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drawings/drawing1.xml" ContentType="application/vnd.openxmlformats-officedocument.drawingml.chartshap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8"/>
  </p:handoutMasterIdLst>
  <p:sldIdLst>
    <p:sldId id="258" r:id="rId3"/>
    <p:sldId id="259" r:id="rId4"/>
    <p:sldId id="262" r:id="rId6"/>
    <p:sldId id="270" r:id="rId7"/>
    <p:sldId id="271" r:id="rId8"/>
    <p:sldId id="274" r:id="rId9"/>
    <p:sldId id="276" r:id="rId10"/>
    <p:sldId id="266" r:id="rId11"/>
    <p:sldId id="278" r:id="rId12"/>
    <p:sldId id="279" r:id="rId13"/>
    <p:sldId id="280" r:id="rId14"/>
    <p:sldId id="282" r:id="rId15"/>
    <p:sldId id="267" r:id="rId16"/>
    <p:sldId id="285" r:id="rId17"/>
    <p:sldId id="287" r:id="rId18"/>
    <p:sldId id="281" r:id="rId19"/>
    <p:sldId id="396" r:id="rId20"/>
    <p:sldId id="269" r:id="rId21"/>
    <p:sldId id="397" r:id="rId22"/>
    <p:sldId id="398" r:id="rId23"/>
    <p:sldId id="444" r:id="rId24"/>
    <p:sldId id="442" r:id="rId25"/>
    <p:sldId id="400" r:id="rId26"/>
    <p:sldId id="443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CCDC"/>
    <a:srgbClr val="209ED6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2" autoAdjust="0"/>
    <p:restoredTop sz="94660"/>
  </p:normalViewPr>
  <p:slideViewPr>
    <p:cSldViewPr snapToGrid="0" showGuides="1">
      <p:cViewPr varScale="1">
        <p:scale>
          <a:sx n="103" d="100"/>
          <a:sy n="103" d="100"/>
        </p:scale>
        <p:origin x="138" y="354"/>
      </p:cViewPr>
      <p:guideLst>
        <p:guide orient="horz" pos="2160"/>
        <p:guide pos="3817"/>
        <p:guide orient="horz" pos="323"/>
        <p:guide orient="horz" pos="3952"/>
        <p:guide pos="415"/>
        <p:guide pos="7242"/>
        <p:guide pos="824"/>
        <p:guide pos="683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2" d="100"/>
          <a:sy n="42" d="100"/>
        </p:scale>
        <p:origin x="1964" y="5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5" Type="http://schemas.microsoft.com/office/2011/relationships/chartColorStyle" Target="colors1.xml"/><Relationship Id="rId4" Type="http://schemas.microsoft.com/office/2011/relationships/chartStyle" Target="style1.xml"/><Relationship Id="rId3" Type="http://schemas.openxmlformats.org/officeDocument/2006/relationships/image" Target="../media/image12.png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126931410114064"/>
          <c:y val="0.0418366951197695"/>
          <c:w val="0.965625"/>
          <c:h val="0.8406559163747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4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5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</c:dPt>
          <c:dLbls>
            <c:delete val="1"/>
          </c:dLbls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Sheet1!$A$2:$A$7</c:f>
              <c:strCache>
                <c:ptCount val="6"/>
                <c:pt idx="0">
                  <c:v>5月</c:v>
                </c:pt>
                <c:pt idx="1">
                  <c:v>6月</c:v>
                </c:pt>
                <c:pt idx="2">
                  <c:v>7月</c:v>
                </c:pt>
                <c:pt idx="3">
                  <c:v>8月</c:v>
                </c:pt>
                <c:pt idx="4">
                  <c:v>9月</c:v>
                </c:pt>
                <c:pt idx="5">
                  <c:v>10月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2.5</c:v>
                </c:pt>
                <c:pt idx="1">
                  <c:v>3.5</c:v>
                </c:pt>
                <c:pt idx="2">
                  <c:v>4.5</c:v>
                </c:pt>
                <c:pt idx="3">
                  <c:v>6</c:v>
                </c:pt>
                <c:pt idx="4">
                  <c:v>7</c:v>
                </c:pt>
                <c:pt idx="5">
                  <c:v>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睡眠时间</c:v>
                </c:pt>
              </c:strCache>
            </c:strRef>
          </c:tx>
          <c:spPr>
            <a:gradFill flip="none" rotWithShape="1">
              <a:gsLst>
                <a:gs pos="0">
                  <a:srgbClr val="69CCDC"/>
                </a:gs>
                <a:gs pos="100000">
                  <a:srgbClr val="209ED6"/>
                </a:gs>
              </a:gsLst>
              <a:lin ang="5400000" scaled="1"/>
              <a:tileRect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5月</c:v>
                </c:pt>
                <c:pt idx="1">
                  <c:v>6月</c:v>
                </c:pt>
                <c:pt idx="2">
                  <c:v>7月</c:v>
                </c:pt>
                <c:pt idx="3">
                  <c:v>8月</c:v>
                </c:pt>
                <c:pt idx="4">
                  <c:v>9月</c:v>
                </c:pt>
                <c:pt idx="5">
                  <c:v>10月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2.5</c:v>
                </c:pt>
                <c:pt idx="1">
                  <c:v>3.5</c:v>
                </c:pt>
                <c:pt idx="2">
                  <c:v>4.5</c:v>
                </c:pt>
                <c:pt idx="3">
                  <c:v>6</c:v>
                </c:pt>
                <c:pt idx="4">
                  <c:v>7</c:v>
                </c:pt>
                <c:pt idx="5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77"/>
        <c:axId val="879233104"/>
        <c:axId val="879236384"/>
      </c:barChart>
      <c:catAx>
        <c:axId val="8792331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879236384"/>
        <c:crosses val="autoZero"/>
        <c:auto val="1"/>
        <c:lblAlgn val="ctr"/>
        <c:lblOffset val="100"/>
        <c:tickMarkSkip val="2"/>
        <c:noMultiLvlLbl val="0"/>
      </c:catAx>
      <c:valAx>
        <c:axId val="879236384"/>
        <c:scaling>
          <c:orientation val="minMax"/>
          <c:max val="1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879233104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effectLst>
              <a:outerShdw blurRad="292100" dist="38100" dir="5400000" algn="t" rotWithShape="0">
                <a:prstClr val="black">
                  <a:alpha val="10000"/>
                </a:prstClr>
              </a:outerShdw>
            </a:effectLst>
          </c:spPr>
          <c:explosion val="0"/>
          <c:dPt>
            <c:idx val="0"/>
            <c:bubble3D val="0"/>
            <c:spPr>
              <a:solidFill>
                <a:schemeClr val="bg1"/>
              </a:solidFill>
              <a:ln>
                <a:noFill/>
              </a:ln>
              <a:effectLst>
                <a:outerShdw blurRad="292100" dist="38100" dir="5400000" algn="t" rotWithShape="0">
                  <a:prstClr val="black">
                    <a:alpha val="1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292100" dist="38100" dir="5400000" algn="t" rotWithShape="0">
                  <a:prstClr val="black">
                    <a:alpha val="10000"/>
                  </a:prstClr>
                </a:outerShdw>
              </a:effectLst>
            </c:spPr>
          </c:dPt>
          <c:dPt>
            <c:idx val="2"/>
            <c:bubble3D val="0"/>
            <c:spPr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94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</a:gradFill>
              <a:ln>
                <a:noFill/>
              </a:ln>
              <a:effectLst>
                <a:outerShdw blurRad="292100" dist="38100" dir="5400000" algn="t" rotWithShape="0">
                  <a:prstClr val="black">
                    <a:alpha val="1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92100" dist="38100" dir="5400000" algn="t" rotWithShape="0">
                  <a:prstClr val="black">
                    <a:alpha val="10000"/>
                  </a:prstClr>
                </a:outerShdw>
              </a:effectLst>
            </c:spPr>
          </c:dPt>
          <c:dLbls>
            <c:dLbl>
              <c:idx val="2"/>
              <c:layout/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6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/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6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项目1</c:v>
                </c:pt>
                <c:pt idx="1">
                  <c:v>项目2</c:v>
                </c:pt>
                <c:pt idx="2">
                  <c:v>项目3</c:v>
                </c:pt>
                <c:pt idx="3">
                  <c:v>项目4</c:v>
                </c:pt>
              </c:strCache>
            </c:strRef>
          </c:cat>
          <c:val>
            <c:numRef>
              <c:f>Sheet1!$B$2:$B$5</c:f>
              <c:numCache>
                <c:formatCode>0.00%</c:formatCode>
                <c:ptCount val="4"/>
                <c:pt idx="0">
                  <c:v>0.2353</c:v>
                </c:pt>
                <c:pt idx="1">
                  <c:v>0.1176</c:v>
                </c:pt>
                <c:pt idx="2">
                  <c:v>0.1765</c:v>
                </c:pt>
                <c:pt idx="3">
                  <c:v>0.4706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45264025590551"/>
          <c:y val="0.443130570673562"/>
          <c:w val="0.143798474409449"/>
          <c:h val="0.20280116862689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0.44375</cdr:x>
      <cdr:y>0.41562</cdr:y>
    </cdr:from>
    <cdr:to>
      <cdr:x>0.55625</cdr:x>
      <cdr:y>0.58437</cdr:y>
    </cdr:to>
    <cdr:sp>
      <cdr:nvSpPr>
        <cdr:cNvPr id="2" name="矩形 1"/>
        <cdr:cNvSpPr/>
      </cdr:nvSpPr>
      <cdr:spPr xmlns:a="http://schemas.openxmlformats.org/drawingml/2006/main">
        <a:xfrm xmlns:a="http://schemas.openxmlformats.org/drawingml/2006/main">
          <a:off x="3606800" y="2252133"/>
          <a:ext cx="914400" cy="914400"/>
        </a:xfrm>
        <a:prstGeom xmlns:a="http://schemas.openxmlformats.org/drawingml/2006/main" prst="rect">
          <a:avLst/>
        </a:prstGeom>
      </cdr:spPr>
      <cdr:txBody xmlns:a="http://schemas.openxmlformats.org/drawingml/2006/main">
        <a:bodyPr vertOverflow="clip" vert="horz" wrap="square" lIns="45720" tIns="45720" rIns="45720" bIns="45720" rtlCol="0" anchor="t" anchorCtr="0">
          <a:normAutofit/>
        </a:bodyPr>
        <a:lstStyle/>
        <a:p>
          <a:endParaRPr lang="zh-CN" altLang="en-US" sz="110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131E35-7F9D-40AD-93F4-D55CDBC578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60C753-8BDE-47CC-BE0E-897651F7696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0BC408-60FF-4729-9176-10062B5BA37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45BC52-AE9E-420B-BD1B-4D7FC8853D0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45BC52-AE9E-420B-BD1B-4D7FC8853D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45BC52-AE9E-420B-BD1B-4D7FC8853D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45BC52-AE9E-420B-BD1B-4D7FC8853D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5C692-3D69-4602-B508-689D2F1873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5469B-BA38-41F9-BE49-0354EF6E10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5C692-3D69-4602-B508-689D2F1873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5469B-BA38-41F9-BE49-0354EF6E10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 userDrawn="1"/>
        </p:nvSpPr>
        <p:spPr>
          <a:xfrm>
            <a:off x="-2874892" y="-2847199"/>
            <a:ext cx="10780909" cy="10780909"/>
          </a:xfrm>
          <a:prstGeom prst="ellipse">
            <a:avLst/>
          </a:prstGeom>
          <a:solidFill>
            <a:srgbClr val="69CCDC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9369060" y="4075893"/>
            <a:ext cx="5086512" cy="5086512"/>
            <a:chOff x="9411685" y="-2190921"/>
            <a:chExt cx="5086512" cy="5086512"/>
          </a:xfrm>
        </p:grpSpPr>
        <p:sp>
          <p:nvSpPr>
            <p:cNvPr id="11" name="椭圆 10"/>
            <p:cNvSpPr/>
            <p:nvPr/>
          </p:nvSpPr>
          <p:spPr>
            <a:xfrm>
              <a:off x="9411685" y="-2190921"/>
              <a:ext cx="5086512" cy="508651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0253141" y="-1349465"/>
              <a:ext cx="3403600" cy="3403600"/>
            </a:xfrm>
            <a:prstGeom prst="ellipse">
              <a:avLst/>
            </a:prstGeom>
            <a:gradFill flip="none" rotWithShape="1">
              <a:gsLst>
                <a:gs pos="5000">
                  <a:schemeClr val="accent1"/>
                </a:gs>
                <a:gs pos="100000">
                  <a:schemeClr val="accent2"/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 userDrawn="1"/>
        </p:nvSpPr>
        <p:spPr>
          <a:xfrm>
            <a:off x="5257431" y="-2847199"/>
            <a:ext cx="10780909" cy="10780909"/>
          </a:xfrm>
          <a:prstGeom prst="ellipse">
            <a:avLst/>
          </a:prstGeom>
          <a:solidFill>
            <a:srgbClr val="69CCDC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-2543256" y="4314744"/>
            <a:ext cx="5086512" cy="5086512"/>
            <a:chOff x="-2543256" y="4314744"/>
            <a:chExt cx="5086512" cy="5086512"/>
          </a:xfrm>
        </p:grpSpPr>
        <p:sp>
          <p:nvSpPr>
            <p:cNvPr id="7" name="椭圆 6"/>
            <p:cNvSpPr/>
            <p:nvPr/>
          </p:nvSpPr>
          <p:spPr>
            <a:xfrm>
              <a:off x="-2543256" y="4314744"/>
              <a:ext cx="5086512" cy="508651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-1701800" y="5156200"/>
              <a:ext cx="3403600" cy="3403600"/>
            </a:xfrm>
            <a:prstGeom prst="ellipse">
              <a:avLst/>
            </a:prstGeom>
            <a:gradFill flip="none" rotWithShape="1">
              <a:gsLst>
                <a:gs pos="5000">
                  <a:schemeClr val="accent1"/>
                </a:gs>
                <a:gs pos="100000">
                  <a:schemeClr val="accent2"/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-2543256" y="4314744"/>
            <a:ext cx="5086512" cy="5086512"/>
            <a:chOff x="-2543256" y="4314744"/>
            <a:chExt cx="5086512" cy="5086512"/>
          </a:xfrm>
        </p:grpSpPr>
        <p:sp>
          <p:nvSpPr>
            <p:cNvPr id="7" name="椭圆 6"/>
            <p:cNvSpPr/>
            <p:nvPr/>
          </p:nvSpPr>
          <p:spPr>
            <a:xfrm>
              <a:off x="-2543256" y="4314744"/>
              <a:ext cx="5086512" cy="508651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-1701800" y="5156200"/>
              <a:ext cx="3403600" cy="3403600"/>
            </a:xfrm>
            <a:prstGeom prst="ellipse">
              <a:avLst/>
            </a:prstGeom>
            <a:gradFill flip="none" rotWithShape="1">
              <a:gsLst>
                <a:gs pos="5000">
                  <a:schemeClr val="accent1"/>
                </a:gs>
                <a:gs pos="100000">
                  <a:schemeClr val="accent2"/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10212949" y="-3418745"/>
            <a:ext cx="5086512" cy="5086512"/>
            <a:chOff x="9411685" y="-2190921"/>
            <a:chExt cx="5086512" cy="5086512"/>
          </a:xfrm>
        </p:grpSpPr>
        <p:sp>
          <p:nvSpPr>
            <p:cNvPr id="7" name="椭圆 6"/>
            <p:cNvSpPr/>
            <p:nvPr/>
          </p:nvSpPr>
          <p:spPr>
            <a:xfrm>
              <a:off x="9411685" y="-2190921"/>
              <a:ext cx="5086512" cy="508651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10253141" y="-1349465"/>
              <a:ext cx="3403600" cy="3403600"/>
            </a:xfrm>
            <a:prstGeom prst="ellipse">
              <a:avLst/>
            </a:prstGeom>
            <a:gradFill flip="none" rotWithShape="1">
              <a:gsLst>
                <a:gs pos="5000">
                  <a:schemeClr val="accent1"/>
                </a:gs>
                <a:gs pos="100000">
                  <a:schemeClr val="accent2"/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10212949" y="4032643"/>
            <a:ext cx="5086512" cy="5086512"/>
            <a:chOff x="9411685" y="-2190921"/>
            <a:chExt cx="5086512" cy="5086512"/>
          </a:xfrm>
        </p:grpSpPr>
        <p:sp>
          <p:nvSpPr>
            <p:cNvPr id="7" name="椭圆 6"/>
            <p:cNvSpPr/>
            <p:nvPr/>
          </p:nvSpPr>
          <p:spPr>
            <a:xfrm>
              <a:off x="9411685" y="-2190921"/>
              <a:ext cx="5086512" cy="508651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10253141" y="-1349465"/>
              <a:ext cx="3403600" cy="3403600"/>
            </a:xfrm>
            <a:prstGeom prst="ellipse">
              <a:avLst/>
            </a:prstGeom>
            <a:gradFill flip="none" rotWithShape="1">
              <a:gsLst>
                <a:gs pos="5000">
                  <a:schemeClr val="accent1"/>
                </a:gs>
                <a:gs pos="100000">
                  <a:schemeClr val="accent2"/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 rot="16200000">
            <a:off x="730694" y="-4917332"/>
            <a:ext cx="12351888" cy="16692664"/>
            <a:chOff x="0" y="-292100"/>
            <a:chExt cx="12351888" cy="7442200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0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514662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029324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1543986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2058648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2573310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087972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3602634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117296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4631958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5146620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5661282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175944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6690606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7205268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7719930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8234592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8749254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9263916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9778578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10293240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10807902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11322564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11837226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12351888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 userDrawn="1"/>
        </p:nvGrpSpPr>
        <p:grpSpPr>
          <a:xfrm>
            <a:off x="0" y="-292100"/>
            <a:ext cx="12351888" cy="7442200"/>
            <a:chOff x="0" y="-292100"/>
            <a:chExt cx="12351888" cy="7442200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0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514662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1029324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543986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2058648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2573310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3087972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3602634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4117296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4631958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5146620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5661282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6175944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6690606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7205268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7719930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8234592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8749254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9263916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9778578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0293240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10807902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11322564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11837226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12351888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A5C692-3D69-4602-B508-689D2F1873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C5469B-BA38-41F9-BE49-0354EF6E10A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microsoft.com/office/2007/relationships/hdphoto" Target="../media/image10.wdp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25.wdp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: 形状 20"/>
          <p:cNvSpPr/>
          <p:nvPr/>
        </p:nvSpPr>
        <p:spPr>
          <a:xfrm>
            <a:off x="0" y="0"/>
            <a:ext cx="7906018" cy="6858000"/>
          </a:xfrm>
          <a:custGeom>
            <a:avLst/>
            <a:gdLst>
              <a:gd name="connsiteX0" fmla="*/ 0 w 7906018"/>
              <a:gd name="connsiteY0" fmla="*/ 0 h 6858000"/>
              <a:gd name="connsiteX1" fmla="*/ 7268815 w 7906018"/>
              <a:gd name="connsiteY1" fmla="*/ 0 h 6858000"/>
              <a:gd name="connsiteX2" fmla="*/ 7374461 w 7906018"/>
              <a:gd name="connsiteY2" fmla="*/ 206271 h 6858000"/>
              <a:gd name="connsiteX3" fmla="*/ 7906018 w 7906018"/>
              <a:gd name="connsiteY3" fmla="*/ 2543256 h 6858000"/>
              <a:gd name="connsiteX4" fmla="*/ 5944393 w 7906018"/>
              <a:gd name="connsiteY4" fmla="*/ 6702793 h 6858000"/>
              <a:gd name="connsiteX5" fmla="*/ 5746890 w 7906018"/>
              <a:gd name="connsiteY5" fmla="*/ 6858000 h 6858000"/>
              <a:gd name="connsiteX6" fmla="*/ 0 w 7906018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906018" h="6858000">
                <a:moveTo>
                  <a:pt x="0" y="0"/>
                </a:moveTo>
                <a:lnTo>
                  <a:pt x="7268815" y="0"/>
                </a:lnTo>
                <a:lnTo>
                  <a:pt x="7374461" y="206271"/>
                </a:lnTo>
                <a:cubicBezTo>
                  <a:pt x="7715115" y="913244"/>
                  <a:pt x="7906018" y="1705956"/>
                  <a:pt x="7906018" y="2543256"/>
                </a:cubicBezTo>
                <a:cubicBezTo>
                  <a:pt x="7906018" y="4217856"/>
                  <a:pt x="7142407" y="5714105"/>
                  <a:pt x="5944393" y="6702793"/>
                </a:cubicBezTo>
                <a:lnTo>
                  <a:pt x="574689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69CCDC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3202700" y="3200832"/>
            <a:ext cx="623841" cy="623841"/>
            <a:chOff x="4452260" y="2189522"/>
            <a:chExt cx="1785937" cy="1785937"/>
          </a:xfrm>
          <a:effectLst>
            <a:outerShdw blurRad="254000" sx="102000" sy="102000" algn="ctr" rotWithShape="0">
              <a:srgbClr val="69CCDC">
                <a:alpha val="30000"/>
              </a:srgbClr>
            </a:outerShdw>
          </a:effectLst>
        </p:grpSpPr>
        <p:sp>
          <p:nvSpPr>
            <p:cNvPr id="11" name="图形 9"/>
            <p:cNvSpPr/>
            <p:nvPr/>
          </p:nvSpPr>
          <p:spPr>
            <a:xfrm>
              <a:off x="4452260" y="2189522"/>
              <a:ext cx="1785937" cy="1785937"/>
            </a:xfrm>
            <a:custGeom>
              <a:avLst/>
              <a:gdLst>
                <a:gd name="connsiteX0" fmla="*/ 0 w 1785937"/>
                <a:gd name="connsiteY0" fmla="*/ 892969 h 1785937"/>
                <a:gd name="connsiteX1" fmla="*/ 892969 w 1785937"/>
                <a:gd name="connsiteY1" fmla="*/ 1785938 h 1785937"/>
                <a:gd name="connsiteX2" fmla="*/ 1785938 w 1785937"/>
                <a:gd name="connsiteY2" fmla="*/ 892969 h 1785937"/>
                <a:gd name="connsiteX3" fmla="*/ 892969 w 1785937"/>
                <a:gd name="connsiteY3" fmla="*/ 0 h 1785937"/>
                <a:gd name="connsiteX4" fmla="*/ 0 w 1785937"/>
                <a:gd name="connsiteY4" fmla="*/ 892969 h 1785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5937" h="1785937">
                  <a:moveTo>
                    <a:pt x="0" y="892969"/>
                  </a:moveTo>
                  <a:cubicBezTo>
                    <a:pt x="0" y="1386142"/>
                    <a:pt x="399796" y="1785938"/>
                    <a:pt x="892969" y="1785938"/>
                  </a:cubicBezTo>
                  <a:cubicBezTo>
                    <a:pt x="1386142" y="1785938"/>
                    <a:pt x="1785938" y="1386142"/>
                    <a:pt x="1785938" y="892969"/>
                  </a:cubicBezTo>
                  <a:cubicBezTo>
                    <a:pt x="1785938" y="399796"/>
                    <a:pt x="1386142" y="0"/>
                    <a:pt x="892969" y="0"/>
                  </a:cubicBezTo>
                  <a:cubicBezTo>
                    <a:pt x="399796" y="0"/>
                    <a:pt x="0" y="399796"/>
                    <a:pt x="0" y="892969"/>
                  </a:cubicBezTo>
                  <a:close/>
                </a:path>
              </a:pathLst>
            </a:custGeom>
            <a:gradFill flip="none" rotWithShape="1">
              <a:gsLst>
                <a:gs pos="5000">
                  <a:schemeClr val="accent1"/>
                </a:gs>
                <a:gs pos="100000">
                  <a:schemeClr val="accent2"/>
                </a:gs>
              </a:gsLst>
              <a:lin ang="18900000" scaled="1"/>
              <a:tileRect/>
            </a:gra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907674" y="2630053"/>
              <a:ext cx="875109" cy="904875"/>
              <a:chOff x="4907674" y="2630053"/>
              <a:chExt cx="875109" cy="904875"/>
            </a:xfrm>
          </p:grpSpPr>
          <p:sp>
            <p:nvSpPr>
              <p:cNvPr id="12" name="图形 9"/>
              <p:cNvSpPr/>
              <p:nvPr/>
            </p:nvSpPr>
            <p:spPr>
              <a:xfrm>
                <a:off x="4907674" y="2901516"/>
                <a:ext cx="165496" cy="346471"/>
              </a:xfrm>
              <a:custGeom>
                <a:avLst/>
                <a:gdLst>
                  <a:gd name="connsiteX0" fmla="*/ 90488 w 165496"/>
                  <a:gd name="connsiteY0" fmla="*/ 105966 h 346471"/>
                  <a:gd name="connsiteX1" fmla="*/ 70842 w 165496"/>
                  <a:gd name="connsiteY1" fmla="*/ 113705 h 346471"/>
                  <a:gd name="connsiteX2" fmla="*/ 60722 w 165496"/>
                  <a:gd name="connsiteY2" fmla="*/ 132755 h 346471"/>
                  <a:gd name="connsiteX3" fmla="*/ 60722 w 165496"/>
                  <a:gd name="connsiteY3" fmla="*/ 231577 h 346471"/>
                  <a:gd name="connsiteX4" fmla="*/ 90488 w 165496"/>
                  <a:gd name="connsiteY4" fmla="*/ 256580 h 346471"/>
                  <a:gd name="connsiteX5" fmla="*/ 110133 w 165496"/>
                  <a:gd name="connsiteY5" fmla="*/ 248841 h 346471"/>
                  <a:gd name="connsiteX6" fmla="*/ 120253 w 165496"/>
                  <a:gd name="connsiteY6" fmla="*/ 229791 h 346471"/>
                  <a:gd name="connsiteX7" fmla="*/ 120253 w 165496"/>
                  <a:gd name="connsiteY7" fmla="*/ 130969 h 346471"/>
                  <a:gd name="connsiteX8" fmla="*/ 90488 w 165496"/>
                  <a:gd name="connsiteY8" fmla="*/ 105966 h 346471"/>
                  <a:gd name="connsiteX9" fmla="*/ 27384 w 165496"/>
                  <a:gd name="connsiteY9" fmla="*/ 286941 h 346471"/>
                  <a:gd name="connsiteX10" fmla="*/ 25003 w 165496"/>
                  <a:gd name="connsiteY10" fmla="*/ 286941 h 346471"/>
                  <a:gd name="connsiteX11" fmla="*/ 0 w 165496"/>
                  <a:gd name="connsiteY11" fmla="*/ 316706 h 346471"/>
                  <a:gd name="connsiteX12" fmla="*/ 27384 w 165496"/>
                  <a:gd name="connsiteY12" fmla="*/ 346472 h 346471"/>
                  <a:gd name="connsiteX13" fmla="*/ 140494 w 165496"/>
                  <a:gd name="connsiteY13" fmla="*/ 346472 h 346471"/>
                  <a:gd name="connsiteX14" fmla="*/ 165497 w 165496"/>
                  <a:gd name="connsiteY14" fmla="*/ 316706 h 346471"/>
                  <a:gd name="connsiteX15" fmla="*/ 138113 w 165496"/>
                  <a:gd name="connsiteY15" fmla="*/ 286941 h 346471"/>
                  <a:gd name="connsiteX16" fmla="*/ 27384 w 165496"/>
                  <a:gd name="connsiteY16" fmla="*/ 286941 h 346471"/>
                  <a:gd name="connsiteX17" fmla="*/ 27384 w 165496"/>
                  <a:gd name="connsiteY17" fmla="*/ 0 h 346471"/>
                  <a:gd name="connsiteX18" fmla="*/ 25003 w 165496"/>
                  <a:gd name="connsiteY18" fmla="*/ 0 h 346471"/>
                  <a:gd name="connsiteX19" fmla="*/ 0 w 165496"/>
                  <a:gd name="connsiteY19" fmla="*/ 29766 h 346471"/>
                  <a:gd name="connsiteX20" fmla="*/ 27384 w 165496"/>
                  <a:gd name="connsiteY20" fmla="*/ 59531 h 346471"/>
                  <a:gd name="connsiteX21" fmla="*/ 140494 w 165496"/>
                  <a:gd name="connsiteY21" fmla="*/ 59531 h 346471"/>
                  <a:gd name="connsiteX22" fmla="*/ 165497 w 165496"/>
                  <a:gd name="connsiteY22" fmla="*/ 29766 h 346471"/>
                  <a:gd name="connsiteX23" fmla="*/ 138113 w 165496"/>
                  <a:gd name="connsiteY23" fmla="*/ 0 h 346471"/>
                  <a:gd name="connsiteX24" fmla="*/ 27384 w 165496"/>
                  <a:gd name="connsiteY24" fmla="*/ 0 h 346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65496" h="346471">
                    <a:moveTo>
                      <a:pt x="90488" y="105966"/>
                    </a:moveTo>
                    <a:cubicBezTo>
                      <a:pt x="84534" y="105966"/>
                      <a:pt x="76795" y="108942"/>
                      <a:pt x="70842" y="113705"/>
                    </a:cubicBezTo>
                    <a:cubicBezTo>
                      <a:pt x="64294" y="119063"/>
                      <a:pt x="60722" y="125611"/>
                      <a:pt x="60722" y="132755"/>
                    </a:cubicBezTo>
                    <a:lnTo>
                      <a:pt x="60722" y="231577"/>
                    </a:lnTo>
                    <a:cubicBezTo>
                      <a:pt x="61912" y="244673"/>
                      <a:pt x="77986" y="256580"/>
                      <a:pt x="90488" y="256580"/>
                    </a:cubicBezTo>
                    <a:cubicBezTo>
                      <a:pt x="96441" y="256580"/>
                      <a:pt x="104180" y="253603"/>
                      <a:pt x="110133" y="248841"/>
                    </a:cubicBezTo>
                    <a:cubicBezTo>
                      <a:pt x="116681" y="243483"/>
                      <a:pt x="120253" y="236339"/>
                      <a:pt x="120253" y="229791"/>
                    </a:cubicBezTo>
                    <a:lnTo>
                      <a:pt x="120253" y="130969"/>
                    </a:lnTo>
                    <a:cubicBezTo>
                      <a:pt x="118467" y="117277"/>
                      <a:pt x="102394" y="105966"/>
                      <a:pt x="90488" y="105966"/>
                    </a:cubicBezTo>
                    <a:close/>
                    <a:moveTo>
                      <a:pt x="27384" y="286941"/>
                    </a:moveTo>
                    <a:lnTo>
                      <a:pt x="25003" y="286941"/>
                    </a:lnTo>
                    <a:cubicBezTo>
                      <a:pt x="10716" y="288131"/>
                      <a:pt x="0" y="301228"/>
                      <a:pt x="0" y="316706"/>
                    </a:cubicBezTo>
                    <a:cubicBezTo>
                      <a:pt x="0" y="333375"/>
                      <a:pt x="11906" y="346472"/>
                      <a:pt x="27384" y="346472"/>
                    </a:cubicBezTo>
                    <a:lnTo>
                      <a:pt x="140494" y="346472"/>
                    </a:lnTo>
                    <a:cubicBezTo>
                      <a:pt x="154186" y="345281"/>
                      <a:pt x="165497" y="332184"/>
                      <a:pt x="165497" y="316706"/>
                    </a:cubicBezTo>
                    <a:cubicBezTo>
                      <a:pt x="165497" y="300038"/>
                      <a:pt x="153591" y="286941"/>
                      <a:pt x="138113" y="286941"/>
                    </a:cubicBezTo>
                    <a:lnTo>
                      <a:pt x="27384" y="286941"/>
                    </a:lnTo>
                    <a:close/>
                    <a:moveTo>
                      <a:pt x="27384" y="0"/>
                    </a:moveTo>
                    <a:lnTo>
                      <a:pt x="25003" y="0"/>
                    </a:lnTo>
                    <a:cubicBezTo>
                      <a:pt x="10716" y="1191"/>
                      <a:pt x="0" y="14287"/>
                      <a:pt x="0" y="29766"/>
                    </a:cubicBezTo>
                    <a:cubicBezTo>
                      <a:pt x="0" y="46434"/>
                      <a:pt x="11906" y="59531"/>
                      <a:pt x="27384" y="59531"/>
                    </a:cubicBezTo>
                    <a:lnTo>
                      <a:pt x="140494" y="59531"/>
                    </a:lnTo>
                    <a:cubicBezTo>
                      <a:pt x="154781" y="58341"/>
                      <a:pt x="165497" y="45244"/>
                      <a:pt x="165497" y="29766"/>
                    </a:cubicBezTo>
                    <a:cubicBezTo>
                      <a:pt x="165497" y="13097"/>
                      <a:pt x="153591" y="0"/>
                      <a:pt x="138113" y="0"/>
                    </a:cubicBezTo>
                    <a:lnTo>
                      <a:pt x="27384" y="0"/>
                    </a:lnTo>
                    <a:close/>
                  </a:path>
                </a:pathLst>
              </a:custGeom>
              <a:solidFill>
                <a:srgbClr val="FFFFFF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图形 9"/>
              <p:cNvSpPr/>
              <p:nvPr/>
            </p:nvSpPr>
            <p:spPr>
              <a:xfrm>
                <a:off x="4968396" y="2630053"/>
                <a:ext cx="814387" cy="904875"/>
              </a:xfrm>
              <a:custGeom>
                <a:avLst/>
                <a:gdLst>
                  <a:gd name="connsiteX0" fmla="*/ 29170 w 814387"/>
                  <a:gd name="connsiteY0" fmla="*/ 648891 h 904875"/>
                  <a:gd name="connsiteX1" fmla="*/ 9525 w 814387"/>
                  <a:gd name="connsiteY1" fmla="*/ 658416 h 904875"/>
                  <a:gd name="connsiteX2" fmla="*/ 0 w 814387"/>
                  <a:gd name="connsiteY2" fmla="*/ 678656 h 904875"/>
                  <a:gd name="connsiteX3" fmla="*/ 0 w 814387"/>
                  <a:gd name="connsiteY3" fmla="*/ 794742 h 904875"/>
                  <a:gd name="connsiteX4" fmla="*/ 34528 w 814387"/>
                  <a:gd name="connsiteY4" fmla="*/ 872728 h 904875"/>
                  <a:gd name="connsiteX5" fmla="*/ 113705 w 814387"/>
                  <a:gd name="connsiteY5" fmla="*/ 904875 h 904875"/>
                  <a:gd name="connsiteX6" fmla="*/ 704255 w 814387"/>
                  <a:gd name="connsiteY6" fmla="*/ 904875 h 904875"/>
                  <a:gd name="connsiteX7" fmla="*/ 782241 w 814387"/>
                  <a:gd name="connsiteY7" fmla="*/ 870347 h 904875"/>
                  <a:gd name="connsiteX8" fmla="*/ 814388 w 814387"/>
                  <a:gd name="connsiteY8" fmla="*/ 791170 h 904875"/>
                  <a:gd name="connsiteX9" fmla="*/ 814388 w 814387"/>
                  <a:gd name="connsiteY9" fmla="*/ 110133 h 904875"/>
                  <a:gd name="connsiteX10" fmla="*/ 779859 w 814387"/>
                  <a:gd name="connsiteY10" fmla="*/ 32147 h 904875"/>
                  <a:gd name="connsiteX11" fmla="*/ 700683 w 814387"/>
                  <a:gd name="connsiteY11" fmla="*/ 0 h 904875"/>
                  <a:gd name="connsiteX12" fmla="*/ 110133 w 814387"/>
                  <a:gd name="connsiteY12" fmla="*/ 0 h 904875"/>
                  <a:gd name="connsiteX13" fmla="*/ 32147 w 814387"/>
                  <a:gd name="connsiteY13" fmla="*/ 34528 h 904875"/>
                  <a:gd name="connsiteX14" fmla="*/ 0 w 814387"/>
                  <a:gd name="connsiteY14" fmla="*/ 113705 h 904875"/>
                  <a:gd name="connsiteX15" fmla="*/ 0 w 814387"/>
                  <a:gd name="connsiteY15" fmla="*/ 210741 h 904875"/>
                  <a:gd name="connsiteX16" fmla="*/ 595 w 814387"/>
                  <a:gd name="connsiteY16" fmla="*/ 213717 h 904875"/>
                  <a:gd name="connsiteX17" fmla="*/ 29170 w 814387"/>
                  <a:gd name="connsiteY17" fmla="*/ 239911 h 904875"/>
                  <a:gd name="connsiteX18" fmla="*/ 58936 w 814387"/>
                  <a:gd name="connsiteY18" fmla="*/ 210145 h 904875"/>
                  <a:gd name="connsiteX19" fmla="*/ 58936 w 814387"/>
                  <a:gd name="connsiteY19" fmla="*/ 134541 h 904875"/>
                  <a:gd name="connsiteX20" fmla="*/ 136922 w 814387"/>
                  <a:gd name="connsiteY20" fmla="*/ 58936 h 904875"/>
                  <a:gd name="connsiteX21" fmla="*/ 679847 w 814387"/>
                  <a:gd name="connsiteY21" fmla="*/ 58936 h 904875"/>
                  <a:gd name="connsiteX22" fmla="*/ 754856 w 814387"/>
                  <a:gd name="connsiteY22" fmla="*/ 138113 h 904875"/>
                  <a:gd name="connsiteX23" fmla="*/ 754856 w 814387"/>
                  <a:gd name="connsiteY23" fmla="*/ 767358 h 904875"/>
                  <a:gd name="connsiteX24" fmla="*/ 676275 w 814387"/>
                  <a:gd name="connsiteY24" fmla="*/ 844749 h 904875"/>
                  <a:gd name="connsiteX25" fmla="*/ 133350 w 814387"/>
                  <a:gd name="connsiteY25" fmla="*/ 844749 h 904875"/>
                  <a:gd name="connsiteX26" fmla="*/ 58936 w 814387"/>
                  <a:gd name="connsiteY26" fmla="*/ 763786 h 904875"/>
                  <a:gd name="connsiteX27" fmla="*/ 58936 w 814387"/>
                  <a:gd name="connsiteY27" fmla="*/ 675680 h 904875"/>
                  <a:gd name="connsiteX28" fmla="*/ 29170 w 814387"/>
                  <a:gd name="connsiteY28" fmla="*/ 648891 h 904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14387" h="904875">
                    <a:moveTo>
                      <a:pt x="29170" y="648891"/>
                    </a:moveTo>
                    <a:cubicBezTo>
                      <a:pt x="22622" y="648891"/>
                      <a:pt x="15478" y="652463"/>
                      <a:pt x="9525" y="658416"/>
                    </a:cubicBezTo>
                    <a:cubicBezTo>
                      <a:pt x="3572" y="664369"/>
                      <a:pt x="0" y="672108"/>
                      <a:pt x="0" y="678656"/>
                    </a:cubicBezTo>
                    <a:lnTo>
                      <a:pt x="0" y="794742"/>
                    </a:lnTo>
                    <a:cubicBezTo>
                      <a:pt x="1191" y="824508"/>
                      <a:pt x="13097" y="851892"/>
                      <a:pt x="34528" y="872728"/>
                    </a:cubicBezTo>
                    <a:cubicBezTo>
                      <a:pt x="55959" y="893564"/>
                      <a:pt x="83939" y="904875"/>
                      <a:pt x="113705" y="904875"/>
                    </a:cubicBezTo>
                    <a:lnTo>
                      <a:pt x="704255" y="904875"/>
                    </a:lnTo>
                    <a:cubicBezTo>
                      <a:pt x="734020" y="903684"/>
                      <a:pt x="761405" y="891778"/>
                      <a:pt x="782241" y="870347"/>
                    </a:cubicBezTo>
                    <a:cubicBezTo>
                      <a:pt x="803077" y="848916"/>
                      <a:pt x="814388" y="820936"/>
                      <a:pt x="814388" y="791170"/>
                    </a:cubicBezTo>
                    <a:lnTo>
                      <a:pt x="814388" y="110133"/>
                    </a:lnTo>
                    <a:cubicBezTo>
                      <a:pt x="813197" y="80367"/>
                      <a:pt x="801291" y="52983"/>
                      <a:pt x="779859" y="32147"/>
                    </a:cubicBezTo>
                    <a:cubicBezTo>
                      <a:pt x="758428" y="11311"/>
                      <a:pt x="730448" y="0"/>
                      <a:pt x="700683" y="0"/>
                    </a:cubicBezTo>
                    <a:lnTo>
                      <a:pt x="110133" y="0"/>
                    </a:lnTo>
                    <a:cubicBezTo>
                      <a:pt x="80367" y="1191"/>
                      <a:pt x="52983" y="13097"/>
                      <a:pt x="32147" y="34528"/>
                    </a:cubicBezTo>
                    <a:cubicBezTo>
                      <a:pt x="11311" y="55959"/>
                      <a:pt x="0" y="83939"/>
                      <a:pt x="0" y="113705"/>
                    </a:cubicBezTo>
                    <a:lnTo>
                      <a:pt x="0" y="210741"/>
                    </a:lnTo>
                    <a:lnTo>
                      <a:pt x="595" y="213717"/>
                    </a:lnTo>
                    <a:cubicBezTo>
                      <a:pt x="5953" y="231577"/>
                      <a:pt x="14883" y="239911"/>
                      <a:pt x="29170" y="239911"/>
                    </a:cubicBezTo>
                    <a:cubicBezTo>
                      <a:pt x="44053" y="239911"/>
                      <a:pt x="54173" y="230386"/>
                      <a:pt x="58936" y="210145"/>
                    </a:cubicBezTo>
                    <a:lnTo>
                      <a:pt x="58936" y="134541"/>
                    </a:lnTo>
                    <a:cubicBezTo>
                      <a:pt x="60722" y="88702"/>
                      <a:pt x="91083" y="58936"/>
                      <a:pt x="136922" y="58936"/>
                    </a:cubicBezTo>
                    <a:lnTo>
                      <a:pt x="679847" y="58936"/>
                    </a:lnTo>
                    <a:cubicBezTo>
                      <a:pt x="725686" y="60722"/>
                      <a:pt x="754856" y="91678"/>
                      <a:pt x="754856" y="138113"/>
                    </a:cubicBezTo>
                    <a:lnTo>
                      <a:pt x="754856" y="767358"/>
                    </a:lnTo>
                    <a:cubicBezTo>
                      <a:pt x="753070" y="813792"/>
                      <a:pt x="721519" y="844749"/>
                      <a:pt x="676275" y="844749"/>
                    </a:cubicBezTo>
                    <a:lnTo>
                      <a:pt x="133350" y="844749"/>
                    </a:lnTo>
                    <a:cubicBezTo>
                      <a:pt x="88702" y="842963"/>
                      <a:pt x="58936" y="810816"/>
                      <a:pt x="58936" y="763786"/>
                    </a:cubicBezTo>
                    <a:lnTo>
                      <a:pt x="58936" y="675680"/>
                    </a:lnTo>
                    <a:cubicBezTo>
                      <a:pt x="58341" y="663773"/>
                      <a:pt x="43458" y="649486"/>
                      <a:pt x="29170" y="64889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图形 9"/>
              <p:cNvSpPr/>
              <p:nvPr/>
            </p:nvSpPr>
            <p:spPr>
              <a:xfrm>
                <a:off x="5194614" y="2766291"/>
                <a:ext cx="391715" cy="587662"/>
              </a:xfrm>
              <a:custGeom>
                <a:avLst/>
                <a:gdLst>
                  <a:gd name="connsiteX0" fmla="*/ 239316 w 391715"/>
                  <a:gd name="connsiteY0" fmla="*/ 36998 h 587662"/>
                  <a:gd name="connsiteX1" fmla="*/ 335756 w 391715"/>
                  <a:gd name="connsiteY1" fmla="*/ 135225 h 587662"/>
                  <a:gd name="connsiteX2" fmla="*/ 367903 w 391715"/>
                  <a:gd name="connsiteY2" fmla="*/ 104864 h 587662"/>
                  <a:gd name="connsiteX3" fmla="*/ 372666 w 391715"/>
                  <a:gd name="connsiteY3" fmla="*/ 98911 h 587662"/>
                  <a:gd name="connsiteX4" fmla="*/ 372666 w 391715"/>
                  <a:gd name="connsiteY4" fmla="*/ 97720 h 587662"/>
                  <a:gd name="connsiteX5" fmla="*/ 363141 w 391715"/>
                  <a:gd name="connsiteY5" fmla="*/ 57239 h 587662"/>
                  <a:gd name="connsiteX6" fmla="*/ 318492 w 391715"/>
                  <a:gd name="connsiteY6" fmla="*/ 10804 h 587662"/>
                  <a:gd name="connsiteX7" fmla="*/ 278011 w 391715"/>
                  <a:gd name="connsiteY7" fmla="*/ 2470 h 587662"/>
                  <a:gd name="connsiteX8" fmla="*/ 274439 w 391715"/>
                  <a:gd name="connsiteY8" fmla="*/ 4851 h 587662"/>
                  <a:gd name="connsiteX9" fmla="*/ 270867 w 391715"/>
                  <a:gd name="connsiteY9" fmla="*/ 7232 h 587662"/>
                  <a:gd name="connsiteX10" fmla="*/ 239316 w 391715"/>
                  <a:gd name="connsiteY10" fmla="*/ 36998 h 587662"/>
                  <a:gd name="connsiteX11" fmla="*/ 25003 w 391715"/>
                  <a:gd name="connsiteY11" fmla="*/ 392400 h 587662"/>
                  <a:gd name="connsiteX12" fmla="*/ 0 w 391715"/>
                  <a:gd name="connsiteY12" fmla="*/ 422165 h 587662"/>
                  <a:gd name="connsiteX13" fmla="*/ 27384 w 391715"/>
                  <a:gd name="connsiteY13" fmla="*/ 451931 h 587662"/>
                  <a:gd name="connsiteX14" fmla="*/ 366712 w 391715"/>
                  <a:gd name="connsiteY14" fmla="*/ 451931 h 587662"/>
                  <a:gd name="connsiteX15" fmla="*/ 391716 w 391715"/>
                  <a:gd name="connsiteY15" fmla="*/ 422165 h 587662"/>
                  <a:gd name="connsiteX16" fmla="*/ 364331 w 391715"/>
                  <a:gd name="connsiteY16" fmla="*/ 392400 h 587662"/>
                  <a:gd name="connsiteX17" fmla="*/ 25003 w 391715"/>
                  <a:gd name="connsiteY17" fmla="*/ 392400 h 587662"/>
                  <a:gd name="connsiteX18" fmla="*/ 27384 w 391715"/>
                  <a:gd name="connsiteY18" fmla="*/ 528131 h 587662"/>
                  <a:gd name="connsiteX19" fmla="*/ 25003 w 391715"/>
                  <a:gd name="connsiteY19" fmla="*/ 528131 h 587662"/>
                  <a:gd name="connsiteX20" fmla="*/ 0 w 391715"/>
                  <a:gd name="connsiteY20" fmla="*/ 557896 h 587662"/>
                  <a:gd name="connsiteX21" fmla="*/ 27384 w 391715"/>
                  <a:gd name="connsiteY21" fmla="*/ 587662 h 587662"/>
                  <a:gd name="connsiteX22" fmla="*/ 185738 w 391715"/>
                  <a:gd name="connsiteY22" fmla="*/ 587662 h 587662"/>
                  <a:gd name="connsiteX23" fmla="*/ 210741 w 391715"/>
                  <a:gd name="connsiteY23" fmla="*/ 557896 h 587662"/>
                  <a:gd name="connsiteX24" fmla="*/ 183356 w 391715"/>
                  <a:gd name="connsiteY24" fmla="*/ 528131 h 587662"/>
                  <a:gd name="connsiteX25" fmla="*/ 27384 w 391715"/>
                  <a:gd name="connsiteY25" fmla="*/ 528131 h 587662"/>
                  <a:gd name="connsiteX26" fmla="*/ 64889 w 391715"/>
                  <a:gd name="connsiteY26" fmla="*/ 212615 h 587662"/>
                  <a:gd name="connsiteX27" fmla="*/ 32147 w 391715"/>
                  <a:gd name="connsiteY27" fmla="*/ 323939 h 587662"/>
                  <a:gd name="connsiteX28" fmla="*/ 33933 w 391715"/>
                  <a:gd name="connsiteY28" fmla="*/ 342989 h 587662"/>
                  <a:gd name="connsiteX29" fmla="*/ 52983 w 391715"/>
                  <a:gd name="connsiteY29" fmla="*/ 344775 h 587662"/>
                  <a:gd name="connsiteX30" fmla="*/ 167283 w 391715"/>
                  <a:gd name="connsiteY30" fmla="*/ 307865 h 587662"/>
                  <a:gd name="connsiteX31" fmla="*/ 169664 w 391715"/>
                  <a:gd name="connsiteY31" fmla="*/ 306079 h 587662"/>
                  <a:gd name="connsiteX32" fmla="*/ 175022 w 391715"/>
                  <a:gd name="connsiteY32" fmla="*/ 301317 h 587662"/>
                  <a:gd name="connsiteX33" fmla="*/ 192881 w 391715"/>
                  <a:gd name="connsiteY33" fmla="*/ 284053 h 587662"/>
                  <a:gd name="connsiteX34" fmla="*/ 246459 w 391715"/>
                  <a:gd name="connsiteY34" fmla="*/ 231070 h 587662"/>
                  <a:gd name="connsiteX35" fmla="*/ 323850 w 391715"/>
                  <a:gd name="connsiteY35" fmla="*/ 153679 h 587662"/>
                  <a:gd name="connsiteX36" fmla="*/ 325636 w 391715"/>
                  <a:gd name="connsiteY36" fmla="*/ 151893 h 587662"/>
                  <a:gd name="connsiteX37" fmla="*/ 289917 w 391715"/>
                  <a:gd name="connsiteY37" fmla="*/ 117961 h 587662"/>
                  <a:gd name="connsiteX38" fmla="*/ 130373 w 391715"/>
                  <a:gd name="connsiteY38" fmla="*/ 274528 h 587662"/>
                  <a:gd name="connsiteX39" fmla="*/ 98227 w 391715"/>
                  <a:gd name="connsiteY39" fmla="*/ 279886 h 587662"/>
                  <a:gd name="connsiteX40" fmla="*/ 105370 w 391715"/>
                  <a:gd name="connsiteY40" fmla="*/ 241786 h 587662"/>
                  <a:gd name="connsiteX41" fmla="*/ 105966 w 391715"/>
                  <a:gd name="connsiteY41" fmla="*/ 241190 h 587662"/>
                  <a:gd name="connsiteX42" fmla="*/ 258366 w 391715"/>
                  <a:gd name="connsiteY42" fmla="*/ 85218 h 587662"/>
                  <a:gd name="connsiteX43" fmla="*/ 223837 w 391715"/>
                  <a:gd name="connsiteY43" fmla="*/ 52476 h 587662"/>
                  <a:gd name="connsiteX44" fmla="*/ 64889 w 391715"/>
                  <a:gd name="connsiteY44" fmla="*/ 212615 h 587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391715" h="587662">
                    <a:moveTo>
                      <a:pt x="239316" y="36998"/>
                    </a:moveTo>
                    <a:lnTo>
                      <a:pt x="335756" y="135225"/>
                    </a:lnTo>
                    <a:lnTo>
                      <a:pt x="367903" y="104864"/>
                    </a:lnTo>
                    <a:cubicBezTo>
                      <a:pt x="370284" y="102482"/>
                      <a:pt x="372070" y="100696"/>
                      <a:pt x="372666" y="98911"/>
                    </a:cubicBezTo>
                    <a:lnTo>
                      <a:pt x="372666" y="97720"/>
                    </a:lnTo>
                    <a:cubicBezTo>
                      <a:pt x="379809" y="83432"/>
                      <a:pt x="376238" y="67954"/>
                      <a:pt x="363141" y="57239"/>
                    </a:cubicBezTo>
                    <a:lnTo>
                      <a:pt x="318492" y="10804"/>
                    </a:lnTo>
                    <a:cubicBezTo>
                      <a:pt x="306586" y="-507"/>
                      <a:pt x="288727" y="-2293"/>
                      <a:pt x="278011" y="2470"/>
                    </a:cubicBezTo>
                    <a:cubicBezTo>
                      <a:pt x="276820" y="3661"/>
                      <a:pt x="275630" y="4256"/>
                      <a:pt x="274439" y="4851"/>
                    </a:cubicBezTo>
                    <a:cubicBezTo>
                      <a:pt x="273248" y="5446"/>
                      <a:pt x="272058" y="6042"/>
                      <a:pt x="270867" y="7232"/>
                    </a:cubicBezTo>
                    <a:lnTo>
                      <a:pt x="239316" y="36998"/>
                    </a:lnTo>
                    <a:close/>
                    <a:moveTo>
                      <a:pt x="25003" y="392400"/>
                    </a:moveTo>
                    <a:cubicBezTo>
                      <a:pt x="10716" y="393590"/>
                      <a:pt x="0" y="406687"/>
                      <a:pt x="0" y="422165"/>
                    </a:cubicBezTo>
                    <a:cubicBezTo>
                      <a:pt x="0" y="438834"/>
                      <a:pt x="11906" y="451931"/>
                      <a:pt x="27384" y="451931"/>
                    </a:cubicBezTo>
                    <a:lnTo>
                      <a:pt x="366712" y="451931"/>
                    </a:lnTo>
                    <a:cubicBezTo>
                      <a:pt x="381000" y="450740"/>
                      <a:pt x="391716" y="437643"/>
                      <a:pt x="391716" y="422165"/>
                    </a:cubicBezTo>
                    <a:cubicBezTo>
                      <a:pt x="391716" y="405496"/>
                      <a:pt x="379809" y="392400"/>
                      <a:pt x="364331" y="392400"/>
                    </a:cubicBezTo>
                    <a:lnTo>
                      <a:pt x="25003" y="392400"/>
                    </a:lnTo>
                    <a:close/>
                    <a:moveTo>
                      <a:pt x="27384" y="528131"/>
                    </a:moveTo>
                    <a:lnTo>
                      <a:pt x="25003" y="528131"/>
                    </a:lnTo>
                    <a:cubicBezTo>
                      <a:pt x="10716" y="529321"/>
                      <a:pt x="0" y="542418"/>
                      <a:pt x="0" y="557896"/>
                    </a:cubicBezTo>
                    <a:cubicBezTo>
                      <a:pt x="0" y="574565"/>
                      <a:pt x="11906" y="587662"/>
                      <a:pt x="27384" y="587662"/>
                    </a:cubicBezTo>
                    <a:lnTo>
                      <a:pt x="185738" y="587662"/>
                    </a:lnTo>
                    <a:cubicBezTo>
                      <a:pt x="200025" y="586472"/>
                      <a:pt x="210741" y="573375"/>
                      <a:pt x="210741" y="557896"/>
                    </a:cubicBezTo>
                    <a:cubicBezTo>
                      <a:pt x="210741" y="541228"/>
                      <a:pt x="198834" y="528131"/>
                      <a:pt x="183356" y="528131"/>
                    </a:cubicBezTo>
                    <a:lnTo>
                      <a:pt x="27384" y="528131"/>
                    </a:lnTo>
                    <a:close/>
                    <a:moveTo>
                      <a:pt x="64889" y="212615"/>
                    </a:moveTo>
                    <a:lnTo>
                      <a:pt x="32147" y="323939"/>
                    </a:lnTo>
                    <a:cubicBezTo>
                      <a:pt x="32147" y="323939"/>
                      <a:pt x="27384" y="335250"/>
                      <a:pt x="33933" y="342989"/>
                    </a:cubicBezTo>
                    <a:cubicBezTo>
                      <a:pt x="40481" y="350132"/>
                      <a:pt x="52983" y="344775"/>
                      <a:pt x="52983" y="344775"/>
                    </a:cubicBezTo>
                    <a:cubicBezTo>
                      <a:pt x="56555" y="343584"/>
                      <a:pt x="167283" y="307865"/>
                      <a:pt x="167283" y="307865"/>
                    </a:cubicBezTo>
                    <a:cubicBezTo>
                      <a:pt x="167878" y="307865"/>
                      <a:pt x="169069" y="306675"/>
                      <a:pt x="169664" y="306079"/>
                    </a:cubicBezTo>
                    <a:cubicBezTo>
                      <a:pt x="170855" y="304889"/>
                      <a:pt x="172641" y="303103"/>
                      <a:pt x="175022" y="301317"/>
                    </a:cubicBezTo>
                    <a:cubicBezTo>
                      <a:pt x="179189" y="297150"/>
                      <a:pt x="185142" y="291196"/>
                      <a:pt x="192881" y="284053"/>
                    </a:cubicBezTo>
                    <a:cubicBezTo>
                      <a:pt x="205978" y="270956"/>
                      <a:pt x="223837" y="253096"/>
                      <a:pt x="246459" y="231070"/>
                    </a:cubicBezTo>
                    <a:cubicBezTo>
                      <a:pt x="284559" y="192970"/>
                      <a:pt x="323255" y="153679"/>
                      <a:pt x="323850" y="153679"/>
                    </a:cubicBezTo>
                    <a:lnTo>
                      <a:pt x="325636" y="151893"/>
                    </a:lnTo>
                    <a:lnTo>
                      <a:pt x="289917" y="117961"/>
                    </a:lnTo>
                    <a:lnTo>
                      <a:pt x="130373" y="274528"/>
                    </a:lnTo>
                    <a:lnTo>
                      <a:pt x="98227" y="279886"/>
                    </a:lnTo>
                    <a:lnTo>
                      <a:pt x="105370" y="241786"/>
                    </a:lnTo>
                    <a:lnTo>
                      <a:pt x="105966" y="241190"/>
                    </a:lnTo>
                    <a:lnTo>
                      <a:pt x="258366" y="85218"/>
                    </a:lnTo>
                    <a:lnTo>
                      <a:pt x="223837" y="52476"/>
                    </a:lnTo>
                    <a:lnTo>
                      <a:pt x="64889" y="212615"/>
                    </a:lnTo>
                    <a:close/>
                  </a:path>
                </a:pathLst>
              </a:custGeom>
              <a:solidFill>
                <a:srgbClr val="FFFFFF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-2543256" y="4314744"/>
            <a:ext cx="5086512" cy="5086512"/>
            <a:chOff x="-2543256" y="4314744"/>
            <a:chExt cx="5086512" cy="5086512"/>
          </a:xfrm>
        </p:grpSpPr>
        <p:sp>
          <p:nvSpPr>
            <p:cNvPr id="17" name="椭圆 16"/>
            <p:cNvSpPr/>
            <p:nvPr/>
          </p:nvSpPr>
          <p:spPr>
            <a:xfrm>
              <a:off x="-2543256" y="4314744"/>
              <a:ext cx="5086512" cy="508651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-1701800" y="5156200"/>
              <a:ext cx="3403600" cy="3403600"/>
            </a:xfrm>
            <a:prstGeom prst="ellipse">
              <a:avLst/>
            </a:prstGeom>
            <a:gradFill flip="none" rotWithShape="1">
              <a:gsLst>
                <a:gs pos="5000">
                  <a:schemeClr val="accent1"/>
                </a:gs>
                <a:gs pos="100000">
                  <a:schemeClr val="accent2"/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648744" y="-2543256"/>
            <a:ext cx="5086512" cy="5086512"/>
            <a:chOff x="9411685" y="-2190921"/>
            <a:chExt cx="5086512" cy="5086512"/>
          </a:xfrm>
        </p:grpSpPr>
        <p:sp>
          <p:nvSpPr>
            <p:cNvPr id="19" name="椭圆 18"/>
            <p:cNvSpPr/>
            <p:nvPr/>
          </p:nvSpPr>
          <p:spPr>
            <a:xfrm>
              <a:off x="9411685" y="-2190921"/>
              <a:ext cx="5086512" cy="508651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0253141" y="-1349465"/>
              <a:ext cx="3403600" cy="3403600"/>
            </a:xfrm>
            <a:prstGeom prst="ellipse">
              <a:avLst/>
            </a:prstGeom>
            <a:gradFill flip="none" rotWithShape="1">
              <a:gsLst>
                <a:gs pos="5000">
                  <a:schemeClr val="accent1"/>
                </a:gs>
                <a:gs pos="100000">
                  <a:schemeClr val="accent2"/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3953541" y="3004921"/>
            <a:ext cx="49181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个人工作汇报</a:t>
            </a:r>
            <a:endParaRPr lang="zh-CN" altLang="en-US" sz="6000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953541" y="2543256"/>
            <a:ext cx="1848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简约风</a:t>
            </a:r>
            <a:endParaRPr lang="zh-CN" altLang="en-US" sz="2400" dirty="0"/>
          </a:p>
        </p:txBody>
      </p:sp>
      <p:sp>
        <p:nvSpPr>
          <p:cNvPr id="30" name="椭圆 29"/>
          <p:cNvSpPr/>
          <p:nvPr/>
        </p:nvSpPr>
        <p:spPr>
          <a:xfrm>
            <a:off x="840829" y="725215"/>
            <a:ext cx="483474" cy="48347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0350230" y="5102023"/>
            <a:ext cx="989434" cy="98943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 flipH="1">
            <a:off x="5165084" y="-524933"/>
            <a:ext cx="7907866" cy="7907866"/>
          </a:xfrm>
          <a:prstGeom prst="ellipse">
            <a:avLst/>
          </a:prstGeom>
          <a:gradFill flip="none" rotWithShape="1">
            <a:gsLst>
              <a:gs pos="36000">
                <a:schemeClr val="accent1">
                  <a:alpha val="0"/>
                </a:schemeClr>
              </a:gs>
              <a:gs pos="100000">
                <a:schemeClr val="accent1">
                  <a:alpha val="3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/>
          </a:p>
        </p:txBody>
      </p:sp>
      <p:sp>
        <p:nvSpPr>
          <p:cNvPr id="3" name="椭圆 2"/>
          <p:cNvSpPr/>
          <p:nvPr/>
        </p:nvSpPr>
        <p:spPr>
          <a:xfrm>
            <a:off x="-857246" y="-524933"/>
            <a:ext cx="7907866" cy="7907866"/>
          </a:xfrm>
          <a:prstGeom prst="ellipse">
            <a:avLst/>
          </a:prstGeom>
          <a:gradFill flip="none" rotWithShape="1">
            <a:gsLst>
              <a:gs pos="36000">
                <a:schemeClr val="accent1">
                  <a:alpha val="0"/>
                </a:schemeClr>
              </a:gs>
              <a:gs pos="100000">
                <a:schemeClr val="accent1">
                  <a:alpha val="3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6276429" y="2370666"/>
            <a:ext cx="2116668" cy="211666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79000">
                <a:schemeClr val="accent2"/>
              </a:gs>
            </a:gsLst>
            <a:lin ang="8100000" scaled="1"/>
            <a:tileRect/>
          </a:gradFill>
          <a:ln>
            <a:noFill/>
          </a:ln>
          <a:effectLst>
            <a:outerShdw blurRad="266700" dist="266700" dir="5400000" sx="92000" sy="92000" algn="t" rotWithShape="0">
              <a:schemeClr val="accent2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800377" y="2370666"/>
            <a:ext cx="2116668" cy="211666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79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outerShdw blurRad="266700" dist="266700" dir="5400000" sx="92000" sy="92000" algn="t" rotWithShape="0">
              <a:schemeClr val="accent2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048233" y="350010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工作不足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24286" y="350010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改善计划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2415" y="4564814"/>
            <a:ext cx="362692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</a:gradFill>
                <a:latin typeface="+mj-ea"/>
                <a:ea typeface="+mj-ea"/>
              </a:rPr>
              <a:t>我是标题</a:t>
            </a:r>
            <a:endParaRPr lang="zh-CN" altLang="en-US" sz="16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</a:gradFill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2415" y="4892911"/>
            <a:ext cx="3588283" cy="632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L" panose="00020600040101010101" pitchFamily="18" charset="-122"/>
              </a:rPr>
              <a:t>复制您的内容文字到这里，在复制内容的下方弹框中选择“只保留文本”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2415" y="3003343"/>
            <a:ext cx="362692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</a:gradFill>
                <a:latin typeface="+mj-ea"/>
                <a:ea typeface="+mj-ea"/>
              </a:rPr>
              <a:t>我是标题</a:t>
            </a:r>
            <a:endParaRPr lang="zh-CN" altLang="en-US" sz="16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</a:gradFill>
              <a:latin typeface="+mj-ea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2415" y="3331440"/>
            <a:ext cx="3132686" cy="632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L" panose="00020600040101010101" pitchFamily="18" charset="-122"/>
              </a:rPr>
              <a:t>复制您的内容文字到这里，在复制内容的下方弹框中选择“只保留文本”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2415" y="1441870"/>
            <a:ext cx="362692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rPr>
              <a:t>我是标题</a:t>
            </a:r>
            <a:endParaRPr lang="zh-CN" altLang="en-US" sz="16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2415" y="1769967"/>
            <a:ext cx="3588283" cy="632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L" panose="00020600040101010101" pitchFamily="18" charset="-122"/>
              </a:rPr>
              <a:t>复制您的内容文字到这里，在复制内容的下方弹框中选择“只保留文本”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972816" y="4564814"/>
            <a:ext cx="362692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gradFill>
                  <a:gsLst>
                    <a:gs pos="500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rPr>
              <a:t>我是标题</a:t>
            </a:r>
            <a:endParaRPr lang="zh-CN" altLang="en-US" sz="1600" dirty="0">
              <a:gradFill>
                <a:gsLst>
                  <a:gs pos="500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972816" y="3003342"/>
            <a:ext cx="362692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gradFill>
                  <a:gsLst>
                    <a:gs pos="500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rPr>
              <a:t>我是标题</a:t>
            </a:r>
            <a:endParaRPr lang="zh-CN" altLang="en-US" sz="1600" dirty="0">
              <a:gradFill>
                <a:gsLst>
                  <a:gs pos="500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atin typeface="+mj-ea"/>
              <a:ea typeface="+mj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972816" y="1441870"/>
            <a:ext cx="362692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gradFill>
                  <a:gsLst>
                    <a:gs pos="500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rPr>
              <a:t>我是标题</a:t>
            </a:r>
            <a:endParaRPr lang="zh-CN" altLang="en-US" sz="1600" dirty="0">
              <a:gradFill>
                <a:gsLst>
                  <a:gs pos="500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atin typeface="+mj-ea"/>
              <a:ea typeface="+mj-ea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658517" y="2648265"/>
            <a:ext cx="2946929" cy="0"/>
          </a:xfrm>
          <a:prstGeom prst="line">
            <a:avLst/>
          </a:prstGeom>
          <a:ln w="12700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58517" y="4209737"/>
            <a:ext cx="2946929" cy="0"/>
          </a:xfrm>
          <a:prstGeom prst="line">
            <a:avLst/>
          </a:prstGeom>
          <a:ln w="12700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8562205" y="2648265"/>
            <a:ext cx="2946929" cy="0"/>
          </a:xfrm>
          <a:prstGeom prst="line">
            <a:avLst/>
          </a:prstGeom>
          <a:ln w="12700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8562205" y="4209737"/>
            <a:ext cx="2946929" cy="0"/>
          </a:xfrm>
          <a:prstGeom prst="line">
            <a:avLst/>
          </a:prstGeom>
          <a:ln w="12700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矩形 59"/>
          <p:cNvSpPr/>
          <p:nvPr/>
        </p:nvSpPr>
        <p:spPr>
          <a:xfrm>
            <a:off x="8014684" y="4892911"/>
            <a:ext cx="3588283" cy="632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L" panose="00020600040101010101" pitchFamily="18" charset="-122"/>
              </a:rPr>
              <a:t>复制您的内容文字到这里，在复制内容的下方弹框中选择“只保留文本”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8470281" y="3331440"/>
            <a:ext cx="3132686" cy="632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L" panose="00020600040101010101" pitchFamily="18" charset="-122"/>
              </a:rPr>
              <a:t>复制您的内容文字到这里，在复制内容的下方弹框中选择“只保留文本”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8014684" y="1769967"/>
            <a:ext cx="3588283" cy="632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L" panose="00020600040101010101" pitchFamily="18" charset="-122"/>
              </a:rPr>
              <a:t>复制您的内容文字到这里，在复制内容的下方弹框中选择“只保留文本”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72" name="组合 71"/>
          <p:cNvGrpSpPr>
            <a:grpSpLocks noChangeAspect="1"/>
          </p:cNvGrpSpPr>
          <p:nvPr/>
        </p:nvGrpSpPr>
        <p:grpSpPr>
          <a:xfrm>
            <a:off x="4678297" y="3000124"/>
            <a:ext cx="364555" cy="338554"/>
            <a:chOff x="5159454" y="2559367"/>
            <a:chExt cx="1872972" cy="1739384"/>
          </a:xfrm>
          <a:gradFill flip="none" rotWithShape="1">
            <a:gsLst>
              <a:gs pos="0">
                <a:schemeClr val="bg1">
                  <a:alpha val="70000"/>
                </a:schemeClr>
              </a:gs>
              <a:gs pos="100000">
                <a:schemeClr val="accent1"/>
              </a:gs>
            </a:gsLst>
            <a:lin ang="0" scaled="1"/>
            <a:tileRect/>
          </a:gradFill>
        </p:grpSpPr>
        <p:sp>
          <p:nvSpPr>
            <p:cNvPr id="70" name="图形 66"/>
            <p:cNvSpPr/>
            <p:nvPr/>
          </p:nvSpPr>
          <p:spPr>
            <a:xfrm>
              <a:off x="5159454" y="2559367"/>
              <a:ext cx="1872972" cy="1739384"/>
            </a:xfrm>
            <a:custGeom>
              <a:avLst/>
              <a:gdLst>
                <a:gd name="connsiteX0" fmla="*/ 1605320 w 1872972"/>
                <a:gd name="connsiteY0" fmla="*/ 0 h 1739384"/>
                <a:gd name="connsiteX1" fmla="*/ 267533 w 1872972"/>
                <a:gd name="connsiteY1" fmla="*/ 0 h 1739384"/>
                <a:gd name="connsiteX2" fmla="*/ 0 w 1872972"/>
                <a:gd name="connsiteY2" fmla="*/ 267533 h 1739384"/>
                <a:gd name="connsiteX3" fmla="*/ 0 w 1872972"/>
                <a:gd name="connsiteY3" fmla="*/ 1070372 h 1739384"/>
                <a:gd name="connsiteX4" fmla="*/ 267533 w 1872972"/>
                <a:gd name="connsiteY4" fmla="*/ 1337786 h 1739384"/>
                <a:gd name="connsiteX5" fmla="*/ 1605320 w 1872972"/>
                <a:gd name="connsiteY5" fmla="*/ 1337786 h 1739384"/>
                <a:gd name="connsiteX6" fmla="*/ 1872972 w 1872972"/>
                <a:gd name="connsiteY6" fmla="*/ 1070372 h 1739384"/>
                <a:gd name="connsiteX7" fmla="*/ 1872972 w 1872972"/>
                <a:gd name="connsiteY7" fmla="*/ 267533 h 1739384"/>
                <a:gd name="connsiteX8" fmla="*/ 1605320 w 1872972"/>
                <a:gd name="connsiteY8" fmla="*/ 0 h 1739384"/>
                <a:gd name="connsiteX9" fmla="*/ 1739265 w 1872972"/>
                <a:gd name="connsiteY9" fmla="*/ 1070491 h 1739384"/>
                <a:gd name="connsiteX10" fmla="*/ 1605320 w 1872972"/>
                <a:gd name="connsiteY10" fmla="*/ 1204198 h 1739384"/>
                <a:gd name="connsiteX11" fmla="*/ 267533 w 1872972"/>
                <a:gd name="connsiteY11" fmla="*/ 1204198 h 1739384"/>
                <a:gd name="connsiteX12" fmla="*/ 133826 w 1872972"/>
                <a:gd name="connsiteY12" fmla="*/ 1070491 h 1739384"/>
                <a:gd name="connsiteX13" fmla="*/ 133826 w 1872972"/>
                <a:gd name="connsiteY13" fmla="*/ 267533 h 1739384"/>
                <a:gd name="connsiteX14" fmla="*/ 267533 w 1872972"/>
                <a:gd name="connsiteY14" fmla="*/ 133707 h 1739384"/>
                <a:gd name="connsiteX15" fmla="*/ 1605320 w 1872972"/>
                <a:gd name="connsiteY15" fmla="*/ 133707 h 1739384"/>
                <a:gd name="connsiteX16" fmla="*/ 1739265 w 1872972"/>
                <a:gd name="connsiteY16" fmla="*/ 267533 h 1739384"/>
                <a:gd name="connsiteX17" fmla="*/ 1739265 w 1872972"/>
                <a:gd name="connsiteY17" fmla="*/ 1070491 h 1739384"/>
                <a:gd name="connsiteX18" fmla="*/ 1404699 w 1872972"/>
                <a:gd name="connsiteY18" fmla="*/ 1605439 h 1739384"/>
                <a:gd name="connsiteX19" fmla="*/ 468273 w 1872972"/>
                <a:gd name="connsiteY19" fmla="*/ 1605439 h 1739384"/>
                <a:gd name="connsiteX20" fmla="*/ 404125 w 1872972"/>
                <a:gd name="connsiteY20" fmla="*/ 1675236 h 1739384"/>
                <a:gd name="connsiteX21" fmla="*/ 468273 w 1872972"/>
                <a:gd name="connsiteY21" fmla="*/ 1739384 h 1739384"/>
                <a:gd name="connsiteX22" fmla="*/ 1404699 w 1872972"/>
                <a:gd name="connsiteY22" fmla="*/ 1739384 h 1739384"/>
                <a:gd name="connsiteX23" fmla="*/ 1471672 w 1872972"/>
                <a:gd name="connsiteY23" fmla="*/ 1672412 h 1739384"/>
                <a:gd name="connsiteX24" fmla="*/ 1404699 w 1872972"/>
                <a:gd name="connsiteY24" fmla="*/ 1605439 h 1739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872972" h="1739384">
                  <a:moveTo>
                    <a:pt x="1605320" y="0"/>
                  </a:moveTo>
                  <a:lnTo>
                    <a:pt x="267533" y="0"/>
                  </a:lnTo>
                  <a:cubicBezTo>
                    <a:pt x="119806" y="66"/>
                    <a:pt x="66" y="119806"/>
                    <a:pt x="0" y="267533"/>
                  </a:cubicBezTo>
                  <a:lnTo>
                    <a:pt x="0" y="1070372"/>
                  </a:lnTo>
                  <a:cubicBezTo>
                    <a:pt x="131" y="1218053"/>
                    <a:pt x="119852" y="1337721"/>
                    <a:pt x="267533" y="1337786"/>
                  </a:cubicBezTo>
                  <a:lnTo>
                    <a:pt x="1605320" y="1337786"/>
                  </a:lnTo>
                  <a:cubicBezTo>
                    <a:pt x="1752993" y="1337655"/>
                    <a:pt x="1872710" y="1218045"/>
                    <a:pt x="1872972" y="1070372"/>
                  </a:cubicBezTo>
                  <a:lnTo>
                    <a:pt x="1872972" y="267533"/>
                  </a:lnTo>
                  <a:cubicBezTo>
                    <a:pt x="1872775" y="119814"/>
                    <a:pt x="1753039" y="131"/>
                    <a:pt x="1605320" y="0"/>
                  </a:cubicBezTo>
                  <a:close/>
                  <a:moveTo>
                    <a:pt x="1739265" y="1070491"/>
                  </a:moveTo>
                  <a:cubicBezTo>
                    <a:pt x="1739265" y="1144191"/>
                    <a:pt x="1679496" y="1204198"/>
                    <a:pt x="1605320" y="1204198"/>
                  </a:cubicBezTo>
                  <a:lnTo>
                    <a:pt x="267533" y="1204198"/>
                  </a:lnTo>
                  <a:cubicBezTo>
                    <a:pt x="193689" y="1204198"/>
                    <a:pt x="133826" y="1144336"/>
                    <a:pt x="133826" y="1070491"/>
                  </a:cubicBezTo>
                  <a:lnTo>
                    <a:pt x="133826" y="267533"/>
                  </a:lnTo>
                  <a:cubicBezTo>
                    <a:pt x="133826" y="193596"/>
                    <a:pt x="193596" y="133707"/>
                    <a:pt x="267533" y="133707"/>
                  </a:cubicBezTo>
                  <a:lnTo>
                    <a:pt x="1605320" y="133707"/>
                  </a:lnTo>
                  <a:cubicBezTo>
                    <a:pt x="1679496" y="133707"/>
                    <a:pt x="1739265" y="193596"/>
                    <a:pt x="1739265" y="267533"/>
                  </a:cubicBezTo>
                  <a:lnTo>
                    <a:pt x="1739265" y="1070491"/>
                  </a:lnTo>
                  <a:close/>
                  <a:moveTo>
                    <a:pt x="1404699" y="1605439"/>
                  </a:moveTo>
                  <a:lnTo>
                    <a:pt x="468273" y="1605439"/>
                  </a:lnTo>
                  <a:cubicBezTo>
                    <a:pt x="431285" y="1606999"/>
                    <a:pt x="402565" y="1638248"/>
                    <a:pt x="404125" y="1675236"/>
                  </a:cubicBezTo>
                  <a:cubicBezTo>
                    <a:pt x="405592" y="1710038"/>
                    <a:pt x="433471" y="1737916"/>
                    <a:pt x="468273" y="1739384"/>
                  </a:cubicBezTo>
                  <a:lnTo>
                    <a:pt x="1404699" y="1739384"/>
                  </a:lnTo>
                  <a:cubicBezTo>
                    <a:pt x="1441687" y="1739384"/>
                    <a:pt x="1471672" y="1709400"/>
                    <a:pt x="1471672" y="1672412"/>
                  </a:cubicBezTo>
                  <a:cubicBezTo>
                    <a:pt x="1471672" y="1635424"/>
                    <a:pt x="1441687" y="1605439"/>
                    <a:pt x="1404699" y="1605439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图形 68"/>
            <p:cNvSpPr/>
            <p:nvPr/>
          </p:nvSpPr>
          <p:spPr>
            <a:xfrm flipH="1">
              <a:off x="6023194" y="2762750"/>
              <a:ext cx="145493" cy="885123"/>
            </a:xfrm>
            <a:custGeom>
              <a:avLst/>
              <a:gdLst>
                <a:gd name="connsiteX0" fmla="*/ 136536 w 272714"/>
                <a:gd name="connsiteY0" fmla="*/ 1659088 h 1659087"/>
                <a:gd name="connsiteX1" fmla="*/ 260 w 272714"/>
                <a:gd name="connsiteY1" fmla="*/ 1522811 h 1659087"/>
                <a:gd name="connsiteX2" fmla="*/ 136536 w 272714"/>
                <a:gd name="connsiteY2" fmla="*/ 1386535 h 1659087"/>
                <a:gd name="connsiteX3" fmla="*/ 272714 w 272714"/>
                <a:gd name="connsiteY3" fmla="*/ 1522811 h 1659087"/>
                <a:gd name="connsiteX4" fmla="*/ 136536 w 272714"/>
                <a:gd name="connsiteY4" fmla="*/ 1659088 h 1659087"/>
                <a:gd name="connsiteX5" fmla="*/ 163275 w 272714"/>
                <a:gd name="connsiteY5" fmla="*/ 1235798 h 1659087"/>
                <a:gd name="connsiteX6" fmla="*/ 90284 w 272714"/>
                <a:gd name="connsiteY6" fmla="*/ 1235798 h 1659087"/>
                <a:gd name="connsiteX7" fmla="*/ 7588 w 272714"/>
                <a:gd name="connsiteY7" fmla="*/ 189758 h 1659087"/>
                <a:gd name="connsiteX8" fmla="*/ 129207 w 272714"/>
                <a:gd name="connsiteY8" fmla="*/ 0 h 1659087"/>
                <a:gd name="connsiteX9" fmla="*/ 255679 w 272714"/>
                <a:gd name="connsiteY9" fmla="*/ 189758 h 1659087"/>
                <a:gd name="connsiteX10" fmla="*/ 163275 w 272714"/>
                <a:gd name="connsiteY10" fmla="*/ 1235798 h 1659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2714" h="1659087">
                  <a:moveTo>
                    <a:pt x="136536" y="1659088"/>
                  </a:moveTo>
                  <a:cubicBezTo>
                    <a:pt x="61069" y="1659088"/>
                    <a:pt x="260" y="1598278"/>
                    <a:pt x="260" y="1522811"/>
                  </a:cubicBezTo>
                  <a:cubicBezTo>
                    <a:pt x="260" y="1447344"/>
                    <a:pt x="61069" y="1386535"/>
                    <a:pt x="136536" y="1386535"/>
                  </a:cubicBezTo>
                  <a:cubicBezTo>
                    <a:pt x="211905" y="1386535"/>
                    <a:pt x="272714" y="1447344"/>
                    <a:pt x="272714" y="1522811"/>
                  </a:cubicBezTo>
                  <a:cubicBezTo>
                    <a:pt x="272712" y="1598278"/>
                    <a:pt x="211903" y="1659088"/>
                    <a:pt x="136536" y="1659088"/>
                  </a:cubicBezTo>
                  <a:close/>
                  <a:moveTo>
                    <a:pt x="163275" y="1235798"/>
                  </a:moveTo>
                  <a:lnTo>
                    <a:pt x="90284" y="1235798"/>
                  </a:lnTo>
                  <a:lnTo>
                    <a:pt x="7588" y="189758"/>
                  </a:lnTo>
                  <a:cubicBezTo>
                    <a:pt x="-24622" y="91299"/>
                    <a:pt x="51362" y="0"/>
                    <a:pt x="129207" y="0"/>
                  </a:cubicBezTo>
                  <a:cubicBezTo>
                    <a:pt x="211903" y="0"/>
                    <a:pt x="291388" y="83091"/>
                    <a:pt x="255679" y="189758"/>
                  </a:cubicBezTo>
                  <a:lnTo>
                    <a:pt x="163275" y="1235798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>
            <a:grpSpLocks noChangeAspect="1"/>
          </p:cNvGrpSpPr>
          <p:nvPr/>
        </p:nvGrpSpPr>
        <p:grpSpPr>
          <a:xfrm>
            <a:off x="7152465" y="2975645"/>
            <a:ext cx="364597" cy="338554"/>
            <a:chOff x="5145360" y="2546263"/>
            <a:chExt cx="1901281" cy="1765473"/>
          </a:xfrm>
          <a:gradFill flip="none" rotWithShape="1">
            <a:gsLst>
              <a:gs pos="0">
                <a:schemeClr val="bg1">
                  <a:alpha val="70000"/>
                </a:schemeClr>
              </a:gs>
              <a:gs pos="100000">
                <a:schemeClr val="accent1"/>
              </a:gs>
            </a:gsLst>
            <a:lin ang="0" scaled="1"/>
            <a:tileRect/>
          </a:gradFill>
        </p:grpSpPr>
        <p:sp>
          <p:nvSpPr>
            <p:cNvPr id="75" name="图形 73"/>
            <p:cNvSpPr/>
            <p:nvPr/>
          </p:nvSpPr>
          <p:spPr>
            <a:xfrm>
              <a:off x="5444993" y="3556651"/>
              <a:ext cx="1330040" cy="423725"/>
            </a:xfrm>
            <a:custGeom>
              <a:avLst/>
              <a:gdLst>
                <a:gd name="connsiteX0" fmla="*/ 718915 w 1330040"/>
                <a:gd name="connsiteY0" fmla="*/ 143960 h 423725"/>
                <a:gd name="connsiteX1" fmla="*/ 1262137 w 1330040"/>
                <a:gd name="connsiteY1" fmla="*/ 143960 h 423725"/>
                <a:gd name="connsiteX2" fmla="*/ 1330040 w 1330040"/>
                <a:gd name="connsiteY2" fmla="*/ 76057 h 423725"/>
                <a:gd name="connsiteX3" fmla="*/ 1262137 w 1330040"/>
                <a:gd name="connsiteY3" fmla="*/ 8154 h 423725"/>
                <a:gd name="connsiteX4" fmla="*/ 718915 w 1330040"/>
                <a:gd name="connsiteY4" fmla="*/ 8154 h 423725"/>
                <a:gd name="connsiteX5" fmla="*/ 651012 w 1330040"/>
                <a:gd name="connsiteY5" fmla="*/ 76057 h 423725"/>
                <a:gd name="connsiteX6" fmla="*/ 718915 w 1330040"/>
                <a:gd name="connsiteY6" fmla="*/ 143960 h 423725"/>
                <a:gd name="connsiteX7" fmla="*/ 147841 w 1330040"/>
                <a:gd name="connsiteY7" fmla="*/ 403920 h 423725"/>
                <a:gd name="connsiteX8" fmla="*/ 243870 w 1330040"/>
                <a:gd name="connsiteY8" fmla="*/ 403920 h 423725"/>
                <a:gd name="connsiteX9" fmla="*/ 531961 w 1330040"/>
                <a:gd name="connsiteY9" fmla="*/ 115833 h 423725"/>
                <a:gd name="connsiteX10" fmla="*/ 531961 w 1330040"/>
                <a:gd name="connsiteY10" fmla="*/ 19806 h 423725"/>
                <a:gd name="connsiteX11" fmla="*/ 435931 w 1330040"/>
                <a:gd name="connsiteY11" fmla="*/ 19806 h 423725"/>
                <a:gd name="connsiteX12" fmla="*/ 195856 w 1330040"/>
                <a:gd name="connsiteY12" fmla="*/ 259879 h 423725"/>
                <a:gd name="connsiteX13" fmla="*/ 115835 w 1330040"/>
                <a:gd name="connsiteY13" fmla="*/ 179854 h 423725"/>
                <a:gd name="connsiteX14" fmla="*/ 19806 w 1330040"/>
                <a:gd name="connsiteY14" fmla="*/ 179854 h 423725"/>
                <a:gd name="connsiteX15" fmla="*/ 19806 w 1330040"/>
                <a:gd name="connsiteY15" fmla="*/ 275881 h 423725"/>
                <a:gd name="connsiteX16" fmla="*/ 147841 w 1330040"/>
                <a:gd name="connsiteY16" fmla="*/ 403920 h 423725"/>
                <a:gd name="connsiteX17" fmla="*/ 718915 w 1330040"/>
                <a:gd name="connsiteY17" fmla="*/ 415571 h 423725"/>
                <a:gd name="connsiteX18" fmla="*/ 1262137 w 1330040"/>
                <a:gd name="connsiteY18" fmla="*/ 415571 h 423725"/>
                <a:gd name="connsiteX19" fmla="*/ 1330040 w 1330040"/>
                <a:gd name="connsiteY19" fmla="*/ 347669 h 423725"/>
                <a:gd name="connsiteX20" fmla="*/ 1262137 w 1330040"/>
                <a:gd name="connsiteY20" fmla="*/ 279766 h 423725"/>
                <a:gd name="connsiteX21" fmla="*/ 718915 w 1330040"/>
                <a:gd name="connsiteY21" fmla="*/ 279766 h 423725"/>
                <a:gd name="connsiteX22" fmla="*/ 651012 w 1330040"/>
                <a:gd name="connsiteY22" fmla="*/ 347669 h 423725"/>
                <a:gd name="connsiteX23" fmla="*/ 718915 w 1330040"/>
                <a:gd name="connsiteY23" fmla="*/ 415571 h 423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330040" h="423725">
                  <a:moveTo>
                    <a:pt x="718915" y="143960"/>
                  </a:moveTo>
                  <a:lnTo>
                    <a:pt x="1262137" y="143960"/>
                  </a:lnTo>
                  <a:cubicBezTo>
                    <a:pt x="1299482" y="143960"/>
                    <a:pt x="1330040" y="113404"/>
                    <a:pt x="1330040" y="76057"/>
                  </a:cubicBezTo>
                  <a:cubicBezTo>
                    <a:pt x="1330040" y="38711"/>
                    <a:pt x="1299482" y="8154"/>
                    <a:pt x="1262137" y="8154"/>
                  </a:cubicBezTo>
                  <a:lnTo>
                    <a:pt x="718915" y="8154"/>
                  </a:lnTo>
                  <a:cubicBezTo>
                    <a:pt x="681565" y="8154"/>
                    <a:pt x="651012" y="38711"/>
                    <a:pt x="651012" y="76057"/>
                  </a:cubicBezTo>
                  <a:cubicBezTo>
                    <a:pt x="651012" y="113404"/>
                    <a:pt x="681565" y="143960"/>
                    <a:pt x="718915" y="143960"/>
                  </a:cubicBezTo>
                  <a:close/>
                  <a:moveTo>
                    <a:pt x="147841" y="403920"/>
                  </a:moveTo>
                  <a:cubicBezTo>
                    <a:pt x="174248" y="430328"/>
                    <a:pt x="217463" y="430328"/>
                    <a:pt x="243870" y="403920"/>
                  </a:cubicBezTo>
                  <a:lnTo>
                    <a:pt x="531961" y="115833"/>
                  </a:lnTo>
                  <a:cubicBezTo>
                    <a:pt x="558363" y="89426"/>
                    <a:pt x="558363" y="46212"/>
                    <a:pt x="531961" y="19806"/>
                  </a:cubicBezTo>
                  <a:cubicBezTo>
                    <a:pt x="505547" y="-6602"/>
                    <a:pt x="462333" y="-6602"/>
                    <a:pt x="435931" y="19806"/>
                  </a:cubicBezTo>
                  <a:lnTo>
                    <a:pt x="195856" y="259879"/>
                  </a:lnTo>
                  <a:lnTo>
                    <a:pt x="115835" y="179854"/>
                  </a:lnTo>
                  <a:cubicBezTo>
                    <a:pt x="89422" y="153446"/>
                    <a:pt x="46208" y="153446"/>
                    <a:pt x="19806" y="179854"/>
                  </a:cubicBezTo>
                  <a:cubicBezTo>
                    <a:pt x="-6602" y="206261"/>
                    <a:pt x="-6602" y="249476"/>
                    <a:pt x="19806" y="275881"/>
                  </a:cubicBezTo>
                  <a:lnTo>
                    <a:pt x="147841" y="403920"/>
                  </a:lnTo>
                  <a:close/>
                  <a:moveTo>
                    <a:pt x="718915" y="415571"/>
                  </a:moveTo>
                  <a:lnTo>
                    <a:pt x="1262137" y="415571"/>
                  </a:lnTo>
                  <a:cubicBezTo>
                    <a:pt x="1299482" y="415571"/>
                    <a:pt x="1330040" y="385015"/>
                    <a:pt x="1330040" y="347669"/>
                  </a:cubicBezTo>
                  <a:cubicBezTo>
                    <a:pt x="1330040" y="310322"/>
                    <a:pt x="1299482" y="279766"/>
                    <a:pt x="1262137" y="279766"/>
                  </a:cubicBezTo>
                  <a:lnTo>
                    <a:pt x="718915" y="279766"/>
                  </a:lnTo>
                  <a:cubicBezTo>
                    <a:pt x="681565" y="279766"/>
                    <a:pt x="651012" y="310322"/>
                    <a:pt x="651012" y="347669"/>
                  </a:cubicBezTo>
                  <a:cubicBezTo>
                    <a:pt x="651012" y="385015"/>
                    <a:pt x="681565" y="415571"/>
                    <a:pt x="718915" y="415571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图形 73"/>
            <p:cNvSpPr>
              <a:spLocks noChangeAspect="1"/>
            </p:cNvSpPr>
            <p:nvPr/>
          </p:nvSpPr>
          <p:spPr>
            <a:xfrm>
              <a:off x="5145360" y="2546263"/>
              <a:ext cx="1901281" cy="1765473"/>
            </a:xfrm>
            <a:custGeom>
              <a:avLst/>
              <a:gdLst>
                <a:gd name="connsiteX0" fmla="*/ 1810742 w 1901281"/>
                <a:gd name="connsiteY0" fmla="*/ 135806 h 1765473"/>
                <a:gd name="connsiteX1" fmla="*/ 1494260 w 1901281"/>
                <a:gd name="connsiteY1" fmla="*/ 135806 h 1765473"/>
                <a:gd name="connsiteX2" fmla="*/ 1494260 w 1901281"/>
                <a:gd name="connsiteY2" fmla="*/ 67903 h 1765473"/>
                <a:gd name="connsiteX3" fmla="*/ 1426358 w 1901281"/>
                <a:gd name="connsiteY3" fmla="*/ 0 h 1765473"/>
                <a:gd name="connsiteX4" fmla="*/ 1358455 w 1901281"/>
                <a:gd name="connsiteY4" fmla="*/ 67903 h 1765473"/>
                <a:gd name="connsiteX5" fmla="*/ 1358455 w 1901281"/>
                <a:gd name="connsiteY5" fmla="*/ 135806 h 1765473"/>
                <a:gd name="connsiteX6" fmla="*/ 542836 w 1901281"/>
                <a:gd name="connsiteY6" fmla="*/ 135806 h 1765473"/>
                <a:gd name="connsiteX7" fmla="*/ 542836 w 1901281"/>
                <a:gd name="connsiteY7" fmla="*/ 67903 h 1765473"/>
                <a:gd name="connsiteX8" fmla="*/ 474933 w 1901281"/>
                <a:gd name="connsiteY8" fmla="*/ 0 h 1765473"/>
                <a:gd name="connsiteX9" fmla="*/ 407030 w 1901281"/>
                <a:gd name="connsiteY9" fmla="*/ 67903 h 1765473"/>
                <a:gd name="connsiteX10" fmla="*/ 407030 w 1901281"/>
                <a:gd name="connsiteY10" fmla="*/ 135806 h 1765473"/>
                <a:gd name="connsiteX11" fmla="*/ 90538 w 1901281"/>
                <a:gd name="connsiteY11" fmla="*/ 135806 h 1765473"/>
                <a:gd name="connsiteX12" fmla="*/ 0 w 1901281"/>
                <a:gd name="connsiteY12" fmla="*/ 226343 h 1765473"/>
                <a:gd name="connsiteX13" fmla="*/ 0 w 1901281"/>
                <a:gd name="connsiteY13" fmla="*/ 1674938 h 1765473"/>
                <a:gd name="connsiteX14" fmla="*/ 90538 w 1901281"/>
                <a:gd name="connsiteY14" fmla="*/ 1765474 h 1765473"/>
                <a:gd name="connsiteX15" fmla="*/ 1810743 w 1901281"/>
                <a:gd name="connsiteY15" fmla="*/ 1765474 h 1765473"/>
                <a:gd name="connsiteX16" fmla="*/ 1901281 w 1901281"/>
                <a:gd name="connsiteY16" fmla="*/ 1674936 h 1765473"/>
                <a:gd name="connsiteX17" fmla="*/ 1901281 w 1901281"/>
                <a:gd name="connsiteY17" fmla="*/ 226343 h 1765473"/>
                <a:gd name="connsiteX18" fmla="*/ 1810742 w 1901281"/>
                <a:gd name="connsiteY18" fmla="*/ 135806 h 1765473"/>
                <a:gd name="connsiteX19" fmla="*/ 1765474 w 1901281"/>
                <a:gd name="connsiteY19" fmla="*/ 1584400 h 1765473"/>
                <a:gd name="connsiteX20" fmla="*/ 1720206 w 1901281"/>
                <a:gd name="connsiteY20" fmla="*/ 1629668 h 1765473"/>
                <a:gd name="connsiteX21" fmla="*/ 181074 w 1901281"/>
                <a:gd name="connsiteY21" fmla="*/ 1629668 h 1765473"/>
                <a:gd name="connsiteX22" fmla="*/ 135806 w 1901281"/>
                <a:gd name="connsiteY22" fmla="*/ 1584400 h 1765473"/>
                <a:gd name="connsiteX23" fmla="*/ 135806 w 1901281"/>
                <a:gd name="connsiteY23" fmla="*/ 814832 h 1765473"/>
                <a:gd name="connsiteX24" fmla="*/ 1765474 w 1901281"/>
                <a:gd name="connsiteY24" fmla="*/ 814832 h 1765473"/>
                <a:gd name="connsiteX25" fmla="*/ 1765474 w 1901281"/>
                <a:gd name="connsiteY25" fmla="*/ 1584400 h 1765473"/>
                <a:gd name="connsiteX26" fmla="*/ 1765474 w 1901281"/>
                <a:gd name="connsiteY26" fmla="*/ 679026 h 1765473"/>
                <a:gd name="connsiteX27" fmla="*/ 135806 w 1901281"/>
                <a:gd name="connsiteY27" fmla="*/ 679026 h 1765473"/>
                <a:gd name="connsiteX28" fmla="*/ 135806 w 1901281"/>
                <a:gd name="connsiteY28" fmla="*/ 316879 h 1765473"/>
                <a:gd name="connsiteX29" fmla="*/ 181074 w 1901281"/>
                <a:gd name="connsiteY29" fmla="*/ 271611 h 1765473"/>
                <a:gd name="connsiteX30" fmla="*/ 407030 w 1901281"/>
                <a:gd name="connsiteY30" fmla="*/ 271611 h 1765473"/>
                <a:gd name="connsiteX31" fmla="*/ 407030 w 1901281"/>
                <a:gd name="connsiteY31" fmla="*/ 339514 h 1765473"/>
                <a:gd name="connsiteX32" fmla="*/ 474933 w 1901281"/>
                <a:gd name="connsiteY32" fmla="*/ 407417 h 1765473"/>
                <a:gd name="connsiteX33" fmla="*/ 542836 w 1901281"/>
                <a:gd name="connsiteY33" fmla="*/ 339514 h 1765473"/>
                <a:gd name="connsiteX34" fmla="*/ 542836 w 1901281"/>
                <a:gd name="connsiteY34" fmla="*/ 271611 h 1765473"/>
                <a:gd name="connsiteX35" fmla="*/ 1358455 w 1901281"/>
                <a:gd name="connsiteY35" fmla="*/ 271611 h 1765473"/>
                <a:gd name="connsiteX36" fmla="*/ 1358455 w 1901281"/>
                <a:gd name="connsiteY36" fmla="*/ 339514 h 1765473"/>
                <a:gd name="connsiteX37" fmla="*/ 1426358 w 1901281"/>
                <a:gd name="connsiteY37" fmla="*/ 407417 h 1765473"/>
                <a:gd name="connsiteX38" fmla="*/ 1494260 w 1901281"/>
                <a:gd name="connsiteY38" fmla="*/ 339514 h 1765473"/>
                <a:gd name="connsiteX39" fmla="*/ 1494260 w 1901281"/>
                <a:gd name="connsiteY39" fmla="*/ 271611 h 1765473"/>
                <a:gd name="connsiteX40" fmla="*/ 1720206 w 1901281"/>
                <a:gd name="connsiteY40" fmla="*/ 271611 h 1765473"/>
                <a:gd name="connsiteX41" fmla="*/ 1765474 w 1901281"/>
                <a:gd name="connsiteY41" fmla="*/ 316879 h 1765473"/>
                <a:gd name="connsiteX42" fmla="*/ 1765474 w 1901281"/>
                <a:gd name="connsiteY42" fmla="*/ 679026 h 176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901281" h="1765473">
                  <a:moveTo>
                    <a:pt x="1810742" y="135806"/>
                  </a:moveTo>
                  <a:lnTo>
                    <a:pt x="1494260" y="135806"/>
                  </a:lnTo>
                  <a:lnTo>
                    <a:pt x="1494260" y="67903"/>
                  </a:lnTo>
                  <a:cubicBezTo>
                    <a:pt x="1494260" y="30556"/>
                    <a:pt x="1463702" y="0"/>
                    <a:pt x="1426358" y="0"/>
                  </a:cubicBezTo>
                  <a:cubicBezTo>
                    <a:pt x="1389002" y="0"/>
                    <a:pt x="1358455" y="30556"/>
                    <a:pt x="1358455" y="67903"/>
                  </a:cubicBezTo>
                  <a:lnTo>
                    <a:pt x="1358455" y="135806"/>
                  </a:lnTo>
                  <a:lnTo>
                    <a:pt x="542836" y="135806"/>
                  </a:lnTo>
                  <a:lnTo>
                    <a:pt x="542836" y="67903"/>
                  </a:lnTo>
                  <a:cubicBezTo>
                    <a:pt x="542836" y="30556"/>
                    <a:pt x="512278" y="0"/>
                    <a:pt x="474933" y="0"/>
                  </a:cubicBezTo>
                  <a:cubicBezTo>
                    <a:pt x="437588" y="0"/>
                    <a:pt x="407030" y="30556"/>
                    <a:pt x="407030" y="67903"/>
                  </a:cubicBezTo>
                  <a:lnTo>
                    <a:pt x="407030" y="135806"/>
                  </a:lnTo>
                  <a:lnTo>
                    <a:pt x="90538" y="135806"/>
                  </a:lnTo>
                  <a:cubicBezTo>
                    <a:pt x="40749" y="135806"/>
                    <a:pt x="0" y="176546"/>
                    <a:pt x="0" y="226343"/>
                  </a:cubicBezTo>
                  <a:lnTo>
                    <a:pt x="0" y="1674938"/>
                  </a:lnTo>
                  <a:cubicBezTo>
                    <a:pt x="0" y="1724730"/>
                    <a:pt x="40749" y="1765474"/>
                    <a:pt x="90538" y="1765474"/>
                  </a:cubicBezTo>
                  <a:lnTo>
                    <a:pt x="1810743" y="1765474"/>
                  </a:lnTo>
                  <a:cubicBezTo>
                    <a:pt x="1860543" y="1765474"/>
                    <a:pt x="1901281" y="1724730"/>
                    <a:pt x="1901281" y="1674936"/>
                  </a:cubicBezTo>
                  <a:lnTo>
                    <a:pt x="1901281" y="226343"/>
                  </a:lnTo>
                  <a:cubicBezTo>
                    <a:pt x="1901279" y="176546"/>
                    <a:pt x="1860541" y="135806"/>
                    <a:pt x="1810742" y="135806"/>
                  </a:cubicBezTo>
                  <a:close/>
                  <a:moveTo>
                    <a:pt x="1765474" y="1584400"/>
                  </a:moveTo>
                  <a:cubicBezTo>
                    <a:pt x="1765474" y="1609297"/>
                    <a:pt x="1745105" y="1629668"/>
                    <a:pt x="1720206" y="1629668"/>
                  </a:cubicBezTo>
                  <a:lnTo>
                    <a:pt x="181074" y="1629668"/>
                  </a:lnTo>
                  <a:cubicBezTo>
                    <a:pt x="156175" y="1629668"/>
                    <a:pt x="135806" y="1609297"/>
                    <a:pt x="135806" y="1584400"/>
                  </a:cubicBezTo>
                  <a:lnTo>
                    <a:pt x="135806" y="814832"/>
                  </a:lnTo>
                  <a:lnTo>
                    <a:pt x="1765474" y="814832"/>
                  </a:lnTo>
                  <a:lnTo>
                    <a:pt x="1765474" y="1584400"/>
                  </a:lnTo>
                  <a:close/>
                  <a:moveTo>
                    <a:pt x="1765474" y="679026"/>
                  </a:moveTo>
                  <a:lnTo>
                    <a:pt x="135806" y="679026"/>
                  </a:lnTo>
                  <a:lnTo>
                    <a:pt x="135806" y="316879"/>
                  </a:lnTo>
                  <a:cubicBezTo>
                    <a:pt x="135806" y="291978"/>
                    <a:pt x="156175" y="271611"/>
                    <a:pt x="181074" y="271611"/>
                  </a:cubicBezTo>
                  <a:lnTo>
                    <a:pt x="407030" y="271611"/>
                  </a:lnTo>
                  <a:lnTo>
                    <a:pt x="407030" y="339514"/>
                  </a:lnTo>
                  <a:cubicBezTo>
                    <a:pt x="407030" y="376861"/>
                    <a:pt x="437588" y="407417"/>
                    <a:pt x="474933" y="407417"/>
                  </a:cubicBezTo>
                  <a:cubicBezTo>
                    <a:pt x="512278" y="407417"/>
                    <a:pt x="542836" y="376861"/>
                    <a:pt x="542836" y="339514"/>
                  </a:cubicBezTo>
                  <a:lnTo>
                    <a:pt x="542836" y="271611"/>
                  </a:lnTo>
                  <a:lnTo>
                    <a:pt x="1358455" y="271611"/>
                  </a:lnTo>
                  <a:lnTo>
                    <a:pt x="1358455" y="339514"/>
                  </a:lnTo>
                  <a:cubicBezTo>
                    <a:pt x="1358455" y="376861"/>
                    <a:pt x="1389002" y="407417"/>
                    <a:pt x="1426358" y="407417"/>
                  </a:cubicBezTo>
                  <a:cubicBezTo>
                    <a:pt x="1463702" y="407417"/>
                    <a:pt x="1494260" y="376861"/>
                    <a:pt x="1494260" y="339514"/>
                  </a:cubicBezTo>
                  <a:lnTo>
                    <a:pt x="1494260" y="271611"/>
                  </a:lnTo>
                  <a:lnTo>
                    <a:pt x="1720206" y="271611"/>
                  </a:lnTo>
                  <a:cubicBezTo>
                    <a:pt x="1745107" y="271611"/>
                    <a:pt x="1765474" y="291980"/>
                    <a:pt x="1765474" y="316879"/>
                  </a:cubicBezTo>
                  <a:lnTo>
                    <a:pt x="1765474" y="679026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82626" y="2140088"/>
            <a:ext cx="2929318" cy="4049509"/>
          </a:xfrm>
          <a:prstGeom prst="rect">
            <a:avLst/>
          </a:prstGeom>
          <a:solidFill>
            <a:schemeClr val="bg1"/>
          </a:solidFill>
          <a:ln w="19050">
            <a:gradFill>
              <a:gsLst>
                <a:gs pos="100000">
                  <a:schemeClr val="accent2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508000" dist="762000" dir="5400000" sx="85000" sy="85000" algn="t" rotWithShape="0">
              <a:srgbClr val="209ED6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24991" y="2140088"/>
            <a:ext cx="2929318" cy="4049509"/>
          </a:xfrm>
          <a:prstGeom prst="rect">
            <a:avLst/>
          </a:prstGeom>
          <a:solidFill>
            <a:schemeClr val="bg1"/>
          </a:solidFill>
          <a:ln w="19050">
            <a:gradFill>
              <a:gsLst>
                <a:gs pos="100000">
                  <a:schemeClr val="accent2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508000" dist="762000" dir="5400000" sx="85000" sy="85000" algn="t" rotWithShape="0">
              <a:srgbClr val="209ED6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567357" y="2140088"/>
            <a:ext cx="2929318" cy="4049509"/>
          </a:xfrm>
          <a:prstGeom prst="rect">
            <a:avLst/>
          </a:prstGeom>
          <a:solidFill>
            <a:schemeClr val="bg1"/>
          </a:solidFill>
          <a:ln w="19050">
            <a:gradFill>
              <a:gsLst>
                <a:gs pos="100000">
                  <a:schemeClr val="accent2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508000" dist="762000" dir="5400000" sx="85000" sy="85000" algn="t" rotWithShape="0">
              <a:srgbClr val="209ED6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550987" y="474191"/>
            <a:ext cx="22705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69CCDC"/>
                    </a:gs>
                    <a:gs pos="100000">
                      <a:srgbClr val="209ED6"/>
                    </a:gs>
                  </a:gsLst>
                  <a:lin ang="0" scaled="1"/>
                </a:gradFill>
                <a:latin typeface="+mj-ea"/>
                <a:ea typeface="+mj-ea"/>
                <a:cs typeface="OPPOSans M" panose="00020600040101010101" pitchFamily="18" charset="-122"/>
              </a:rPr>
              <a:t>我是标题</a:t>
            </a:r>
            <a:endParaRPr lang="zh-CN" altLang="en-US" sz="3200" dirty="0">
              <a:gradFill>
                <a:gsLst>
                  <a:gs pos="0">
                    <a:srgbClr val="69CCDC"/>
                  </a:gs>
                  <a:gs pos="100000">
                    <a:srgbClr val="209ED6"/>
                  </a:gs>
                </a:gsLst>
                <a:lin ang="0" scaled="1"/>
              </a:gra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682626" y="2181263"/>
            <a:ext cx="2929318" cy="0"/>
          </a:xfrm>
          <a:prstGeom prst="line">
            <a:avLst/>
          </a:prstGeom>
          <a:ln w="127000" cap="flat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1714882" y="2445506"/>
            <a:ext cx="864806" cy="864806"/>
            <a:chOff x="1888794" y="2543255"/>
            <a:chExt cx="1257564" cy="1257564"/>
          </a:xfrm>
        </p:grpSpPr>
        <p:sp>
          <p:nvSpPr>
            <p:cNvPr id="29" name="图形 24"/>
            <p:cNvSpPr/>
            <p:nvPr/>
          </p:nvSpPr>
          <p:spPr>
            <a:xfrm>
              <a:off x="2290837" y="2945298"/>
              <a:ext cx="453478" cy="453478"/>
            </a:xfrm>
            <a:custGeom>
              <a:avLst/>
              <a:gdLst>
                <a:gd name="connsiteX0" fmla="*/ 1096391 w 1739900"/>
                <a:gd name="connsiteY0" fmla="*/ 0 h 1739900"/>
                <a:gd name="connsiteX1" fmla="*/ 1130300 w 1739900"/>
                <a:gd name="connsiteY1" fmla="*/ 8509 h 1739900"/>
                <a:gd name="connsiteX2" fmla="*/ 1291209 w 1739900"/>
                <a:gd name="connsiteY2" fmla="*/ 76200 h 1739900"/>
                <a:gd name="connsiteX3" fmla="*/ 1324991 w 1739900"/>
                <a:gd name="connsiteY3" fmla="*/ 93091 h 1739900"/>
                <a:gd name="connsiteX4" fmla="*/ 1316609 w 1739900"/>
                <a:gd name="connsiteY4" fmla="*/ 127000 h 1739900"/>
                <a:gd name="connsiteX5" fmla="*/ 1375791 w 1739900"/>
                <a:gd name="connsiteY5" fmla="*/ 359791 h 1739900"/>
                <a:gd name="connsiteX6" fmla="*/ 1608709 w 1739900"/>
                <a:gd name="connsiteY6" fmla="*/ 419100 h 1739900"/>
                <a:gd name="connsiteX7" fmla="*/ 1642491 w 1739900"/>
                <a:gd name="connsiteY7" fmla="*/ 410591 h 1739900"/>
                <a:gd name="connsiteX8" fmla="*/ 1659509 w 1739900"/>
                <a:gd name="connsiteY8" fmla="*/ 444500 h 1739900"/>
                <a:gd name="connsiteX9" fmla="*/ 1727200 w 1739900"/>
                <a:gd name="connsiteY9" fmla="*/ 605409 h 1739900"/>
                <a:gd name="connsiteX10" fmla="*/ 1739900 w 1739900"/>
                <a:gd name="connsiteY10" fmla="*/ 639191 h 1739900"/>
                <a:gd name="connsiteX11" fmla="*/ 1705991 w 1739900"/>
                <a:gd name="connsiteY11" fmla="*/ 664591 h 1739900"/>
                <a:gd name="connsiteX12" fmla="*/ 1583309 w 1739900"/>
                <a:gd name="connsiteY12" fmla="*/ 872109 h 1739900"/>
                <a:gd name="connsiteX13" fmla="*/ 1536700 w 1739900"/>
                <a:gd name="connsiteY13" fmla="*/ 918591 h 1739900"/>
                <a:gd name="connsiteX14" fmla="*/ 1490091 w 1739900"/>
                <a:gd name="connsiteY14" fmla="*/ 872109 h 1739900"/>
                <a:gd name="connsiteX15" fmla="*/ 1625600 w 1739900"/>
                <a:gd name="connsiteY15" fmla="*/ 605409 h 1739900"/>
                <a:gd name="connsiteX16" fmla="*/ 1591691 w 1739900"/>
                <a:gd name="connsiteY16" fmla="*/ 524891 h 1739900"/>
                <a:gd name="connsiteX17" fmla="*/ 1308100 w 1739900"/>
                <a:gd name="connsiteY17" fmla="*/ 431800 h 1739900"/>
                <a:gd name="connsiteX18" fmla="*/ 1215009 w 1739900"/>
                <a:gd name="connsiteY18" fmla="*/ 148209 h 1739900"/>
                <a:gd name="connsiteX19" fmla="*/ 1134491 w 1739900"/>
                <a:gd name="connsiteY19" fmla="*/ 114300 h 1739900"/>
                <a:gd name="connsiteX20" fmla="*/ 867791 w 1739900"/>
                <a:gd name="connsiteY20" fmla="*/ 249809 h 1739900"/>
                <a:gd name="connsiteX21" fmla="*/ 601091 w 1739900"/>
                <a:gd name="connsiteY21" fmla="*/ 114300 h 1739900"/>
                <a:gd name="connsiteX22" fmla="*/ 520700 w 1739900"/>
                <a:gd name="connsiteY22" fmla="*/ 148209 h 1739900"/>
                <a:gd name="connsiteX23" fmla="*/ 427609 w 1739900"/>
                <a:gd name="connsiteY23" fmla="*/ 431800 h 1739900"/>
                <a:gd name="connsiteX24" fmla="*/ 194691 w 1739900"/>
                <a:gd name="connsiteY24" fmla="*/ 524891 h 1739900"/>
                <a:gd name="connsiteX25" fmla="*/ 143891 w 1739900"/>
                <a:gd name="connsiteY25" fmla="*/ 520700 h 1739900"/>
                <a:gd name="connsiteX26" fmla="*/ 110109 w 1739900"/>
                <a:gd name="connsiteY26" fmla="*/ 601091 h 1739900"/>
                <a:gd name="connsiteX27" fmla="*/ 245491 w 1739900"/>
                <a:gd name="connsiteY27" fmla="*/ 867791 h 1739900"/>
                <a:gd name="connsiteX28" fmla="*/ 110109 w 1739900"/>
                <a:gd name="connsiteY28" fmla="*/ 1134491 h 1739900"/>
                <a:gd name="connsiteX29" fmla="*/ 143891 w 1739900"/>
                <a:gd name="connsiteY29" fmla="*/ 1215009 h 1739900"/>
                <a:gd name="connsiteX30" fmla="*/ 427609 w 1739900"/>
                <a:gd name="connsiteY30" fmla="*/ 1308100 h 1739900"/>
                <a:gd name="connsiteX31" fmla="*/ 520700 w 1739900"/>
                <a:gd name="connsiteY31" fmla="*/ 1591691 h 1739900"/>
                <a:gd name="connsiteX32" fmla="*/ 601091 w 1739900"/>
                <a:gd name="connsiteY32" fmla="*/ 1625600 h 1739900"/>
                <a:gd name="connsiteX33" fmla="*/ 867791 w 1739900"/>
                <a:gd name="connsiteY33" fmla="*/ 1490091 h 1739900"/>
                <a:gd name="connsiteX34" fmla="*/ 914400 w 1739900"/>
                <a:gd name="connsiteY34" fmla="*/ 1536700 h 1739900"/>
                <a:gd name="connsiteX35" fmla="*/ 867791 w 1739900"/>
                <a:gd name="connsiteY35" fmla="*/ 1583309 h 1739900"/>
                <a:gd name="connsiteX36" fmla="*/ 660400 w 1739900"/>
                <a:gd name="connsiteY36" fmla="*/ 1705991 h 1739900"/>
                <a:gd name="connsiteX37" fmla="*/ 643509 w 1739900"/>
                <a:gd name="connsiteY37" fmla="*/ 1739900 h 1739900"/>
                <a:gd name="connsiteX38" fmla="*/ 609600 w 1739900"/>
                <a:gd name="connsiteY38" fmla="*/ 1727200 h 1739900"/>
                <a:gd name="connsiteX39" fmla="*/ 448691 w 1739900"/>
                <a:gd name="connsiteY39" fmla="*/ 1659509 h 1739900"/>
                <a:gd name="connsiteX40" fmla="*/ 414909 w 1739900"/>
                <a:gd name="connsiteY40" fmla="*/ 1642491 h 1739900"/>
                <a:gd name="connsiteX41" fmla="*/ 423291 w 1739900"/>
                <a:gd name="connsiteY41" fmla="*/ 1608709 h 1739900"/>
                <a:gd name="connsiteX42" fmla="*/ 364109 w 1739900"/>
                <a:gd name="connsiteY42" fmla="*/ 1375791 h 1739900"/>
                <a:gd name="connsiteX43" fmla="*/ 131191 w 1739900"/>
                <a:gd name="connsiteY43" fmla="*/ 1316609 h 1739900"/>
                <a:gd name="connsiteX44" fmla="*/ 97409 w 1739900"/>
                <a:gd name="connsiteY44" fmla="*/ 1324991 h 1739900"/>
                <a:gd name="connsiteX45" fmla="*/ 80391 w 1739900"/>
                <a:gd name="connsiteY45" fmla="*/ 1291209 h 1739900"/>
                <a:gd name="connsiteX46" fmla="*/ 12700 w 1739900"/>
                <a:gd name="connsiteY46" fmla="*/ 1130300 h 1739900"/>
                <a:gd name="connsiteX47" fmla="*/ 0 w 1739900"/>
                <a:gd name="connsiteY47" fmla="*/ 1096391 h 1739900"/>
                <a:gd name="connsiteX48" fmla="*/ 33909 w 1739900"/>
                <a:gd name="connsiteY48" fmla="*/ 1079500 h 1739900"/>
                <a:gd name="connsiteX49" fmla="*/ 156591 w 1739900"/>
                <a:gd name="connsiteY49" fmla="*/ 872109 h 1739900"/>
                <a:gd name="connsiteX50" fmla="*/ 33909 w 1739900"/>
                <a:gd name="connsiteY50" fmla="*/ 664591 h 1739900"/>
                <a:gd name="connsiteX51" fmla="*/ 0 w 1739900"/>
                <a:gd name="connsiteY51" fmla="*/ 647700 h 1739900"/>
                <a:gd name="connsiteX52" fmla="*/ 12700 w 1739900"/>
                <a:gd name="connsiteY52" fmla="*/ 613791 h 1739900"/>
                <a:gd name="connsiteX53" fmla="*/ 80391 w 1739900"/>
                <a:gd name="connsiteY53" fmla="*/ 453009 h 1739900"/>
                <a:gd name="connsiteX54" fmla="*/ 97409 w 1739900"/>
                <a:gd name="connsiteY54" fmla="*/ 419100 h 1739900"/>
                <a:gd name="connsiteX55" fmla="*/ 131191 w 1739900"/>
                <a:gd name="connsiteY55" fmla="*/ 427609 h 1739900"/>
                <a:gd name="connsiteX56" fmla="*/ 194691 w 1739900"/>
                <a:gd name="connsiteY56" fmla="*/ 435991 h 1739900"/>
                <a:gd name="connsiteX57" fmla="*/ 359791 w 1739900"/>
                <a:gd name="connsiteY57" fmla="*/ 368300 h 1739900"/>
                <a:gd name="connsiteX58" fmla="*/ 419100 w 1739900"/>
                <a:gd name="connsiteY58" fmla="*/ 135509 h 1739900"/>
                <a:gd name="connsiteX59" fmla="*/ 410591 w 1739900"/>
                <a:gd name="connsiteY59" fmla="*/ 97409 h 1739900"/>
                <a:gd name="connsiteX60" fmla="*/ 444500 w 1739900"/>
                <a:gd name="connsiteY60" fmla="*/ 80391 h 1739900"/>
                <a:gd name="connsiteX61" fmla="*/ 605409 w 1739900"/>
                <a:gd name="connsiteY61" fmla="*/ 12700 h 1739900"/>
                <a:gd name="connsiteX62" fmla="*/ 639191 w 1739900"/>
                <a:gd name="connsiteY62" fmla="*/ 0 h 1739900"/>
                <a:gd name="connsiteX63" fmla="*/ 664591 w 1739900"/>
                <a:gd name="connsiteY63" fmla="*/ 33909 h 1739900"/>
                <a:gd name="connsiteX64" fmla="*/ 872109 w 1739900"/>
                <a:gd name="connsiteY64" fmla="*/ 156591 h 1739900"/>
                <a:gd name="connsiteX65" fmla="*/ 1079500 w 1739900"/>
                <a:gd name="connsiteY65" fmla="*/ 33909 h 1739900"/>
                <a:gd name="connsiteX66" fmla="*/ 1096391 w 1739900"/>
                <a:gd name="connsiteY66" fmla="*/ 0 h 1739900"/>
                <a:gd name="connsiteX67" fmla="*/ 1617091 w 1739900"/>
                <a:gd name="connsiteY67" fmla="*/ 1528191 h 1739900"/>
                <a:gd name="connsiteX68" fmla="*/ 1657125 w 1739900"/>
                <a:gd name="connsiteY68" fmla="*/ 1572866 h 1739900"/>
                <a:gd name="connsiteX69" fmla="*/ 1617091 w 1739900"/>
                <a:gd name="connsiteY69" fmla="*/ 1612900 h 1739900"/>
                <a:gd name="connsiteX70" fmla="*/ 1134491 w 1739900"/>
                <a:gd name="connsiteY70" fmla="*/ 1612900 h 1739900"/>
                <a:gd name="connsiteX71" fmla="*/ 1092200 w 1739900"/>
                <a:gd name="connsiteY71" fmla="*/ 1570609 h 1739900"/>
                <a:gd name="connsiteX72" fmla="*/ 1134491 w 1739900"/>
                <a:gd name="connsiteY72" fmla="*/ 1528191 h 1739900"/>
                <a:gd name="connsiteX73" fmla="*/ 1617091 w 1739900"/>
                <a:gd name="connsiteY73" fmla="*/ 1528191 h 1739900"/>
                <a:gd name="connsiteX74" fmla="*/ 1617091 w 1739900"/>
                <a:gd name="connsiteY74" fmla="*/ 1308100 h 1739900"/>
                <a:gd name="connsiteX75" fmla="*/ 1659509 w 1739900"/>
                <a:gd name="connsiteY75" fmla="*/ 1350391 h 1739900"/>
                <a:gd name="connsiteX76" fmla="*/ 1617091 w 1739900"/>
                <a:gd name="connsiteY76" fmla="*/ 1392809 h 1739900"/>
                <a:gd name="connsiteX77" fmla="*/ 1134491 w 1739900"/>
                <a:gd name="connsiteY77" fmla="*/ 1392809 h 1739900"/>
                <a:gd name="connsiteX78" fmla="*/ 1092200 w 1739900"/>
                <a:gd name="connsiteY78" fmla="*/ 1350391 h 1739900"/>
                <a:gd name="connsiteX79" fmla="*/ 1134491 w 1739900"/>
                <a:gd name="connsiteY79" fmla="*/ 1308100 h 1739900"/>
                <a:gd name="connsiteX80" fmla="*/ 1617091 w 1739900"/>
                <a:gd name="connsiteY80" fmla="*/ 1308100 h 1739900"/>
                <a:gd name="connsiteX81" fmla="*/ 914400 w 1739900"/>
                <a:gd name="connsiteY81" fmla="*/ 562991 h 1739900"/>
                <a:gd name="connsiteX82" fmla="*/ 1223391 w 1739900"/>
                <a:gd name="connsiteY82" fmla="*/ 872109 h 1739900"/>
                <a:gd name="connsiteX83" fmla="*/ 1219200 w 1739900"/>
                <a:gd name="connsiteY83" fmla="*/ 935609 h 1739900"/>
                <a:gd name="connsiteX84" fmla="*/ 1164209 w 1739900"/>
                <a:gd name="connsiteY84" fmla="*/ 973709 h 1739900"/>
                <a:gd name="connsiteX85" fmla="*/ 1126109 w 1739900"/>
                <a:gd name="connsiteY85" fmla="*/ 918591 h 1739900"/>
                <a:gd name="connsiteX86" fmla="*/ 1130300 w 1739900"/>
                <a:gd name="connsiteY86" fmla="*/ 876300 h 1739900"/>
                <a:gd name="connsiteX87" fmla="*/ 914400 w 1739900"/>
                <a:gd name="connsiteY87" fmla="*/ 660400 h 1739900"/>
                <a:gd name="connsiteX88" fmla="*/ 698500 w 1739900"/>
                <a:gd name="connsiteY88" fmla="*/ 876300 h 1739900"/>
                <a:gd name="connsiteX89" fmla="*/ 914400 w 1739900"/>
                <a:gd name="connsiteY89" fmla="*/ 1092200 h 1739900"/>
                <a:gd name="connsiteX90" fmla="*/ 961009 w 1739900"/>
                <a:gd name="connsiteY90" fmla="*/ 1138809 h 1739900"/>
                <a:gd name="connsiteX91" fmla="*/ 914400 w 1739900"/>
                <a:gd name="connsiteY91" fmla="*/ 1181100 h 1739900"/>
                <a:gd name="connsiteX92" fmla="*/ 605409 w 1739900"/>
                <a:gd name="connsiteY92" fmla="*/ 872109 h 1739900"/>
                <a:gd name="connsiteX93" fmla="*/ 914400 w 1739900"/>
                <a:gd name="connsiteY93" fmla="*/ 562991 h 1739900"/>
                <a:gd name="connsiteX94" fmla="*/ 1617091 w 1739900"/>
                <a:gd name="connsiteY94" fmla="*/ 1088009 h 1739900"/>
                <a:gd name="connsiteX95" fmla="*/ 1659509 w 1739900"/>
                <a:gd name="connsiteY95" fmla="*/ 1130300 h 1739900"/>
                <a:gd name="connsiteX96" fmla="*/ 1617091 w 1739900"/>
                <a:gd name="connsiteY96" fmla="*/ 1172591 h 1739900"/>
                <a:gd name="connsiteX97" fmla="*/ 1134491 w 1739900"/>
                <a:gd name="connsiteY97" fmla="*/ 1172591 h 1739900"/>
                <a:gd name="connsiteX98" fmla="*/ 1092200 w 1739900"/>
                <a:gd name="connsiteY98" fmla="*/ 1130300 h 1739900"/>
                <a:gd name="connsiteX99" fmla="*/ 1134491 w 1739900"/>
                <a:gd name="connsiteY99" fmla="*/ 1088009 h 1739900"/>
                <a:gd name="connsiteX100" fmla="*/ 1617091 w 1739900"/>
                <a:gd name="connsiteY100" fmla="*/ 1088009 h 1739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1739900" h="1739900">
                  <a:moveTo>
                    <a:pt x="1096391" y="0"/>
                  </a:moveTo>
                  <a:lnTo>
                    <a:pt x="1130300" y="8509"/>
                  </a:lnTo>
                  <a:cubicBezTo>
                    <a:pt x="1185291" y="25400"/>
                    <a:pt x="1240409" y="46609"/>
                    <a:pt x="1291209" y="76200"/>
                  </a:cubicBezTo>
                  <a:lnTo>
                    <a:pt x="1324991" y="93091"/>
                  </a:lnTo>
                  <a:lnTo>
                    <a:pt x="1316609" y="127000"/>
                  </a:lnTo>
                  <a:cubicBezTo>
                    <a:pt x="1295400" y="207391"/>
                    <a:pt x="1316609" y="296291"/>
                    <a:pt x="1375791" y="359791"/>
                  </a:cubicBezTo>
                  <a:cubicBezTo>
                    <a:pt x="1435100" y="419100"/>
                    <a:pt x="1524000" y="444500"/>
                    <a:pt x="1608709" y="419100"/>
                  </a:cubicBezTo>
                  <a:lnTo>
                    <a:pt x="1642491" y="410591"/>
                  </a:lnTo>
                  <a:lnTo>
                    <a:pt x="1659509" y="444500"/>
                  </a:lnTo>
                  <a:cubicBezTo>
                    <a:pt x="1689100" y="495300"/>
                    <a:pt x="1710309" y="550291"/>
                    <a:pt x="1727200" y="605409"/>
                  </a:cubicBezTo>
                  <a:lnTo>
                    <a:pt x="1739900" y="639191"/>
                  </a:lnTo>
                  <a:lnTo>
                    <a:pt x="1705991" y="664591"/>
                  </a:lnTo>
                  <a:cubicBezTo>
                    <a:pt x="1629791" y="707009"/>
                    <a:pt x="1583309" y="787400"/>
                    <a:pt x="1583309" y="872109"/>
                  </a:cubicBezTo>
                  <a:cubicBezTo>
                    <a:pt x="1583033" y="897715"/>
                    <a:pt x="1562306" y="918385"/>
                    <a:pt x="1536700" y="918591"/>
                  </a:cubicBezTo>
                  <a:cubicBezTo>
                    <a:pt x="1511094" y="918385"/>
                    <a:pt x="1490367" y="897715"/>
                    <a:pt x="1490091" y="872109"/>
                  </a:cubicBezTo>
                  <a:cubicBezTo>
                    <a:pt x="1490091" y="766191"/>
                    <a:pt x="1540891" y="664591"/>
                    <a:pt x="1625600" y="605409"/>
                  </a:cubicBezTo>
                  <a:cubicBezTo>
                    <a:pt x="1616112" y="577841"/>
                    <a:pt x="1604783" y="550941"/>
                    <a:pt x="1591691" y="524891"/>
                  </a:cubicBezTo>
                  <a:cubicBezTo>
                    <a:pt x="1490091" y="541909"/>
                    <a:pt x="1380109" y="508000"/>
                    <a:pt x="1308100" y="431800"/>
                  </a:cubicBezTo>
                  <a:cubicBezTo>
                    <a:pt x="1231900" y="355600"/>
                    <a:pt x="1197991" y="249809"/>
                    <a:pt x="1215009" y="148209"/>
                  </a:cubicBezTo>
                  <a:cubicBezTo>
                    <a:pt x="1189609" y="135509"/>
                    <a:pt x="1159891" y="122809"/>
                    <a:pt x="1134491" y="114300"/>
                  </a:cubicBezTo>
                  <a:cubicBezTo>
                    <a:pt x="1072053" y="199139"/>
                    <a:pt x="973129" y="249402"/>
                    <a:pt x="867791" y="249809"/>
                  </a:cubicBezTo>
                  <a:cubicBezTo>
                    <a:pt x="762000" y="249809"/>
                    <a:pt x="660400" y="199009"/>
                    <a:pt x="601091" y="114300"/>
                  </a:cubicBezTo>
                  <a:cubicBezTo>
                    <a:pt x="575691" y="122809"/>
                    <a:pt x="546100" y="135509"/>
                    <a:pt x="520700" y="148209"/>
                  </a:cubicBezTo>
                  <a:cubicBezTo>
                    <a:pt x="537591" y="249809"/>
                    <a:pt x="503809" y="359791"/>
                    <a:pt x="427609" y="431800"/>
                  </a:cubicBezTo>
                  <a:cubicBezTo>
                    <a:pt x="368300" y="491109"/>
                    <a:pt x="283591" y="524891"/>
                    <a:pt x="194691" y="524891"/>
                  </a:cubicBezTo>
                  <a:cubicBezTo>
                    <a:pt x="177800" y="524891"/>
                    <a:pt x="160909" y="524891"/>
                    <a:pt x="143891" y="520700"/>
                  </a:cubicBezTo>
                  <a:cubicBezTo>
                    <a:pt x="131191" y="546100"/>
                    <a:pt x="118491" y="575691"/>
                    <a:pt x="110109" y="601091"/>
                  </a:cubicBezTo>
                  <a:cubicBezTo>
                    <a:pt x="194900" y="663556"/>
                    <a:pt x="245113" y="762476"/>
                    <a:pt x="245491" y="867791"/>
                  </a:cubicBezTo>
                  <a:cubicBezTo>
                    <a:pt x="245491" y="973709"/>
                    <a:pt x="194691" y="1075309"/>
                    <a:pt x="110109" y="1134491"/>
                  </a:cubicBezTo>
                  <a:cubicBezTo>
                    <a:pt x="118491" y="1159891"/>
                    <a:pt x="131191" y="1189609"/>
                    <a:pt x="143891" y="1215009"/>
                  </a:cubicBezTo>
                  <a:cubicBezTo>
                    <a:pt x="245491" y="1197991"/>
                    <a:pt x="355600" y="1231900"/>
                    <a:pt x="427609" y="1308100"/>
                  </a:cubicBezTo>
                  <a:cubicBezTo>
                    <a:pt x="503809" y="1384300"/>
                    <a:pt x="537591" y="1490091"/>
                    <a:pt x="520700" y="1591691"/>
                  </a:cubicBezTo>
                  <a:cubicBezTo>
                    <a:pt x="546100" y="1604391"/>
                    <a:pt x="575691" y="1617091"/>
                    <a:pt x="601091" y="1625600"/>
                  </a:cubicBezTo>
                  <a:cubicBezTo>
                    <a:pt x="663530" y="1540761"/>
                    <a:pt x="762453" y="1490498"/>
                    <a:pt x="867791" y="1490091"/>
                  </a:cubicBezTo>
                  <a:cubicBezTo>
                    <a:pt x="893191" y="1490091"/>
                    <a:pt x="914400" y="1511300"/>
                    <a:pt x="914400" y="1536700"/>
                  </a:cubicBezTo>
                  <a:cubicBezTo>
                    <a:pt x="914193" y="1562355"/>
                    <a:pt x="893446" y="1583102"/>
                    <a:pt x="867791" y="1583309"/>
                  </a:cubicBezTo>
                  <a:cubicBezTo>
                    <a:pt x="778891" y="1583309"/>
                    <a:pt x="702691" y="1629791"/>
                    <a:pt x="660400" y="1705991"/>
                  </a:cubicBezTo>
                  <a:lnTo>
                    <a:pt x="643509" y="1739900"/>
                  </a:lnTo>
                  <a:lnTo>
                    <a:pt x="609600" y="1727200"/>
                  </a:lnTo>
                  <a:cubicBezTo>
                    <a:pt x="553551" y="1710864"/>
                    <a:pt x="499562" y="1688152"/>
                    <a:pt x="448691" y="1659509"/>
                  </a:cubicBezTo>
                  <a:lnTo>
                    <a:pt x="414909" y="1642491"/>
                  </a:lnTo>
                  <a:lnTo>
                    <a:pt x="423291" y="1608709"/>
                  </a:lnTo>
                  <a:cubicBezTo>
                    <a:pt x="444500" y="1528191"/>
                    <a:pt x="423291" y="1439291"/>
                    <a:pt x="364109" y="1375791"/>
                  </a:cubicBezTo>
                  <a:cubicBezTo>
                    <a:pt x="304800" y="1316609"/>
                    <a:pt x="215900" y="1291209"/>
                    <a:pt x="131191" y="1316609"/>
                  </a:cubicBezTo>
                  <a:lnTo>
                    <a:pt x="97409" y="1324991"/>
                  </a:lnTo>
                  <a:lnTo>
                    <a:pt x="80391" y="1291209"/>
                  </a:lnTo>
                  <a:cubicBezTo>
                    <a:pt x="51748" y="1240338"/>
                    <a:pt x="29036" y="1186349"/>
                    <a:pt x="12700" y="1130300"/>
                  </a:cubicBezTo>
                  <a:lnTo>
                    <a:pt x="0" y="1096391"/>
                  </a:lnTo>
                  <a:lnTo>
                    <a:pt x="33909" y="1079500"/>
                  </a:lnTo>
                  <a:cubicBezTo>
                    <a:pt x="110109" y="1037209"/>
                    <a:pt x="156591" y="956691"/>
                    <a:pt x="156591" y="872109"/>
                  </a:cubicBezTo>
                  <a:cubicBezTo>
                    <a:pt x="156591" y="783209"/>
                    <a:pt x="110109" y="707009"/>
                    <a:pt x="33909" y="664591"/>
                  </a:cubicBezTo>
                  <a:lnTo>
                    <a:pt x="0" y="647700"/>
                  </a:lnTo>
                  <a:lnTo>
                    <a:pt x="12700" y="613791"/>
                  </a:lnTo>
                  <a:cubicBezTo>
                    <a:pt x="29591" y="558800"/>
                    <a:pt x="50800" y="503809"/>
                    <a:pt x="80391" y="453009"/>
                  </a:cubicBezTo>
                  <a:lnTo>
                    <a:pt x="97409" y="419100"/>
                  </a:lnTo>
                  <a:lnTo>
                    <a:pt x="131191" y="427609"/>
                  </a:lnTo>
                  <a:cubicBezTo>
                    <a:pt x="152400" y="431800"/>
                    <a:pt x="173609" y="435991"/>
                    <a:pt x="194691" y="435991"/>
                  </a:cubicBezTo>
                  <a:cubicBezTo>
                    <a:pt x="258191" y="435991"/>
                    <a:pt x="317500" y="410591"/>
                    <a:pt x="359791" y="368300"/>
                  </a:cubicBezTo>
                  <a:cubicBezTo>
                    <a:pt x="419100" y="308991"/>
                    <a:pt x="444500" y="220091"/>
                    <a:pt x="419100" y="135509"/>
                  </a:cubicBezTo>
                  <a:lnTo>
                    <a:pt x="410591" y="97409"/>
                  </a:lnTo>
                  <a:lnTo>
                    <a:pt x="444500" y="80391"/>
                  </a:lnTo>
                  <a:cubicBezTo>
                    <a:pt x="495300" y="50800"/>
                    <a:pt x="550291" y="29591"/>
                    <a:pt x="605409" y="12700"/>
                  </a:cubicBezTo>
                  <a:lnTo>
                    <a:pt x="639191" y="0"/>
                  </a:lnTo>
                  <a:lnTo>
                    <a:pt x="664591" y="33909"/>
                  </a:lnTo>
                  <a:cubicBezTo>
                    <a:pt x="707009" y="110109"/>
                    <a:pt x="783209" y="156591"/>
                    <a:pt x="872109" y="156591"/>
                  </a:cubicBezTo>
                  <a:cubicBezTo>
                    <a:pt x="961009" y="156591"/>
                    <a:pt x="1037209" y="110109"/>
                    <a:pt x="1079500" y="33909"/>
                  </a:cubicBezTo>
                  <a:lnTo>
                    <a:pt x="1096391" y="0"/>
                  </a:lnTo>
                  <a:close/>
                  <a:moveTo>
                    <a:pt x="1617091" y="1528191"/>
                  </a:moveTo>
                  <a:cubicBezTo>
                    <a:pt x="1640483" y="1529472"/>
                    <a:pt x="1658407" y="1549474"/>
                    <a:pt x="1657125" y="1572866"/>
                  </a:cubicBezTo>
                  <a:cubicBezTo>
                    <a:pt x="1655942" y="1594467"/>
                    <a:pt x="1638692" y="1611717"/>
                    <a:pt x="1617091" y="1612900"/>
                  </a:cubicBezTo>
                  <a:lnTo>
                    <a:pt x="1134491" y="1612900"/>
                  </a:lnTo>
                  <a:cubicBezTo>
                    <a:pt x="1111163" y="1612830"/>
                    <a:pt x="1092270" y="1593937"/>
                    <a:pt x="1092200" y="1570609"/>
                  </a:cubicBezTo>
                  <a:cubicBezTo>
                    <a:pt x="1088009" y="1549400"/>
                    <a:pt x="1109091" y="1528191"/>
                    <a:pt x="1134491" y="1528191"/>
                  </a:cubicBezTo>
                  <a:lnTo>
                    <a:pt x="1617091" y="1528191"/>
                  </a:lnTo>
                  <a:close/>
                  <a:moveTo>
                    <a:pt x="1617091" y="1308100"/>
                  </a:moveTo>
                  <a:cubicBezTo>
                    <a:pt x="1642491" y="1308100"/>
                    <a:pt x="1659509" y="1329309"/>
                    <a:pt x="1659509" y="1350391"/>
                  </a:cubicBezTo>
                  <a:cubicBezTo>
                    <a:pt x="1659509" y="1375791"/>
                    <a:pt x="1638300" y="1392809"/>
                    <a:pt x="1617091" y="1392809"/>
                  </a:cubicBezTo>
                  <a:lnTo>
                    <a:pt x="1134491" y="1392809"/>
                  </a:lnTo>
                  <a:cubicBezTo>
                    <a:pt x="1111114" y="1392739"/>
                    <a:pt x="1092200" y="1373768"/>
                    <a:pt x="1092200" y="1350391"/>
                  </a:cubicBezTo>
                  <a:cubicBezTo>
                    <a:pt x="1088009" y="1329309"/>
                    <a:pt x="1109091" y="1308100"/>
                    <a:pt x="1134491" y="1308100"/>
                  </a:cubicBezTo>
                  <a:lnTo>
                    <a:pt x="1617091" y="1308100"/>
                  </a:lnTo>
                  <a:close/>
                  <a:moveTo>
                    <a:pt x="914400" y="562991"/>
                  </a:moveTo>
                  <a:cubicBezTo>
                    <a:pt x="1083691" y="562991"/>
                    <a:pt x="1223391" y="702691"/>
                    <a:pt x="1223391" y="872109"/>
                  </a:cubicBezTo>
                  <a:cubicBezTo>
                    <a:pt x="1223391" y="893191"/>
                    <a:pt x="1223391" y="914400"/>
                    <a:pt x="1219200" y="935609"/>
                  </a:cubicBezTo>
                  <a:cubicBezTo>
                    <a:pt x="1214254" y="961133"/>
                    <a:pt x="1189843" y="978046"/>
                    <a:pt x="1164209" y="973709"/>
                  </a:cubicBezTo>
                  <a:cubicBezTo>
                    <a:pt x="1138627" y="968764"/>
                    <a:pt x="1121696" y="944270"/>
                    <a:pt x="1126109" y="918591"/>
                  </a:cubicBezTo>
                  <a:cubicBezTo>
                    <a:pt x="1130300" y="905891"/>
                    <a:pt x="1130300" y="889000"/>
                    <a:pt x="1130300" y="876300"/>
                  </a:cubicBezTo>
                  <a:cubicBezTo>
                    <a:pt x="1130300" y="757809"/>
                    <a:pt x="1032891" y="660400"/>
                    <a:pt x="914400" y="660400"/>
                  </a:cubicBezTo>
                  <a:cubicBezTo>
                    <a:pt x="795909" y="660400"/>
                    <a:pt x="698500" y="757809"/>
                    <a:pt x="698500" y="876300"/>
                  </a:cubicBezTo>
                  <a:cubicBezTo>
                    <a:pt x="698500" y="994791"/>
                    <a:pt x="795909" y="1092200"/>
                    <a:pt x="914400" y="1092200"/>
                  </a:cubicBezTo>
                  <a:cubicBezTo>
                    <a:pt x="939800" y="1092200"/>
                    <a:pt x="961009" y="1113409"/>
                    <a:pt x="961009" y="1138809"/>
                  </a:cubicBezTo>
                  <a:cubicBezTo>
                    <a:pt x="961009" y="1159891"/>
                    <a:pt x="939800" y="1181100"/>
                    <a:pt x="914400" y="1181100"/>
                  </a:cubicBezTo>
                  <a:cubicBezTo>
                    <a:pt x="744153" y="1180129"/>
                    <a:pt x="606380" y="1042356"/>
                    <a:pt x="605409" y="872109"/>
                  </a:cubicBezTo>
                  <a:cubicBezTo>
                    <a:pt x="605409" y="702691"/>
                    <a:pt x="745109" y="562991"/>
                    <a:pt x="914400" y="562991"/>
                  </a:cubicBezTo>
                  <a:close/>
                  <a:moveTo>
                    <a:pt x="1617091" y="1088009"/>
                  </a:moveTo>
                  <a:cubicBezTo>
                    <a:pt x="1642491" y="1088009"/>
                    <a:pt x="1659509" y="1109091"/>
                    <a:pt x="1659509" y="1130300"/>
                  </a:cubicBezTo>
                  <a:cubicBezTo>
                    <a:pt x="1659509" y="1155700"/>
                    <a:pt x="1638300" y="1172591"/>
                    <a:pt x="1617091" y="1172591"/>
                  </a:cubicBezTo>
                  <a:lnTo>
                    <a:pt x="1134491" y="1172591"/>
                  </a:lnTo>
                  <a:cubicBezTo>
                    <a:pt x="1111163" y="1172521"/>
                    <a:pt x="1092270" y="1153628"/>
                    <a:pt x="1092200" y="1130300"/>
                  </a:cubicBezTo>
                  <a:cubicBezTo>
                    <a:pt x="1088009" y="1109091"/>
                    <a:pt x="1109091" y="1088009"/>
                    <a:pt x="1134491" y="1088009"/>
                  </a:cubicBezTo>
                  <a:lnTo>
                    <a:pt x="1617091" y="1088009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0" scaled="1"/>
              <a:tileRect/>
            </a:gra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1888794" y="2543255"/>
              <a:ext cx="1257564" cy="1257564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2087667" y="2742128"/>
              <a:ext cx="859818" cy="859818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599613" y="2445506"/>
            <a:ext cx="864806" cy="864806"/>
            <a:chOff x="4619403" y="3160701"/>
            <a:chExt cx="864806" cy="864806"/>
          </a:xfrm>
        </p:grpSpPr>
        <p:grpSp>
          <p:nvGrpSpPr>
            <p:cNvPr id="51" name="组合 50"/>
            <p:cNvGrpSpPr/>
            <p:nvPr/>
          </p:nvGrpSpPr>
          <p:grpSpPr>
            <a:xfrm>
              <a:off x="4895883" y="3437180"/>
              <a:ext cx="311849" cy="311849"/>
              <a:chOff x="5292328" y="2547193"/>
              <a:chExt cx="1674316" cy="1774775"/>
            </a:xfrm>
            <a:gradFill>
              <a:gsLst>
                <a:gs pos="100000">
                  <a:schemeClr val="accent2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</p:grpSpPr>
          <p:sp>
            <p:nvSpPr>
              <p:cNvPr id="49" name="图形 47"/>
              <p:cNvSpPr/>
              <p:nvPr/>
            </p:nvSpPr>
            <p:spPr>
              <a:xfrm>
                <a:off x="5292328" y="2547193"/>
                <a:ext cx="1529208" cy="1774775"/>
              </a:xfrm>
              <a:custGeom>
                <a:avLst/>
                <a:gdLst>
                  <a:gd name="connsiteX0" fmla="*/ 279053 w 1529208"/>
                  <a:gd name="connsiteY0" fmla="*/ 1774775 h 1774775"/>
                  <a:gd name="connsiteX1" fmla="*/ 0 w 1529208"/>
                  <a:gd name="connsiteY1" fmla="*/ 1529209 h 1774775"/>
                  <a:gd name="connsiteX2" fmla="*/ 0 w 1529208"/>
                  <a:gd name="connsiteY2" fmla="*/ 334863 h 1774775"/>
                  <a:gd name="connsiteX3" fmla="*/ 279053 w 1529208"/>
                  <a:gd name="connsiteY3" fmla="*/ 0 h 1774775"/>
                  <a:gd name="connsiteX4" fmla="*/ 1250156 w 1529208"/>
                  <a:gd name="connsiteY4" fmla="*/ 0 h 1774775"/>
                  <a:gd name="connsiteX5" fmla="*/ 1529209 w 1529208"/>
                  <a:gd name="connsiteY5" fmla="*/ 290215 h 1774775"/>
                  <a:gd name="connsiteX6" fmla="*/ 1529209 w 1529208"/>
                  <a:gd name="connsiteY6" fmla="*/ 692051 h 1774775"/>
                  <a:gd name="connsiteX7" fmla="*/ 1462236 w 1529208"/>
                  <a:gd name="connsiteY7" fmla="*/ 770186 h 1774775"/>
                  <a:gd name="connsiteX8" fmla="*/ 1384102 w 1529208"/>
                  <a:gd name="connsiteY8" fmla="*/ 692051 h 1774775"/>
                  <a:gd name="connsiteX9" fmla="*/ 1384102 w 1529208"/>
                  <a:gd name="connsiteY9" fmla="*/ 301377 h 1774775"/>
                  <a:gd name="connsiteX10" fmla="*/ 1227832 w 1529208"/>
                  <a:gd name="connsiteY10" fmla="*/ 133945 h 1774775"/>
                  <a:gd name="connsiteX11" fmla="*/ 290215 w 1529208"/>
                  <a:gd name="connsiteY11" fmla="*/ 133945 h 1774775"/>
                  <a:gd name="connsiteX12" fmla="*/ 133945 w 1529208"/>
                  <a:gd name="connsiteY12" fmla="*/ 346025 h 1774775"/>
                  <a:gd name="connsiteX13" fmla="*/ 133945 w 1529208"/>
                  <a:gd name="connsiteY13" fmla="*/ 1462236 h 1774775"/>
                  <a:gd name="connsiteX14" fmla="*/ 290215 w 1529208"/>
                  <a:gd name="connsiteY14" fmla="*/ 1629668 h 1774775"/>
                  <a:gd name="connsiteX15" fmla="*/ 625078 w 1529208"/>
                  <a:gd name="connsiteY15" fmla="*/ 1629668 h 1774775"/>
                  <a:gd name="connsiteX16" fmla="*/ 692051 w 1529208"/>
                  <a:gd name="connsiteY16" fmla="*/ 1696641 h 1774775"/>
                  <a:gd name="connsiteX17" fmla="*/ 625078 w 1529208"/>
                  <a:gd name="connsiteY17" fmla="*/ 1774775 h 1774775"/>
                  <a:gd name="connsiteX18" fmla="*/ 279053 w 1529208"/>
                  <a:gd name="connsiteY18" fmla="*/ 1774775 h 177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529208" h="1774775">
                    <a:moveTo>
                      <a:pt x="279053" y="1774775"/>
                    </a:moveTo>
                    <a:cubicBezTo>
                      <a:pt x="189756" y="1774775"/>
                      <a:pt x="0" y="1718965"/>
                      <a:pt x="0" y="1529209"/>
                    </a:cubicBezTo>
                    <a:lnTo>
                      <a:pt x="0" y="334863"/>
                    </a:lnTo>
                    <a:cubicBezTo>
                      <a:pt x="0" y="100459"/>
                      <a:pt x="145107" y="0"/>
                      <a:pt x="279053" y="0"/>
                    </a:cubicBezTo>
                    <a:lnTo>
                      <a:pt x="1250156" y="0"/>
                    </a:lnTo>
                    <a:cubicBezTo>
                      <a:pt x="1417588" y="0"/>
                      <a:pt x="1529209" y="111621"/>
                      <a:pt x="1529209" y="290215"/>
                    </a:cubicBezTo>
                    <a:lnTo>
                      <a:pt x="1529209" y="692051"/>
                    </a:lnTo>
                    <a:cubicBezTo>
                      <a:pt x="1529209" y="725537"/>
                      <a:pt x="1506885" y="770186"/>
                      <a:pt x="1462236" y="770186"/>
                    </a:cubicBezTo>
                    <a:cubicBezTo>
                      <a:pt x="1406426" y="759023"/>
                      <a:pt x="1384102" y="736699"/>
                      <a:pt x="1384102" y="692051"/>
                    </a:cubicBezTo>
                    <a:lnTo>
                      <a:pt x="1384102" y="301377"/>
                    </a:lnTo>
                    <a:cubicBezTo>
                      <a:pt x="1384102" y="178594"/>
                      <a:pt x="1272481" y="133945"/>
                      <a:pt x="1227832" y="133945"/>
                    </a:cubicBezTo>
                    <a:lnTo>
                      <a:pt x="290215" y="133945"/>
                    </a:lnTo>
                    <a:cubicBezTo>
                      <a:pt x="223242" y="133945"/>
                      <a:pt x="145107" y="200918"/>
                      <a:pt x="133945" y="346025"/>
                    </a:cubicBezTo>
                    <a:lnTo>
                      <a:pt x="133945" y="1462236"/>
                    </a:lnTo>
                    <a:cubicBezTo>
                      <a:pt x="133945" y="1629668"/>
                      <a:pt x="245566" y="1629668"/>
                      <a:pt x="290215" y="1629668"/>
                    </a:cubicBezTo>
                    <a:lnTo>
                      <a:pt x="625078" y="1629668"/>
                    </a:lnTo>
                    <a:cubicBezTo>
                      <a:pt x="669727" y="1618506"/>
                      <a:pt x="692051" y="1663154"/>
                      <a:pt x="692051" y="1696641"/>
                    </a:cubicBezTo>
                    <a:cubicBezTo>
                      <a:pt x="692051" y="1730127"/>
                      <a:pt x="669727" y="1774775"/>
                      <a:pt x="625078" y="1774775"/>
                    </a:cubicBezTo>
                    <a:lnTo>
                      <a:pt x="279053" y="1774775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0" scaled="1"/>
                <a:tileRect/>
              </a:gradFill>
              <a:ln w="186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0" name="图形 47"/>
              <p:cNvSpPr/>
              <p:nvPr/>
            </p:nvSpPr>
            <p:spPr>
              <a:xfrm>
                <a:off x="5616029" y="2837408"/>
                <a:ext cx="1350615" cy="1473398"/>
              </a:xfrm>
              <a:custGeom>
                <a:avLst/>
                <a:gdLst>
                  <a:gd name="connsiteX0" fmla="*/ 55811 w 1350615"/>
                  <a:gd name="connsiteY0" fmla="*/ 0 h 1473398"/>
                  <a:gd name="connsiteX1" fmla="*/ 814834 w 1350615"/>
                  <a:gd name="connsiteY1" fmla="*/ 0 h 1473398"/>
                  <a:gd name="connsiteX2" fmla="*/ 870645 w 1350615"/>
                  <a:gd name="connsiteY2" fmla="*/ 55811 h 1473398"/>
                  <a:gd name="connsiteX3" fmla="*/ 814834 w 1350615"/>
                  <a:gd name="connsiteY3" fmla="*/ 111621 h 1473398"/>
                  <a:gd name="connsiteX4" fmla="*/ 55811 w 1350615"/>
                  <a:gd name="connsiteY4" fmla="*/ 111621 h 1473398"/>
                  <a:gd name="connsiteX5" fmla="*/ 0 w 1350615"/>
                  <a:gd name="connsiteY5" fmla="*/ 55811 h 1473398"/>
                  <a:gd name="connsiteX6" fmla="*/ 55811 w 1350615"/>
                  <a:gd name="connsiteY6" fmla="*/ 0 h 1473398"/>
                  <a:gd name="connsiteX7" fmla="*/ 55811 w 1350615"/>
                  <a:gd name="connsiteY7" fmla="*/ 334863 h 1473398"/>
                  <a:gd name="connsiteX8" fmla="*/ 814834 w 1350615"/>
                  <a:gd name="connsiteY8" fmla="*/ 334863 h 1473398"/>
                  <a:gd name="connsiteX9" fmla="*/ 870645 w 1350615"/>
                  <a:gd name="connsiteY9" fmla="*/ 390674 h 1473398"/>
                  <a:gd name="connsiteX10" fmla="*/ 814834 w 1350615"/>
                  <a:gd name="connsiteY10" fmla="*/ 446484 h 1473398"/>
                  <a:gd name="connsiteX11" fmla="*/ 55811 w 1350615"/>
                  <a:gd name="connsiteY11" fmla="*/ 446484 h 1473398"/>
                  <a:gd name="connsiteX12" fmla="*/ 0 w 1350615"/>
                  <a:gd name="connsiteY12" fmla="*/ 390674 h 1473398"/>
                  <a:gd name="connsiteX13" fmla="*/ 55811 w 1350615"/>
                  <a:gd name="connsiteY13" fmla="*/ 334863 h 1473398"/>
                  <a:gd name="connsiteX14" fmla="*/ 55811 w 1350615"/>
                  <a:gd name="connsiteY14" fmla="*/ 658564 h 1473398"/>
                  <a:gd name="connsiteX15" fmla="*/ 379512 w 1350615"/>
                  <a:gd name="connsiteY15" fmla="*/ 658564 h 1473398"/>
                  <a:gd name="connsiteX16" fmla="*/ 435322 w 1350615"/>
                  <a:gd name="connsiteY16" fmla="*/ 714375 h 1473398"/>
                  <a:gd name="connsiteX17" fmla="*/ 379512 w 1350615"/>
                  <a:gd name="connsiteY17" fmla="*/ 770186 h 1473398"/>
                  <a:gd name="connsiteX18" fmla="*/ 55811 w 1350615"/>
                  <a:gd name="connsiteY18" fmla="*/ 770186 h 1473398"/>
                  <a:gd name="connsiteX19" fmla="*/ 0 w 1350615"/>
                  <a:gd name="connsiteY19" fmla="*/ 714375 h 1473398"/>
                  <a:gd name="connsiteX20" fmla="*/ 55811 w 1350615"/>
                  <a:gd name="connsiteY20" fmla="*/ 658564 h 1473398"/>
                  <a:gd name="connsiteX21" fmla="*/ 502295 w 1350615"/>
                  <a:gd name="connsiteY21" fmla="*/ 1473399 h 1473398"/>
                  <a:gd name="connsiteX22" fmla="*/ 446484 w 1350615"/>
                  <a:gd name="connsiteY22" fmla="*/ 1417588 h 1473398"/>
                  <a:gd name="connsiteX23" fmla="*/ 446484 w 1350615"/>
                  <a:gd name="connsiteY23" fmla="*/ 1160859 h 1473398"/>
                  <a:gd name="connsiteX24" fmla="*/ 457647 w 1350615"/>
                  <a:gd name="connsiteY24" fmla="*/ 1127373 h 1473398"/>
                  <a:gd name="connsiteX25" fmla="*/ 971104 w 1350615"/>
                  <a:gd name="connsiteY25" fmla="*/ 613916 h 1473398"/>
                  <a:gd name="connsiteX26" fmla="*/ 1082725 w 1350615"/>
                  <a:gd name="connsiteY26" fmla="*/ 580430 h 1473398"/>
                  <a:gd name="connsiteX27" fmla="*/ 1183184 w 1350615"/>
                  <a:gd name="connsiteY27" fmla="*/ 625078 h 1473398"/>
                  <a:gd name="connsiteX28" fmla="*/ 1305967 w 1350615"/>
                  <a:gd name="connsiteY28" fmla="*/ 747861 h 1473398"/>
                  <a:gd name="connsiteX29" fmla="*/ 1350615 w 1350615"/>
                  <a:gd name="connsiteY29" fmla="*/ 848320 h 1473398"/>
                  <a:gd name="connsiteX30" fmla="*/ 1305967 w 1350615"/>
                  <a:gd name="connsiteY30" fmla="*/ 948779 h 1473398"/>
                  <a:gd name="connsiteX31" fmla="*/ 792510 w 1350615"/>
                  <a:gd name="connsiteY31" fmla="*/ 1462236 h 1473398"/>
                  <a:gd name="connsiteX32" fmla="*/ 759023 w 1350615"/>
                  <a:gd name="connsiteY32" fmla="*/ 1473399 h 1473398"/>
                  <a:gd name="connsiteX33" fmla="*/ 502295 w 1350615"/>
                  <a:gd name="connsiteY33" fmla="*/ 1473399 h 1473398"/>
                  <a:gd name="connsiteX34" fmla="*/ 725537 w 1350615"/>
                  <a:gd name="connsiteY34" fmla="*/ 1372940 h 1473398"/>
                  <a:gd name="connsiteX35" fmla="*/ 546943 w 1350615"/>
                  <a:gd name="connsiteY35" fmla="*/ 1194346 h 1473398"/>
                  <a:gd name="connsiteX36" fmla="*/ 558106 w 1350615"/>
                  <a:gd name="connsiteY36" fmla="*/ 1372940 h 1473398"/>
                  <a:gd name="connsiteX37" fmla="*/ 725537 w 1350615"/>
                  <a:gd name="connsiteY37" fmla="*/ 1372940 h 1473398"/>
                  <a:gd name="connsiteX38" fmla="*/ 803672 w 1350615"/>
                  <a:gd name="connsiteY38" fmla="*/ 1317129 h 1473398"/>
                  <a:gd name="connsiteX39" fmla="*/ 1105049 w 1350615"/>
                  <a:gd name="connsiteY39" fmla="*/ 1015752 h 1473398"/>
                  <a:gd name="connsiteX40" fmla="*/ 915293 w 1350615"/>
                  <a:gd name="connsiteY40" fmla="*/ 825996 h 1473398"/>
                  <a:gd name="connsiteX41" fmla="*/ 613916 w 1350615"/>
                  <a:gd name="connsiteY41" fmla="*/ 1127373 h 1473398"/>
                  <a:gd name="connsiteX42" fmla="*/ 803672 w 1350615"/>
                  <a:gd name="connsiteY42" fmla="*/ 1317129 h 1473398"/>
                  <a:gd name="connsiteX43" fmla="*/ 1183184 w 1350615"/>
                  <a:gd name="connsiteY43" fmla="*/ 937617 h 1473398"/>
                  <a:gd name="connsiteX44" fmla="*/ 1238994 w 1350615"/>
                  <a:gd name="connsiteY44" fmla="*/ 881807 h 1473398"/>
                  <a:gd name="connsiteX45" fmla="*/ 1238994 w 1350615"/>
                  <a:gd name="connsiteY45" fmla="*/ 814834 h 1473398"/>
                  <a:gd name="connsiteX46" fmla="*/ 1116211 w 1350615"/>
                  <a:gd name="connsiteY46" fmla="*/ 703213 h 1473398"/>
                  <a:gd name="connsiteX47" fmla="*/ 1082725 w 1350615"/>
                  <a:gd name="connsiteY47" fmla="*/ 692051 h 1473398"/>
                  <a:gd name="connsiteX48" fmla="*/ 1049238 w 1350615"/>
                  <a:gd name="connsiteY48" fmla="*/ 703213 h 1473398"/>
                  <a:gd name="connsiteX49" fmla="*/ 993428 w 1350615"/>
                  <a:gd name="connsiteY49" fmla="*/ 759023 h 1473398"/>
                  <a:gd name="connsiteX50" fmla="*/ 1183184 w 1350615"/>
                  <a:gd name="connsiteY50" fmla="*/ 937617 h 1473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1350615" h="1473398">
                    <a:moveTo>
                      <a:pt x="55811" y="0"/>
                    </a:moveTo>
                    <a:lnTo>
                      <a:pt x="814834" y="0"/>
                    </a:lnTo>
                    <a:cubicBezTo>
                      <a:pt x="848320" y="0"/>
                      <a:pt x="870645" y="22324"/>
                      <a:pt x="870645" y="55811"/>
                    </a:cubicBezTo>
                    <a:cubicBezTo>
                      <a:pt x="870645" y="89297"/>
                      <a:pt x="848320" y="111621"/>
                      <a:pt x="814834" y="111621"/>
                    </a:cubicBezTo>
                    <a:lnTo>
                      <a:pt x="55811" y="111621"/>
                    </a:lnTo>
                    <a:cubicBezTo>
                      <a:pt x="22324" y="111621"/>
                      <a:pt x="0" y="89297"/>
                      <a:pt x="0" y="55811"/>
                    </a:cubicBezTo>
                    <a:cubicBezTo>
                      <a:pt x="0" y="22324"/>
                      <a:pt x="22324" y="0"/>
                      <a:pt x="55811" y="0"/>
                    </a:cubicBezTo>
                    <a:close/>
                    <a:moveTo>
                      <a:pt x="55811" y="334863"/>
                    </a:moveTo>
                    <a:lnTo>
                      <a:pt x="814834" y="334863"/>
                    </a:lnTo>
                    <a:cubicBezTo>
                      <a:pt x="848320" y="334863"/>
                      <a:pt x="870645" y="357188"/>
                      <a:pt x="870645" y="390674"/>
                    </a:cubicBezTo>
                    <a:cubicBezTo>
                      <a:pt x="870645" y="424160"/>
                      <a:pt x="848320" y="446484"/>
                      <a:pt x="814834" y="446484"/>
                    </a:cubicBezTo>
                    <a:lnTo>
                      <a:pt x="55811" y="446484"/>
                    </a:lnTo>
                    <a:cubicBezTo>
                      <a:pt x="22324" y="446484"/>
                      <a:pt x="0" y="424160"/>
                      <a:pt x="0" y="390674"/>
                    </a:cubicBezTo>
                    <a:cubicBezTo>
                      <a:pt x="0" y="357188"/>
                      <a:pt x="22324" y="334863"/>
                      <a:pt x="55811" y="334863"/>
                    </a:cubicBezTo>
                    <a:close/>
                    <a:moveTo>
                      <a:pt x="55811" y="658564"/>
                    </a:moveTo>
                    <a:lnTo>
                      <a:pt x="379512" y="658564"/>
                    </a:lnTo>
                    <a:cubicBezTo>
                      <a:pt x="412998" y="658564"/>
                      <a:pt x="435322" y="680889"/>
                      <a:pt x="435322" y="714375"/>
                    </a:cubicBezTo>
                    <a:cubicBezTo>
                      <a:pt x="435322" y="747861"/>
                      <a:pt x="412998" y="770186"/>
                      <a:pt x="379512" y="770186"/>
                    </a:cubicBezTo>
                    <a:lnTo>
                      <a:pt x="55811" y="770186"/>
                    </a:lnTo>
                    <a:cubicBezTo>
                      <a:pt x="22324" y="770186"/>
                      <a:pt x="0" y="747861"/>
                      <a:pt x="0" y="714375"/>
                    </a:cubicBezTo>
                    <a:cubicBezTo>
                      <a:pt x="0" y="680889"/>
                      <a:pt x="22324" y="658564"/>
                      <a:pt x="55811" y="658564"/>
                    </a:cubicBezTo>
                    <a:close/>
                    <a:moveTo>
                      <a:pt x="502295" y="1473399"/>
                    </a:moveTo>
                    <a:cubicBezTo>
                      <a:pt x="479971" y="1473399"/>
                      <a:pt x="457647" y="1451074"/>
                      <a:pt x="446484" y="1417588"/>
                    </a:cubicBezTo>
                    <a:lnTo>
                      <a:pt x="446484" y="1160859"/>
                    </a:lnTo>
                    <a:cubicBezTo>
                      <a:pt x="446484" y="1149697"/>
                      <a:pt x="446484" y="1138535"/>
                      <a:pt x="457647" y="1127373"/>
                    </a:cubicBezTo>
                    <a:lnTo>
                      <a:pt x="971104" y="613916"/>
                    </a:lnTo>
                    <a:cubicBezTo>
                      <a:pt x="1004590" y="591592"/>
                      <a:pt x="1038076" y="580430"/>
                      <a:pt x="1082725" y="580430"/>
                    </a:cubicBezTo>
                    <a:cubicBezTo>
                      <a:pt x="1127373" y="580430"/>
                      <a:pt x="1160859" y="591592"/>
                      <a:pt x="1183184" y="625078"/>
                    </a:cubicBezTo>
                    <a:lnTo>
                      <a:pt x="1305967" y="747861"/>
                    </a:lnTo>
                    <a:cubicBezTo>
                      <a:pt x="1339453" y="781348"/>
                      <a:pt x="1350615" y="814834"/>
                      <a:pt x="1350615" y="848320"/>
                    </a:cubicBezTo>
                    <a:cubicBezTo>
                      <a:pt x="1350615" y="892969"/>
                      <a:pt x="1339453" y="926455"/>
                      <a:pt x="1305967" y="948779"/>
                    </a:cubicBezTo>
                    <a:lnTo>
                      <a:pt x="792510" y="1462236"/>
                    </a:lnTo>
                    <a:cubicBezTo>
                      <a:pt x="781348" y="1473399"/>
                      <a:pt x="770186" y="1473399"/>
                      <a:pt x="759023" y="1473399"/>
                    </a:cubicBezTo>
                    <a:lnTo>
                      <a:pt x="502295" y="1473399"/>
                    </a:lnTo>
                    <a:close/>
                    <a:moveTo>
                      <a:pt x="725537" y="1372940"/>
                    </a:moveTo>
                    <a:lnTo>
                      <a:pt x="546943" y="1194346"/>
                    </a:lnTo>
                    <a:lnTo>
                      <a:pt x="558106" y="1372940"/>
                    </a:lnTo>
                    <a:lnTo>
                      <a:pt x="725537" y="1372940"/>
                    </a:lnTo>
                    <a:close/>
                    <a:moveTo>
                      <a:pt x="803672" y="1317129"/>
                    </a:moveTo>
                    <a:lnTo>
                      <a:pt x="1105049" y="1015752"/>
                    </a:lnTo>
                    <a:lnTo>
                      <a:pt x="915293" y="825996"/>
                    </a:lnTo>
                    <a:lnTo>
                      <a:pt x="613916" y="1127373"/>
                    </a:lnTo>
                    <a:lnTo>
                      <a:pt x="803672" y="1317129"/>
                    </a:lnTo>
                    <a:close/>
                    <a:moveTo>
                      <a:pt x="1183184" y="937617"/>
                    </a:moveTo>
                    <a:lnTo>
                      <a:pt x="1238994" y="881807"/>
                    </a:lnTo>
                    <a:cubicBezTo>
                      <a:pt x="1261318" y="859482"/>
                      <a:pt x="1261318" y="837158"/>
                      <a:pt x="1238994" y="814834"/>
                    </a:cubicBezTo>
                    <a:lnTo>
                      <a:pt x="1116211" y="703213"/>
                    </a:lnTo>
                    <a:cubicBezTo>
                      <a:pt x="1105049" y="692051"/>
                      <a:pt x="1093887" y="692051"/>
                      <a:pt x="1082725" y="692051"/>
                    </a:cubicBezTo>
                    <a:cubicBezTo>
                      <a:pt x="1071563" y="692051"/>
                      <a:pt x="1060400" y="692051"/>
                      <a:pt x="1049238" y="703213"/>
                    </a:cubicBezTo>
                    <a:lnTo>
                      <a:pt x="993428" y="759023"/>
                    </a:lnTo>
                    <a:lnTo>
                      <a:pt x="1183184" y="937617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0" scaled="1"/>
                <a:tileRect/>
              </a:gradFill>
              <a:ln w="186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5" name="椭圆 34"/>
            <p:cNvSpPr/>
            <p:nvPr/>
          </p:nvSpPr>
          <p:spPr>
            <a:xfrm>
              <a:off x="4619403" y="3160701"/>
              <a:ext cx="864806" cy="864806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4756165" y="3297463"/>
              <a:ext cx="591283" cy="591283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657247" y="2445506"/>
            <a:ext cx="864806" cy="864806"/>
            <a:chOff x="8936657" y="3209902"/>
            <a:chExt cx="864806" cy="864806"/>
          </a:xfrm>
        </p:grpSpPr>
        <p:sp>
          <p:nvSpPr>
            <p:cNvPr id="39" name="图形 26"/>
            <p:cNvSpPr/>
            <p:nvPr/>
          </p:nvSpPr>
          <p:spPr>
            <a:xfrm>
              <a:off x="9213136" y="3486381"/>
              <a:ext cx="311849" cy="311849"/>
            </a:xfrm>
            <a:custGeom>
              <a:avLst/>
              <a:gdLst>
                <a:gd name="connsiteX0" fmla="*/ 952500 w 1905000"/>
                <a:gd name="connsiteY0" fmla="*/ 155776 h 1905000"/>
                <a:gd name="connsiteX1" fmla="*/ 274188 w 1905000"/>
                <a:gd name="connsiteY1" fmla="*/ 533876 h 1905000"/>
                <a:gd name="connsiteX2" fmla="*/ 952500 w 1905000"/>
                <a:gd name="connsiteY2" fmla="*/ 930937 h 1905000"/>
                <a:gd name="connsiteX3" fmla="*/ 1630812 w 1905000"/>
                <a:gd name="connsiteY3" fmla="*/ 533876 h 1905000"/>
                <a:gd name="connsiteX4" fmla="*/ 952500 w 1905000"/>
                <a:gd name="connsiteY4" fmla="*/ 0 h 1905000"/>
                <a:gd name="connsiteX5" fmla="*/ 1905000 w 1905000"/>
                <a:gd name="connsiteY5" fmla="*/ 531088 h 1905000"/>
                <a:gd name="connsiteX6" fmla="*/ 952500 w 1905000"/>
                <a:gd name="connsiteY6" fmla="*/ 1088572 h 1905000"/>
                <a:gd name="connsiteX7" fmla="*/ 0 w 1905000"/>
                <a:gd name="connsiteY7" fmla="*/ 531088 h 1905000"/>
                <a:gd name="connsiteX8" fmla="*/ 1785845 w 1905000"/>
                <a:gd name="connsiteY8" fmla="*/ 872939 h 1905000"/>
                <a:gd name="connsiteX9" fmla="*/ 1905000 w 1905000"/>
                <a:gd name="connsiteY9" fmla="*/ 939302 h 1905000"/>
                <a:gd name="connsiteX10" fmla="*/ 952500 w 1905000"/>
                <a:gd name="connsiteY10" fmla="*/ 1496786 h 1905000"/>
                <a:gd name="connsiteX11" fmla="*/ 0 w 1905000"/>
                <a:gd name="connsiteY11" fmla="*/ 939302 h 1905000"/>
                <a:gd name="connsiteX12" fmla="*/ 119155 w 1905000"/>
                <a:gd name="connsiteY12" fmla="*/ 872939 h 1905000"/>
                <a:gd name="connsiteX13" fmla="*/ 952500 w 1905000"/>
                <a:gd name="connsiteY13" fmla="*/ 1360714 h 1905000"/>
                <a:gd name="connsiteX14" fmla="*/ 1785845 w 1905000"/>
                <a:gd name="connsiteY14" fmla="*/ 1281153 h 1905000"/>
                <a:gd name="connsiteX15" fmla="*/ 1905000 w 1905000"/>
                <a:gd name="connsiteY15" fmla="*/ 1347516 h 1905000"/>
                <a:gd name="connsiteX16" fmla="*/ 952500 w 1905000"/>
                <a:gd name="connsiteY16" fmla="*/ 1905000 h 1905000"/>
                <a:gd name="connsiteX17" fmla="*/ 0 w 1905000"/>
                <a:gd name="connsiteY17" fmla="*/ 1347516 h 1905000"/>
                <a:gd name="connsiteX18" fmla="*/ 119155 w 1905000"/>
                <a:gd name="connsiteY18" fmla="*/ 1281153 h 1905000"/>
                <a:gd name="connsiteX19" fmla="*/ 952500 w 1905000"/>
                <a:gd name="connsiteY19" fmla="*/ 1768929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05000" h="1905000">
                  <a:moveTo>
                    <a:pt x="952500" y="155776"/>
                  </a:moveTo>
                  <a:lnTo>
                    <a:pt x="274188" y="533876"/>
                  </a:lnTo>
                  <a:lnTo>
                    <a:pt x="952500" y="930937"/>
                  </a:lnTo>
                  <a:lnTo>
                    <a:pt x="1630812" y="533876"/>
                  </a:lnTo>
                  <a:close/>
                  <a:moveTo>
                    <a:pt x="952500" y="0"/>
                  </a:moveTo>
                  <a:lnTo>
                    <a:pt x="1905000" y="531088"/>
                  </a:lnTo>
                  <a:lnTo>
                    <a:pt x="952500" y="1088572"/>
                  </a:lnTo>
                  <a:lnTo>
                    <a:pt x="0" y="531088"/>
                  </a:lnTo>
                  <a:close/>
                  <a:moveTo>
                    <a:pt x="1785845" y="872939"/>
                  </a:moveTo>
                  <a:lnTo>
                    <a:pt x="1905000" y="939302"/>
                  </a:lnTo>
                  <a:lnTo>
                    <a:pt x="952500" y="1496786"/>
                  </a:lnTo>
                  <a:lnTo>
                    <a:pt x="0" y="939302"/>
                  </a:lnTo>
                  <a:lnTo>
                    <a:pt x="119155" y="872939"/>
                  </a:lnTo>
                  <a:lnTo>
                    <a:pt x="952500" y="1360714"/>
                  </a:lnTo>
                  <a:close/>
                  <a:moveTo>
                    <a:pt x="1785845" y="1281153"/>
                  </a:moveTo>
                  <a:lnTo>
                    <a:pt x="1905000" y="1347516"/>
                  </a:lnTo>
                  <a:lnTo>
                    <a:pt x="952500" y="1905000"/>
                  </a:lnTo>
                  <a:lnTo>
                    <a:pt x="0" y="1347516"/>
                  </a:lnTo>
                  <a:lnTo>
                    <a:pt x="119155" y="1281153"/>
                  </a:lnTo>
                  <a:lnTo>
                    <a:pt x="952500" y="1768929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0" scaled="1"/>
              <a:tileRect/>
            </a:gra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8936657" y="3209902"/>
              <a:ext cx="864806" cy="864806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9073419" y="3346664"/>
              <a:ext cx="591283" cy="591283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964634" y="4356479"/>
            <a:ext cx="2365303" cy="795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复制您的内容文字到这里，在复制内容的下方弹框中选择“只保留文本”，可以保留完整格式。</a:t>
            </a:r>
            <a:endParaRPr lang="zh-CN" altLang="en-US" sz="1200" dirty="0"/>
          </a:p>
        </p:txBody>
      </p:sp>
      <p:sp>
        <p:nvSpPr>
          <p:cNvPr id="54" name="文本框 53"/>
          <p:cNvSpPr txBox="1"/>
          <p:nvPr/>
        </p:nvSpPr>
        <p:spPr>
          <a:xfrm>
            <a:off x="1260210" y="3717798"/>
            <a:ext cx="17741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gradFill>
                  <a:gsLst>
                    <a:gs pos="0">
                      <a:srgbClr val="69CCDC"/>
                    </a:gs>
                    <a:gs pos="100000">
                      <a:srgbClr val="209ED6"/>
                    </a:gs>
                  </a:gsLst>
                  <a:lin ang="0" scaled="1"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我是标题</a:t>
            </a:r>
            <a:endParaRPr lang="zh-CN" altLang="en-US" sz="2000" dirty="0">
              <a:gradFill>
                <a:gsLst>
                  <a:gs pos="0">
                    <a:srgbClr val="69CCDC"/>
                  </a:gs>
                  <a:gs pos="100000">
                    <a:srgbClr val="209ED6"/>
                  </a:gs>
                </a:gsLst>
                <a:lin ang="0" scaled="1"/>
              </a:gra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906999" y="4356479"/>
            <a:ext cx="2365303" cy="795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复制您的内容文字到这里，在复制内容的下方弹框中选择“只保留文本”，可以保留完整格式。</a:t>
            </a:r>
            <a:endParaRPr lang="zh-CN" altLang="en-US" sz="1200" dirty="0"/>
          </a:p>
        </p:txBody>
      </p:sp>
      <p:sp>
        <p:nvSpPr>
          <p:cNvPr id="56" name="文本框 55"/>
          <p:cNvSpPr txBox="1"/>
          <p:nvPr/>
        </p:nvSpPr>
        <p:spPr>
          <a:xfrm>
            <a:off x="5202575" y="3717798"/>
            <a:ext cx="17741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gradFill>
                  <a:gsLst>
                    <a:gs pos="0">
                      <a:srgbClr val="69CCDC"/>
                    </a:gs>
                    <a:gs pos="100000">
                      <a:srgbClr val="209ED6"/>
                    </a:gs>
                  </a:gsLst>
                  <a:lin ang="0" scaled="1"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我是标题</a:t>
            </a:r>
            <a:endParaRPr lang="zh-CN" altLang="en-US" sz="2000" dirty="0">
              <a:gradFill>
                <a:gsLst>
                  <a:gs pos="0">
                    <a:srgbClr val="69CCDC"/>
                  </a:gs>
                  <a:gs pos="100000">
                    <a:srgbClr val="209ED6"/>
                  </a:gs>
                </a:gsLst>
                <a:lin ang="0" scaled="1"/>
              </a:gra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8849365" y="4356479"/>
            <a:ext cx="2365303" cy="795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复制您的内容文字到这里，在复制内容的下方弹框中选择“只保留文本”，可以保留完整格式。</a:t>
            </a:r>
            <a:endParaRPr lang="zh-CN" altLang="en-US" sz="1200" dirty="0"/>
          </a:p>
        </p:txBody>
      </p:sp>
      <p:sp>
        <p:nvSpPr>
          <p:cNvPr id="58" name="文本框 57"/>
          <p:cNvSpPr txBox="1"/>
          <p:nvPr/>
        </p:nvSpPr>
        <p:spPr>
          <a:xfrm>
            <a:off x="9144941" y="3717798"/>
            <a:ext cx="17741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gradFill>
                  <a:gsLst>
                    <a:gs pos="0">
                      <a:srgbClr val="69CCDC"/>
                    </a:gs>
                    <a:gs pos="100000">
                      <a:srgbClr val="209ED6"/>
                    </a:gs>
                  </a:gsLst>
                  <a:lin ang="0" scaled="1"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我是标题</a:t>
            </a:r>
            <a:endParaRPr lang="zh-CN" altLang="en-US" sz="2000" dirty="0">
              <a:gradFill>
                <a:gsLst>
                  <a:gs pos="0">
                    <a:srgbClr val="69CCDC"/>
                  </a:gs>
                  <a:gs pos="100000">
                    <a:srgbClr val="209ED6"/>
                  </a:gs>
                </a:gsLst>
                <a:lin ang="0" scaled="1"/>
              </a:gra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682626" y="1133237"/>
            <a:ext cx="950889" cy="0"/>
          </a:xfrm>
          <a:prstGeom prst="line">
            <a:avLst/>
          </a:prstGeom>
          <a:ln w="38100" cap="flat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4631341" y="2181263"/>
            <a:ext cx="2929318" cy="0"/>
          </a:xfrm>
          <a:prstGeom prst="line">
            <a:avLst/>
          </a:prstGeom>
          <a:ln w="127000" cap="flat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8580056" y="2181263"/>
            <a:ext cx="2929318" cy="0"/>
          </a:xfrm>
          <a:prstGeom prst="line">
            <a:avLst/>
          </a:prstGeom>
          <a:ln w="127000" cap="flat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椭圆 62"/>
          <p:cNvSpPr/>
          <p:nvPr/>
        </p:nvSpPr>
        <p:spPr>
          <a:xfrm>
            <a:off x="10985798" y="-103368"/>
            <a:ext cx="1155118" cy="115511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rgbClr val="69CCD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6420426" y="1927729"/>
            <a:ext cx="5076249" cy="1280825"/>
            <a:chOff x="6807200" y="1635629"/>
            <a:chExt cx="5076249" cy="1280825"/>
          </a:xfrm>
        </p:grpSpPr>
        <p:grpSp>
          <p:nvGrpSpPr>
            <p:cNvPr id="39" name="组合 38"/>
            <p:cNvGrpSpPr/>
            <p:nvPr/>
          </p:nvGrpSpPr>
          <p:grpSpPr>
            <a:xfrm>
              <a:off x="6807200" y="1635629"/>
              <a:ext cx="5076249" cy="1280825"/>
              <a:chOff x="6807200" y="1635629"/>
              <a:chExt cx="5076249" cy="1280825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7902575" y="1635629"/>
                <a:ext cx="3980874" cy="12808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algn="ctr" rotWithShape="0">
                  <a:schemeClr val="bg1">
                    <a:lumMod val="6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6807200" y="1635629"/>
                <a:ext cx="1109421" cy="128082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381000" dist="38100" sx="103000" sy="103000" algn="l" rotWithShape="0">
                  <a:srgbClr val="209ED6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8150802" y="1753200"/>
              <a:ext cx="3444732" cy="926850"/>
              <a:chOff x="8150802" y="1727025"/>
              <a:chExt cx="3444732" cy="926850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8150802" y="2098210"/>
                <a:ext cx="3444732" cy="555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latin typeface="OPPOSans L" panose="00020600040101010101" pitchFamily="18" charset="-122"/>
                    <a:ea typeface="OPPOSans L" panose="00020600040101010101" pitchFamily="18" charset="-122"/>
                    <a:cs typeface="OPPOSans L" panose="00020600040101010101" pitchFamily="18" charset="-122"/>
                  </a:rPr>
                  <a:t>复制您的内容文字到这里，在复制内容的下方弹框中选择“只保留文本”，可以保留完整格式。</a:t>
                </a:r>
                <a:endParaRPr lang="zh-CN" altLang="en-US" sz="1200" dirty="0"/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8150802" y="1727025"/>
                <a:ext cx="177415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gradFill>
                      <a:gsLst>
                        <a:gs pos="0">
                          <a:srgbClr val="69CCDC"/>
                        </a:gs>
                        <a:gs pos="100000">
                          <a:srgbClr val="209ED6"/>
                        </a:gs>
                      </a:gsLst>
                      <a:lin ang="0" scaled="1"/>
                    </a:gra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我是标题</a:t>
                </a:r>
                <a:endParaRPr lang="zh-CN" altLang="en-US" dirty="0">
                  <a:gradFill>
                    <a:gsLst>
                      <a:gs pos="0">
                        <a:srgbClr val="69CCDC"/>
                      </a:gs>
                      <a:gs pos="100000">
                        <a:srgbClr val="209ED6"/>
                      </a:gs>
                    </a:gsLst>
                    <a:lin ang="0" scaled="1"/>
                  </a:gra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6420426" y="3969357"/>
            <a:ext cx="5076247" cy="1280825"/>
            <a:chOff x="6807200" y="3859292"/>
            <a:chExt cx="5076247" cy="1280825"/>
          </a:xfrm>
        </p:grpSpPr>
        <p:grpSp>
          <p:nvGrpSpPr>
            <p:cNvPr id="41" name="组合 40"/>
            <p:cNvGrpSpPr/>
            <p:nvPr/>
          </p:nvGrpSpPr>
          <p:grpSpPr>
            <a:xfrm>
              <a:off x="6807200" y="3859292"/>
              <a:ext cx="5076247" cy="1280825"/>
              <a:chOff x="6807200" y="1635629"/>
              <a:chExt cx="5076247" cy="1280825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7902574" y="1635629"/>
                <a:ext cx="3980873" cy="12808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algn="ctr" rotWithShape="0">
                  <a:schemeClr val="bg1">
                    <a:lumMod val="6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6807200" y="1635629"/>
                <a:ext cx="1109421" cy="128082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381000" dist="38100" sx="103000" sy="103000" algn="l" rotWithShape="0">
                  <a:srgbClr val="209ED6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8150802" y="4031747"/>
              <a:ext cx="3444732" cy="926850"/>
              <a:chOff x="8150802" y="1781909"/>
              <a:chExt cx="3444732" cy="926850"/>
            </a:xfrm>
          </p:grpSpPr>
          <p:sp>
            <p:nvSpPr>
              <p:cNvPr id="45" name="文本框 44"/>
              <p:cNvSpPr txBox="1"/>
              <p:nvPr/>
            </p:nvSpPr>
            <p:spPr>
              <a:xfrm>
                <a:off x="8150802" y="2153094"/>
                <a:ext cx="3444732" cy="555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latin typeface="OPPOSans L" panose="00020600040101010101" pitchFamily="18" charset="-122"/>
                    <a:ea typeface="OPPOSans L" panose="00020600040101010101" pitchFamily="18" charset="-122"/>
                    <a:cs typeface="OPPOSans L" panose="00020600040101010101" pitchFamily="18" charset="-122"/>
                  </a:rPr>
                  <a:t>复制您的内容文字到这里，在复制内容的下方弹框中选择“只保留文本”，可以保留完整格式</a:t>
                </a:r>
                <a:endParaRPr lang="zh-CN" altLang="en-US" sz="1200" dirty="0"/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8150802" y="1781909"/>
                <a:ext cx="177415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gradFill>
                      <a:gsLst>
                        <a:gs pos="0">
                          <a:srgbClr val="69CCDC"/>
                        </a:gs>
                        <a:gs pos="100000">
                          <a:srgbClr val="209ED6"/>
                        </a:gs>
                      </a:gsLst>
                      <a:lin ang="0" scaled="1"/>
                    </a:gra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我是标题</a:t>
                </a:r>
                <a:endParaRPr lang="zh-CN" altLang="en-US" dirty="0">
                  <a:gradFill>
                    <a:gsLst>
                      <a:gs pos="0">
                        <a:srgbClr val="69CCDC"/>
                      </a:gs>
                      <a:gs pos="100000">
                        <a:srgbClr val="209ED6"/>
                      </a:gs>
                    </a:gsLst>
                    <a:lin ang="0" scaled="1"/>
                  </a:gra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658813" y="1927729"/>
            <a:ext cx="5013901" cy="1280825"/>
            <a:chOff x="1045587" y="1635629"/>
            <a:chExt cx="5013901" cy="1280825"/>
          </a:xfrm>
        </p:grpSpPr>
        <p:grpSp>
          <p:nvGrpSpPr>
            <p:cNvPr id="47" name="组合 46"/>
            <p:cNvGrpSpPr/>
            <p:nvPr/>
          </p:nvGrpSpPr>
          <p:grpSpPr>
            <a:xfrm flipH="1">
              <a:off x="1045587" y="1635629"/>
              <a:ext cx="5013901" cy="1280825"/>
              <a:chOff x="6807200" y="1635629"/>
              <a:chExt cx="5013901" cy="1280825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7902575" y="1635629"/>
                <a:ext cx="3918526" cy="12808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algn="ctr" rotWithShape="0">
                  <a:schemeClr val="bg1">
                    <a:lumMod val="6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6807200" y="1635629"/>
                <a:ext cx="1109421" cy="128082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381000" dist="38100" sx="103000" sy="103000" algn="l" rotWithShape="0">
                  <a:srgbClr val="209ED6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1370014" y="1748144"/>
              <a:ext cx="3409950" cy="926850"/>
              <a:chOff x="7699952" y="1721969"/>
              <a:chExt cx="3409950" cy="926850"/>
            </a:xfrm>
          </p:grpSpPr>
          <p:sp>
            <p:nvSpPr>
              <p:cNvPr id="51" name="文本框 50"/>
              <p:cNvSpPr txBox="1"/>
              <p:nvPr/>
            </p:nvSpPr>
            <p:spPr>
              <a:xfrm>
                <a:off x="7699952" y="2093154"/>
                <a:ext cx="3409950" cy="555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200" dirty="0">
                    <a:latin typeface="OPPOSans L" panose="00020600040101010101" pitchFamily="18" charset="-122"/>
                    <a:ea typeface="OPPOSans L" panose="00020600040101010101" pitchFamily="18" charset="-122"/>
                    <a:cs typeface="OPPOSans L" panose="00020600040101010101" pitchFamily="18" charset="-122"/>
                  </a:rPr>
                  <a:t>复制您的内容文字到这里，在复制内容的下方弹框中选择“只保留文本”，可以保留完整格式</a:t>
                </a:r>
                <a:endParaRPr lang="zh-CN" altLang="en-US" sz="1200" dirty="0"/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9335750" y="1721969"/>
                <a:ext cx="177415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dirty="0">
                    <a:gradFill>
                      <a:gsLst>
                        <a:gs pos="0">
                          <a:srgbClr val="69CCDC"/>
                        </a:gs>
                        <a:gs pos="100000">
                          <a:srgbClr val="209ED6"/>
                        </a:gs>
                      </a:gsLst>
                      <a:lin ang="0" scaled="1"/>
                    </a:gra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我是标题</a:t>
                </a:r>
                <a:endParaRPr lang="zh-CN" altLang="en-US" dirty="0">
                  <a:gradFill>
                    <a:gsLst>
                      <a:gs pos="0">
                        <a:srgbClr val="69CCDC"/>
                      </a:gs>
                      <a:gs pos="100000">
                        <a:srgbClr val="209ED6"/>
                      </a:gs>
                    </a:gsLst>
                    <a:lin ang="0" scaled="1"/>
                  </a:gra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658813" y="3963413"/>
            <a:ext cx="5013901" cy="1280825"/>
            <a:chOff x="1045587" y="3853348"/>
            <a:chExt cx="5013901" cy="1280825"/>
          </a:xfrm>
        </p:grpSpPr>
        <p:grpSp>
          <p:nvGrpSpPr>
            <p:cNvPr id="53" name="组合 52"/>
            <p:cNvGrpSpPr/>
            <p:nvPr/>
          </p:nvGrpSpPr>
          <p:grpSpPr>
            <a:xfrm flipH="1">
              <a:off x="1045587" y="3853348"/>
              <a:ext cx="5013901" cy="1280825"/>
              <a:chOff x="6807200" y="1635629"/>
              <a:chExt cx="5013901" cy="1280825"/>
            </a:xfrm>
          </p:grpSpPr>
          <p:sp>
            <p:nvSpPr>
              <p:cNvPr id="54" name="矩形 53"/>
              <p:cNvSpPr/>
              <p:nvPr/>
            </p:nvSpPr>
            <p:spPr>
              <a:xfrm>
                <a:off x="7902575" y="1635629"/>
                <a:ext cx="3918526" cy="12808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algn="ctr" rotWithShape="0">
                  <a:schemeClr val="bg1">
                    <a:lumMod val="6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6807200" y="1635629"/>
                <a:ext cx="1109421" cy="128082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381000" dist="38100" sx="103000" sy="103000" algn="l" rotWithShape="0">
                  <a:srgbClr val="209ED6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1370014" y="4031747"/>
              <a:ext cx="3409950" cy="926850"/>
              <a:chOff x="7699952" y="1787853"/>
              <a:chExt cx="3409950" cy="926850"/>
            </a:xfrm>
          </p:grpSpPr>
          <p:sp>
            <p:nvSpPr>
              <p:cNvPr id="57" name="文本框 56"/>
              <p:cNvSpPr txBox="1"/>
              <p:nvPr/>
            </p:nvSpPr>
            <p:spPr>
              <a:xfrm>
                <a:off x="7699952" y="2159038"/>
                <a:ext cx="3409950" cy="555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200" dirty="0">
                    <a:latin typeface="OPPOSans L" panose="00020600040101010101" pitchFamily="18" charset="-122"/>
                    <a:ea typeface="OPPOSans L" panose="00020600040101010101" pitchFamily="18" charset="-122"/>
                    <a:cs typeface="OPPOSans L" panose="00020600040101010101" pitchFamily="18" charset="-122"/>
                  </a:rPr>
                  <a:t>复制您的内容文字到这里，在复制内容的下方弹框中选择“只保留文本”，可以保留完整格式</a:t>
                </a:r>
                <a:endParaRPr lang="zh-CN" altLang="en-US" sz="1200" dirty="0"/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9335750" y="1787853"/>
                <a:ext cx="177415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dirty="0">
                    <a:gradFill>
                      <a:gsLst>
                        <a:gs pos="0">
                          <a:srgbClr val="69CCDC"/>
                        </a:gs>
                        <a:gs pos="100000">
                          <a:srgbClr val="209ED6"/>
                        </a:gs>
                      </a:gsLst>
                      <a:lin ang="0" scaled="1"/>
                    </a:gra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我是标题</a:t>
                </a:r>
                <a:endParaRPr lang="zh-CN" altLang="en-US" dirty="0">
                  <a:gradFill>
                    <a:gsLst>
                      <a:gs pos="0">
                        <a:srgbClr val="69CCDC"/>
                      </a:gs>
                      <a:gs pos="100000">
                        <a:srgbClr val="209ED6"/>
                      </a:gs>
                    </a:gsLst>
                    <a:lin ang="0" scaled="1"/>
                  </a:gra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</p:grpSp>
      </p:grpSp>
      <p:sp>
        <p:nvSpPr>
          <p:cNvPr id="70" name="文本框 69"/>
          <p:cNvSpPr txBox="1"/>
          <p:nvPr/>
        </p:nvSpPr>
        <p:spPr>
          <a:xfrm>
            <a:off x="4654658" y="2152643"/>
            <a:ext cx="8963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Roboto Bk" pitchFamily="2" charset="0"/>
                <a:ea typeface="Roboto Bk" pitchFamily="2" charset="0"/>
              </a:rPr>
              <a:t>01</a:t>
            </a:r>
            <a:endParaRPr lang="zh-CN" altLang="en-US" sz="4800" dirty="0">
              <a:solidFill>
                <a:schemeClr val="bg1"/>
              </a:solidFill>
              <a:latin typeface="Roboto Bk" pitchFamily="2" charset="0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4673651" y="4188326"/>
            <a:ext cx="8964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Roboto Bk" pitchFamily="2" charset="0"/>
                <a:ea typeface="Roboto Bk" pitchFamily="2" charset="0"/>
              </a:rPr>
              <a:t>02</a:t>
            </a:r>
            <a:endParaRPr lang="zh-CN" altLang="en-US" sz="4800" dirty="0">
              <a:solidFill>
                <a:schemeClr val="bg1"/>
              </a:solidFill>
              <a:latin typeface="Roboto Bk" pitchFamily="2" charset="0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6519914" y="4188326"/>
            <a:ext cx="8963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Roboto Bk" pitchFamily="2" charset="0"/>
                <a:ea typeface="Roboto Bk" pitchFamily="2" charset="0"/>
              </a:rPr>
              <a:t>04</a:t>
            </a:r>
            <a:endParaRPr lang="zh-CN" altLang="en-US" sz="4800" dirty="0">
              <a:solidFill>
                <a:schemeClr val="bg1"/>
              </a:solidFill>
              <a:latin typeface="Roboto Bk" pitchFamily="2" charset="0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6526937" y="2136097"/>
            <a:ext cx="8963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Roboto Bk" pitchFamily="2" charset="0"/>
                <a:ea typeface="Roboto Bk" pitchFamily="2" charset="0"/>
              </a:rPr>
              <a:t>03</a:t>
            </a:r>
            <a:endParaRPr lang="zh-CN" altLang="en-US" sz="4800" dirty="0">
              <a:solidFill>
                <a:schemeClr val="bg1"/>
              </a:solidFill>
              <a:latin typeface="Roboto Bk" pitchFamily="2" charset="0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4996770" y="2539155"/>
            <a:ext cx="2099601" cy="2099601"/>
            <a:chOff x="4996770" y="2325751"/>
            <a:chExt cx="2099601" cy="2099601"/>
          </a:xfrm>
        </p:grpSpPr>
        <p:sp>
          <p:nvSpPr>
            <p:cNvPr id="64" name="椭圆 63"/>
            <p:cNvSpPr/>
            <p:nvPr/>
          </p:nvSpPr>
          <p:spPr>
            <a:xfrm>
              <a:off x="4996770" y="2325751"/>
              <a:ext cx="2099601" cy="2099601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>
            <a:xfrm>
              <a:off x="5208743" y="2545870"/>
              <a:ext cx="1675656" cy="1659365"/>
            </a:xfrm>
            <a:custGeom>
              <a:avLst/>
              <a:gdLst>
                <a:gd name="connsiteX0" fmla="*/ 837828 w 1675656"/>
                <a:gd name="connsiteY0" fmla="*/ 0 h 1659365"/>
                <a:gd name="connsiteX1" fmla="*/ 1675656 w 1675656"/>
                <a:gd name="connsiteY1" fmla="*/ 829683 h 1659365"/>
                <a:gd name="connsiteX2" fmla="*/ 923491 w 1675656"/>
                <a:gd name="connsiteY2" fmla="*/ 1655083 h 1659365"/>
                <a:gd name="connsiteX3" fmla="*/ 837848 w 1675656"/>
                <a:gd name="connsiteY3" fmla="*/ 1659365 h 1659365"/>
                <a:gd name="connsiteX4" fmla="*/ 837808 w 1675656"/>
                <a:gd name="connsiteY4" fmla="*/ 1659365 h 1659365"/>
                <a:gd name="connsiteX5" fmla="*/ 752165 w 1675656"/>
                <a:gd name="connsiteY5" fmla="*/ 1655083 h 1659365"/>
                <a:gd name="connsiteX6" fmla="*/ 0 w 1675656"/>
                <a:gd name="connsiteY6" fmla="*/ 829683 h 1659365"/>
                <a:gd name="connsiteX7" fmla="*/ 837828 w 1675656"/>
                <a:gd name="connsiteY7" fmla="*/ 0 h 1659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75656" h="1659365">
                  <a:moveTo>
                    <a:pt x="837828" y="0"/>
                  </a:moveTo>
                  <a:cubicBezTo>
                    <a:pt x="1300548" y="0"/>
                    <a:pt x="1675656" y="371462"/>
                    <a:pt x="1675656" y="829683"/>
                  </a:cubicBezTo>
                  <a:cubicBezTo>
                    <a:pt x="1675656" y="1259265"/>
                    <a:pt x="1345971" y="1612594"/>
                    <a:pt x="923491" y="1655083"/>
                  </a:cubicBezTo>
                  <a:lnTo>
                    <a:pt x="837848" y="1659365"/>
                  </a:lnTo>
                  <a:lnTo>
                    <a:pt x="837808" y="1659365"/>
                  </a:lnTo>
                  <a:lnTo>
                    <a:pt x="752165" y="1655083"/>
                  </a:lnTo>
                  <a:cubicBezTo>
                    <a:pt x="329685" y="1612594"/>
                    <a:pt x="0" y="1259265"/>
                    <a:pt x="0" y="829683"/>
                  </a:cubicBezTo>
                  <a:cubicBezTo>
                    <a:pt x="0" y="371462"/>
                    <a:pt x="375108" y="0"/>
                    <a:pt x="837828" y="0"/>
                  </a:cubicBezTo>
                  <a:close/>
                </a:path>
              </a:pathLst>
            </a:custGeom>
          </p:spPr>
        </p:pic>
      </p:grpSp>
      <p:sp>
        <p:nvSpPr>
          <p:cNvPr id="82" name="文本框 81"/>
          <p:cNvSpPr txBox="1"/>
          <p:nvPr/>
        </p:nvSpPr>
        <p:spPr>
          <a:xfrm>
            <a:off x="550987" y="474191"/>
            <a:ext cx="22705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69CCDC"/>
                    </a:gs>
                    <a:gs pos="100000">
                      <a:srgbClr val="209ED6"/>
                    </a:gs>
                  </a:gsLst>
                  <a:lin ang="0" scaled="1"/>
                </a:gradFill>
                <a:latin typeface="+mj-ea"/>
                <a:ea typeface="+mj-ea"/>
                <a:cs typeface="OPPOSans M" panose="00020600040101010101" pitchFamily="18" charset="-122"/>
              </a:rPr>
              <a:t>我是标题</a:t>
            </a:r>
            <a:endParaRPr lang="zh-CN" altLang="en-US" sz="3200" dirty="0">
              <a:gradFill>
                <a:gsLst>
                  <a:gs pos="0">
                    <a:srgbClr val="69CCDC"/>
                  </a:gs>
                  <a:gs pos="100000">
                    <a:srgbClr val="209ED6"/>
                  </a:gs>
                </a:gsLst>
                <a:lin ang="0" scaled="1"/>
              </a:gra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cxnSp>
        <p:nvCxnSpPr>
          <p:cNvPr id="83" name="直接连接符 82"/>
          <p:cNvCxnSpPr/>
          <p:nvPr/>
        </p:nvCxnSpPr>
        <p:spPr>
          <a:xfrm>
            <a:off x="682626" y="1133237"/>
            <a:ext cx="950889" cy="0"/>
          </a:xfrm>
          <a:prstGeom prst="line">
            <a:avLst/>
          </a:prstGeom>
          <a:ln w="38100" cap="flat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724949" y="2588637"/>
            <a:ext cx="7025199" cy="1517515"/>
          </a:xfrm>
          <a:prstGeom prst="rect">
            <a:avLst/>
          </a:prstGeom>
          <a:gradFill flip="none" rotWithShape="1">
            <a:gsLst>
              <a:gs pos="0">
                <a:srgbClr val="69CCDC"/>
              </a:gs>
              <a:gs pos="100000">
                <a:srgbClr val="209ED6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4366448" y="1752599"/>
            <a:ext cx="3867604" cy="2986392"/>
            <a:chOff x="4309790" y="1498599"/>
            <a:chExt cx="3867604" cy="2986392"/>
          </a:xfrm>
          <a:effectLst>
            <a:outerShdw blurRad="381000" sx="102000" sy="102000" algn="ctr" rotWithShape="0">
              <a:srgbClr val="69CCDC">
                <a:alpha val="40000"/>
              </a:srgbClr>
            </a:outerShdw>
          </a:effectLst>
        </p:grpSpPr>
        <p:sp>
          <p:nvSpPr>
            <p:cNvPr id="2" name="Freeform 5"/>
            <p:cNvSpPr/>
            <p:nvPr/>
          </p:nvSpPr>
          <p:spPr bwMode="auto">
            <a:xfrm>
              <a:off x="4309790" y="1498599"/>
              <a:ext cx="3867604" cy="2986392"/>
            </a:xfrm>
            <a:custGeom>
              <a:avLst/>
              <a:gdLst>
                <a:gd name="T0" fmla="*/ 6290 w 7840"/>
                <a:gd name="T1" fmla="*/ 1216 h 6056"/>
                <a:gd name="T2" fmla="*/ 7824 w 7840"/>
                <a:gd name="T3" fmla="*/ 2918 h 6056"/>
                <a:gd name="T4" fmla="*/ 6359 w 7840"/>
                <a:gd name="T5" fmla="*/ 4916 h 6056"/>
                <a:gd name="T6" fmla="*/ 4231 w 7840"/>
                <a:gd name="T7" fmla="*/ 6051 h 6056"/>
                <a:gd name="T8" fmla="*/ 2058 w 7840"/>
                <a:gd name="T9" fmla="*/ 4902 h 6056"/>
                <a:gd name="T10" fmla="*/ 205 w 7840"/>
                <a:gd name="T11" fmla="*/ 2697 h 6056"/>
                <a:gd name="T12" fmla="*/ 1243 w 7840"/>
                <a:gd name="T13" fmla="*/ 348 h 6056"/>
                <a:gd name="T14" fmla="*/ 4010 w 7840"/>
                <a:gd name="T15" fmla="*/ 619 h 6056"/>
                <a:gd name="T16" fmla="*/ 6290 w 7840"/>
                <a:gd name="T17" fmla="*/ 1216 h 6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40" h="6056">
                  <a:moveTo>
                    <a:pt x="6290" y="1216"/>
                  </a:moveTo>
                  <a:cubicBezTo>
                    <a:pt x="7018" y="1566"/>
                    <a:pt x="7807" y="2233"/>
                    <a:pt x="7824" y="2918"/>
                  </a:cubicBezTo>
                  <a:cubicBezTo>
                    <a:pt x="7840" y="3601"/>
                    <a:pt x="7087" y="4304"/>
                    <a:pt x="6359" y="4916"/>
                  </a:cubicBezTo>
                  <a:cubicBezTo>
                    <a:pt x="5631" y="5529"/>
                    <a:pt x="4928" y="6056"/>
                    <a:pt x="4231" y="6051"/>
                  </a:cubicBezTo>
                  <a:cubicBezTo>
                    <a:pt x="3533" y="6048"/>
                    <a:pt x="2840" y="5515"/>
                    <a:pt x="2058" y="4902"/>
                  </a:cubicBezTo>
                  <a:cubicBezTo>
                    <a:pt x="1277" y="4288"/>
                    <a:pt x="408" y="3595"/>
                    <a:pt x="205" y="2697"/>
                  </a:cubicBezTo>
                  <a:cubicBezTo>
                    <a:pt x="0" y="1800"/>
                    <a:pt x="463" y="697"/>
                    <a:pt x="1243" y="348"/>
                  </a:cubicBezTo>
                  <a:cubicBezTo>
                    <a:pt x="2024" y="0"/>
                    <a:pt x="3127" y="401"/>
                    <a:pt x="4010" y="619"/>
                  </a:cubicBezTo>
                  <a:cubicBezTo>
                    <a:pt x="4895" y="835"/>
                    <a:pt x="5562" y="867"/>
                    <a:pt x="6290" y="1216"/>
                  </a:cubicBezTo>
                </a:path>
              </a:pathLst>
            </a:custGeom>
            <a:gradFill>
              <a:gsLst>
                <a:gs pos="0">
                  <a:srgbClr val="69CCDC"/>
                </a:gs>
                <a:gs pos="100000">
                  <a:srgbClr val="209ED6"/>
                </a:gs>
              </a:gsLst>
              <a:lin ang="0" scaled="1"/>
            </a:gradFill>
            <a:ln w="0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934917" y="2739452"/>
              <a:ext cx="249881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+mj-ea"/>
                  <a:ea typeface="+mj-ea"/>
                </a:rPr>
                <a:t>成果展示</a:t>
              </a:r>
              <a:endParaRPr lang="zh-CN" altLang="en-US" sz="4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686871" y="3364982"/>
              <a:ext cx="1576894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050" dirty="0">
                  <a:solidFill>
                    <a:schemeClr val="bg1"/>
                  </a:solidFill>
                </a:rPr>
                <a:t>Results showcase</a:t>
              </a:r>
              <a:endParaRPr lang="en-US" altLang="zh-CN" sz="1050" dirty="0">
                <a:solidFill>
                  <a:schemeClr val="bg1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108403" y="2516972"/>
              <a:ext cx="9367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Part 03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6" name="椭圆 15"/>
          <p:cNvSpPr/>
          <p:nvPr/>
        </p:nvSpPr>
        <p:spPr>
          <a:xfrm>
            <a:off x="9642003" y="1257882"/>
            <a:ext cx="1155118" cy="115511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rgbClr val="69CCD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276122" y="5072197"/>
            <a:ext cx="1033041" cy="103304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rgbClr val="69CCD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椭圆 17"/>
          <p:cNvSpPr/>
          <p:nvPr/>
        </p:nvSpPr>
        <p:spPr>
          <a:xfrm>
            <a:off x="10219562" y="4925267"/>
            <a:ext cx="2658500" cy="26585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10800000" algn="tr" rotWithShape="0">
              <a:srgbClr val="209ED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523330" y="4445001"/>
            <a:ext cx="237346" cy="23734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rgbClr val="69CCD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椭圆 19"/>
          <p:cNvSpPr/>
          <p:nvPr/>
        </p:nvSpPr>
        <p:spPr>
          <a:xfrm>
            <a:off x="1792643" y="-1457977"/>
            <a:ext cx="2591718" cy="259171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rgbClr val="209ED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991575" y="4689026"/>
            <a:ext cx="416375" cy="41637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rgbClr val="69CCD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47325" y="2571354"/>
            <a:ext cx="5245179" cy="3246033"/>
            <a:chOff x="1447325" y="2926954"/>
            <a:chExt cx="5245179" cy="3246033"/>
          </a:xfrm>
        </p:grpSpPr>
        <p:pic>
          <p:nvPicPr>
            <p:cNvPr id="21" name="图片 20"/>
            <p:cNvPicPr/>
            <p:nvPr/>
          </p:nvPicPr>
          <p:blipFill>
            <a:blip r:embed="rId1" cstate="screen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8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096613" y="3315542"/>
              <a:ext cx="3942975" cy="2628913"/>
            </a:xfrm>
            <a:prstGeom prst="rect">
              <a:avLst/>
            </a:prstGeom>
          </p:spPr>
        </p:pic>
        <p:pic>
          <p:nvPicPr>
            <p:cNvPr id="19" name="图片 18"/>
            <p:cNvPicPr/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447325" y="2926954"/>
              <a:ext cx="5245179" cy="3246033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3" name="组合 12"/>
          <p:cNvGrpSpPr/>
          <p:nvPr/>
        </p:nvGrpSpPr>
        <p:grpSpPr>
          <a:xfrm>
            <a:off x="0" y="0"/>
            <a:ext cx="12192000" cy="1743362"/>
            <a:chOff x="0" y="0"/>
            <a:chExt cx="12192000" cy="1743362"/>
          </a:xfrm>
        </p:grpSpPr>
        <p:sp>
          <p:nvSpPr>
            <p:cNvPr id="7" name="矩形: 圆角 6"/>
            <p:cNvSpPr/>
            <p:nvPr/>
          </p:nvSpPr>
          <p:spPr>
            <a:xfrm>
              <a:off x="0" y="0"/>
              <a:ext cx="12192000" cy="1527175"/>
            </a:xfrm>
            <a:prstGeom prst="roundRect">
              <a:avLst>
                <a:gd name="adj" fmla="val 22488"/>
              </a:avLst>
            </a:prstGeom>
            <a:gradFill>
              <a:gsLst>
                <a:gs pos="0">
                  <a:srgbClr val="69CCDC"/>
                </a:gs>
                <a:gs pos="100000">
                  <a:srgbClr val="209ED6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985759"/>
              <a:ext cx="12192000" cy="757603"/>
            </a:xfrm>
            <a:prstGeom prst="rect">
              <a:avLst/>
            </a:prstGeom>
            <a:gradFill>
              <a:gsLst>
                <a:gs pos="0">
                  <a:srgbClr val="69CCDC"/>
                </a:gs>
                <a:gs pos="100000">
                  <a:srgbClr val="209ED6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5270500" y="3389957"/>
            <a:ext cx="1651000" cy="1890085"/>
          </a:xfrm>
          <a:prstGeom prst="rect">
            <a:avLst/>
          </a:prstGeom>
          <a:gradFill flip="none" rotWithShape="1">
            <a:gsLst>
              <a:gs pos="0">
                <a:srgbClr val="69CCDC">
                  <a:alpha val="80000"/>
                </a:srgbClr>
              </a:gs>
              <a:gs pos="100000">
                <a:srgbClr val="209ED6">
                  <a:alpha val="8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480622" y="791313"/>
            <a:ext cx="32307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70000"/>
                      </a:schemeClr>
                    </a:gs>
                  </a:gsLst>
                  <a:lin ang="0" scaled="1"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工作成果展示</a:t>
            </a:r>
            <a:endParaRPr lang="zh-CN" altLang="en-US" sz="3200" dirty="0">
              <a:gradFill>
                <a:gsLst>
                  <a:gs pos="0">
                    <a:schemeClr val="bg1"/>
                  </a:gs>
                  <a:gs pos="100000">
                    <a:schemeClr val="bg1">
                      <a:alpha val="70000"/>
                    </a:schemeClr>
                  </a:gs>
                </a:gsLst>
                <a:lin ang="0" scaled="1"/>
              </a:gra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646178" y="2054433"/>
            <a:ext cx="805422" cy="112968"/>
          </a:xfrm>
          <a:prstGeom prst="rect">
            <a:avLst/>
          </a:prstGeom>
          <a:gradFill>
            <a:gsLst>
              <a:gs pos="0">
                <a:srgbClr val="69CCDC"/>
              </a:gs>
              <a:gs pos="100000">
                <a:srgbClr val="209ED6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384455" y="2755970"/>
            <a:ext cx="28771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rPr>
              <a:t>工作</a:t>
            </a:r>
            <a:endParaRPr lang="en-US" altLang="zh-CN" sz="20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atin typeface="+mj-ea"/>
              <a:ea typeface="+mj-ea"/>
            </a:endParaRPr>
          </a:p>
          <a:p>
            <a:r>
              <a:rPr lang="zh-CN" altLang="en-US" sz="20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rPr>
              <a:t>成果展示</a:t>
            </a:r>
            <a:endParaRPr lang="zh-CN" altLang="en-US" sz="20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384454" y="3689584"/>
            <a:ext cx="3588283" cy="1717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L" panose="00020600040101010101" pitchFamily="18" charset="-122"/>
              </a:rPr>
              <a:t>复制您的内容文字到这里，在复制内容的下方弹框中选择“只保留文本” ，可以保留完整格式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。复制您的内容文字到这里，在复制内容的下方弹框中选择“只保留文本” ，可以保留完整格式。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OPPOSans L" panose="00020600040101010101" pitchFamily="18" charset="-122"/>
            </a:endParaRP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0744675" y="5294682"/>
            <a:ext cx="1155118" cy="115511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12600000" algn="tr" rotWithShape="0">
              <a:srgbClr val="69CCD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-82122" y="3689584"/>
            <a:ext cx="740935" cy="7409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21540000" algn="tr" rotWithShape="0">
              <a:srgbClr val="69CCD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67956" y="1238239"/>
            <a:ext cx="2030997" cy="1250961"/>
          </a:xfrm>
          <a:prstGeom prst="rect">
            <a:avLst/>
          </a:prstGeom>
          <a:gradFill>
            <a:gsLst>
              <a:gs pos="0">
                <a:srgbClr val="69CCDC"/>
              </a:gs>
              <a:gs pos="100000">
                <a:srgbClr val="209ED6"/>
              </a:gs>
            </a:gsLst>
            <a:lin ang="0" scaled="1"/>
          </a:gradFill>
          <a:ln>
            <a:noFill/>
          </a:ln>
          <a:effectLst>
            <a:outerShdw blurRad="254000" dist="508000" dir="2700000" sx="90000" sy="90000" algn="tl" rotWithShape="0">
              <a:srgbClr val="209ED6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0587" y="2940660"/>
            <a:ext cx="2603662" cy="1672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L" panose="00020600040101010101" pitchFamily="18" charset="-122"/>
              </a:rPr>
              <a:t>复制您的内容文字到这里，在复制内容的下方弹框中选择“只保留文本” ，可以保留完整格式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。复制您的内容文字到这里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aphicFrame>
        <p:nvGraphicFramePr>
          <p:cNvPr id="5" name="图表 4"/>
          <p:cNvGraphicFramePr/>
          <p:nvPr/>
        </p:nvGraphicFramePr>
        <p:xfrm>
          <a:off x="7524159" y="1560641"/>
          <a:ext cx="4229100" cy="48450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7551528" y="2279218"/>
            <a:ext cx="2173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gradFill>
                  <a:gsLst>
                    <a:gs pos="0">
                      <a:srgbClr val="69CCDC"/>
                    </a:gs>
                    <a:gs pos="100000">
                      <a:srgbClr val="209ED6"/>
                    </a:gs>
                  </a:gsLst>
                  <a:lin ang="0" scaled="1"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业绩增长情况</a:t>
            </a:r>
            <a:endParaRPr lang="zh-CN" altLang="en-US" sz="2400" dirty="0">
              <a:gradFill>
                <a:gsLst>
                  <a:gs pos="0">
                    <a:srgbClr val="69CCDC"/>
                  </a:gs>
                  <a:gs pos="100000">
                    <a:srgbClr val="209ED6"/>
                  </a:gs>
                </a:gsLst>
                <a:lin ang="0" scaled="1"/>
              </a:gra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638775" y="0"/>
            <a:ext cx="3490857" cy="6858000"/>
          </a:xfrm>
          <a:prstGeom prst="rect">
            <a:avLst/>
          </a:prstGeom>
          <a:gradFill>
            <a:gsLst>
              <a:gs pos="0">
                <a:srgbClr val="69CCDC"/>
              </a:gs>
              <a:gs pos="100000">
                <a:srgbClr val="209ED6"/>
              </a:gs>
            </a:gsLst>
            <a:lin ang="0" scaled="1"/>
          </a:gradFill>
          <a:ln>
            <a:noFill/>
          </a:ln>
          <a:effectLst/>
        </p:spPr>
      </p:pic>
      <p:sp>
        <p:nvSpPr>
          <p:cNvPr id="10" name="文本框 9"/>
          <p:cNvSpPr txBox="1"/>
          <p:nvPr/>
        </p:nvSpPr>
        <p:spPr>
          <a:xfrm>
            <a:off x="796379" y="1448221"/>
            <a:ext cx="17741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OPPOSans M" panose="00020600040101010101" pitchFamily="18" charset="-122"/>
              </a:rPr>
              <a:t>工作</a:t>
            </a:r>
            <a:endParaRPr lang="en-US" altLang="zh-CN" sz="2400" dirty="0">
              <a:solidFill>
                <a:schemeClr val="bg1"/>
              </a:solidFill>
              <a:latin typeface="+mj-ea"/>
              <a:ea typeface="+mj-ea"/>
              <a:cs typeface="OPPOSans M" panose="00020600040101010101" pitchFamily="18" charset="-122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OPPOSans M" panose="00020600040101010101" pitchFamily="18" charset="-122"/>
              </a:rPr>
              <a:t>成果展示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-204185" y="5557317"/>
            <a:ext cx="1855159" cy="185515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19800000" algn="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550987" y="474191"/>
            <a:ext cx="22705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69CCDC"/>
                    </a:gs>
                    <a:gs pos="100000">
                      <a:srgbClr val="209ED6"/>
                    </a:gs>
                  </a:gsLst>
                  <a:lin ang="0" scaled="1"/>
                </a:gradFill>
                <a:latin typeface="+mj-ea"/>
                <a:ea typeface="+mj-ea"/>
                <a:cs typeface="OPPOSans M" panose="00020600040101010101" pitchFamily="18" charset="-122"/>
              </a:rPr>
              <a:t>我是标题</a:t>
            </a:r>
            <a:endParaRPr lang="zh-CN" altLang="en-US" sz="3200" dirty="0">
              <a:gradFill>
                <a:gsLst>
                  <a:gs pos="0">
                    <a:srgbClr val="69CCDC"/>
                  </a:gs>
                  <a:gs pos="100000">
                    <a:srgbClr val="209ED6"/>
                  </a:gs>
                </a:gsLst>
                <a:lin ang="0" scaled="1"/>
              </a:gra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682626" y="1133237"/>
            <a:ext cx="950889" cy="0"/>
          </a:xfrm>
          <a:prstGeom prst="line">
            <a:avLst/>
          </a:prstGeom>
          <a:ln w="38100" cap="flat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椭圆 62"/>
          <p:cNvSpPr/>
          <p:nvPr/>
        </p:nvSpPr>
        <p:spPr>
          <a:xfrm>
            <a:off x="10985798" y="-103368"/>
            <a:ext cx="1155118" cy="115511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rgbClr val="69CCD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1549584" y="2456921"/>
            <a:ext cx="410148" cy="410148"/>
          </a:xfrm>
          <a:prstGeom prst="ellipse">
            <a:avLst/>
          </a:prstGeom>
          <a:solidFill>
            <a:srgbClr val="69CCDC"/>
          </a:solidFill>
          <a:ln w="9525">
            <a:solidFill>
              <a:schemeClr val="bg1"/>
            </a:solidFill>
          </a:ln>
          <a:effectLst>
            <a:outerShdw blurRad="127000" dist="114300" dir="7200000" sx="102000" sy="102000" algn="tr" rotWithShape="0">
              <a:srgbClr val="69CCDC">
                <a:alpha val="4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2" name="文本框 1"/>
          <p:cNvSpPr txBox="1"/>
          <p:nvPr/>
        </p:nvSpPr>
        <p:spPr>
          <a:xfrm>
            <a:off x="1476307" y="3056167"/>
            <a:ext cx="556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</a:rPr>
              <a:t>01</a:t>
            </a:r>
            <a:endParaRPr lang="zh-CN" altLang="en-US" sz="2000" dirty="0">
              <a:solidFill>
                <a:schemeClr val="accent1"/>
              </a:solidFill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572007" y="4109060"/>
            <a:ext cx="2365303" cy="795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复制您的内容文字到这里，在复制内容的下方弹框中选择“只保留文本”，可以保留完整格式。</a:t>
            </a:r>
            <a:endParaRPr lang="zh-CN" altLang="en-US" sz="1200" dirty="0"/>
          </a:p>
        </p:txBody>
      </p:sp>
      <p:sp>
        <p:nvSpPr>
          <p:cNvPr id="66" name="文本框 65"/>
          <p:cNvSpPr txBox="1"/>
          <p:nvPr/>
        </p:nvSpPr>
        <p:spPr>
          <a:xfrm>
            <a:off x="867583" y="3554413"/>
            <a:ext cx="17741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gradFill>
                  <a:gsLst>
                    <a:gs pos="0">
                      <a:srgbClr val="69CCDC"/>
                    </a:gs>
                    <a:gs pos="100000">
                      <a:srgbClr val="209ED6"/>
                    </a:gs>
                  </a:gsLst>
                  <a:lin ang="0" scaled="1"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我是标题</a:t>
            </a:r>
            <a:endParaRPr lang="zh-CN" altLang="en-US" sz="2000" dirty="0">
              <a:gradFill>
                <a:gsLst>
                  <a:gs pos="0">
                    <a:srgbClr val="69CCDC"/>
                  </a:gs>
                  <a:gs pos="100000">
                    <a:srgbClr val="209ED6"/>
                  </a:gs>
                </a:gsLst>
                <a:lin ang="0" scaled="1"/>
              </a:gra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4443812" y="2456921"/>
            <a:ext cx="410148" cy="410148"/>
          </a:xfrm>
          <a:prstGeom prst="ellipse">
            <a:avLst/>
          </a:prstGeom>
          <a:solidFill>
            <a:srgbClr val="69CCDC"/>
          </a:solidFill>
          <a:ln w="9525">
            <a:solidFill>
              <a:schemeClr val="bg1"/>
            </a:solidFill>
          </a:ln>
          <a:effectLst>
            <a:outerShdw blurRad="127000" dist="114300" dir="7200000" sx="102000" sy="102000" algn="tr" rotWithShape="0">
              <a:srgbClr val="69CCDC">
                <a:alpha val="4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68" name="文本框 67"/>
          <p:cNvSpPr txBox="1"/>
          <p:nvPr/>
        </p:nvSpPr>
        <p:spPr>
          <a:xfrm>
            <a:off x="4370535" y="3056167"/>
            <a:ext cx="556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</a:rPr>
              <a:t>02</a:t>
            </a:r>
            <a:endParaRPr lang="zh-CN" altLang="en-US" sz="2000" dirty="0">
              <a:solidFill>
                <a:schemeClr val="accent1"/>
              </a:solidFill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3466235" y="4109060"/>
            <a:ext cx="2365303" cy="795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复制您的内容文字到这里，在复制内容的下方弹框中选择“只保留文本”，可以保留完整格式。</a:t>
            </a:r>
            <a:endParaRPr lang="zh-CN" altLang="en-US" sz="1200" dirty="0"/>
          </a:p>
        </p:txBody>
      </p:sp>
      <p:sp>
        <p:nvSpPr>
          <p:cNvPr id="70" name="文本框 69"/>
          <p:cNvSpPr txBox="1"/>
          <p:nvPr/>
        </p:nvSpPr>
        <p:spPr>
          <a:xfrm>
            <a:off x="3761811" y="3554413"/>
            <a:ext cx="17741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gradFill>
                  <a:gsLst>
                    <a:gs pos="0">
                      <a:srgbClr val="69CCDC"/>
                    </a:gs>
                    <a:gs pos="100000">
                      <a:srgbClr val="209ED6"/>
                    </a:gs>
                  </a:gsLst>
                  <a:lin ang="0" scaled="1"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我是标题</a:t>
            </a:r>
            <a:endParaRPr lang="zh-CN" altLang="en-US" sz="2000" dirty="0">
              <a:gradFill>
                <a:gsLst>
                  <a:gs pos="0">
                    <a:srgbClr val="69CCDC"/>
                  </a:gs>
                  <a:gs pos="100000">
                    <a:srgbClr val="209ED6"/>
                  </a:gs>
                </a:gsLst>
                <a:lin ang="0" scaled="1"/>
              </a:gra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7338040" y="2456921"/>
            <a:ext cx="410148" cy="410148"/>
          </a:xfrm>
          <a:prstGeom prst="ellipse">
            <a:avLst/>
          </a:prstGeom>
          <a:solidFill>
            <a:srgbClr val="69CCDC"/>
          </a:solidFill>
          <a:ln w="9525">
            <a:solidFill>
              <a:schemeClr val="bg1"/>
            </a:solidFill>
          </a:ln>
          <a:effectLst>
            <a:outerShdw blurRad="127000" dist="114300" dir="7200000" sx="102000" sy="102000" algn="tr" rotWithShape="0">
              <a:srgbClr val="69CCDC">
                <a:alpha val="4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72" name="文本框 71"/>
          <p:cNvSpPr txBox="1"/>
          <p:nvPr/>
        </p:nvSpPr>
        <p:spPr>
          <a:xfrm>
            <a:off x="7264763" y="3056167"/>
            <a:ext cx="556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</a:rPr>
              <a:t>03</a:t>
            </a:r>
            <a:endParaRPr lang="zh-CN" altLang="en-US" sz="2000" dirty="0">
              <a:solidFill>
                <a:schemeClr val="accent1"/>
              </a:solidFill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6360463" y="4109060"/>
            <a:ext cx="2365303" cy="795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复制您的内容文字到这里，在复制内容的下方弹框中选择“只保留文本”，可以保留完整格式。</a:t>
            </a:r>
            <a:endParaRPr lang="zh-CN" altLang="en-US" sz="1200" dirty="0"/>
          </a:p>
        </p:txBody>
      </p:sp>
      <p:sp>
        <p:nvSpPr>
          <p:cNvPr id="74" name="文本框 73"/>
          <p:cNvSpPr txBox="1"/>
          <p:nvPr/>
        </p:nvSpPr>
        <p:spPr>
          <a:xfrm>
            <a:off x="6656039" y="3554413"/>
            <a:ext cx="17741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gradFill>
                  <a:gsLst>
                    <a:gs pos="0">
                      <a:srgbClr val="69CCDC"/>
                    </a:gs>
                    <a:gs pos="100000">
                      <a:srgbClr val="209ED6"/>
                    </a:gs>
                  </a:gsLst>
                  <a:lin ang="0" scaled="1"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我是标题</a:t>
            </a:r>
            <a:endParaRPr lang="zh-CN" altLang="en-US" sz="2000" dirty="0">
              <a:gradFill>
                <a:gsLst>
                  <a:gs pos="0">
                    <a:srgbClr val="69CCDC"/>
                  </a:gs>
                  <a:gs pos="100000">
                    <a:srgbClr val="209ED6"/>
                  </a:gs>
                </a:gsLst>
                <a:lin ang="0" scaled="1"/>
              </a:gra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10232267" y="2456921"/>
            <a:ext cx="410148" cy="410148"/>
          </a:xfrm>
          <a:prstGeom prst="ellipse">
            <a:avLst/>
          </a:prstGeom>
          <a:solidFill>
            <a:srgbClr val="69CCDC"/>
          </a:solidFill>
          <a:ln w="9525">
            <a:solidFill>
              <a:schemeClr val="bg1"/>
            </a:solidFill>
          </a:ln>
          <a:effectLst>
            <a:outerShdw blurRad="127000" dist="114300" dir="7200000" sx="102000" sy="102000" algn="tr" rotWithShape="0">
              <a:srgbClr val="69CCDC">
                <a:alpha val="4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76" name="文本框 75"/>
          <p:cNvSpPr txBox="1"/>
          <p:nvPr/>
        </p:nvSpPr>
        <p:spPr>
          <a:xfrm>
            <a:off x="10158990" y="3056167"/>
            <a:ext cx="556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</a:rPr>
              <a:t>04</a:t>
            </a:r>
            <a:endParaRPr lang="zh-CN" altLang="en-US" sz="2000" dirty="0">
              <a:solidFill>
                <a:schemeClr val="accent1"/>
              </a:solidFill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9254690" y="4109060"/>
            <a:ext cx="2365303" cy="795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复制您的内容文字到这里，在复制内容的下方弹框中选择“只保留文本”，可以保留完整格式。</a:t>
            </a:r>
            <a:endParaRPr lang="zh-CN" altLang="en-US" sz="1200" dirty="0"/>
          </a:p>
        </p:txBody>
      </p:sp>
      <p:sp>
        <p:nvSpPr>
          <p:cNvPr id="78" name="文本框 77"/>
          <p:cNvSpPr txBox="1"/>
          <p:nvPr/>
        </p:nvSpPr>
        <p:spPr>
          <a:xfrm>
            <a:off x="9550266" y="3554413"/>
            <a:ext cx="17741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gradFill>
                  <a:gsLst>
                    <a:gs pos="0">
                      <a:srgbClr val="69CCDC"/>
                    </a:gs>
                    <a:gs pos="100000">
                      <a:srgbClr val="209ED6"/>
                    </a:gs>
                  </a:gsLst>
                  <a:lin ang="0" scaled="1"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我是标题</a:t>
            </a:r>
            <a:endParaRPr lang="zh-CN" altLang="en-US" sz="2000" dirty="0">
              <a:gradFill>
                <a:gsLst>
                  <a:gs pos="0">
                    <a:srgbClr val="69CCDC"/>
                  </a:gs>
                  <a:gs pos="100000">
                    <a:srgbClr val="209ED6"/>
                  </a:gs>
                </a:gsLst>
                <a:lin ang="0" scaled="1"/>
              </a:gra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5510607"/>
            <a:ext cx="12334240" cy="1347393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94000">
                <a:schemeClr val="tx1">
                  <a:alpha val="1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04422" y="1867155"/>
            <a:ext cx="24225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00000"/>
              </a:lnSpc>
              <a:defRPr sz="2000">
                <a:gradFill flip="none" rotWithShape="1">
                  <a:gsLst>
                    <a:gs pos="5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latin typeface="+mj-lt"/>
                <a:ea typeface="+mj-ea"/>
              </a:defRPr>
            </a:lvl1pPr>
          </a:lstStyle>
          <a:p>
            <a:r>
              <a:rPr lang="zh-CN" altLang="en-US" sz="2400" dirty="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</a:gradFill>
              </a:rPr>
              <a:t>我是小标题</a:t>
            </a:r>
            <a:endParaRPr lang="zh-CN" altLang="en-US" sz="2400" dirty="0">
              <a:gradFill>
                <a:gsLst>
                  <a:gs pos="500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</a:gra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705700" y="2378904"/>
            <a:ext cx="1427900" cy="1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591000" y="2530153"/>
            <a:ext cx="2850700" cy="1350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复制您的内容文字到这里，在复制内容的下方弹框中选择“只保留文本”，可以保留完整格式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0987" y="474191"/>
            <a:ext cx="22705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69CCDC"/>
                    </a:gs>
                    <a:gs pos="100000">
                      <a:srgbClr val="209ED6"/>
                    </a:gs>
                  </a:gsLst>
                  <a:lin ang="0" scaled="1"/>
                </a:gradFill>
                <a:latin typeface="+mj-ea"/>
                <a:ea typeface="+mj-ea"/>
                <a:cs typeface="OPPOSans M" panose="00020600040101010101" pitchFamily="18" charset="-122"/>
              </a:rPr>
              <a:t>我是标题</a:t>
            </a:r>
            <a:endParaRPr lang="zh-CN" altLang="en-US" sz="3200" dirty="0">
              <a:gradFill>
                <a:gsLst>
                  <a:gs pos="0">
                    <a:srgbClr val="69CCDC"/>
                  </a:gs>
                  <a:gs pos="100000">
                    <a:srgbClr val="209ED6"/>
                  </a:gs>
                </a:gsLst>
                <a:lin ang="0" scaled="1"/>
              </a:gra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sp>
        <p:nvSpPr>
          <p:cNvPr id="12" name="圆: 空心 11"/>
          <p:cNvSpPr>
            <a:spLocks noChangeAspect="1"/>
          </p:cNvSpPr>
          <p:nvPr/>
        </p:nvSpPr>
        <p:spPr>
          <a:xfrm>
            <a:off x="4982358" y="1543333"/>
            <a:ext cx="4392000" cy="4392000"/>
          </a:xfrm>
          <a:prstGeom prst="donut">
            <a:avLst>
              <a:gd name="adj" fmla="val 24132"/>
            </a:avLst>
          </a:prstGeom>
          <a:effectLst>
            <a:outerShdw blurRad="254000" dir="13500000" sy="23000" kx="1200000" algn="b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13" name="图表 12"/>
          <p:cNvGraphicFramePr/>
          <p:nvPr/>
        </p:nvGraphicFramePr>
        <p:xfrm>
          <a:off x="3473000" y="1030000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8" name="椭圆 17"/>
          <p:cNvSpPr/>
          <p:nvPr/>
        </p:nvSpPr>
        <p:spPr>
          <a:xfrm>
            <a:off x="-154847" y="4618348"/>
            <a:ext cx="584775" cy="58477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19800000" algn="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0740915" y="-490765"/>
            <a:ext cx="1800195" cy="180019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800000" algn="tr" rotWithShape="0">
              <a:srgbClr val="209ED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flipH="1">
            <a:off x="6010730" y="2588637"/>
            <a:ext cx="7025199" cy="1517515"/>
          </a:xfrm>
          <a:prstGeom prst="rect">
            <a:avLst/>
          </a:prstGeom>
          <a:gradFill flip="none" rotWithShape="1">
            <a:gsLst>
              <a:gs pos="0">
                <a:srgbClr val="69CCDC"/>
              </a:gs>
              <a:gs pos="100000">
                <a:srgbClr val="209ED6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4366448" y="1752599"/>
            <a:ext cx="3867604" cy="2986392"/>
            <a:chOff x="4309790" y="1498599"/>
            <a:chExt cx="3867604" cy="2986392"/>
          </a:xfrm>
          <a:effectLst>
            <a:outerShdw blurRad="381000" sx="102000" sy="102000" algn="ctr" rotWithShape="0">
              <a:srgbClr val="69CCDC">
                <a:alpha val="40000"/>
              </a:srgbClr>
            </a:outerShdw>
          </a:effectLst>
        </p:grpSpPr>
        <p:sp>
          <p:nvSpPr>
            <p:cNvPr id="2" name="Freeform 5"/>
            <p:cNvSpPr/>
            <p:nvPr/>
          </p:nvSpPr>
          <p:spPr bwMode="auto">
            <a:xfrm>
              <a:off x="4309790" y="1498599"/>
              <a:ext cx="3867604" cy="2986392"/>
            </a:xfrm>
            <a:custGeom>
              <a:avLst/>
              <a:gdLst>
                <a:gd name="T0" fmla="*/ 6290 w 7840"/>
                <a:gd name="T1" fmla="*/ 1216 h 6056"/>
                <a:gd name="T2" fmla="*/ 7824 w 7840"/>
                <a:gd name="T3" fmla="*/ 2918 h 6056"/>
                <a:gd name="T4" fmla="*/ 6359 w 7840"/>
                <a:gd name="T5" fmla="*/ 4916 h 6056"/>
                <a:gd name="T6" fmla="*/ 4231 w 7840"/>
                <a:gd name="T7" fmla="*/ 6051 h 6056"/>
                <a:gd name="T8" fmla="*/ 2058 w 7840"/>
                <a:gd name="T9" fmla="*/ 4902 h 6056"/>
                <a:gd name="T10" fmla="*/ 205 w 7840"/>
                <a:gd name="T11" fmla="*/ 2697 h 6056"/>
                <a:gd name="T12" fmla="*/ 1243 w 7840"/>
                <a:gd name="T13" fmla="*/ 348 h 6056"/>
                <a:gd name="T14" fmla="*/ 4010 w 7840"/>
                <a:gd name="T15" fmla="*/ 619 h 6056"/>
                <a:gd name="T16" fmla="*/ 6290 w 7840"/>
                <a:gd name="T17" fmla="*/ 1216 h 6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40" h="6056">
                  <a:moveTo>
                    <a:pt x="6290" y="1216"/>
                  </a:moveTo>
                  <a:cubicBezTo>
                    <a:pt x="7018" y="1566"/>
                    <a:pt x="7807" y="2233"/>
                    <a:pt x="7824" y="2918"/>
                  </a:cubicBezTo>
                  <a:cubicBezTo>
                    <a:pt x="7840" y="3601"/>
                    <a:pt x="7087" y="4304"/>
                    <a:pt x="6359" y="4916"/>
                  </a:cubicBezTo>
                  <a:cubicBezTo>
                    <a:pt x="5631" y="5529"/>
                    <a:pt x="4928" y="6056"/>
                    <a:pt x="4231" y="6051"/>
                  </a:cubicBezTo>
                  <a:cubicBezTo>
                    <a:pt x="3533" y="6048"/>
                    <a:pt x="2840" y="5515"/>
                    <a:pt x="2058" y="4902"/>
                  </a:cubicBezTo>
                  <a:cubicBezTo>
                    <a:pt x="1277" y="4288"/>
                    <a:pt x="408" y="3595"/>
                    <a:pt x="205" y="2697"/>
                  </a:cubicBezTo>
                  <a:cubicBezTo>
                    <a:pt x="0" y="1800"/>
                    <a:pt x="463" y="697"/>
                    <a:pt x="1243" y="348"/>
                  </a:cubicBezTo>
                  <a:cubicBezTo>
                    <a:pt x="2024" y="0"/>
                    <a:pt x="3127" y="401"/>
                    <a:pt x="4010" y="619"/>
                  </a:cubicBezTo>
                  <a:cubicBezTo>
                    <a:pt x="4895" y="835"/>
                    <a:pt x="5562" y="867"/>
                    <a:pt x="6290" y="1216"/>
                  </a:cubicBezTo>
                </a:path>
              </a:pathLst>
            </a:custGeom>
            <a:gradFill>
              <a:gsLst>
                <a:gs pos="0">
                  <a:srgbClr val="69CCDC"/>
                </a:gs>
                <a:gs pos="100000">
                  <a:srgbClr val="209ED6"/>
                </a:gs>
              </a:gsLst>
              <a:lin ang="0" scaled="1"/>
            </a:gradFill>
            <a:ln w="0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934917" y="2739452"/>
              <a:ext cx="249881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+mj-ea"/>
                  <a:ea typeface="+mj-ea"/>
                </a:rPr>
                <a:t>未来规划</a:t>
              </a:r>
              <a:endParaRPr lang="zh-CN" altLang="en-US" sz="4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686871" y="3364982"/>
              <a:ext cx="1576894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050" dirty="0">
                  <a:solidFill>
                    <a:schemeClr val="bg1"/>
                  </a:solidFill>
                </a:rPr>
                <a:t>Future planning</a:t>
              </a:r>
              <a:endParaRPr lang="en-US" altLang="zh-CN" sz="1050" dirty="0">
                <a:solidFill>
                  <a:schemeClr val="bg1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108403" y="2516972"/>
              <a:ext cx="9367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Part 04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6" name="椭圆 15"/>
          <p:cNvSpPr/>
          <p:nvPr/>
        </p:nvSpPr>
        <p:spPr>
          <a:xfrm>
            <a:off x="9642003" y="1257882"/>
            <a:ext cx="1155118" cy="115511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rgbClr val="69CCD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0219562" y="4925267"/>
            <a:ext cx="2658500" cy="26585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10800000" algn="tr" rotWithShape="0">
              <a:srgbClr val="209ED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523330" y="4445001"/>
            <a:ext cx="237346" cy="23734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rgbClr val="69CCD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椭圆 19"/>
          <p:cNvSpPr/>
          <p:nvPr/>
        </p:nvSpPr>
        <p:spPr>
          <a:xfrm>
            <a:off x="1792643" y="-1457977"/>
            <a:ext cx="2591718" cy="259171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rgbClr val="209ED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991575" y="4689026"/>
            <a:ext cx="416375" cy="41637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rgbClr val="69CCD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椭圆 13"/>
          <p:cNvSpPr/>
          <p:nvPr/>
        </p:nvSpPr>
        <p:spPr>
          <a:xfrm>
            <a:off x="361838" y="1922597"/>
            <a:ext cx="1033041" cy="103304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rgbClr val="69CCD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椭圆 14"/>
          <p:cNvSpPr/>
          <p:nvPr/>
        </p:nvSpPr>
        <p:spPr>
          <a:xfrm>
            <a:off x="2165060" y="5446037"/>
            <a:ext cx="2658500" cy="26585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10800000" algn="tr" rotWithShape="0">
              <a:srgbClr val="209ED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285750" y="5176124"/>
            <a:ext cx="12773024" cy="2196226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94000">
                <a:schemeClr val="tx1">
                  <a:alpha val="10000"/>
                </a:schemeClr>
              </a:gs>
            </a:gsLst>
            <a:lin ang="16200000" scaled="1"/>
          </a:gradFill>
          <a:ln w="6350">
            <a:solidFill>
              <a:schemeClr val="tx1">
                <a:lumMod val="50000"/>
                <a:lumOff val="5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/>
          <p:cNvSpPr/>
          <p:nvPr/>
        </p:nvSpPr>
        <p:spPr>
          <a:xfrm>
            <a:off x="7400256" y="1944108"/>
            <a:ext cx="1853823" cy="3758453"/>
          </a:xfrm>
          <a:prstGeom prst="roundRect">
            <a:avLst>
              <a:gd name="adj" fmla="val 1422"/>
            </a:avLst>
          </a:prstGeom>
          <a:gradFill>
            <a:gsLst>
              <a:gs pos="0">
                <a:schemeClr val="bg1">
                  <a:alpha val="70000"/>
                </a:schemeClr>
              </a:gs>
              <a:gs pos="59000">
                <a:schemeClr val="accent1">
                  <a:alpha val="60000"/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16200000" scaled="1"/>
          </a:gradFill>
          <a:ln w="19050"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48000">
                  <a:schemeClr val="accent1">
                    <a:lumMod val="20000"/>
                    <a:lumOff val="80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254000" dir="13500000" sy="23000" kx="1200000" algn="br" rotWithShape="0">
              <a:prstClr val="black">
                <a:alpha val="17000"/>
              </a:prstClr>
            </a:outerShdw>
            <a:reflection blurRad="25400" stA="42000" endPos="29000" dist="25400" dir="5400000" sy="-100000" algn="bl" rotWithShape="0"/>
          </a:effectLst>
          <a:sp3d extrusionH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/>
          <p:cNvSpPr/>
          <p:nvPr/>
        </p:nvSpPr>
        <p:spPr>
          <a:xfrm>
            <a:off x="5165280" y="1944108"/>
            <a:ext cx="1853823" cy="3758453"/>
          </a:xfrm>
          <a:prstGeom prst="roundRect">
            <a:avLst>
              <a:gd name="adj" fmla="val 1936"/>
            </a:avLst>
          </a:prstGeom>
          <a:gradFill>
            <a:gsLst>
              <a:gs pos="0">
                <a:schemeClr val="accent1">
                  <a:alpha val="55000"/>
                </a:schemeClr>
              </a:gs>
              <a:gs pos="59000">
                <a:schemeClr val="accent1"/>
              </a:gs>
              <a:gs pos="100000">
                <a:schemeClr val="accent1"/>
              </a:gs>
            </a:gsLst>
            <a:lin ang="16200000" scaled="1"/>
          </a:gradFill>
          <a:ln w="19050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36000">
                  <a:schemeClr val="accent1">
                    <a:lumMod val="45000"/>
                    <a:lumOff val="55000"/>
                  </a:schemeClr>
                </a:gs>
                <a:gs pos="64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254000" dir="13500000" sy="23000" kx="1200000" algn="br" rotWithShape="0">
              <a:prstClr val="black">
                <a:alpha val="17000"/>
              </a:prstClr>
            </a:outerShdw>
            <a:reflection blurRad="25400" stA="42000" endPos="29000" dist="25400" dir="5400000" sy="-100000" algn="bl" rotWithShape="0"/>
          </a:effectLst>
          <a:sp3d extrusionH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: 圆角 5"/>
          <p:cNvSpPr/>
          <p:nvPr/>
        </p:nvSpPr>
        <p:spPr>
          <a:xfrm>
            <a:off x="2930303" y="1944108"/>
            <a:ext cx="1853823" cy="3758453"/>
          </a:xfrm>
          <a:prstGeom prst="roundRect">
            <a:avLst>
              <a:gd name="adj" fmla="val 1422"/>
            </a:avLst>
          </a:prstGeom>
          <a:gradFill>
            <a:gsLst>
              <a:gs pos="0">
                <a:schemeClr val="bg1">
                  <a:alpha val="70000"/>
                </a:schemeClr>
              </a:gs>
              <a:gs pos="59000">
                <a:schemeClr val="accent1">
                  <a:alpha val="60000"/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16200000" scaled="1"/>
          </a:gradFill>
          <a:ln w="19050"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48000">
                  <a:schemeClr val="accent1">
                    <a:lumMod val="20000"/>
                    <a:lumOff val="80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254000" dir="13500000" sy="23000" kx="1200000" algn="br" rotWithShape="0">
              <a:prstClr val="black">
                <a:alpha val="17000"/>
              </a:prstClr>
            </a:outerShdw>
            <a:reflection blurRad="25400" stA="42000" endPos="29000" dist="25400" dir="5400000" sy="-100000" algn="bl" rotWithShape="0"/>
          </a:effectLst>
          <a:sp3d extrusionH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695326" y="1944108"/>
            <a:ext cx="1853823" cy="3758453"/>
          </a:xfrm>
          <a:prstGeom prst="roundRect">
            <a:avLst>
              <a:gd name="adj" fmla="val 2107"/>
            </a:avLst>
          </a:prstGeom>
          <a:gradFill>
            <a:gsLst>
              <a:gs pos="0">
                <a:schemeClr val="accent1">
                  <a:alpha val="55000"/>
                </a:schemeClr>
              </a:gs>
              <a:gs pos="59000">
                <a:schemeClr val="accent1"/>
              </a:gs>
              <a:gs pos="100000">
                <a:schemeClr val="accent1"/>
              </a:gs>
            </a:gsLst>
            <a:lin ang="16200000" scaled="1"/>
          </a:gradFill>
          <a:ln w="19050"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48000">
                  <a:schemeClr val="accent1">
                    <a:lumMod val="20000"/>
                    <a:lumOff val="80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254000" dir="13500000" sy="23000" kx="1200000" algn="br" rotWithShape="0">
              <a:prstClr val="black">
                <a:alpha val="17000"/>
              </a:prstClr>
            </a:outerShdw>
            <a:reflection blurRad="25400" stA="42000" endPos="29000" dist="25400" dir="5400000" sy="-100000" algn="bl" rotWithShape="0"/>
          </a:effectLst>
          <a:sp3d extrusionH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>
            <a:off x="9635232" y="1944108"/>
            <a:ext cx="1853823" cy="3758453"/>
          </a:xfrm>
          <a:prstGeom prst="roundRect">
            <a:avLst>
              <a:gd name="adj" fmla="val 2107"/>
            </a:avLst>
          </a:prstGeom>
          <a:gradFill>
            <a:gsLst>
              <a:gs pos="0">
                <a:schemeClr val="accent1">
                  <a:alpha val="55000"/>
                </a:schemeClr>
              </a:gs>
              <a:gs pos="59000">
                <a:schemeClr val="accent1"/>
              </a:gs>
              <a:gs pos="100000">
                <a:schemeClr val="accent1"/>
              </a:gs>
            </a:gsLst>
            <a:lin ang="16200000" scaled="1"/>
          </a:gradFill>
          <a:ln w="19050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36000">
                  <a:schemeClr val="accent1">
                    <a:lumMod val="45000"/>
                    <a:lumOff val="55000"/>
                  </a:schemeClr>
                </a:gs>
                <a:gs pos="64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254000" dir="13500000" sy="23000" kx="1200000" algn="br" rotWithShape="0">
              <a:prstClr val="black">
                <a:alpha val="17000"/>
              </a:prstClr>
            </a:outerShdw>
            <a:reflection blurRad="25400" stA="42000" endPos="29000" dist="25400" dir="5400000" sy="-100000" algn="bl" rotWithShape="0"/>
          </a:effectLst>
          <a:sp3d extrusionH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14637" y="2039598"/>
            <a:ext cx="7241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14636" y="2953706"/>
            <a:ext cx="12704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lt"/>
                <a:ea typeface="+mj-ea"/>
              </a:rPr>
              <a:t>规划</a:t>
            </a:r>
            <a:r>
              <a:rPr lang="en-US" altLang="zh-CN" sz="2400" dirty="0">
                <a:solidFill>
                  <a:schemeClr val="bg1"/>
                </a:solidFill>
                <a:latin typeface="+mj-lt"/>
                <a:ea typeface="+mj-ea"/>
              </a:rPr>
              <a:t>1</a:t>
            </a:r>
            <a:endParaRPr lang="zh-CN" altLang="en-US" sz="24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14636" y="3459135"/>
            <a:ext cx="1615498" cy="1451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defTabSz="755650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sym typeface="Arial" panose="020B0604020202020204" pitchFamily="34" charset="0"/>
              </a:rPr>
              <a:t>复制您的内容文字到这里，在复制内容的下方弹框中选择“只保留文本” ，可以保留完整格式。</a:t>
            </a:r>
            <a:endParaRPr lang="en-US" altLang="zh-CN" sz="1200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58202" y="2039598"/>
            <a:ext cx="7241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</a:rPr>
              <a:t>02</a:t>
            </a:r>
            <a:endParaRPr lang="zh-CN" altLang="en-US" sz="2400" dirty="0">
              <a:solidFill>
                <a:schemeClr val="accent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288252" y="2039598"/>
            <a:ext cx="7241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03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549755" y="2039598"/>
            <a:ext cx="7241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</a:rPr>
              <a:t>04</a:t>
            </a:r>
            <a:endParaRPr lang="zh-CN" altLang="en-US" sz="2400" dirty="0">
              <a:solidFill>
                <a:schemeClr val="accent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804726" y="2039598"/>
            <a:ext cx="7241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05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50987" y="474191"/>
            <a:ext cx="22705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69CCDC"/>
                    </a:gs>
                    <a:gs pos="100000">
                      <a:srgbClr val="209ED6"/>
                    </a:gs>
                  </a:gsLst>
                  <a:lin ang="0" scaled="1"/>
                </a:gradFill>
                <a:latin typeface="+mj-ea"/>
                <a:ea typeface="+mj-ea"/>
                <a:cs typeface="OPPOSans M" panose="00020600040101010101" pitchFamily="18" charset="-122"/>
              </a:rPr>
              <a:t>未来规划</a:t>
            </a:r>
            <a:endParaRPr lang="zh-CN" altLang="en-US" sz="3200" dirty="0">
              <a:gradFill>
                <a:gsLst>
                  <a:gs pos="0">
                    <a:srgbClr val="69CCDC"/>
                  </a:gs>
                  <a:gs pos="100000">
                    <a:srgbClr val="209ED6"/>
                  </a:gs>
                </a:gsLst>
                <a:lin ang="0" scaled="1"/>
              </a:gra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682626" y="1133237"/>
            <a:ext cx="950889" cy="0"/>
          </a:xfrm>
          <a:prstGeom prst="line">
            <a:avLst/>
          </a:prstGeom>
          <a:ln w="38100" cap="flat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3058202" y="2953706"/>
            <a:ext cx="12704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lt"/>
                <a:ea typeface="+mj-ea"/>
              </a:rPr>
              <a:t>规划</a:t>
            </a:r>
            <a:r>
              <a:rPr lang="en-US" altLang="zh-CN" sz="2400" dirty="0">
                <a:solidFill>
                  <a:schemeClr val="accent1"/>
                </a:solidFill>
                <a:latin typeface="+mj-lt"/>
                <a:ea typeface="+mj-ea"/>
              </a:rPr>
              <a:t>2</a:t>
            </a:r>
            <a:endParaRPr lang="zh-CN" altLang="en-US" sz="2400" dirty="0">
              <a:solidFill>
                <a:schemeClr val="accent1"/>
              </a:solidFill>
              <a:latin typeface="+mj-lt"/>
              <a:ea typeface="+mj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058202" y="3459135"/>
            <a:ext cx="1615498" cy="1451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defTabSz="755650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Arial" panose="020B0604020202020204" pitchFamily="34" charset="0"/>
              </a:rPr>
              <a:t>复制您的内容文字到这里，在复制内容的下方弹框中选择“只保留文本” ，可以保留完整格式。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sym typeface="Arial" panose="020B060402020202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315006" y="2953706"/>
            <a:ext cx="12704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lt"/>
                <a:ea typeface="+mj-ea"/>
              </a:rPr>
              <a:t>规划</a:t>
            </a:r>
            <a:r>
              <a:rPr lang="en-US" altLang="zh-CN" sz="2400" dirty="0">
                <a:solidFill>
                  <a:schemeClr val="bg1"/>
                </a:solidFill>
                <a:latin typeface="+mj-lt"/>
                <a:ea typeface="+mj-ea"/>
              </a:rPr>
              <a:t>3</a:t>
            </a:r>
            <a:endParaRPr lang="zh-CN" altLang="en-US" sz="24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315006" y="3459135"/>
            <a:ext cx="1615498" cy="1451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defTabSz="755650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sym typeface="Arial" panose="020B0604020202020204" pitchFamily="34" charset="0"/>
              </a:rPr>
              <a:t>复制您的内容文字到这里，在复制内容的下方弹框中选择“只保留文本” ，可以保留完整格式。</a:t>
            </a:r>
            <a:endParaRPr lang="en-US" altLang="zh-CN" sz="1200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549982" y="2953706"/>
            <a:ext cx="12704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lt"/>
                <a:ea typeface="+mj-ea"/>
              </a:rPr>
              <a:t>规划</a:t>
            </a:r>
            <a:r>
              <a:rPr lang="en-US" altLang="zh-CN" sz="2400" dirty="0">
                <a:solidFill>
                  <a:schemeClr val="accent1"/>
                </a:solidFill>
                <a:latin typeface="+mj-lt"/>
                <a:ea typeface="+mj-ea"/>
              </a:rPr>
              <a:t>4</a:t>
            </a:r>
            <a:endParaRPr lang="zh-CN" altLang="en-US" sz="2400" dirty="0">
              <a:solidFill>
                <a:schemeClr val="accent1"/>
              </a:solidFill>
              <a:latin typeface="+mj-lt"/>
              <a:ea typeface="+mj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549982" y="3459135"/>
            <a:ext cx="1615498" cy="1451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defTabSz="755650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Arial" panose="020B0604020202020204" pitchFamily="34" charset="0"/>
              </a:rPr>
              <a:t>复制您的内容文字到这里，在复制内容的下方弹框中选择“只保留文本” ，可以保留完整格式。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sym typeface="Arial" panose="020B060402020202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793537" y="2953706"/>
            <a:ext cx="12704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lt"/>
                <a:ea typeface="+mj-ea"/>
              </a:rPr>
              <a:t>规划</a:t>
            </a:r>
            <a:r>
              <a:rPr lang="en-US" altLang="zh-CN" sz="2400" dirty="0">
                <a:solidFill>
                  <a:schemeClr val="bg1"/>
                </a:solidFill>
                <a:latin typeface="+mj-lt"/>
                <a:ea typeface="+mj-ea"/>
              </a:rPr>
              <a:t>5</a:t>
            </a:r>
            <a:endParaRPr lang="zh-CN" altLang="en-US" sz="24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793537" y="3459135"/>
            <a:ext cx="1615498" cy="1451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defTabSz="755650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sym typeface="Arial" panose="020B0604020202020204" pitchFamily="34" charset="0"/>
              </a:rPr>
              <a:t>复制您的内容文字到这里，在复制内容的下方弹框中选择“只保留文本” ，可以保留完整格式。</a:t>
            </a:r>
            <a:endParaRPr lang="en-US" altLang="zh-CN" sz="1200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10952671" y="-778066"/>
            <a:ext cx="1800195" cy="180019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800000" algn="tr" rotWithShape="0">
              <a:srgbClr val="209ED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4883285" cy="6858000"/>
          </a:xfrm>
          <a:prstGeom prst="rect">
            <a:avLst/>
          </a:prstGeom>
        </p:spPr>
      </p:pic>
      <p:sp>
        <p:nvSpPr>
          <p:cNvPr id="8" name="矩形: 圆角 7"/>
          <p:cNvSpPr/>
          <p:nvPr/>
        </p:nvSpPr>
        <p:spPr>
          <a:xfrm>
            <a:off x="0" y="0"/>
            <a:ext cx="4883285" cy="6858000"/>
          </a:xfrm>
          <a:prstGeom prst="roundRect">
            <a:avLst>
              <a:gd name="adj" fmla="val 0"/>
            </a:avLst>
          </a:prstGeom>
          <a:solidFill>
            <a:srgbClr val="209ED6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2916675" y="1907374"/>
            <a:ext cx="3933219" cy="2694595"/>
          </a:xfrm>
          <a:prstGeom prst="roundRect">
            <a:avLst>
              <a:gd name="adj" fmla="val 2297"/>
            </a:avLst>
          </a:prstGeom>
          <a:gradFill flip="none" rotWithShape="1">
            <a:gsLst>
              <a:gs pos="100000">
                <a:srgbClr val="69CCDC"/>
              </a:gs>
              <a:gs pos="0">
                <a:srgbClr val="209ED6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>
            <a:outerShdw blurRad="508000" dist="381000" dir="5400000" sx="90000" sy="90000" algn="ctr" rotWithShape="0">
              <a:srgbClr val="209ED6">
                <a:alpha val="4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3" name="文本框 12"/>
          <p:cNvSpPr txBox="1"/>
          <p:nvPr/>
        </p:nvSpPr>
        <p:spPr>
          <a:xfrm>
            <a:off x="5245776" y="2546786"/>
            <a:ext cx="13660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</a:rPr>
              <a:t>目录</a:t>
            </a:r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009021" y="3254672"/>
            <a:ext cx="33917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800" dirty="0">
                <a:solidFill>
                  <a:schemeClr val="bg1"/>
                </a:solidFill>
              </a:rPr>
              <a:t>CONTENTS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382933" y="1742127"/>
            <a:ext cx="3176935" cy="3025089"/>
            <a:chOff x="7653867" y="1768049"/>
            <a:chExt cx="3176935" cy="3025089"/>
          </a:xfrm>
        </p:grpSpPr>
        <p:sp>
          <p:nvSpPr>
            <p:cNvPr id="15" name="文本框 14"/>
            <p:cNvSpPr txBox="1"/>
            <p:nvPr/>
          </p:nvSpPr>
          <p:spPr>
            <a:xfrm>
              <a:off x="8014848" y="1768049"/>
              <a:ext cx="1651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gradFill flip="none" rotWithShape="1">
                    <a:gsLst>
                      <a:gs pos="100000">
                        <a:srgbClr val="69CCDC"/>
                      </a:gs>
                      <a:gs pos="0">
                        <a:srgbClr val="209ED6"/>
                      </a:gs>
                    </a:gsLst>
                    <a:lin ang="2700000" scaled="1"/>
                    <a:tileRect/>
                  </a:gra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工作回顾</a:t>
              </a:r>
              <a:endParaRPr lang="zh-CN" altLang="en-US" sz="2400" dirty="0">
                <a:gradFill flip="none" rotWithShape="1">
                  <a:gsLst>
                    <a:gs pos="100000">
                      <a:srgbClr val="69CCDC"/>
                    </a:gs>
                    <a:gs pos="0">
                      <a:srgbClr val="209ED6"/>
                    </a:gs>
                  </a:gsLst>
                  <a:lin ang="2700000" scaled="1"/>
                  <a:tileRect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014848" y="2622524"/>
              <a:ext cx="1651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gradFill flip="none" rotWithShape="1">
                    <a:gsLst>
                      <a:gs pos="100000">
                        <a:srgbClr val="69CCDC"/>
                      </a:gs>
                      <a:gs pos="0">
                        <a:srgbClr val="209ED6"/>
                      </a:gs>
                    </a:gsLst>
                    <a:lin ang="2700000" scaled="1"/>
                    <a:tileRect/>
                  </a:gra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工作不足</a:t>
              </a:r>
              <a:endParaRPr lang="zh-CN" altLang="en-US" sz="2400" dirty="0">
                <a:gradFill flip="none" rotWithShape="1">
                  <a:gsLst>
                    <a:gs pos="100000">
                      <a:srgbClr val="69CCDC"/>
                    </a:gs>
                    <a:gs pos="0">
                      <a:srgbClr val="209ED6"/>
                    </a:gs>
                  </a:gsLst>
                  <a:lin ang="2700000" scaled="1"/>
                  <a:tileRect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014848" y="3476999"/>
              <a:ext cx="1651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gradFill flip="none" rotWithShape="1">
                    <a:gsLst>
                      <a:gs pos="100000">
                        <a:srgbClr val="69CCDC"/>
                      </a:gs>
                      <a:gs pos="0">
                        <a:srgbClr val="209ED6"/>
                      </a:gs>
                    </a:gsLst>
                    <a:lin ang="2700000" scaled="1"/>
                    <a:tileRect/>
                  </a:gra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成果展示</a:t>
              </a:r>
              <a:endParaRPr lang="zh-CN" altLang="en-US" sz="2400" dirty="0">
                <a:gradFill flip="none" rotWithShape="1">
                  <a:gsLst>
                    <a:gs pos="100000">
                      <a:srgbClr val="69CCDC"/>
                    </a:gs>
                    <a:gs pos="0">
                      <a:srgbClr val="209ED6"/>
                    </a:gs>
                  </a:gsLst>
                  <a:lin ang="2700000" scaled="1"/>
                  <a:tileRect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014848" y="4331473"/>
              <a:ext cx="1651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gradFill flip="none" rotWithShape="1">
                    <a:gsLst>
                      <a:gs pos="100000">
                        <a:srgbClr val="69CCDC"/>
                      </a:gs>
                      <a:gs pos="0">
                        <a:srgbClr val="209ED6"/>
                      </a:gs>
                    </a:gsLst>
                    <a:lin ang="2700000" scaled="1"/>
                    <a:tileRect/>
                  </a:gra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未来规划</a:t>
              </a:r>
              <a:endParaRPr lang="zh-CN" altLang="en-US" sz="2400" dirty="0">
                <a:gradFill flip="none" rotWithShape="1">
                  <a:gsLst>
                    <a:gs pos="100000">
                      <a:srgbClr val="69CCDC"/>
                    </a:gs>
                    <a:gs pos="0">
                      <a:srgbClr val="209ED6"/>
                    </a:gs>
                  </a:gsLst>
                  <a:lin ang="2700000" scaled="1"/>
                  <a:tileRect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9253908" y="1941748"/>
              <a:ext cx="1576894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chemeClr val="bg1">
                      <a:lumMod val="75000"/>
                    </a:schemeClr>
                  </a:solidFill>
                </a:rPr>
                <a:t>Work Review</a:t>
              </a:r>
              <a:endParaRPr lang="zh-CN" altLang="en-US" sz="105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253908" y="2800011"/>
              <a:ext cx="1576894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050" dirty="0">
                  <a:solidFill>
                    <a:schemeClr val="bg1">
                      <a:lumMod val="75000"/>
                    </a:schemeClr>
                  </a:solidFill>
                </a:rPr>
                <a:t>Work disadvantages</a:t>
              </a:r>
              <a:endParaRPr lang="en-US" altLang="zh-CN" sz="105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253908" y="3654486"/>
              <a:ext cx="1576894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050" dirty="0">
                  <a:solidFill>
                    <a:schemeClr val="bg1">
                      <a:lumMod val="75000"/>
                    </a:schemeClr>
                  </a:solidFill>
                </a:rPr>
                <a:t>Results showcase</a:t>
              </a:r>
              <a:endParaRPr lang="en-US" altLang="zh-CN" sz="105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253908" y="4508961"/>
              <a:ext cx="1576894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050" dirty="0">
                  <a:solidFill>
                    <a:schemeClr val="bg1">
                      <a:lumMod val="75000"/>
                    </a:schemeClr>
                  </a:solidFill>
                </a:rPr>
                <a:t>Future planning</a:t>
              </a:r>
              <a:endParaRPr lang="en-US" altLang="zh-CN" sz="105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7653867" y="1973481"/>
              <a:ext cx="177799" cy="50800"/>
              <a:chOff x="7653867" y="1999334"/>
              <a:chExt cx="177799" cy="50800"/>
            </a:xfrm>
          </p:grpSpPr>
          <p:sp>
            <p:nvSpPr>
              <p:cNvPr id="24" name="椭圆 23"/>
              <p:cNvSpPr>
                <a:spLocks noChangeAspect="1"/>
              </p:cNvSpPr>
              <p:nvPr/>
            </p:nvSpPr>
            <p:spPr>
              <a:xfrm rot="-60000">
                <a:off x="7653867" y="1999334"/>
                <a:ext cx="50800" cy="508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>
                <a:spLocks noChangeAspect="1"/>
              </p:cNvSpPr>
              <p:nvPr/>
            </p:nvSpPr>
            <p:spPr>
              <a:xfrm rot="-60000">
                <a:off x="7780866" y="1999334"/>
                <a:ext cx="50800" cy="508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7653867" y="2827956"/>
              <a:ext cx="177799" cy="50800"/>
              <a:chOff x="7653867" y="1999334"/>
              <a:chExt cx="177799" cy="50800"/>
            </a:xfrm>
          </p:grpSpPr>
          <p:sp>
            <p:nvSpPr>
              <p:cNvPr id="29" name="椭圆 28"/>
              <p:cNvSpPr>
                <a:spLocks noChangeAspect="1"/>
              </p:cNvSpPr>
              <p:nvPr/>
            </p:nvSpPr>
            <p:spPr>
              <a:xfrm rot="-60000">
                <a:off x="7653867" y="1999334"/>
                <a:ext cx="50800" cy="508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/>
              <p:cNvSpPr>
                <a:spLocks noChangeAspect="1"/>
              </p:cNvSpPr>
              <p:nvPr/>
            </p:nvSpPr>
            <p:spPr>
              <a:xfrm rot="-60000">
                <a:off x="7780866" y="1999334"/>
                <a:ext cx="50800" cy="508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7653867" y="3682431"/>
              <a:ext cx="177799" cy="50800"/>
              <a:chOff x="7653867" y="1999334"/>
              <a:chExt cx="177799" cy="50800"/>
            </a:xfrm>
          </p:grpSpPr>
          <p:sp>
            <p:nvSpPr>
              <p:cNvPr id="32" name="椭圆 31"/>
              <p:cNvSpPr>
                <a:spLocks noChangeAspect="1"/>
              </p:cNvSpPr>
              <p:nvPr/>
            </p:nvSpPr>
            <p:spPr>
              <a:xfrm rot="-60000">
                <a:off x="7653867" y="1999334"/>
                <a:ext cx="50800" cy="508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/>
              <p:cNvSpPr>
                <a:spLocks noChangeAspect="1"/>
              </p:cNvSpPr>
              <p:nvPr/>
            </p:nvSpPr>
            <p:spPr>
              <a:xfrm rot="-60000">
                <a:off x="7780866" y="1999334"/>
                <a:ext cx="50800" cy="508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7653867" y="4536905"/>
              <a:ext cx="177799" cy="50800"/>
              <a:chOff x="7653867" y="1999334"/>
              <a:chExt cx="177799" cy="50800"/>
            </a:xfrm>
          </p:grpSpPr>
          <p:sp>
            <p:nvSpPr>
              <p:cNvPr id="35" name="椭圆 34"/>
              <p:cNvSpPr>
                <a:spLocks noChangeAspect="1"/>
              </p:cNvSpPr>
              <p:nvPr/>
            </p:nvSpPr>
            <p:spPr>
              <a:xfrm rot="-60000">
                <a:off x="7653867" y="1999334"/>
                <a:ext cx="50800" cy="508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>
                <a:spLocks noChangeAspect="1"/>
              </p:cNvSpPr>
              <p:nvPr/>
            </p:nvSpPr>
            <p:spPr>
              <a:xfrm rot="-60000">
                <a:off x="7780866" y="1999334"/>
                <a:ext cx="50800" cy="508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1" name="椭圆 40"/>
          <p:cNvSpPr/>
          <p:nvPr/>
        </p:nvSpPr>
        <p:spPr>
          <a:xfrm>
            <a:off x="10350230" y="5102023"/>
            <a:ext cx="989434" cy="98943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10939675" y="-681558"/>
            <a:ext cx="1813127" cy="181312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19642" y="1673163"/>
            <a:ext cx="5076249" cy="1459697"/>
            <a:chOff x="6807200" y="1635629"/>
            <a:chExt cx="5076249" cy="1280825"/>
          </a:xfrm>
        </p:grpSpPr>
        <p:grpSp>
          <p:nvGrpSpPr>
            <p:cNvPr id="3" name="组合 2"/>
            <p:cNvGrpSpPr/>
            <p:nvPr/>
          </p:nvGrpSpPr>
          <p:grpSpPr>
            <a:xfrm>
              <a:off x="6807200" y="1635629"/>
              <a:ext cx="5076249" cy="1280825"/>
              <a:chOff x="6807200" y="1635629"/>
              <a:chExt cx="5076249" cy="1280825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7902575" y="1635629"/>
                <a:ext cx="3980874" cy="12808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algn="ctr" rotWithShape="0">
                  <a:schemeClr val="bg1">
                    <a:lumMod val="6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6807200" y="1635629"/>
                <a:ext cx="1109421" cy="128082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381000" dist="38100" sx="103000" sy="103000" algn="l" rotWithShape="0">
                  <a:srgbClr val="209ED6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8150802" y="1778538"/>
              <a:ext cx="3444732" cy="926848"/>
              <a:chOff x="8150802" y="1752363"/>
              <a:chExt cx="3444732" cy="926848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8150802" y="2123546"/>
                <a:ext cx="3444732" cy="555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latin typeface="OPPOSans L" panose="00020600040101010101" pitchFamily="18" charset="-122"/>
                    <a:ea typeface="OPPOSans L" panose="00020600040101010101" pitchFamily="18" charset="-122"/>
                    <a:cs typeface="OPPOSans L" panose="00020600040101010101" pitchFamily="18" charset="-122"/>
                  </a:rPr>
                  <a:t>复制您的内容文字到这里，在复制内容的下方弹框中选择“只保留文本”，可以保留完整格式。</a:t>
                </a:r>
                <a:endParaRPr lang="zh-CN" altLang="en-US" sz="1200" dirty="0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8150802" y="1752363"/>
                <a:ext cx="177415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gradFill>
                      <a:gsLst>
                        <a:gs pos="0">
                          <a:srgbClr val="69CCDC"/>
                        </a:gs>
                        <a:gs pos="100000">
                          <a:srgbClr val="209ED6"/>
                        </a:gs>
                      </a:gsLst>
                      <a:lin ang="0" scaled="1"/>
                    </a:gra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我是标题</a:t>
                </a:r>
                <a:endParaRPr lang="zh-CN" altLang="en-US" dirty="0">
                  <a:gradFill>
                    <a:gsLst>
                      <a:gs pos="0">
                        <a:srgbClr val="69CCDC"/>
                      </a:gs>
                      <a:gs pos="100000">
                        <a:srgbClr val="209ED6"/>
                      </a:gs>
                    </a:gsLst>
                    <a:lin ang="0" scaled="1"/>
                  </a:gra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819644" y="3540228"/>
            <a:ext cx="5076247" cy="1459697"/>
            <a:chOff x="6807200" y="3859292"/>
            <a:chExt cx="5076247" cy="1280825"/>
          </a:xfrm>
        </p:grpSpPr>
        <p:grpSp>
          <p:nvGrpSpPr>
            <p:cNvPr id="10" name="组合 9"/>
            <p:cNvGrpSpPr/>
            <p:nvPr/>
          </p:nvGrpSpPr>
          <p:grpSpPr>
            <a:xfrm>
              <a:off x="6807200" y="3859292"/>
              <a:ext cx="5076247" cy="1280825"/>
              <a:chOff x="6807200" y="1635629"/>
              <a:chExt cx="5076247" cy="1280825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7902574" y="1635629"/>
                <a:ext cx="3980873" cy="12808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algn="ctr" rotWithShape="0">
                  <a:schemeClr val="bg1">
                    <a:lumMod val="6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6807200" y="1635629"/>
                <a:ext cx="1109421" cy="128082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381000" dist="38100" sx="103000" sy="103000" algn="l" rotWithShape="0">
                  <a:srgbClr val="209ED6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8150802" y="4031747"/>
              <a:ext cx="3444732" cy="926850"/>
              <a:chOff x="8150802" y="1781909"/>
              <a:chExt cx="3444732" cy="926850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8150802" y="2153094"/>
                <a:ext cx="3444732" cy="555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latin typeface="OPPOSans L" panose="00020600040101010101" pitchFamily="18" charset="-122"/>
                    <a:ea typeface="OPPOSans L" panose="00020600040101010101" pitchFamily="18" charset="-122"/>
                    <a:cs typeface="OPPOSans L" panose="00020600040101010101" pitchFamily="18" charset="-122"/>
                  </a:rPr>
                  <a:t>复制您的内容文字到这里，在复制内容的下方弹框中选择“只保留文本”，可以保留完整格式</a:t>
                </a:r>
                <a:endParaRPr lang="zh-CN" altLang="en-US" sz="1200" dirty="0"/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8150802" y="1781909"/>
                <a:ext cx="177415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gradFill>
                      <a:gsLst>
                        <a:gs pos="0">
                          <a:srgbClr val="69CCDC"/>
                        </a:gs>
                        <a:gs pos="100000">
                          <a:srgbClr val="209ED6"/>
                        </a:gs>
                      </a:gsLst>
                      <a:lin ang="0" scaled="1"/>
                    </a:gra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我是标题</a:t>
                </a:r>
                <a:endParaRPr lang="zh-CN" altLang="en-US" dirty="0">
                  <a:gradFill>
                    <a:gsLst>
                      <a:gs pos="0">
                        <a:srgbClr val="69CCDC"/>
                      </a:gs>
                      <a:gs pos="100000">
                        <a:srgbClr val="209ED6"/>
                      </a:gs>
                    </a:gsLst>
                    <a:lin ang="0" scaled="1"/>
                  </a:gra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</p:grp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1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30072" y="1677472"/>
            <a:ext cx="4983186" cy="3322453"/>
          </a:xfrm>
          <a:prstGeom prst="rect">
            <a:avLst/>
          </a:prstGeom>
          <a:effectLst>
            <a:outerShdw blurRad="254000" dist="381000" dir="2700000" algn="tl" rotWithShape="0">
              <a:srgbClr val="69CCDC">
                <a:alpha val="40000"/>
              </a:srgbClr>
            </a:outerShdw>
          </a:effectLst>
        </p:spPr>
      </p:pic>
      <p:sp>
        <p:nvSpPr>
          <p:cNvPr id="18" name="椭圆 17"/>
          <p:cNvSpPr/>
          <p:nvPr/>
        </p:nvSpPr>
        <p:spPr>
          <a:xfrm>
            <a:off x="10952671" y="-778066"/>
            <a:ext cx="1800195" cy="180019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800000" algn="tr" rotWithShape="0">
              <a:srgbClr val="209ED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图形 19"/>
          <p:cNvSpPr/>
          <p:nvPr/>
        </p:nvSpPr>
        <p:spPr>
          <a:xfrm>
            <a:off x="1078743" y="2092119"/>
            <a:ext cx="538468" cy="621784"/>
          </a:xfrm>
          <a:custGeom>
            <a:avLst/>
            <a:gdLst>
              <a:gd name="connsiteX0" fmla="*/ 712549 w 1425098"/>
              <a:gd name="connsiteY0" fmla="*/ 0 h 1645602"/>
              <a:gd name="connsiteX1" fmla="*/ 1425099 w 1425098"/>
              <a:gd name="connsiteY1" fmla="*/ 411401 h 1645602"/>
              <a:gd name="connsiteX2" fmla="*/ 1425099 w 1425098"/>
              <a:gd name="connsiteY2" fmla="*/ 1234202 h 1645602"/>
              <a:gd name="connsiteX3" fmla="*/ 712549 w 1425098"/>
              <a:gd name="connsiteY3" fmla="*/ 1645603 h 1645602"/>
              <a:gd name="connsiteX4" fmla="*/ 0 w 1425098"/>
              <a:gd name="connsiteY4" fmla="*/ 1234202 h 1645602"/>
              <a:gd name="connsiteX5" fmla="*/ 0 w 1425098"/>
              <a:gd name="connsiteY5" fmla="*/ 411401 h 1645602"/>
              <a:gd name="connsiteX6" fmla="*/ 712549 w 1425098"/>
              <a:gd name="connsiteY6" fmla="*/ 0 h 1645602"/>
              <a:gd name="connsiteX7" fmla="*/ 119023 w 1425098"/>
              <a:gd name="connsiteY7" fmla="*/ 568682 h 1645602"/>
              <a:gd name="connsiteX8" fmla="*/ 119023 w 1425098"/>
              <a:gd name="connsiteY8" fmla="*/ 1165423 h 1645602"/>
              <a:gd name="connsiteX9" fmla="*/ 653018 w 1425098"/>
              <a:gd name="connsiteY9" fmla="*/ 1473716 h 1645602"/>
              <a:gd name="connsiteX10" fmla="*/ 653018 w 1425098"/>
              <a:gd name="connsiteY10" fmla="*/ 877014 h 1645602"/>
              <a:gd name="connsiteX11" fmla="*/ 119023 w 1425098"/>
              <a:gd name="connsiteY11" fmla="*/ 568643 h 1645602"/>
              <a:gd name="connsiteX12" fmla="*/ 1306036 w 1425098"/>
              <a:gd name="connsiteY12" fmla="*/ 568682 h 1645602"/>
              <a:gd name="connsiteX13" fmla="*/ 772081 w 1425098"/>
              <a:gd name="connsiteY13" fmla="*/ 877054 h 1645602"/>
              <a:gd name="connsiteX14" fmla="*/ 772081 w 1425098"/>
              <a:gd name="connsiteY14" fmla="*/ 1473676 h 1645602"/>
              <a:gd name="connsiteX15" fmla="*/ 1306036 w 1425098"/>
              <a:gd name="connsiteY15" fmla="*/ 1165384 h 1645602"/>
              <a:gd name="connsiteX16" fmla="*/ 1306036 w 1425098"/>
              <a:gd name="connsiteY16" fmla="*/ 568722 h 1645602"/>
              <a:gd name="connsiteX17" fmla="*/ 712549 w 1425098"/>
              <a:gd name="connsiteY17" fmla="*/ 137517 h 1645602"/>
              <a:gd name="connsiteX18" fmla="*/ 161369 w 1425098"/>
              <a:gd name="connsiteY18" fmla="*/ 455692 h 1645602"/>
              <a:gd name="connsiteX19" fmla="*/ 712549 w 1425098"/>
              <a:gd name="connsiteY19" fmla="*/ 773906 h 1645602"/>
              <a:gd name="connsiteX20" fmla="*/ 1263690 w 1425098"/>
              <a:gd name="connsiteY20" fmla="*/ 455692 h 1645602"/>
              <a:gd name="connsiteX21" fmla="*/ 712549 w 1425098"/>
              <a:gd name="connsiteY21" fmla="*/ 137478 h 1645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425098" h="1645602">
                <a:moveTo>
                  <a:pt x="712549" y="0"/>
                </a:moveTo>
                <a:lnTo>
                  <a:pt x="1425099" y="411401"/>
                </a:lnTo>
                <a:lnTo>
                  <a:pt x="1425099" y="1234202"/>
                </a:lnTo>
                <a:lnTo>
                  <a:pt x="712549" y="1645603"/>
                </a:lnTo>
                <a:lnTo>
                  <a:pt x="0" y="1234202"/>
                </a:lnTo>
                <a:lnTo>
                  <a:pt x="0" y="411401"/>
                </a:lnTo>
                <a:lnTo>
                  <a:pt x="712549" y="0"/>
                </a:lnTo>
                <a:close/>
                <a:moveTo>
                  <a:pt x="119023" y="568682"/>
                </a:moveTo>
                <a:lnTo>
                  <a:pt x="119023" y="1165423"/>
                </a:lnTo>
                <a:lnTo>
                  <a:pt x="653018" y="1473716"/>
                </a:lnTo>
                <a:lnTo>
                  <a:pt x="653018" y="877014"/>
                </a:lnTo>
                <a:lnTo>
                  <a:pt x="119023" y="568643"/>
                </a:lnTo>
                <a:close/>
                <a:moveTo>
                  <a:pt x="1306036" y="568682"/>
                </a:moveTo>
                <a:lnTo>
                  <a:pt x="772081" y="877054"/>
                </a:lnTo>
                <a:lnTo>
                  <a:pt x="772081" y="1473676"/>
                </a:lnTo>
                <a:lnTo>
                  <a:pt x="1306036" y="1165384"/>
                </a:lnTo>
                <a:lnTo>
                  <a:pt x="1306036" y="568722"/>
                </a:lnTo>
                <a:close/>
                <a:moveTo>
                  <a:pt x="712549" y="137517"/>
                </a:moveTo>
                <a:lnTo>
                  <a:pt x="161369" y="455692"/>
                </a:lnTo>
                <a:lnTo>
                  <a:pt x="712549" y="773906"/>
                </a:lnTo>
                <a:lnTo>
                  <a:pt x="1263690" y="455692"/>
                </a:lnTo>
                <a:lnTo>
                  <a:pt x="712549" y="137478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48000">
                <a:schemeClr val="accent1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5400000" scaled="1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1078742" y="4037642"/>
            <a:ext cx="521091" cy="464868"/>
            <a:chOff x="730863" y="2137588"/>
            <a:chExt cx="1425436" cy="1271640"/>
          </a:xfr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48000">
                <a:schemeClr val="accent1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5400000" scaled="1"/>
          </a:gradFill>
        </p:grpSpPr>
        <p:sp>
          <p:nvSpPr>
            <p:cNvPr id="27" name="图形 25"/>
            <p:cNvSpPr/>
            <p:nvPr/>
          </p:nvSpPr>
          <p:spPr>
            <a:xfrm>
              <a:off x="730863" y="2137588"/>
              <a:ext cx="1425436" cy="1271164"/>
            </a:xfrm>
            <a:custGeom>
              <a:avLst/>
              <a:gdLst>
                <a:gd name="connsiteX0" fmla="*/ 1218014 w 1425436"/>
                <a:gd name="connsiteY0" fmla="*/ 168804 h 1271164"/>
                <a:gd name="connsiteX1" fmla="*/ 608414 w 1425436"/>
                <a:gd name="connsiteY1" fmla="*/ 862542 h 1271164"/>
                <a:gd name="connsiteX2" fmla="*/ 143434 w 1425436"/>
                <a:gd name="connsiteY2" fmla="*/ 710935 h 1271164"/>
                <a:gd name="connsiteX3" fmla="*/ 1218014 w 1425436"/>
                <a:gd name="connsiteY3" fmla="*/ 168804 h 1271164"/>
                <a:gd name="connsiteX4" fmla="*/ 700170 w 1425436"/>
                <a:gd name="connsiteY4" fmla="*/ 886195 h 1271164"/>
                <a:gd name="connsiteX5" fmla="*/ 694774 w 1425436"/>
                <a:gd name="connsiteY5" fmla="*/ 884450 h 1271164"/>
                <a:gd name="connsiteX6" fmla="*/ 1316438 w 1425436"/>
                <a:gd name="connsiteY6" fmla="*/ 177219 h 1271164"/>
                <a:gd name="connsiteX7" fmla="*/ 1214600 w 1425436"/>
                <a:gd name="connsiteY7" fmla="*/ 664422 h 1271164"/>
                <a:gd name="connsiteX8" fmla="*/ 1245280 w 1425436"/>
                <a:gd name="connsiteY8" fmla="*/ 711372 h 1271164"/>
                <a:gd name="connsiteX9" fmla="*/ 1292229 w 1425436"/>
                <a:gd name="connsiteY9" fmla="*/ 680693 h 1271164"/>
                <a:gd name="connsiteX10" fmla="*/ 1424547 w 1425436"/>
                <a:gd name="connsiteY10" fmla="*/ 47917 h 1271164"/>
                <a:gd name="connsiteX11" fmla="*/ 1394128 w 1425436"/>
                <a:gd name="connsiteY11" fmla="*/ 881 h 1271164"/>
                <a:gd name="connsiteX12" fmla="*/ 1367795 w 1425436"/>
                <a:gd name="connsiteY12" fmla="*/ 4340 h 1271164"/>
                <a:gd name="connsiteX13" fmla="*/ 21752 w 1425436"/>
                <a:gd name="connsiteY13" fmla="*/ 683472 h 1271164"/>
                <a:gd name="connsiteX14" fmla="*/ 4297 w 1425436"/>
                <a:gd name="connsiteY14" fmla="*/ 736814 h 1271164"/>
                <a:gd name="connsiteX15" fmla="*/ 27309 w 1425436"/>
                <a:gd name="connsiteY15" fmla="*/ 756577 h 1271164"/>
                <a:gd name="connsiteX16" fmla="*/ 585474 w 1425436"/>
                <a:gd name="connsiteY16" fmla="*/ 938504 h 1271164"/>
                <a:gd name="connsiteX17" fmla="*/ 585394 w 1425436"/>
                <a:gd name="connsiteY17" fmla="*/ 1231476 h 1271164"/>
                <a:gd name="connsiteX18" fmla="*/ 625083 w 1425436"/>
                <a:gd name="connsiteY18" fmla="*/ 1271165 h 1271164"/>
                <a:gd name="connsiteX19" fmla="*/ 664770 w 1425436"/>
                <a:gd name="connsiteY19" fmla="*/ 1231476 h 1271164"/>
                <a:gd name="connsiteX20" fmla="*/ 664928 w 1425436"/>
                <a:gd name="connsiteY20" fmla="*/ 958189 h 1271164"/>
                <a:gd name="connsiteX21" fmla="*/ 675565 w 1425436"/>
                <a:gd name="connsiteY21" fmla="*/ 961602 h 1271164"/>
                <a:gd name="connsiteX22" fmla="*/ 725572 w 1425436"/>
                <a:gd name="connsiteY22" fmla="*/ 936201 h 1271164"/>
                <a:gd name="connsiteX23" fmla="*/ 700170 w 1425436"/>
                <a:gd name="connsiteY23" fmla="*/ 886195 h 1271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25436" h="1271164">
                  <a:moveTo>
                    <a:pt x="1218014" y="168804"/>
                  </a:moveTo>
                  <a:lnTo>
                    <a:pt x="608414" y="862542"/>
                  </a:lnTo>
                  <a:lnTo>
                    <a:pt x="143434" y="710935"/>
                  </a:lnTo>
                  <a:lnTo>
                    <a:pt x="1218014" y="168804"/>
                  </a:lnTo>
                  <a:close/>
                  <a:moveTo>
                    <a:pt x="700170" y="886195"/>
                  </a:moveTo>
                  <a:lnTo>
                    <a:pt x="694774" y="884450"/>
                  </a:lnTo>
                  <a:lnTo>
                    <a:pt x="1316438" y="177219"/>
                  </a:lnTo>
                  <a:lnTo>
                    <a:pt x="1214600" y="664422"/>
                  </a:lnTo>
                  <a:cubicBezTo>
                    <a:pt x="1210108" y="685859"/>
                    <a:pt x="1223843" y="706879"/>
                    <a:pt x="1245280" y="711372"/>
                  </a:cubicBezTo>
                  <a:cubicBezTo>
                    <a:pt x="1266716" y="715865"/>
                    <a:pt x="1287736" y="702130"/>
                    <a:pt x="1292229" y="680693"/>
                  </a:cubicBezTo>
                  <a:lnTo>
                    <a:pt x="1424547" y="47917"/>
                  </a:lnTo>
                  <a:cubicBezTo>
                    <a:pt x="1429136" y="26528"/>
                    <a:pt x="1415517" y="5469"/>
                    <a:pt x="1394128" y="881"/>
                  </a:cubicBezTo>
                  <a:cubicBezTo>
                    <a:pt x="1385213" y="-1031"/>
                    <a:pt x="1375913" y="189"/>
                    <a:pt x="1367795" y="4340"/>
                  </a:cubicBezTo>
                  <a:lnTo>
                    <a:pt x="21752" y="683472"/>
                  </a:lnTo>
                  <a:cubicBezTo>
                    <a:pt x="2202" y="693382"/>
                    <a:pt x="-5614" y="717264"/>
                    <a:pt x="4297" y="736814"/>
                  </a:cubicBezTo>
                  <a:cubicBezTo>
                    <a:pt x="9048" y="746189"/>
                    <a:pt x="17325" y="753295"/>
                    <a:pt x="27309" y="756577"/>
                  </a:cubicBezTo>
                  <a:lnTo>
                    <a:pt x="585474" y="938504"/>
                  </a:lnTo>
                  <a:lnTo>
                    <a:pt x="585394" y="1231476"/>
                  </a:lnTo>
                  <a:cubicBezTo>
                    <a:pt x="585394" y="1253395"/>
                    <a:pt x="603164" y="1271165"/>
                    <a:pt x="625083" y="1271165"/>
                  </a:cubicBezTo>
                  <a:cubicBezTo>
                    <a:pt x="647002" y="1271165"/>
                    <a:pt x="664770" y="1253395"/>
                    <a:pt x="664770" y="1231476"/>
                  </a:cubicBezTo>
                  <a:lnTo>
                    <a:pt x="664928" y="958189"/>
                  </a:lnTo>
                  <a:lnTo>
                    <a:pt x="675565" y="961602"/>
                  </a:lnTo>
                  <a:cubicBezTo>
                    <a:pt x="696388" y="968396"/>
                    <a:pt x="718776" y="957024"/>
                    <a:pt x="725572" y="936201"/>
                  </a:cubicBezTo>
                  <a:cubicBezTo>
                    <a:pt x="732366" y="915378"/>
                    <a:pt x="720993" y="892991"/>
                    <a:pt x="700170" y="886195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图形 25"/>
            <p:cNvSpPr/>
            <p:nvPr/>
          </p:nvSpPr>
          <p:spPr>
            <a:xfrm>
              <a:off x="1683327" y="3012352"/>
              <a:ext cx="238125" cy="238125"/>
            </a:xfrm>
            <a:custGeom>
              <a:avLst/>
              <a:gdLst>
                <a:gd name="connsiteX0" fmla="*/ 119023 w 238125"/>
                <a:gd name="connsiteY0" fmla="*/ 0 h 238125"/>
                <a:gd name="connsiteX1" fmla="*/ 0 w 238125"/>
                <a:gd name="connsiteY1" fmla="*/ 119103 h 238125"/>
                <a:gd name="connsiteX2" fmla="*/ 119104 w 238125"/>
                <a:gd name="connsiteY2" fmla="*/ 238125 h 238125"/>
                <a:gd name="connsiteX3" fmla="*/ 238125 w 238125"/>
                <a:gd name="connsiteY3" fmla="*/ 119023 h 238125"/>
                <a:gd name="connsiteX4" fmla="*/ 119023 w 238125"/>
                <a:gd name="connsiteY4" fmla="*/ 0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125" h="238125">
                  <a:moveTo>
                    <a:pt x="119023" y="0"/>
                  </a:moveTo>
                  <a:cubicBezTo>
                    <a:pt x="53267" y="22"/>
                    <a:pt x="-20" y="53346"/>
                    <a:pt x="0" y="119103"/>
                  </a:cubicBezTo>
                  <a:cubicBezTo>
                    <a:pt x="22" y="184859"/>
                    <a:pt x="53346" y="238147"/>
                    <a:pt x="119104" y="238125"/>
                  </a:cubicBezTo>
                  <a:cubicBezTo>
                    <a:pt x="184859" y="238104"/>
                    <a:pt x="238147" y="184779"/>
                    <a:pt x="238125" y="119023"/>
                  </a:cubicBezTo>
                  <a:cubicBezTo>
                    <a:pt x="238105" y="53267"/>
                    <a:pt x="184779" y="-21"/>
                    <a:pt x="119023" y="0"/>
                  </a:cubicBezTo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图形 25"/>
            <p:cNvSpPr/>
            <p:nvPr/>
          </p:nvSpPr>
          <p:spPr>
            <a:xfrm>
              <a:off x="1524538" y="2853603"/>
              <a:ext cx="555623" cy="555625"/>
            </a:xfrm>
            <a:custGeom>
              <a:avLst/>
              <a:gdLst>
                <a:gd name="connsiteX0" fmla="*/ 277812 w 555623"/>
                <a:gd name="connsiteY0" fmla="*/ 476250 h 555625"/>
                <a:gd name="connsiteX1" fmla="*/ 79374 w 555623"/>
                <a:gd name="connsiteY1" fmla="*/ 277812 h 555625"/>
                <a:gd name="connsiteX2" fmla="*/ 277812 w 555623"/>
                <a:gd name="connsiteY2" fmla="*/ 79376 h 555625"/>
                <a:gd name="connsiteX3" fmla="*/ 476250 w 555623"/>
                <a:gd name="connsiteY3" fmla="*/ 277812 h 555625"/>
                <a:gd name="connsiteX4" fmla="*/ 277812 w 555623"/>
                <a:gd name="connsiteY4" fmla="*/ 476250 h 555625"/>
                <a:gd name="connsiteX5" fmla="*/ 277812 w 555623"/>
                <a:gd name="connsiteY5" fmla="*/ 0 h 555625"/>
                <a:gd name="connsiteX6" fmla="*/ 0 w 555623"/>
                <a:gd name="connsiteY6" fmla="*/ 277812 h 555625"/>
                <a:gd name="connsiteX7" fmla="*/ 277812 w 555623"/>
                <a:gd name="connsiteY7" fmla="*/ 555626 h 555625"/>
                <a:gd name="connsiteX8" fmla="*/ 555624 w 555623"/>
                <a:gd name="connsiteY8" fmla="*/ 277812 h 555625"/>
                <a:gd name="connsiteX9" fmla="*/ 277812 w 555623"/>
                <a:gd name="connsiteY9" fmla="*/ 0 h 555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5623" h="555625">
                  <a:moveTo>
                    <a:pt x="277812" y="476250"/>
                  </a:moveTo>
                  <a:cubicBezTo>
                    <a:pt x="168273" y="476118"/>
                    <a:pt x="79506" y="387351"/>
                    <a:pt x="79374" y="277812"/>
                  </a:cubicBezTo>
                  <a:cubicBezTo>
                    <a:pt x="79374" y="168354"/>
                    <a:pt x="168354" y="79376"/>
                    <a:pt x="277812" y="79376"/>
                  </a:cubicBezTo>
                  <a:cubicBezTo>
                    <a:pt x="387349" y="79376"/>
                    <a:pt x="476250" y="168354"/>
                    <a:pt x="476250" y="277812"/>
                  </a:cubicBezTo>
                  <a:cubicBezTo>
                    <a:pt x="476250" y="387111"/>
                    <a:pt x="387349" y="476250"/>
                    <a:pt x="277812" y="476250"/>
                  </a:cubicBezTo>
                  <a:moveTo>
                    <a:pt x="277812" y="0"/>
                  </a:moveTo>
                  <a:cubicBezTo>
                    <a:pt x="124618" y="0"/>
                    <a:pt x="0" y="124619"/>
                    <a:pt x="0" y="277812"/>
                  </a:cubicBezTo>
                  <a:cubicBezTo>
                    <a:pt x="0" y="431006"/>
                    <a:pt x="124618" y="555626"/>
                    <a:pt x="277812" y="555626"/>
                  </a:cubicBezTo>
                  <a:cubicBezTo>
                    <a:pt x="431006" y="555626"/>
                    <a:pt x="555624" y="431006"/>
                    <a:pt x="555624" y="277812"/>
                  </a:cubicBezTo>
                  <a:cubicBezTo>
                    <a:pt x="555624" y="124619"/>
                    <a:pt x="431006" y="0"/>
                    <a:pt x="277812" y="0"/>
                  </a:cubicBezTo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5659705" y="1346200"/>
            <a:ext cx="2655279" cy="2679701"/>
          </a:xfrm>
          <a:custGeom>
            <a:avLst/>
            <a:gdLst>
              <a:gd name="connsiteX0" fmla="*/ 105680 w 2655279"/>
              <a:gd name="connsiteY0" fmla="*/ 0 h 2679701"/>
              <a:gd name="connsiteX1" fmla="*/ 2549599 w 2655279"/>
              <a:gd name="connsiteY1" fmla="*/ 0 h 2679701"/>
              <a:gd name="connsiteX2" fmla="*/ 2655279 w 2655279"/>
              <a:gd name="connsiteY2" fmla="*/ 105680 h 2679701"/>
              <a:gd name="connsiteX3" fmla="*/ 2655279 w 2655279"/>
              <a:gd name="connsiteY3" fmla="*/ 2574021 h 2679701"/>
              <a:gd name="connsiteX4" fmla="*/ 2549599 w 2655279"/>
              <a:gd name="connsiteY4" fmla="*/ 2679701 h 2679701"/>
              <a:gd name="connsiteX5" fmla="*/ 105680 w 2655279"/>
              <a:gd name="connsiteY5" fmla="*/ 2679701 h 2679701"/>
              <a:gd name="connsiteX6" fmla="*/ 0 w 2655279"/>
              <a:gd name="connsiteY6" fmla="*/ 2574021 h 2679701"/>
              <a:gd name="connsiteX7" fmla="*/ 0 w 2655279"/>
              <a:gd name="connsiteY7" fmla="*/ 105680 h 2679701"/>
              <a:gd name="connsiteX8" fmla="*/ 105680 w 2655279"/>
              <a:gd name="connsiteY8" fmla="*/ 0 h 2679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55279" h="2679701">
                <a:moveTo>
                  <a:pt x="105680" y="0"/>
                </a:moveTo>
                <a:lnTo>
                  <a:pt x="2549599" y="0"/>
                </a:lnTo>
                <a:cubicBezTo>
                  <a:pt x="2607964" y="0"/>
                  <a:pt x="2655279" y="47315"/>
                  <a:pt x="2655279" y="105680"/>
                </a:cubicBezTo>
                <a:lnTo>
                  <a:pt x="2655279" y="2574021"/>
                </a:lnTo>
                <a:cubicBezTo>
                  <a:pt x="2655279" y="2632386"/>
                  <a:pt x="2607964" y="2679701"/>
                  <a:pt x="2549599" y="2679701"/>
                </a:cubicBezTo>
                <a:lnTo>
                  <a:pt x="105680" y="2679701"/>
                </a:lnTo>
                <a:cubicBezTo>
                  <a:pt x="47315" y="2679701"/>
                  <a:pt x="0" y="2632386"/>
                  <a:pt x="0" y="2574021"/>
                </a:cubicBezTo>
                <a:lnTo>
                  <a:pt x="0" y="105680"/>
                </a:lnTo>
                <a:cubicBezTo>
                  <a:pt x="0" y="47315"/>
                  <a:pt x="47315" y="0"/>
                  <a:pt x="105680" y="0"/>
                </a:cubicBezTo>
                <a:close/>
              </a:path>
            </a:pathLst>
          </a:custGeom>
          <a:ln w="38100">
            <a:solidFill>
              <a:schemeClr val="bg1"/>
            </a:solidFill>
          </a:ln>
          <a:effectLst>
            <a:outerShdw blurRad="190500" dist="38100" dir="2700000" algn="tl" rotWithShape="0">
              <a:srgbClr val="69CCDC">
                <a:alpha val="40000"/>
              </a:srgbClr>
            </a:out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8519658" y="2626915"/>
            <a:ext cx="2956817" cy="2884885"/>
          </a:xfrm>
          <a:custGeom>
            <a:avLst/>
            <a:gdLst>
              <a:gd name="connsiteX0" fmla="*/ 105443 w 2956817"/>
              <a:gd name="connsiteY0" fmla="*/ 0 h 2884885"/>
              <a:gd name="connsiteX1" fmla="*/ 2851374 w 2956817"/>
              <a:gd name="connsiteY1" fmla="*/ 0 h 2884885"/>
              <a:gd name="connsiteX2" fmla="*/ 2956817 w 2956817"/>
              <a:gd name="connsiteY2" fmla="*/ 105443 h 2884885"/>
              <a:gd name="connsiteX3" fmla="*/ 2956817 w 2956817"/>
              <a:gd name="connsiteY3" fmla="*/ 2779442 h 2884885"/>
              <a:gd name="connsiteX4" fmla="*/ 2851374 w 2956817"/>
              <a:gd name="connsiteY4" fmla="*/ 2884885 h 2884885"/>
              <a:gd name="connsiteX5" fmla="*/ 105443 w 2956817"/>
              <a:gd name="connsiteY5" fmla="*/ 2884885 h 2884885"/>
              <a:gd name="connsiteX6" fmla="*/ 0 w 2956817"/>
              <a:gd name="connsiteY6" fmla="*/ 2779442 h 2884885"/>
              <a:gd name="connsiteX7" fmla="*/ 0 w 2956817"/>
              <a:gd name="connsiteY7" fmla="*/ 105443 h 2884885"/>
              <a:gd name="connsiteX8" fmla="*/ 105443 w 2956817"/>
              <a:gd name="connsiteY8" fmla="*/ 0 h 2884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56817" h="2884885">
                <a:moveTo>
                  <a:pt x="105443" y="0"/>
                </a:moveTo>
                <a:lnTo>
                  <a:pt x="2851374" y="0"/>
                </a:lnTo>
                <a:cubicBezTo>
                  <a:pt x="2909609" y="0"/>
                  <a:pt x="2956817" y="47208"/>
                  <a:pt x="2956817" y="105443"/>
                </a:cubicBezTo>
                <a:lnTo>
                  <a:pt x="2956817" y="2779442"/>
                </a:lnTo>
                <a:cubicBezTo>
                  <a:pt x="2956817" y="2837677"/>
                  <a:pt x="2909609" y="2884885"/>
                  <a:pt x="2851374" y="2884885"/>
                </a:cubicBezTo>
                <a:lnTo>
                  <a:pt x="105443" y="2884885"/>
                </a:lnTo>
                <a:cubicBezTo>
                  <a:pt x="47208" y="2884885"/>
                  <a:pt x="0" y="2837677"/>
                  <a:pt x="0" y="2779442"/>
                </a:cubicBezTo>
                <a:lnTo>
                  <a:pt x="0" y="105443"/>
                </a:lnTo>
                <a:cubicBezTo>
                  <a:pt x="0" y="47208"/>
                  <a:pt x="47208" y="0"/>
                  <a:pt x="105443" y="0"/>
                </a:cubicBezTo>
                <a:close/>
              </a:path>
            </a:pathLst>
          </a:custGeom>
          <a:ln w="38100">
            <a:solidFill>
              <a:schemeClr val="bg1"/>
            </a:solidFill>
          </a:ln>
          <a:effectLst>
            <a:outerShdw blurRad="190500" dist="38100" dir="2700000" algn="tl" rotWithShape="0">
              <a:srgbClr val="69CCDC">
                <a:alpha val="40000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936415" y="7739062"/>
            <a:ext cx="13428292" cy="781367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4300975" y="1016000"/>
            <a:ext cx="1892300" cy="1816100"/>
          </a:xfrm>
          <a:custGeom>
            <a:avLst/>
            <a:gdLst>
              <a:gd name="connsiteX0" fmla="*/ 100557 w 1892300"/>
              <a:gd name="connsiteY0" fmla="*/ 0 h 1816100"/>
              <a:gd name="connsiteX1" fmla="*/ 1791743 w 1892300"/>
              <a:gd name="connsiteY1" fmla="*/ 0 h 1816100"/>
              <a:gd name="connsiteX2" fmla="*/ 1892300 w 1892300"/>
              <a:gd name="connsiteY2" fmla="*/ 100557 h 1816100"/>
              <a:gd name="connsiteX3" fmla="*/ 1892300 w 1892300"/>
              <a:gd name="connsiteY3" fmla="*/ 1715543 h 1816100"/>
              <a:gd name="connsiteX4" fmla="*/ 1791743 w 1892300"/>
              <a:gd name="connsiteY4" fmla="*/ 1816100 h 1816100"/>
              <a:gd name="connsiteX5" fmla="*/ 100557 w 1892300"/>
              <a:gd name="connsiteY5" fmla="*/ 1816100 h 1816100"/>
              <a:gd name="connsiteX6" fmla="*/ 0 w 1892300"/>
              <a:gd name="connsiteY6" fmla="*/ 1715543 h 1816100"/>
              <a:gd name="connsiteX7" fmla="*/ 0 w 1892300"/>
              <a:gd name="connsiteY7" fmla="*/ 100557 h 1816100"/>
              <a:gd name="connsiteX8" fmla="*/ 100557 w 1892300"/>
              <a:gd name="connsiteY8" fmla="*/ 0 h 181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92300" h="1816100">
                <a:moveTo>
                  <a:pt x="100557" y="0"/>
                </a:moveTo>
                <a:lnTo>
                  <a:pt x="1791743" y="0"/>
                </a:lnTo>
                <a:cubicBezTo>
                  <a:pt x="1847279" y="0"/>
                  <a:pt x="1892300" y="45021"/>
                  <a:pt x="1892300" y="100557"/>
                </a:cubicBezTo>
                <a:lnTo>
                  <a:pt x="1892300" y="1715543"/>
                </a:lnTo>
                <a:cubicBezTo>
                  <a:pt x="1892300" y="1771079"/>
                  <a:pt x="1847279" y="1816100"/>
                  <a:pt x="1791743" y="1816100"/>
                </a:cubicBezTo>
                <a:lnTo>
                  <a:pt x="100557" y="1816100"/>
                </a:lnTo>
                <a:cubicBezTo>
                  <a:pt x="45021" y="1816100"/>
                  <a:pt x="0" y="1771079"/>
                  <a:pt x="0" y="1715543"/>
                </a:cubicBezTo>
                <a:lnTo>
                  <a:pt x="0" y="100557"/>
                </a:lnTo>
                <a:cubicBezTo>
                  <a:pt x="0" y="45021"/>
                  <a:pt x="45021" y="0"/>
                  <a:pt x="100557" y="0"/>
                </a:cubicBezTo>
                <a:close/>
              </a:path>
            </a:pathLst>
          </a:custGeom>
          <a:ln w="38100">
            <a:solidFill>
              <a:schemeClr val="bg1"/>
            </a:solidFill>
          </a:ln>
          <a:effectLst>
            <a:outerShdw blurRad="190500" dist="38100" dir="2700000" algn="tl" rotWithShape="0">
              <a:srgbClr val="69CCDC">
                <a:alpha val="40000"/>
              </a:srgbClr>
            </a:outerShdw>
          </a:effectLst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6859165" y="3573462"/>
            <a:ext cx="1848711" cy="1938339"/>
          </a:xfrm>
          <a:custGeom>
            <a:avLst/>
            <a:gdLst>
              <a:gd name="connsiteX0" fmla="*/ 105987 w 1848711"/>
              <a:gd name="connsiteY0" fmla="*/ 0 h 1938339"/>
              <a:gd name="connsiteX1" fmla="*/ 1742724 w 1848711"/>
              <a:gd name="connsiteY1" fmla="*/ 0 h 1938339"/>
              <a:gd name="connsiteX2" fmla="*/ 1848711 w 1848711"/>
              <a:gd name="connsiteY2" fmla="*/ 105987 h 1938339"/>
              <a:gd name="connsiteX3" fmla="*/ 1848711 w 1848711"/>
              <a:gd name="connsiteY3" fmla="*/ 1832352 h 1938339"/>
              <a:gd name="connsiteX4" fmla="*/ 1742724 w 1848711"/>
              <a:gd name="connsiteY4" fmla="*/ 1938339 h 1938339"/>
              <a:gd name="connsiteX5" fmla="*/ 105987 w 1848711"/>
              <a:gd name="connsiteY5" fmla="*/ 1938339 h 1938339"/>
              <a:gd name="connsiteX6" fmla="*/ 0 w 1848711"/>
              <a:gd name="connsiteY6" fmla="*/ 1832352 h 1938339"/>
              <a:gd name="connsiteX7" fmla="*/ 0 w 1848711"/>
              <a:gd name="connsiteY7" fmla="*/ 105987 h 1938339"/>
              <a:gd name="connsiteX8" fmla="*/ 105987 w 1848711"/>
              <a:gd name="connsiteY8" fmla="*/ 0 h 1938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48711" h="1938339">
                <a:moveTo>
                  <a:pt x="105987" y="0"/>
                </a:moveTo>
                <a:lnTo>
                  <a:pt x="1742724" y="0"/>
                </a:lnTo>
                <a:cubicBezTo>
                  <a:pt x="1801259" y="0"/>
                  <a:pt x="1848711" y="47452"/>
                  <a:pt x="1848711" y="105987"/>
                </a:cubicBezTo>
                <a:lnTo>
                  <a:pt x="1848711" y="1832352"/>
                </a:lnTo>
                <a:cubicBezTo>
                  <a:pt x="1848711" y="1890887"/>
                  <a:pt x="1801259" y="1938339"/>
                  <a:pt x="1742724" y="1938339"/>
                </a:cubicBezTo>
                <a:lnTo>
                  <a:pt x="105987" y="1938339"/>
                </a:lnTo>
                <a:cubicBezTo>
                  <a:pt x="47452" y="1938339"/>
                  <a:pt x="0" y="1890887"/>
                  <a:pt x="0" y="1832352"/>
                </a:cubicBezTo>
                <a:lnTo>
                  <a:pt x="0" y="105987"/>
                </a:lnTo>
                <a:cubicBezTo>
                  <a:pt x="0" y="47452"/>
                  <a:pt x="47452" y="0"/>
                  <a:pt x="105987" y="0"/>
                </a:cubicBezTo>
                <a:close/>
              </a:path>
            </a:pathLst>
          </a:custGeom>
          <a:ln w="38100">
            <a:solidFill>
              <a:schemeClr val="bg1"/>
            </a:solidFill>
          </a:ln>
          <a:effectLst>
            <a:outerShdw blurRad="190500" dist="38100" dir="2700000" algn="tl" rotWithShape="0">
              <a:srgbClr val="69CCDC">
                <a:alpha val="40000"/>
              </a:srgbClr>
            </a:outerShdw>
          </a:effectLst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>
            <a:off x="9854228" y="1469231"/>
            <a:ext cx="1469848" cy="1527970"/>
          </a:xfrm>
          <a:custGeom>
            <a:avLst/>
            <a:gdLst>
              <a:gd name="connsiteX0" fmla="*/ 119851 w 1469848"/>
              <a:gd name="connsiteY0" fmla="*/ 0 h 1527970"/>
              <a:gd name="connsiteX1" fmla="*/ 1349997 w 1469848"/>
              <a:gd name="connsiteY1" fmla="*/ 0 h 1527970"/>
              <a:gd name="connsiteX2" fmla="*/ 1469848 w 1469848"/>
              <a:gd name="connsiteY2" fmla="*/ 119851 h 1527970"/>
              <a:gd name="connsiteX3" fmla="*/ 1469848 w 1469848"/>
              <a:gd name="connsiteY3" fmla="*/ 1408119 h 1527970"/>
              <a:gd name="connsiteX4" fmla="*/ 1349997 w 1469848"/>
              <a:gd name="connsiteY4" fmla="*/ 1527970 h 1527970"/>
              <a:gd name="connsiteX5" fmla="*/ 119851 w 1469848"/>
              <a:gd name="connsiteY5" fmla="*/ 1527970 h 1527970"/>
              <a:gd name="connsiteX6" fmla="*/ 0 w 1469848"/>
              <a:gd name="connsiteY6" fmla="*/ 1408119 h 1527970"/>
              <a:gd name="connsiteX7" fmla="*/ 0 w 1469848"/>
              <a:gd name="connsiteY7" fmla="*/ 119851 h 1527970"/>
              <a:gd name="connsiteX8" fmla="*/ 119851 w 1469848"/>
              <a:gd name="connsiteY8" fmla="*/ 0 h 1527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69848" h="1527970">
                <a:moveTo>
                  <a:pt x="119851" y="0"/>
                </a:moveTo>
                <a:lnTo>
                  <a:pt x="1349997" y="0"/>
                </a:lnTo>
                <a:cubicBezTo>
                  <a:pt x="1416189" y="0"/>
                  <a:pt x="1469848" y="53659"/>
                  <a:pt x="1469848" y="119851"/>
                </a:cubicBezTo>
                <a:lnTo>
                  <a:pt x="1469848" y="1408119"/>
                </a:lnTo>
                <a:cubicBezTo>
                  <a:pt x="1469848" y="1474311"/>
                  <a:pt x="1416189" y="1527970"/>
                  <a:pt x="1349997" y="1527970"/>
                </a:cubicBezTo>
                <a:lnTo>
                  <a:pt x="119851" y="1527970"/>
                </a:lnTo>
                <a:cubicBezTo>
                  <a:pt x="53659" y="1527970"/>
                  <a:pt x="0" y="1474311"/>
                  <a:pt x="0" y="1408119"/>
                </a:cubicBezTo>
                <a:lnTo>
                  <a:pt x="0" y="119851"/>
                </a:lnTo>
                <a:cubicBezTo>
                  <a:pt x="0" y="53659"/>
                  <a:pt x="53659" y="0"/>
                  <a:pt x="119851" y="0"/>
                </a:cubicBezTo>
                <a:close/>
              </a:path>
            </a:pathLst>
          </a:custGeom>
          <a:ln w="38100">
            <a:solidFill>
              <a:schemeClr val="bg1"/>
            </a:solidFill>
          </a:ln>
          <a:effectLst>
            <a:outerShdw blurRad="190500" dist="38100" dir="2700000" algn="tl" rotWithShape="0">
              <a:srgbClr val="69CCDC">
                <a:alpha val="40000"/>
              </a:srgbClr>
            </a:outerShdw>
          </a:effectLst>
        </p:spPr>
      </p:pic>
      <p:sp>
        <p:nvSpPr>
          <p:cNvPr id="26" name="矩形: 圆角 25"/>
          <p:cNvSpPr/>
          <p:nvPr/>
        </p:nvSpPr>
        <p:spPr>
          <a:xfrm>
            <a:off x="658812" y="2729506"/>
            <a:ext cx="4698943" cy="2679701"/>
          </a:xfrm>
          <a:prstGeom prst="roundRect">
            <a:avLst>
              <a:gd name="adj" fmla="val 2659"/>
            </a:avLst>
          </a:prstGeom>
          <a:gradFill>
            <a:gsLst>
              <a:gs pos="0">
                <a:srgbClr val="69CCDC"/>
              </a:gs>
              <a:gs pos="100000">
                <a:srgbClr val="209ED6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1178445" y="3684636"/>
            <a:ext cx="36596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+mj-ea"/>
                <a:ea typeface="+mj-ea"/>
              </a:rPr>
              <a:t>图片展示页</a:t>
            </a:r>
            <a:endParaRPr lang="zh-CN" altLang="en-US" sz="4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2909700" y="1008288"/>
            <a:ext cx="868031" cy="881010"/>
          </a:xfrm>
          <a:prstGeom prst="roundRect">
            <a:avLst>
              <a:gd name="adj" fmla="val 2659"/>
            </a:avLst>
          </a:prstGeom>
          <a:gradFill>
            <a:gsLst>
              <a:gs pos="0">
                <a:srgbClr val="69CCDC"/>
              </a:gs>
              <a:gs pos="100000">
                <a:srgbClr val="209ED6"/>
              </a:gs>
            </a:gsLst>
            <a:lin ang="0" scaled="1"/>
          </a:gradFill>
          <a:ln>
            <a:noFill/>
          </a:ln>
          <a:effectLst>
            <a:outerShdw blurRad="254000" dist="38100" dir="2700000" algn="tl" rotWithShape="0">
              <a:srgbClr val="69CCDC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: 圆角 28"/>
          <p:cNvSpPr/>
          <p:nvPr/>
        </p:nvSpPr>
        <p:spPr>
          <a:xfrm>
            <a:off x="2576022" y="4909554"/>
            <a:ext cx="4258225" cy="1204491"/>
          </a:xfrm>
          <a:prstGeom prst="roundRect">
            <a:avLst>
              <a:gd name="adj" fmla="val 4714"/>
            </a:avLst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2779040" y="5195366"/>
            <a:ext cx="3852189" cy="632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复制您的内容文字到这里，在复制内容的下方弹框中选择“只保留文本”</a:t>
            </a:r>
            <a:r>
              <a:rPr lang="en-US" altLang="zh-CN" sz="14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.</a:t>
            </a:r>
            <a:endParaRPr lang="zh-CN" altLang="en-US" sz="14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椭圆 89"/>
          <p:cNvSpPr/>
          <p:nvPr/>
        </p:nvSpPr>
        <p:spPr>
          <a:xfrm>
            <a:off x="447586" y="-1652584"/>
            <a:ext cx="11311464" cy="11311460"/>
          </a:xfrm>
          <a:prstGeom prst="ellipse">
            <a:avLst/>
          </a:prstGeom>
          <a:gradFill>
            <a:gsLst>
              <a:gs pos="0">
                <a:schemeClr val="accent1">
                  <a:alpha val="0"/>
                  <a:lumMod val="20000"/>
                  <a:lumOff val="8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/>
              <a:ea typeface="思源黑体 CN Regular"/>
              <a:cs typeface="+mn-cs"/>
            </a:endParaRPr>
          </a:p>
        </p:txBody>
      </p:sp>
      <p:grpSp>
        <p:nvGrpSpPr>
          <p:cNvPr id="97" name="圆点组合"/>
          <p:cNvGrpSpPr/>
          <p:nvPr/>
        </p:nvGrpSpPr>
        <p:grpSpPr>
          <a:xfrm>
            <a:off x="3143318" y="1045885"/>
            <a:ext cx="5920000" cy="5914522"/>
            <a:chOff x="2663825" y="0"/>
            <a:chExt cx="6864350" cy="6858000"/>
          </a:xfr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5400000" scaled="1"/>
          </a:gradFill>
        </p:grpSpPr>
        <p:sp>
          <p:nvSpPr>
            <p:cNvPr id="98" name="Freeform 6"/>
            <p:cNvSpPr>
              <a:spLocks noEditPoints="1"/>
            </p:cNvSpPr>
            <p:nvPr/>
          </p:nvSpPr>
          <p:spPr bwMode="auto">
            <a:xfrm>
              <a:off x="2663825" y="0"/>
              <a:ext cx="6864350" cy="6858000"/>
            </a:xfrm>
            <a:custGeom>
              <a:avLst/>
              <a:gdLst>
                <a:gd name="T0" fmla="*/ 5154 w 11157"/>
                <a:gd name="T1" fmla="*/ 11094 h 11157"/>
                <a:gd name="T2" fmla="*/ 6017 w 11157"/>
                <a:gd name="T3" fmla="*/ 11093 h 11157"/>
                <a:gd name="T4" fmla="*/ 6299 w 11157"/>
                <a:gd name="T5" fmla="*/ 11064 h 11157"/>
                <a:gd name="T6" fmla="*/ 4454 w 11157"/>
                <a:gd name="T7" fmla="*/ 10948 h 11157"/>
                <a:gd name="T8" fmla="*/ 4087 w 11157"/>
                <a:gd name="T9" fmla="*/ 10953 h 11157"/>
                <a:gd name="T10" fmla="*/ 7084 w 11157"/>
                <a:gd name="T11" fmla="*/ 10855 h 11157"/>
                <a:gd name="T12" fmla="*/ 7443 w 11157"/>
                <a:gd name="T13" fmla="*/ 10834 h 11157"/>
                <a:gd name="T14" fmla="*/ 7793 w 11157"/>
                <a:gd name="T15" fmla="*/ 10600 h 11157"/>
                <a:gd name="T16" fmla="*/ 3077 w 11157"/>
                <a:gd name="T17" fmla="*/ 10511 h 11157"/>
                <a:gd name="T18" fmla="*/ 2665 w 11157"/>
                <a:gd name="T19" fmla="*/ 10279 h 11157"/>
                <a:gd name="T20" fmla="*/ 8502 w 11157"/>
                <a:gd name="T21" fmla="*/ 10273 h 11157"/>
                <a:gd name="T22" fmla="*/ 8738 w 11157"/>
                <a:gd name="T23" fmla="*/ 10117 h 11157"/>
                <a:gd name="T24" fmla="*/ 2089 w 11157"/>
                <a:gd name="T25" fmla="*/ 9820 h 11157"/>
                <a:gd name="T26" fmla="*/ 1773 w 11157"/>
                <a:gd name="T27" fmla="*/ 9654 h 11157"/>
                <a:gd name="T28" fmla="*/ 9360 w 11157"/>
                <a:gd name="T29" fmla="*/ 9565 h 11157"/>
                <a:gd name="T30" fmla="*/ 9627 w 11157"/>
                <a:gd name="T31" fmla="*/ 9392 h 11157"/>
                <a:gd name="T32" fmla="*/ 1290 w 11157"/>
                <a:gd name="T33" fmla="*/ 9021 h 11157"/>
                <a:gd name="T34" fmla="*/ 1062 w 11157"/>
                <a:gd name="T35" fmla="*/ 8815 h 11157"/>
                <a:gd name="T36" fmla="*/ 854 w 11157"/>
                <a:gd name="T37" fmla="*/ 8405 h 11157"/>
                <a:gd name="T38" fmla="*/ 10350 w 11157"/>
                <a:gd name="T39" fmla="*/ 8467 h 11157"/>
                <a:gd name="T40" fmla="*/ 10452 w 11157"/>
                <a:gd name="T41" fmla="*/ 8091 h 11157"/>
                <a:gd name="T42" fmla="*/ 549 w 11157"/>
                <a:gd name="T43" fmla="*/ 7765 h 11157"/>
                <a:gd name="T44" fmla="*/ 323 w 11157"/>
                <a:gd name="T45" fmla="*/ 7449 h 11157"/>
                <a:gd name="T46" fmla="*/ 10795 w 11157"/>
                <a:gd name="T47" fmla="*/ 7373 h 11157"/>
                <a:gd name="T48" fmla="*/ 10909 w 11157"/>
                <a:gd name="T49" fmla="*/ 7107 h 11157"/>
                <a:gd name="T50" fmla="*/ 10997 w 11157"/>
                <a:gd name="T51" fmla="*/ 6646 h 11157"/>
                <a:gd name="T52" fmla="*/ 105 w 11157"/>
                <a:gd name="T53" fmla="*/ 6381 h 11157"/>
                <a:gd name="T54" fmla="*/ 57 w 11157"/>
                <a:gd name="T55" fmla="*/ 5912 h 11157"/>
                <a:gd name="T56" fmla="*/ 11101 w 11157"/>
                <a:gd name="T57" fmla="*/ 5898 h 11157"/>
                <a:gd name="T58" fmla="*/ 11157 w 11157"/>
                <a:gd name="T59" fmla="*/ 5568 h 11157"/>
                <a:gd name="T60" fmla="*/ 11049 w 11157"/>
                <a:gd name="T61" fmla="*/ 5194 h 11157"/>
                <a:gd name="T62" fmla="*/ 104 w 11157"/>
                <a:gd name="T63" fmla="*/ 4782 h 11157"/>
                <a:gd name="T64" fmla="*/ 152 w 11157"/>
                <a:gd name="T65" fmla="*/ 4503 h 11157"/>
                <a:gd name="T66" fmla="*/ 10993 w 11157"/>
                <a:gd name="T67" fmla="*/ 4396 h 11157"/>
                <a:gd name="T68" fmla="*/ 10858 w 11157"/>
                <a:gd name="T69" fmla="*/ 4090 h 11157"/>
                <a:gd name="T70" fmla="*/ 365 w 11157"/>
                <a:gd name="T71" fmla="*/ 3683 h 11157"/>
                <a:gd name="T72" fmla="*/ 503 w 11157"/>
                <a:gd name="T73" fmla="*/ 3426 h 11157"/>
                <a:gd name="T74" fmla="*/ 666 w 11157"/>
                <a:gd name="T75" fmla="*/ 2991 h 11157"/>
                <a:gd name="T76" fmla="*/ 10508 w 11157"/>
                <a:gd name="T77" fmla="*/ 3069 h 11157"/>
                <a:gd name="T78" fmla="*/ 10275 w 11157"/>
                <a:gd name="T79" fmla="*/ 2658 h 11157"/>
                <a:gd name="T80" fmla="*/ 1086 w 11157"/>
                <a:gd name="T81" fmla="*/ 2354 h 11157"/>
                <a:gd name="T82" fmla="*/ 1257 w 11157"/>
                <a:gd name="T83" fmla="*/ 2129 h 11157"/>
                <a:gd name="T84" fmla="*/ 9863 w 11157"/>
                <a:gd name="T85" fmla="*/ 2036 h 11157"/>
                <a:gd name="T86" fmla="*/ 9615 w 11157"/>
                <a:gd name="T87" fmla="*/ 1847 h 11157"/>
                <a:gd name="T88" fmla="*/ 9347 w 11157"/>
                <a:gd name="T89" fmla="*/ 1486 h 11157"/>
                <a:gd name="T90" fmla="*/ 2086 w 11157"/>
                <a:gd name="T91" fmla="*/ 1339 h 11157"/>
                <a:gd name="T92" fmla="*/ 2387 w 11157"/>
                <a:gd name="T93" fmla="*/ 1016 h 11157"/>
                <a:gd name="T94" fmla="*/ 8800 w 11157"/>
                <a:gd name="T95" fmla="*/ 1084 h 11157"/>
                <a:gd name="T96" fmla="*/ 8405 w 11157"/>
                <a:gd name="T97" fmla="*/ 825 h 11157"/>
                <a:gd name="T98" fmla="*/ 3052 w 11157"/>
                <a:gd name="T99" fmla="*/ 712 h 11157"/>
                <a:gd name="T100" fmla="*/ 3370 w 11157"/>
                <a:gd name="T101" fmla="*/ 460 h 11157"/>
                <a:gd name="T102" fmla="*/ 7819 w 11157"/>
                <a:gd name="T103" fmla="*/ 521 h 11157"/>
                <a:gd name="T104" fmla="*/ 7379 w 11157"/>
                <a:gd name="T105" fmla="*/ 348 h 11157"/>
                <a:gd name="T106" fmla="*/ 4093 w 11157"/>
                <a:gd name="T107" fmla="*/ 299 h 11157"/>
                <a:gd name="T108" fmla="*/ 4437 w 11157"/>
                <a:gd name="T109" fmla="*/ 117 h 11157"/>
                <a:gd name="T110" fmla="*/ 6706 w 11157"/>
                <a:gd name="T111" fmla="*/ 114 h 11157"/>
                <a:gd name="T112" fmla="*/ 6318 w 11157"/>
                <a:gd name="T113" fmla="*/ 144 h 11157"/>
                <a:gd name="T114" fmla="*/ 5195 w 11157"/>
                <a:gd name="T115" fmla="*/ 13 h 11157"/>
                <a:gd name="T116" fmla="*/ 5619 w 11157"/>
                <a:gd name="T117" fmla="*/ 47 h 11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157" h="11157">
                  <a:moveTo>
                    <a:pt x="5592" y="11063"/>
                  </a:moveTo>
                  <a:cubicBezTo>
                    <a:pt x="5590" y="11063"/>
                    <a:pt x="5588" y="11063"/>
                    <a:pt x="5585" y="11063"/>
                  </a:cubicBezTo>
                  <a:cubicBezTo>
                    <a:pt x="5583" y="11063"/>
                    <a:pt x="5581" y="11063"/>
                    <a:pt x="5579" y="11063"/>
                  </a:cubicBezTo>
                  <a:cubicBezTo>
                    <a:pt x="5553" y="11063"/>
                    <a:pt x="5532" y="11084"/>
                    <a:pt x="5532" y="11110"/>
                  </a:cubicBezTo>
                  <a:cubicBezTo>
                    <a:pt x="5532" y="11136"/>
                    <a:pt x="5553" y="11157"/>
                    <a:pt x="5579" y="11157"/>
                  </a:cubicBezTo>
                  <a:cubicBezTo>
                    <a:pt x="5581" y="11157"/>
                    <a:pt x="5583" y="11157"/>
                    <a:pt x="5586" y="11157"/>
                  </a:cubicBezTo>
                  <a:cubicBezTo>
                    <a:pt x="5588" y="11157"/>
                    <a:pt x="5590" y="11157"/>
                    <a:pt x="5593" y="11157"/>
                  </a:cubicBezTo>
                  <a:cubicBezTo>
                    <a:pt x="5619" y="11157"/>
                    <a:pt x="5640" y="11136"/>
                    <a:pt x="5640" y="11110"/>
                  </a:cubicBezTo>
                  <a:cubicBezTo>
                    <a:pt x="5640" y="11084"/>
                    <a:pt x="5618" y="11063"/>
                    <a:pt x="5592" y="11063"/>
                  </a:cubicBezTo>
                  <a:moveTo>
                    <a:pt x="5201" y="11050"/>
                  </a:moveTo>
                  <a:cubicBezTo>
                    <a:pt x="5177" y="11050"/>
                    <a:pt x="5156" y="11069"/>
                    <a:pt x="5154" y="11094"/>
                  </a:cubicBezTo>
                  <a:cubicBezTo>
                    <a:pt x="5152" y="11120"/>
                    <a:pt x="5172" y="11143"/>
                    <a:pt x="5198" y="11144"/>
                  </a:cubicBezTo>
                  <a:cubicBezTo>
                    <a:pt x="5199" y="11144"/>
                    <a:pt x="5201" y="11144"/>
                    <a:pt x="5202" y="11144"/>
                  </a:cubicBezTo>
                  <a:cubicBezTo>
                    <a:pt x="5226" y="11144"/>
                    <a:pt x="5247" y="11125"/>
                    <a:pt x="5248" y="11101"/>
                  </a:cubicBezTo>
                  <a:cubicBezTo>
                    <a:pt x="5250" y="11074"/>
                    <a:pt x="5231" y="11052"/>
                    <a:pt x="5205" y="11050"/>
                  </a:cubicBezTo>
                  <a:cubicBezTo>
                    <a:pt x="5204" y="11050"/>
                    <a:pt x="5202" y="11050"/>
                    <a:pt x="5201" y="11050"/>
                  </a:cubicBezTo>
                  <a:moveTo>
                    <a:pt x="5970" y="11049"/>
                  </a:moveTo>
                  <a:cubicBezTo>
                    <a:pt x="5969" y="11049"/>
                    <a:pt x="5968" y="11049"/>
                    <a:pt x="5966" y="11049"/>
                  </a:cubicBezTo>
                  <a:cubicBezTo>
                    <a:pt x="5941" y="11051"/>
                    <a:pt x="5921" y="11073"/>
                    <a:pt x="5923" y="11100"/>
                  </a:cubicBezTo>
                  <a:cubicBezTo>
                    <a:pt x="5924" y="11124"/>
                    <a:pt x="5945" y="11143"/>
                    <a:pt x="5970" y="11144"/>
                  </a:cubicBezTo>
                  <a:cubicBezTo>
                    <a:pt x="5971" y="11144"/>
                    <a:pt x="5972" y="11143"/>
                    <a:pt x="5973" y="11143"/>
                  </a:cubicBezTo>
                  <a:cubicBezTo>
                    <a:pt x="5999" y="11141"/>
                    <a:pt x="6019" y="11119"/>
                    <a:pt x="6017" y="11093"/>
                  </a:cubicBezTo>
                  <a:cubicBezTo>
                    <a:pt x="6015" y="11068"/>
                    <a:pt x="5994" y="11049"/>
                    <a:pt x="5970" y="11049"/>
                  </a:cubicBezTo>
                  <a:moveTo>
                    <a:pt x="4826" y="11012"/>
                  </a:moveTo>
                  <a:cubicBezTo>
                    <a:pt x="4803" y="11012"/>
                    <a:pt x="4782" y="11029"/>
                    <a:pt x="4779" y="11052"/>
                  </a:cubicBezTo>
                  <a:cubicBezTo>
                    <a:pt x="4776" y="11079"/>
                    <a:pt x="4794" y="11102"/>
                    <a:pt x="4820" y="11106"/>
                  </a:cubicBezTo>
                  <a:cubicBezTo>
                    <a:pt x="4822" y="11106"/>
                    <a:pt x="4824" y="11106"/>
                    <a:pt x="4826" y="11106"/>
                  </a:cubicBezTo>
                  <a:cubicBezTo>
                    <a:pt x="4849" y="11106"/>
                    <a:pt x="4869" y="11089"/>
                    <a:pt x="4873" y="11065"/>
                  </a:cubicBezTo>
                  <a:cubicBezTo>
                    <a:pt x="4876" y="11039"/>
                    <a:pt x="4858" y="11016"/>
                    <a:pt x="4832" y="11012"/>
                  </a:cubicBezTo>
                  <a:cubicBezTo>
                    <a:pt x="4830" y="11012"/>
                    <a:pt x="4828" y="11012"/>
                    <a:pt x="4826" y="11012"/>
                  </a:cubicBezTo>
                  <a:moveTo>
                    <a:pt x="6345" y="11010"/>
                  </a:moveTo>
                  <a:cubicBezTo>
                    <a:pt x="6343" y="11010"/>
                    <a:pt x="6341" y="11010"/>
                    <a:pt x="6339" y="11010"/>
                  </a:cubicBezTo>
                  <a:cubicBezTo>
                    <a:pt x="6313" y="11014"/>
                    <a:pt x="6295" y="11038"/>
                    <a:pt x="6299" y="11064"/>
                  </a:cubicBezTo>
                  <a:cubicBezTo>
                    <a:pt x="6302" y="11087"/>
                    <a:pt x="6322" y="11104"/>
                    <a:pt x="6345" y="11104"/>
                  </a:cubicBezTo>
                  <a:cubicBezTo>
                    <a:pt x="6347" y="11104"/>
                    <a:pt x="6350" y="11104"/>
                    <a:pt x="6352" y="11104"/>
                  </a:cubicBezTo>
                  <a:cubicBezTo>
                    <a:pt x="6378" y="11100"/>
                    <a:pt x="6395" y="11076"/>
                    <a:pt x="6392" y="11050"/>
                  </a:cubicBezTo>
                  <a:cubicBezTo>
                    <a:pt x="6389" y="11027"/>
                    <a:pt x="6368" y="11010"/>
                    <a:pt x="6345" y="11010"/>
                  </a:cubicBezTo>
                  <a:moveTo>
                    <a:pt x="4454" y="10948"/>
                  </a:moveTo>
                  <a:cubicBezTo>
                    <a:pt x="4432" y="10948"/>
                    <a:pt x="4412" y="10963"/>
                    <a:pt x="4408" y="10985"/>
                  </a:cubicBezTo>
                  <a:cubicBezTo>
                    <a:pt x="4402" y="11011"/>
                    <a:pt x="4419" y="11036"/>
                    <a:pt x="4444" y="11041"/>
                  </a:cubicBezTo>
                  <a:cubicBezTo>
                    <a:pt x="4447" y="11042"/>
                    <a:pt x="4451" y="11042"/>
                    <a:pt x="4454" y="11042"/>
                  </a:cubicBezTo>
                  <a:cubicBezTo>
                    <a:pt x="4476" y="11042"/>
                    <a:pt x="4496" y="11027"/>
                    <a:pt x="4500" y="11004"/>
                  </a:cubicBezTo>
                  <a:cubicBezTo>
                    <a:pt x="4505" y="10979"/>
                    <a:pt x="4489" y="10954"/>
                    <a:pt x="4464" y="10949"/>
                  </a:cubicBezTo>
                  <a:cubicBezTo>
                    <a:pt x="4460" y="10948"/>
                    <a:pt x="4457" y="10948"/>
                    <a:pt x="4454" y="10948"/>
                  </a:cubicBezTo>
                  <a:moveTo>
                    <a:pt x="6717" y="10945"/>
                  </a:moveTo>
                  <a:cubicBezTo>
                    <a:pt x="6714" y="10945"/>
                    <a:pt x="6711" y="10945"/>
                    <a:pt x="6707" y="10946"/>
                  </a:cubicBezTo>
                  <a:cubicBezTo>
                    <a:pt x="6682" y="10951"/>
                    <a:pt x="6665" y="10976"/>
                    <a:pt x="6671" y="11002"/>
                  </a:cubicBezTo>
                  <a:cubicBezTo>
                    <a:pt x="6675" y="11024"/>
                    <a:pt x="6695" y="11039"/>
                    <a:pt x="6717" y="11039"/>
                  </a:cubicBezTo>
                  <a:cubicBezTo>
                    <a:pt x="6720" y="11039"/>
                    <a:pt x="6724" y="11039"/>
                    <a:pt x="6727" y="11039"/>
                  </a:cubicBezTo>
                  <a:cubicBezTo>
                    <a:pt x="6752" y="11033"/>
                    <a:pt x="6769" y="11008"/>
                    <a:pt x="6763" y="10982"/>
                  </a:cubicBezTo>
                  <a:cubicBezTo>
                    <a:pt x="6759" y="10960"/>
                    <a:pt x="6739" y="10945"/>
                    <a:pt x="6717" y="10945"/>
                  </a:cubicBezTo>
                  <a:moveTo>
                    <a:pt x="4087" y="10858"/>
                  </a:moveTo>
                  <a:cubicBezTo>
                    <a:pt x="4066" y="10858"/>
                    <a:pt x="4047" y="10872"/>
                    <a:pt x="4042" y="10893"/>
                  </a:cubicBezTo>
                  <a:cubicBezTo>
                    <a:pt x="4035" y="10918"/>
                    <a:pt x="4049" y="10944"/>
                    <a:pt x="4074" y="10951"/>
                  </a:cubicBezTo>
                  <a:cubicBezTo>
                    <a:pt x="4078" y="10952"/>
                    <a:pt x="4083" y="10953"/>
                    <a:pt x="4087" y="10953"/>
                  </a:cubicBezTo>
                  <a:cubicBezTo>
                    <a:pt x="4108" y="10953"/>
                    <a:pt x="4127" y="10939"/>
                    <a:pt x="4133" y="10919"/>
                  </a:cubicBezTo>
                  <a:cubicBezTo>
                    <a:pt x="4140" y="10893"/>
                    <a:pt x="4125" y="10867"/>
                    <a:pt x="4100" y="10860"/>
                  </a:cubicBezTo>
                  <a:cubicBezTo>
                    <a:pt x="4096" y="10859"/>
                    <a:pt x="4091" y="10858"/>
                    <a:pt x="4087" y="10858"/>
                  </a:cubicBezTo>
                  <a:moveTo>
                    <a:pt x="7084" y="10855"/>
                  </a:moveTo>
                  <a:cubicBezTo>
                    <a:pt x="7079" y="10855"/>
                    <a:pt x="7075" y="10855"/>
                    <a:pt x="7071" y="10857"/>
                  </a:cubicBezTo>
                  <a:cubicBezTo>
                    <a:pt x="7071" y="10857"/>
                    <a:pt x="7071" y="10857"/>
                    <a:pt x="7071" y="10857"/>
                  </a:cubicBezTo>
                  <a:cubicBezTo>
                    <a:pt x="7046" y="10863"/>
                    <a:pt x="7031" y="10890"/>
                    <a:pt x="7038" y="10915"/>
                  </a:cubicBezTo>
                  <a:cubicBezTo>
                    <a:pt x="7044" y="10936"/>
                    <a:pt x="7063" y="10949"/>
                    <a:pt x="7083" y="10949"/>
                  </a:cubicBezTo>
                  <a:cubicBezTo>
                    <a:pt x="7088" y="10949"/>
                    <a:pt x="7092" y="10948"/>
                    <a:pt x="7096" y="10947"/>
                  </a:cubicBezTo>
                  <a:cubicBezTo>
                    <a:pt x="7122" y="10940"/>
                    <a:pt x="7136" y="10914"/>
                    <a:pt x="7129" y="10889"/>
                  </a:cubicBezTo>
                  <a:cubicBezTo>
                    <a:pt x="7123" y="10868"/>
                    <a:pt x="7104" y="10855"/>
                    <a:pt x="7084" y="10855"/>
                  </a:cubicBezTo>
                  <a:moveTo>
                    <a:pt x="3727" y="10744"/>
                  </a:moveTo>
                  <a:cubicBezTo>
                    <a:pt x="3708" y="10744"/>
                    <a:pt x="3690" y="10756"/>
                    <a:pt x="3683" y="10776"/>
                  </a:cubicBezTo>
                  <a:cubicBezTo>
                    <a:pt x="3674" y="10800"/>
                    <a:pt x="3687" y="10827"/>
                    <a:pt x="3711" y="10836"/>
                  </a:cubicBezTo>
                  <a:cubicBezTo>
                    <a:pt x="3717" y="10838"/>
                    <a:pt x="3722" y="10839"/>
                    <a:pt x="3727" y="10839"/>
                  </a:cubicBezTo>
                  <a:cubicBezTo>
                    <a:pt x="3747" y="10839"/>
                    <a:pt x="3765" y="10827"/>
                    <a:pt x="3772" y="10807"/>
                  </a:cubicBezTo>
                  <a:cubicBezTo>
                    <a:pt x="3781" y="10783"/>
                    <a:pt x="3768" y="10755"/>
                    <a:pt x="3743" y="10747"/>
                  </a:cubicBezTo>
                  <a:cubicBezTo>
                    <a:pt x="3738" y="10745"/>
                    <a:pt x="3732" y="10744"/>
                    <a:pt x="3727" y="10744"/>
                  </a:cubicBezTo>
                  <a:moveTo>
                    <a:pt x="7443" y="10739"/>
                  </a:moveTo>
                  <a:cubicBezTo>
                    <a:pt x="7438" y="10739"/>
                    <a:pt x="7432" y="10740"/>
                    <a:pt x="7427" y="10742"/>
                  </a:cubicBezTo>
                  <a:cubicBezTo>
                    <a:pt x="7402" y="10751"/>
                    <a:pt x="7390" y="10778"/>
                    <a:pt x="7399" y="10803"/>
                  </a:cubicBezTo>
                  <a:cubicBezTo>
                    <a:pt x="7406" y="10822"/>
                    <a:pt x="7424" y="10834"/>
                    <a:pt x="7443" y="10834"/>
                  </a:cubicBezTo>
                  <a:cubicBezTo>
                    <a:pt x="7448" y="10834"/>
                    <a:pt x="7454" y="10833"/>
                    <a:pt x="7459" y="10831"/>
                  </a:cubicBezTo>
                  <a:cubicBezTo>
                    <a:pt x="7484" y="10822"/>
                    <a:pt x="7496" y="10795"/>
                    <a:pt x="7487" y="10771"/>
                  </a:cubicBezTo>
                  <a:cubicBezTo>
                    <a:pt x="7481" y="10751"/>
                    <a:pt x="7462" y="10739"/>
                    <a:pt x="7443" y="10739"/>
                  </a:cubicBezTo>
                  <a:moveTo>
                    <a:pt x="3376" y="10605"/>
                  </a:moveTo>
                  <a:cubicBezTo>
                    <a:pt x="3358" y="10605"/>
                    <a:pt x="3340" y="10616"/>
                    <a:pt x="3333" y="10633"/>
                  </a:cubicBezTo>
                  <a:cubicBezTo>
                    <a:pt x="3322" y="10657"/>
                    <a:pt x="3333" y="10685"/>
                    <a:pt x="3357" y="10696"/>
                  </a:cubicBezTo>
                  <a:cubicBezTo>
                    <a:pt x="3363" y="10698"/>
                    <a:pt x="3369" y="10699"/>
                    <a:pt x="3376" y="10699"/>
                  </a:cubicBezTo>
                  <a:cubicBezTo>
                    <a:pt x="3394" y="10699"/>
                    <a:pt x="3411" y="10689"/>
                    <a:pt x="3419" y="10671"/>
                  </a:cubicBezTo>
                  <a:cubicBezTo>
                    <a:pt x="3430" y="10647"/>
                    <a:pt x="3419" y="10619"/>
                    <a:pt x="3395" y="10609"/>
                  </a:cubicBezTo>
                  <a:cubicBezTo>
                    <a:pt x="3389" y="10606"/>
                    <a:pt x="3382" y="10605"/>
                    <a:pt x="3376" y="10605"/>
                  </a:cubicBezTo>
                  <a:moveTo>
                    <a:pt x="7793" y="10600"/>
                  </a:moveTo>
                  <a:cubicBezTo>
                    <a:pt x="7787" y="10600"/>
                    <a:pt x="7780" y="10601"/>
                    <a:pt x="7774" y="10604"/>
                  </a:cubicBezTo>
                  <a:cubicBezTo>
                    <a:pt x="7750" y="10614"/>
                    <a:pt x="7740" y="10642"/>
                    <a:pt x="7750" y="10666"/>
                  </a:cubicBezTo>
                  <a:cubicBezTo>
                    <a:pt x="7758" y="10684"/>
                    <a:pt x="7775" y="10694"/>
                    <a:pt x="7793" y="10694"/>
                  </a:cubicBezTo>
                  <a:cubicBezTo>
                    <a:pt x="7800" y="10694"/>
                    <a:pt x="7806" y="10693"/>
                    <a:pt x="7812" y="10690"/>
                  </a:cubicBezTo>
                  <a:cubicBezTo>
                    <a:pt x="7836" y="10680"/>
                    <a:pt x="7847" y="10652"/>
                    <a:pt x="7837" y="10628"/>
                  </a:cubicBezTo>
                  <a:cubicBezTo>
                    <a:pt x="7829" y="10611"/>
                    <a:pt x="7811" y="10600"/>
                    <a:pt x="7793" y="10600"/>
                  </a:cubicBezTo>
                  <a:moveTo>
                    <a:pt x="3035" y="10442"/>
                  </a:moveTo>
                  <a:cubicBezTo>
                    <a:pt x="3018" y="10442"/>
                    <a:pt x="3001" y="10452"/>
                    <a:pt x="2993" y="10468"/>
                  </a:cubicBezTo>
                  <a:cubicBezTo>
                    <a:pt x="2981" y="10491"/>
                    <a:pt x="2990" y="10519"/>
                    <a:pt x="3013" y="10532"/>
                  </a:cubicBezTo>
                  <a:cubicBezTo>
                    <a:pt x="3020" y="10535"/>
                    <a:pt x="3028" y="10537"/>
                    <a:pt x="3035" y="10537"/>
                  </a:cubicBezTo>
                  <a:cubicBezTo>
                    <a:pt x="3052" y="10537"/>
                    <a:pt x="3068" y="10528"/>
                    <a:pt x="3077" y="10511"/>
                  </a:cubicBezTo>
                  <a:cubicBezTo>
                    <a:pt x="3089" y="10488"/>
                    <a:pt x="3080" y="10460"/>
                    <a:pt x="3056" y="10448"/>
                  </a:cubicBezTo>
                  <a:cubicBezTo>
                    <a:pt x="3050" y="10444"/>
                    <a:pt x="3042" y="10442"/>
                    <a:pt x="3035" y="10442"/>
                  </a:cubicBezTo>
                  <a:moveTo>
                    <a:pt x="8133" y="10437"/>
                  </a:moveTo>
                  <a:cubicBezTo>
                    <a:pt x="8126" y="10437"/>
                    <a:pt x="8118" y="10438"/>
                    <a:pt x="8111" y="10442"/>
                  </a:cubicBezTo>
                  <a:cubicBezTo>
                    <a:pt x="8088" y="10454"/>
                    <a:pt x="8079" y="10483"/>
                    <a:pt x="8091" y="10506"/>
                  </a:cubicBezTo>
                  <a:cubicBezTo>
                    <a:pt x="8100" y="10522"/>
                    <a:pt x="8116" y="10531"/>
                    <a:pt x="8133" y="10531"/>
                  </a:cubicBezTo>
                  <a:cubicBezTo>
                    <a:pt x="8141" y="10531"/>
                    <a:pt x="8148" y="10529"/>
                    <a:pt x="8155" y="10526"/>
                  </a:cubicBezTo>
                  <a:cubicBezTo>
                    <a:pt x="8178" y="10514"/>
                    <a:pt x="8187" y="10485"/>
                    <a:pt x="8175" y="10462"/>
                  </a:cubicBezTo>
                  <a:cubicBezTo>
                    <a:pt x="8167" y="10446"/>
                    <a:pt x="8150" y="10437"/>
                    <a:pt x="8133" y="10437"/>
                  </a:cubicBezTo>
                  <a:moveTo>
                    <a:pt x="2706" y="10257"/>
                  </a:moveTo>
                  <a:cubicBezTo>
                    <a:pt x="2690" y="10257"/>
                    <a:pt x="2674" y="10265"/>
                    <a:pt x="2665" y="10279"/>
                  </a:cubicBezTo>
                  <a:cubicBezTo>
                    <a:pt x="2652" y="10301"/>
                    <a:pt x="2659" y="10331"/>
                    <a:pt x="2681" y="10344"/>
                  </a:cubicBezTo>
                  <a:cubicBezTo>
                    <a:pt x="2689" y="10349"/>
                    <a:pt x="2697" y="10351"/>
                    <a:pt x="2706" y="10351"/>
                  </a:cubicBezTo>
                  <a:cubicBezTo>
                    <a:pt x="2722" y="10351"/>
                    <a:pt x="2737" y="10343"/>
                    <a:pt x="2746" y="10329"/>
                  </a:cubicBezTo>
                  <a:cubicBezTo>
                    <a:pt x="2760" y="10306"/>
                    <a:pt x="2753" y="10277"/>
                    <a:pt x="2730" y="10264"/>
                  </a:cubicBezTo>
                  <a:cubicBezTo>
                    <a:pt x="2723" y="10259"/>
                    <a:pt x="2714" y="10257"/>
                    <a:pt x="2706" y="10257"/>
                  </a:cubicBezTo>
                  <a:moveTo>
                    <a:pt x="8461" y="10251"/>
                  </a:moveTo>
                  <a:cubicBezTo>
                    <a:pt x="8453" y="10251"/>
                    <a:pt x="8444" y="10253"/>
                    <a:pt x="8437" y="10258"/>
                  </a:cubicBezTo>
                  <a:cubicBezTo>
                    <a:pt x="8414" y="10271"/>
                    <a:pt x="8407" y="10300"/>
                    <a:pt x="8421" y="10323"/>
                  </a:cubicBezTo>
                  <a:cubicBezTo>
                    <a:pt x="8430" y="10337"/>
                    <a:pt x="8446" y="10345"/>
                    <a:pt x="8462" y="10345"/>
                  </a:cubicBezTo>
                  <a:cubicBezTo>
                    <a:pt x="8470" y="10345"/>
                    <a:pt x="8478" y="10343"/>
                    <a:pt x="8486" y="10338"/>
                  </a:cubicBezTo>
                  <a:cubicBezTo>
                    <a:pt x="8508" y="10324"/>
                    <a:pt x="8515" y="10295"/>
                    <a:pt x="8502" y="10273"/>
                  </a:cubicBezTo>
                  <a:cubicBezTo>
                    <a:pt x="8493" y="10259"/>
                    <a:pt x="8477" y="10251"/>
                    <a:pt x="8461" y="10251"/>
                  </a:cubicBezTo>
                  <a:moveTo>
                    <a:pt x="2390" y="10049"/>
                  </a:moveTo>
                  <a:cubicBezTo>
                    <a:pt x="2375" y="10049"/>
                    <a:pt x="2361" y="10056"/>
                    <a:pt x="2352" y="10069"/>
                  </a:cubicBezTo>
                  <a:cubicBezTo>
                    <a:pt x="2337" y="10090"/>
                    <a:pt x="2342" y="10120"/>
                    <a:pt x="2363" y="10135"/>
                  </a:cubicBezTo>
                  <a:cubicBezTo>
                    <a:pt x="2371" y="10141"/>
                    <a:pt x="2381" y="10143"/>
                    <a:pt x="2390" y="10143"/>
                  </a:cubicBezTo>
                  <a:cubicBezTo>
                    <a:pt x="2405" y="10143"/>
                    <a:pt x="2420" y="10136"/>
                    <a:pt x="2429" y="10124"/>
                  </a:cubicBezTo>
                  <a:cubicBezTo>
                    <a:pt x="2444" y="10102"/>
                    <a:pt x="2439" y="10073"/>
                    <a:pt x="2418" y="10058"/>
                  </a:cubicBezTo>
                  <a:cubicBezTo>
                    <a:pt x="2409" y="10052"/>
                    <a:pt x="2400" y="10049"/>
                    <a:pt x="2390" y="10049"/>
                  </a:cubicBezTo>
                  <a:moveTo>
                    <a:pt x="8776" y="10043"/>
                  </a:moveTo>
                  <a:cubicBezTo>
                    <a:pt x="8767" y="10043"/>
                    <a:pt x="8757" y="10045"/>
                    <a:pt x="8749" y="10051"/>
                  </a:cubicBezTo>
                  <a:cubicBezTo>
                    <a:pt x="8728" y="10066"/>
                    <a:pt x="8723" y="10096"/>
                    <a:pt x="8738" y="10117"/>
                  </a:cubicBezTo>
                  <a:cubicBezTo>
                    <a:pt x="8747" y="10130"/>
                    <a:pt x="8761" y="10137"/>
                    <a:pt x="8776" y="10137"/>
                  </a:cubicBezTo>
                  <a:cubicBezTo>
                    <a:pt x="8786" y="10137"/>
                    <a:pt x="8795" y="10134"/>
                    <a:pt x="8804" y="10128"/>
                  </a:cubicBezTo>
                  <a:cubicBezTo>
                    <a:pt x="8825" y="10113"/>
                    <a:pt x="8830" y="10084"/>
                    <a:pt x="8815" y="10062"/>
                  </a:cubicBezTo>
                  <a:cubicBezTo>
                    <a:pt x="8806" y="10049"/>
                    <a:pt x="8791" y="10043"/>
                    <a:pt x="8776" y="10043"/>
                  </a:cubicBezTo>
                  <a:moveTo>
                    <a:pt x="2089" y="9820"/>
                  </a:moveTo>
                  <a:cubicBezTo>
                    <a:pt x="2076" y="9820"/>
                    <a:pt x="2062" y="9826"/>
                    <a:pt x="2053" y="9838"/>
                  </a:cubicBezTo>
                  <a:cubicBezTo>
                    <a:pt x="2036" y="9858"/>
                    <a:pt x="2039" y="9888"/>
                    <a:pt x="2060" y="9904"/>
                  </a:cubicBezTo>
                  <a:cubicBezTo>
                    <a:pt x="2068" y="9911"/>
                    <a:pt x="2079" y="9915"/>
                    <a:pt x="2090" y="9915"/>
                  </a:cubicBezTo>
                  <a:cubicBezTo>
                    <a:pt x="2103" y="9915"/>
                    <a:pt x="2117" y="9909"/>
                    <a:pt x="2126" y="9897"/>
                  </a:cubicBezTo>
                  <a:cubicBezTo>
                    <a:pt x="2142" y="9877"/>
                    <a:pt x="2140" y="9848"/>
                    <a:pt x="2119" y="9831"/>
                  </a:cubicBezTo>
                  <a:cubicBezTo>
                    <a:pt x="2111" y="9824"/>
                    <a:pt x="2100" y="9820"/>
                    <a:pt x="2089" y="9820"/>
                  </a:cubicBezTo>
                  <a:moveTo>
                    <a:pt x="9076" y="9813"/>
                  </a:moveTo>
                  <a:cubicBezTo>
                    <a:pt x="9066" y="9813"/>
                    <a:pt x="9055" y="9817"/>
                    <a:pt x="9046" y="9824"/>
                  </a:cubicBezTo>
                  <a:cubicBezTo>
                    <a:pt x="9026" y="9841"/>
                    <a:pt x="9023" y="9870"/>
                    <a:pt x="9040" y="9891"/>
                  </a:cubicBezTo>
                  <a:cubicBezTo>
                    <a:pt x="9049" y="9902"/>
                    <a:pt x="9063" y="9908"/>
                    <a:pt x="9076" y="9908"/>
                  </a:cubicBezTo>
                  <a:cubicBezTo>
                    <a:pt x="9077" y="9908"/>
                    <a:pt x="9077" y="9908"/>
                    <a:pt x="9077" y="9908"/>
                  </a:cubicBezTo>
                  <a:cubicBezTo>
                    <a:pt x="9088" y="9908"/>
                    <a:pt x="9098" y="9904"/>
                    <a:pt x="9106" y="9897"/>
                  </a:cubicBezTo>
                  <a:cubicBezTo>
                    <a:pt x="9126" y="9881"/>
                    <a:pt x="9129" y="9851"/>
                    <a:pt x="9113" y="9831"/>
                  </a:cubicBezTo>
                  <a:cubicBezTo>
                    <a:pt x="9103" y="9819"/>
                    <a:pt x="9090" y="9813"/>
                    <a:pt x="9076" y="9813"/>
                  </a:cubicBezTo>
                  <a:moveTo>
                    <a:pt x="1805" y="9572"/>
                  </a:moveTo>
                  <a:cubicBezTo>
                    <a:pt x="1792" y="9572"/>
                    <a:pt x="1780" y="9577"/>
                    <a:pt x="1771" y="9587"/>
                  </a:cubicBezTo>
                  <a:cubicBezTo>
                    <a:pt x="1753" y="9606"/>
                    <a:pt x="1754" y="9636"/>
                    <a:pt x="1773" y="9654"/>
                  </a:cubicBezTo>
                  <a:cubicBezTo>
                    <a:pt x="1782" y="9662"/>
                    <a:pt x="1794" y="9667"/>
                    <a:pt x="1805" y="9667"/>
                  </a:cubicBezTo>
                  <a:cubicBezTo>
                    <a:pt x="1818" y="9667"/>
                    <a:pt x="1830" y="9662"/>
                    <a:pt x="1840" y="9652"/>
                  </a:cubicBezTo>
                  <a:cubicBezTo>
                    <a:pt x="1858" y="9633"/>
                    <a:pt x="1856" y="9603"/>
                    <a:pt x="1837" y="9585"/>
                  </a:cubicBezTo>
                  <a:cubicBezTo>
                    <a:pt x="1828" y="9576"/>
                    <a:pt x="1817" y="9572"/>
                    <a:pt x="1805" y="9572"/>
                  </a:cubicBezTo>
                  <a:moveTo>
                    <a:pt x="9360" y="9565"/>
                  </a:moveTo>
                  <a:cubicBezTo>
                    <a:pt x="9349" y="9565"/>
                    <a:pt x="9337" y="9569"/>
                    <a:pt x="9328" y="9578"/>
                  </a:cubicBezTo>
                  <a:cubicBezTo>
                    <a:pt x="9309" y="9596"/>
                    <a:pt x="9308" y="9625"/>
                    <a:pt x="9326" y="9644"/>
                  </a:cubicBezTo>
                  <a:cubicBezTo>
                    <a:pt x="9335" y="9654"/>
                    <a:pt x="9348" y="9659"/>
                    <a:pt x="9360" y="9659"/>
                  </a:cubicBezTo>
                  <a:cubicBezTo>
                    <a:pt x="9372" y="9659"/>
                    <a:pt x="9383" y="9655"/>
                    <a:pt x="9392" y="9647"/>
                  </a:cubicBezTo>
                  <a:cubicBezTo>
                    <a:pt x="9411" y="9629"/>
                    <a:pt x="9412" y="9599"/>
                    <a:pt x="9394" y="9580"/>
                  </a:cubicBezTo>
                  <a:cubicBezTo>
                    <a:pt x="9385" y="9570"/>
                    <a:pt x="9373" y="9565"/>
                    <a:pt x="9360" y="9565"/>
                  </a:cubicBezTo>
                  <a:moveTo>
                    <a:pt x="1538" y="9305"/>
                  </a:moveTo>
                  <a:cubicBezTo>
                    <a:pt x="1527" y="9305"/>
                    <a:pt x="1515" y="9309"/>
                    <a:pt x="1506" y="9318"/>
                  </a:cubicBezTo>
                  <a:cubicBezTo>
                    <a:pt x="1487" y="9335"/>
                    <a:pt x="1486" y="9365"/>
                    <a:pt x="1504" y="9385"/>
                  </a:cubicBezTo>
                  <a:cubicBezTo>
                    <a:pt x="1513" y="9395"/>
                    <a:pt x="1526" y="9400"/>
                    <a:pt x="1538" y="9400"/>
                  </a:cubicBezTo>
                  <a:cubicBezTo>
                    <a:pt x="1550" y="9400"/>
                    <a:pt x="1561" y="9395"/>
                    <a:pt x="1570" y="9387"/>
                  </a:cubicBezTo>
                  <a:cubicBezTo>
                    <a:pt x="1589" y="9369"/>
                    <a:pt x="1591" y="9339"/>
                    <a:pt x="1573" y="9320"/>
                  </a:cubicBezTo>
                  <a:cubicBezTo>
                    <a:pt x="1563" y="9310"/>
                    <a:pt x="1551" y="9305"/>
                    <a:pt x="1538" y="9305"/>
                  </a:cubicBezTo>
                  <a:moveTo>
                    <a:pt x="9627" y="9297"/>
                  </a:moveTo>
                  <a:cubicBezTo>
                    <a:pt x="9614" y="9297"/>
                    <a:pt x="9601" y="9302"/>
                    <a:pt x="9592" y="9312"/>
                  </a:cubicBezTo>
                  <a:cubicBezTo>
                    <a:pt x="9574" y="9331"/>
                    <a:pt x="9575" y="9361"/>
                    <a:pt x="9594" y="9379"/>
                  </a:cubicBezTo>
                  <a:cubicBezTo>
                    <a:pt x="9604" y="9388"/>
                    <a:pt x="9615" y="9392"/>
                    <a:pt x="9627" y="9392"/>
                  </a:cubicBezTo>
                  <a:cubicBezTo>
                    <a:pt x="9639" y="9392"/>
                    <a:pt x="9652" y="9387"/>
                    <a:pt x="9661" y="9377"/>
                  </a:cubicBezTo>
                  <a:cubicBezTo>
                    <a:pt x="9679" y="9358"/>
                    <a:pt x="9678" y="9328"/>
                    <a:pt x="9659" y="9310"/>
                  </a:cubicBezTo>
                  <a:cubicBezTo>
                    <a:pt x="9650" y="9302"/>
                    <a:pt x="9638" y="9297"/>
                    <a:pt x="9627" y="9297"/>
                  </a:cubicBezTo>
                  <a:moveTo>
                    <a:pt x="1290" y="9021"/>
                  </a:moveTo>
                  <a:cubicBezTo>
                    <a:pt x="1279" y="9021"/>
                    <a:pt x="1269" y="9024"/>
                    <a:pt x="1260" y="9031"/>
                  </a:cubicBezTo>
                  <a:cubicBezTo>
                    <a:pt x="1240" y="9048"/>
                    <a:pt x="1237" y="9078"/>
                    <a:pt x="1253" y="9098"/>
                  </a:cubicBezTo>
                  <a:cubicBezTo>
                    <a:pt x="1253" y="9098"/>
                    <a:pt x="1253" y="9098"/>
                    <a:pt x="1253" y="9098"/>
                  </a:cubicBezTo>
                  <a:cubicBezTo>
                    <a:pt x="1262" y="9109"/>
                    <a:pt x="1276" y="9115"/>
                    <a:pt x="1290" y="9115"/>
                  </a:cubicBezTo>
                  <a:cubicBezTo>
                    <a:pt x="1300" y="9115"/>
                    <a:pt x="1311" y="9112"/>
                    <a:pt x="1320" y="9105"/>
                  </a:cubicBezTo>
                  <a:cubicBezTo>
                    <a:pt x="1340" y="9088"/>
                    <a:pt x="1343" y="9058"/>
                    <a:pt x="1326" y="9038"/>
                  </a:cubicBezTo>
                  <a:cubicBezTo>
                    <a:pt x="1317" y="9027"/>
                    <a:pt x="1303" y="9021"/>
                    <a:pt x="1290" y="9021"/>
                  </a:cubicBezTo>
                  <a:moveTo>
                    <a:pt x="9875" y="9012"/>
                  </a:moveTo>
                  <a:cubicBezTo>
                    <a:pt x="9861" y="9012"/>
                    <a:pt x="9847" y="9018"/>
                    <a:pt x="9838" y="9030"/>
                  </a:cubicBezTo>
                  <a:cubicBezTo>
                    <a:pt x="9821" y="9050"/>
                    <a:pt x="9824" y="9080"/>
                    <a:pt x="9845" y="9096"/>
                  </a:cubicBezTo>
                  <a:cubicBezTo>
                    <a:pt x="9854" y="9103"/>
                    <a:pt x="9864" y="9107"/>
                    <a:pt x="9874" y="9107"/>
                  </a:cubicBezTo>
                  <a:cubicBezTo>
                    <a:pt x="9888" y="9107"/>
                    <a:pt x="9902" y="9101"/>
                    <a:pt x="9911" y="9089"/>
                  </a:cubicBezTo>
                  <a:cubicBezTo>
                    <a:pt x="9928" y="9069"/>
                    <a:pt x="9924" y="9039"/>
                    <a:pt x="9904" y="9023"/>
                  </a:cubicBezTo>
                  <a:cubicBezTo>
                    <a:pt x="9896" y="9016"/>
                    <a:pt x="9885" y="9012"/>
                    <a:pt x="9875" y="9012"/>
                  </a:cubicBezTo>
                  <a:moveTo>
                    <a:pt x="1061" y="8720"/>
                  </a:moveTo>
                  <a:cubicBezTo>
                    <a:pt x="1052" y="8720"/>
                    <a:pt x="1042" y="8723"/>
                    <a:pt x="1034" y="8729"/>
                  </a:cubicBezTo>
                  <a:cubicBezTo>
                    <a:pt x="1013" y="8744"/>
                    <a:pt x="1008" y="8773"/>
                    <a:pt x="1023" y="8795"/>
                  </a:cubicBezTo>
                  <a:cubicBezTo>
                    <a:pt x="1032" y="8808"/>
                    <a:pt x="1047" y="8815"/>
                    <a:pt x="1062" y="8815"/>
                  </a:cubicBezTo>
                  <a:cubicBezTo>
                    <a:pt x="1071" y="8815"/>
                    <a:pt x="1080" y="8812"/>
                    <a:pt x="1089" y="8806"/>
                  </a:cubicBezTo>
                  <a:cubicBezTo>
                    <a:pt x="1110" y="8791"/>
                    <a:pt x="1115" y="8761"/>
                    <a:pt x="1100" y="8740"/>
                  </a:cubicBezTo>
                  <a:cubicBezTo>
                    <a:pt x="1091" y="8727"/>
                    <a:pt x="1076" y="8720"/>
                    <a:pt x="1061" y="8720"/>
                  </a:cubicBezTo>
                  <a:moveTo>
                    <a:pt x="10102" y="8711"/>
                  </a:moveTo>
                  <a:cubicBezTo>
                    <a:pt x="10088" y="8711"/>
                    <a:pt x="10073" y="8718"/>
                    <a:pt x="10064" y="8731"/>
                  </a:cubicBezTo>
                  <a:cubicBezTo>
                    <a:pt x="10049" y="8753"/>
                    <a:pt x="10054" y="8782"/>
                    <a:pt x="10075" y="8797"/>
                  </a:cubicBezTo>
                  <a:cubicBezTo>
                    <a:pt x="10083" y="8803"/>
                    <a:pt x="10093" y="8806"/>
                    <a:pt x="10102" y="8806"/>
                  </a:cubicBezTo>
                  <a:cubicBezTo>
                    <a:pt x="10117" y="8806"/>
                    <a:pt x="10132" y="8799"/>
                    <a:pt x="10141" y="8786"/>
                  </a:cubicBezTo>
                  <a:cubicBezTo>
                    <a:pt x="10156" y="8764"/>
                    <a:pt x="10151" y="8735"/>
                    <a:pt x="10130" y="8720"/>
                  </a:cubicBezTo>
                  <a:cubicBezTo>
                    <a:pt x="10121" y="8714"/>
                    <a:pt x="10112" y="8711"/>
                    <a:pt x="10102" y="8711"/>
                  </a:cubicBezTo>
                  <a:moveTo>
                    <a:pt x="854" y="8405"/>
                  </a:moveTo>
                  <a:cubicBezTo>
                    <a:pt x="845" y="8405"/>
                    <a:pt x="837" y="8407"/>
                    <a:pt x="829" y="8412"/>
                  </a:cubicBezTo>
                  <a:cubicBezTo>
                    <a:pt x="807" y="8426"/>
                    <a:pt x="800" y="8455"/>
                    <a:pt x="814" y="8477"/>
                  </a:cubicBezTo>
                  <a:cubicBezTo>
                    <a:pt x="823" y="8492"/>
                    <a:pt x="838" y="8500"/>
                    <a:pt x="854" y="8500"/>
                  </a:cubicBezTo>
                  <a:cubicBezTo>
                    <a:pt x="862" y="8500"/>
                    <a:pt x="871" y="8497"/>
                    <a:pt x="879" y="8493"/>
                  </a:cubicBezTo>
                  <a:cubicBezTo>
                    <a:pt x="901" y="8479"/>
                    <a:pt x="908" y="8450"/>
                    <a:pt x="894" y="8428"/>
                  </a:cubicBezTo>
                  <a:cubicBezTo>
                    <a:pt x="885" y="8413"/>
                    <a:pt x="870" y="8405"/>
                    <a:pt x="854" y="8405"/>
                  </a:cubicBezTo>
                  <a:moveTo>
                    <a:pt x="10309" y="8395"/>
                  </a:moveTo>
                  <a:cubicBezTo>
                    <a:pt x="10293" y="8395"/>
                    <a:pt x="10278" y="8403"/>
                    <a:pt x="10269" y="8418"/>
                  </a:cubicBezTo>
                  <a:cubicBezTo>
                    <a:pt x="10256" y="8440"/>
                    <a:pt x="10263" y="8469"/>
                    <a:pt x="10285" y="8483"/>
                  </a:cubicBezTo>
                  <a:cubicBezTo>
                    <a:pt x="10292" y="8488"/>
                    <a:pt x="10301" y="8490"/>
                    <a:pt x="10309" y="8490"/>
                  </a:cubicBezTo>
                  <a:cubicBezTo>
                    <a:pt x="10325" y="8490"/>
                    <a:pt x="10341" y="8482"/>
                    <a:pt x="10350" y="8467"/>
                  </a:cubicBezTo>
                  <a:cubicBezTo>
                    <a:pt x="10363" y="8445"/>
                    <a:pt x="10356" y="8416"/>
                    <a:pt x="10334" y="8402"/>
                  </a:cubicBezTo>
                  <a:cubicBezTo>
                    <a:pt x="10326" y="8398"/>
                    <a:pt x="10318" y="8395"/>
                    <a:pt x="10309" y="8395"/>
                  </a:cubicBezTo>
                  <a:moveTo>
                    <a:pt x="668" y="8077"/>
                  </a:moveTo>
                  <a:cubicBezTo>
                    <a:pt x="661" y="8077"/>
                    <a:pt x="654" y="8078"/>
                    <a:pt x="647" y="8082"/>
                  </a:cubicBezTo>
                  <a:cubicBezTo>
                    <a:pt x="624" y="8094"/>
                    <a:pt x="614" y="8123"/>
                    <a:pt x="626" y="8146"/>
                  </a:cubicBezTo>
                  <a:cubicBezTo>
                    <a:pt x="635" y="8162"/>
                    <a:pt x="651" y="8171"/>
                    <a:pt x="669" y="8171"/>
                  </a:cubicBezTo>
                  <a:cubicBezTo>
                    <a:pt x="676" y="8171"/>
                    <a:pt x="683" y="8170"/>
                    <a:pt x="690" y="8166"/>
                  </a:cubicBezTo>
                  <a:cubicBezTo>
                    <a:pt x="713" y="8154"/>
                    <a:pt x="722" y="8125"/>
                    <a:pt x="710" y="8102"/>
                  </a:cubicBezTo>
                  <a:cubicBezTo>
                    <a:pt x="702" y="8086"/>
                    <a:pt x="685" y="8077"/>
                    <a:pt x="668" y="8077"/>
                  </a:cubicBezTo>
                  <a:moveTo>
                    <a:pt x="10494" y="8066"/>
                  </a:moveTo>
                  <a:cubicBezTo>
                    <a:pt x="10477" y="8066"/>
                    <a:pt x="10461" y="8075"/>
                    <a:pt x="10452" y="8091"/>
                  </a:cubicBezTo>
                  <a:cubicBezTo>
                    <a:pt x="10440" y="8114"/>
                    <a:pt x="10450" y="8143"/>
                    <a:pt x="10473" y="8155"/>
                  </a:cubicBezTo>
                  <a:cubicBezTo>
                    <a:pt x="10480" y="8159"/>
                    <a:pt x="10487" y="8160"/>
                    <a:pt x="10494" y="8160"/>
                  </a:cubicBezTo>
                  <a:cubicBezTo>
                    <a:pt x="10512" y="8160"/>
                    <a:pt x="10528" y="8151"/>
                    <a:pt x="10536" y="8135"/>
                  </a:cubicBezTo>
                  <a:cubicBezTo>
                    <a:pt x="10548" y="8112"/>
                    <a:pt x="10539" y="8083"/>
                    <a:pt x="10516" y="8071"/>
                  </a:cubicBezTo>
                  <a:cubicBezTo>
                    <a:pt x="10509" y="8068"/>
                    <a:pt x="10502" y="8066"/>
                    <a:pt x="10494" y="8066"/>
                  </a:cubicBezTo>
                  <a:moveTo>
                    <a:pt x="506" y="7736"/>
                  </a:moveTo>
                  <a:cubicBezTo>
                    <a:pt x="500" y="7736"/>
                    <a:pt x="493" y="7738"/>
                    <a:pt x="487" y="7740"/>
                  </a:cubicBezTo>
                  <a:cubicBezTo>
                    <a:pt x="463" y="7751"/>
                    <a:pt x="452" y="7779"/>
                    <a:pt x="463" y="7802"/>
                  </a:cubicBezTo>
                  <a:cubicBezTo>
                    <a:pt x="470" y="7820"/>
                    <a:pt x="488" y="7831"/>
                    <a:pt x="506" y="7831"/>
                  </a:cubicBezTo>
                  <a:cubicBezTo>
                    <a:pt x="512" y="7831"/>
                    <a:pt x="519" y="7830"/>
                    <a:pt x="525" y="7827"/>
                  </a:cubicBezTo>
                  <a:cubicBezTo>
                    <a:pt x="549" y="7817"/>
                    <a:pt x="560" y="7789"/>
                    <a:pt x="549" y="7765"/>
                  </a:cubicBezTo>
                  <a:cubicBezTo>
                    <a:pt x="541" y="7747"/>
                    <a:pt x="524" y="7736"/>
                    <a:pt x="506" y="7736"/>
                  </a:cubicBezTo>
                  <a:moveTo>
                    <a:pt x="10657" y="7725"/>
                  </a:moveTo>
                  <a:cubicBezTo>
                    <a:pt x="10638" y="7725"/>
                    <a:pt x="10621" y="7735"/>
                    <a:pt x="10613" y="7753"/>
                  </a:cubicBezTo>
                  <a:cubicBezTo>
                    <a:pt x="10603" y="7777"/>
                    <a:pt x="10614" y="7805"/>
                    <a:pt x="10638" y="7815"/>
                  </a:cubicBezTo>
                  <a:cubicBezTo>
                    <a:pt x="10644" y="7818"/>
                    <a:pt x="10650" y="7819"/>
                    <a:pt x="10657" y="7819"/>
                  </a:cubicBezTo>
                  <a:cubicBezTo>
                    <a:pt x="10675" y="7819"/>
                    <a:pt x="10692" y="7808"/>
                    <a:pt x="10700" y="7790"/>
                  </a:cubicBezTo>
                  <a:cubicBezTo>
                    <a:pt x="10710" y="7767"/>
                    <a:pt x="10699" y="7739"/>
                    <a:pt x="10675" y="7728"/>
                  </a:cubicBezTo>
                  <a:cubicBezTo>
                    <a:pt x="10669" y="7726"/>
                    <a:pt x="10663" y="7725"/>
                    <a:pt x="10657" y="7725"/>
                  </a:cubicBezTo>
                  <a:moveTo>
                    <a:pt x="367" y="7386"/>
                  </a:moveTo>
                  <a:cubicBezTo>
                    <a:pt x="362" y="7386"/>
                    <a:pt x="356" y="7387"/>
                    <a:pt x="351" y="7389"/>
                  </a:cubicBezTo>
                  <a:cubicBezTo>
                    <a:pt x="327" y="7397"/>
                    <a:pt x="314" y="7424"/>
                    <a:pt x="323" y="7449"/>
                  </a:cubicBezTo>
                  <a:cubicBezTo>
                    <a:pt x="330" y="7468"/>
                    <a:pt x="348" y="7480"/>
                    <a:pt x="367" y="7480"/>
                  </a:cubicBezTo>
                  <a:cubicBezTo>
                    <a:pt x="372" y="7480"/>
                    <a:pt x="378" y="7479"/>
                    <a:pt x="383" y="7478"/>
                  </a:cubicBezTo>
                  <a:cubicBezTo>
                    <a:pt x="407" y="7469"/>
                    <a:pt x="420" y="7442"/>
                    <a:pt x="411" y="7417"/>
                  </a:cubicBezTo>
                  <a:cubicBezTo>
                    <a:pt x="405" y="7398"/>
                    <a:pt x="387" y="7386"/>
                    <a:pt x="367" y="7386"/>
                  </a:cubicBezTo>
                  <a:moveTo>
                    <a:pt x="10795" y="7373"/>
                  </a:moveTo>
                  <a:cubicBezTo>
                    <a:pt x="10775" y="7373"/>
                    <a:pt x="10757" y="7385"/>
                    <a:pt x="10751" y="7404"/>
                  </a:cubicBezTo>
                  <a:cubicBezTo>
                    <a:pt x="10742" y="7429"/>
                    <a:pt x="10755" y="7456"/>
                    <a:pt x="10779" y="7465"/>
                  </a:cubicBezTo>
                  <a:cubicBezTo>
                    <a:pt x="10784" y="7466"/>
                    <a:pt x="10790" y="7467"/>
                    <a:pt x="10795" y="7467"/>
                  </a:cubicBezTo>
                  <a:cubicBezTo>
                    <a:pt x="10814" y="7467"/>
                    <a:pt x="10833" y="7455"/>
                    <a:pt x="10839" y="7436"/>
                  </a:cubicBezTo>
                  <a:cubicBezTo>
                    <a:pt x="10848" y="7411"/>
                    <a:pt x="10835" y="7384"/>
                    <a:pt x="10811" y="7375"/>
                  </a:cubicBezTo>
                  <a:cubicBezTo>
                    <a:pt x="10805" y="7374"/>
                    <a:pt x="10800" y="7373"/>
                    <a:pt x="10795" y="7373"/>
                  </a:cubicBezTo>
                  <a:moveTo>
                    <a:pt x="252" y="7026"/>
                  </a:moveTo>
                  <a:cubicBezTo>
                    <a:pt x="248" y="7026"/>
                    <a:pt x="244" y="7027"/>
                    <a:pt x="240" y="7028"/>
                  </a:cubicBezTo>
                  <a:cubicBezTo>
                    <a:pt x="215" y="7035"/>
                    <a:pt x="200" y="7061"/>
                    <a:pt x="207" y="7086"/>
                  </a:cubicBezTo>
                  <a:cubicBezTo>
                    <a:pt x="213" y="7107"/>
                    <a:pt x="232" y="7121"/>
                    <a:pt x="252" y="7121"/>
                  </a:cubicBezTo>
                  <a:cubicBezTo>
                    <a:pt x="257" y="7121"/>
                    <a:pt x="261" y="7120"/>
                    <a:pt x="265" y="7119"/>
                  </a:cubicBezTo>
                  <a:cubicBezTo>
                    <a:pt x="290" y="7112"/>
                    <a:pt x="305" y="7086"/>
                    <a:pt x="298" y="7061"/>
                  </a:cubicBezTo>
                  <a:cubicBezTo>
                    <a:pt x="292" y="7040"/>
                    <a:pt x="273" y="7026"/>
                    <a:pt x="252" y="7026"/>
                  </a:cubicBezTo>
                  <a:moveTo>
                    <a:pt x="10908" y="7013"/>
                  </a:moveTo>
                  <a:cubicBezTo>
                    <a:pt x="10888" y="7013"/>
                    <a:pt x="10869" y="7027"/>
                    <a:pt x="10863" y="7047"/>
                  </a:cubicBezTo>
                  <a:cubicBezTo>
                    <a:pt x="10856" y="7073"/>
                    <a:pt x="10871" y="7098"/>
                    <a:pt x="10896" y="7106"/>
                  </a:cubicBezTo>
                  <a:cubicBezTo>
                    <a:pt x="10900" y="7107"/>
                    <a:pt x="10905" y="7107"/>
                    <a:pt x="10909" y="7107"/>
                  </a:cubicBezTo>
                  <a:cubicBezTo>
                    <a:pt x="10929" y="7107"/>
                    <a:pt x="10948" y="7094"/>
                    <a:pt x="10954" y="7073"/>
                  </a:cubicBezTo>
                  <a:cubicBezTo>
                    <a:pt x="10961" y="7048"/>
                    <a:pt x="10946" y="7022"/>
                    <a:pt x="10921" y="7015"/>
                  </a:cubicBezTo>
                  <a:cubicBezTo>
                    <a:pt x="10917" y="7013"/>
                    <a:pt x="10913" y="7013"/>
                    <a:pt x="10908" y="7013"/>
                  </a:cubicBezTo>
                  <a:moveTo>
                    <a:pt x="163" y="6659"/>
                  </a:moveTo>
                  <a:cubicBezTo>
                    <a:pt x="160" y="6659"/>
                    <a:pt x="156" y="6660"/>
                    <a:pt x="153" y="6660"/>
                  </a:cubicBezTo>
                  <a:cubicBezTo>
                    <a:pt x="128" y="6666"/>
                    <a:pt x="111" y="6691"/>
                    <a:pt x="117" y="6717"/>
                  </a:cubicBezTo>
                  <a:cubicBezTo>
                    <a:pt x="121" y="6739"/>
                    <a:pt x="141" y="6754"/>
                    <a:pt x="163" y="6754"/>
                  </a:cubicBezTo>
                  <a:cubicBezTo>
                    <a:pt x="166" y="6754"/>
                    <a:pt x="169" y="6754"/>
                    <a:pt x="172" y="6753"/>
                  </a:cubicBezTo>
                  <a:cubicBezTo>
                    <a:pt x="198" y="6748"/>
                    <a:pt x="214" y="6722"/>
                    <a:pt x="209" y="6697"/>
                  </a:cubicBezTo>
                  <a:cubicBezTo>
                    <a:pt x="205" y="6675"/>
                    <a:pt x="185" y="6659"/>
                    <a:pt x="163" y="6659"/>
                  </a:cubicBezTo>
                  <a:moveTo>
                    <a:pt x="10997" y="6646"/>
                  </a:moveTo>
                  <a:cubicBezTo>
                    <a:pt x="10975" y="6646"/>
                    <a:pt x="10956" y="6661"/>
                    <a:pt x="10951" y="6684"/>
                  </a:cubicBezTo>
                  <a:cubicBezTo>
                    <a:pt x="10946" y="6709"/>
                    <a:pt x="10962" y="6734"/>
                    <a:pt x="10988" y="6739"/>
                  </a:cubicBezTo>
                  <a:cubicBezTo>
                    <a:pt x="10991" y="6740"/>
                    <a:pt x="10994" y="6740"/>
                    <a:pt x="10997" y="6740"/>
                  </a:cubicBezTo>
                  <a:cubicBezTo>
                    <a:pt x="11019" y="6740"/>
                    <a:pt x="11039" y="6725"/>
                    <a:pt x="11044" y="6703"/>
                  </a:cubicBezTo>
                  <a:cubicBezTo>
                    <a:pt x="11049" y="6677"/>
                    <a:pt x="11032" y="6652"/>
                    <a:pt x="11007" y="6647"/>
                  </a:cubicBezTo>
                  <a:cubicBezTo>
                    <a:pt x="11004" y="6646"/>
                    <a:pt x="11000" y="6646"/>
                    <a:pt x="10997" y="6646"/>
                  </a:cubicBezTo>
                  <a:moveTo>
                    <a:pt x="99" y="6288"/>
                  </a:moveTo>
                  <a:cubicBezTo>
                    <a:pt x="96" y="6288"/>
                    <a:pt x="94" y="6288"/>
                    <a:pt x="92" y="6288"/>
                  </a:cubicBezTo>
                  <a:cubicBezTo>
                    <a:pt x="66" y="6291"/>
                    <a:pt x="48" y="6315"/>
                    <a:pt x="52" y="6341"/>
                  </a:cubicBezTo>
                  <a:cubicBezTo>
                    <a:pt x="55" y="6365"/>
                    <a:pt x="75" y="6382"/>
                    <a:pt x="99" y="6382"/>
                  </a:cubicBezTo>
                  <a:cubicBezTo>
                    <a:pt x="101" y="6382"/>
                    <a:pt x="103" y="6382"/>
                    <a:pt x="105" y="6381"/>
                  </a:cubicBezTo>
                  <a:cubicBezTo>
                    <a:pt x="131" y="6378"/>
                    <a:pt x="149" y="6354"/>
                    <a:pt x="146" y="6328"/>
                  </a:cubicBezTo>
                  <a:cubicBezTo>
                    <a:pt x="142" y="6305"/>
                    <a:pt x="122" y="6288"/>
                    <a:pt x="99" y="6288"/>
                  </a:cubicBezTo>
                  <a:moveTo>
                    <a:pt x="11060" y="6274"/>
                  </a:moveTo>
                  <a:cubicBezTo>
                    <a:pt x="11037" y="6274"/>
                    <a:pt x="11017" y="6291"/>
                    <a:pt x="11014" y="6315"/>
                  </a:cubicBezTo>
                  <a:cubicBezTo>
                    <a:pt x="11010" y="6341"/>
                    <a:pt x="11028" y="6364"/>
                    <a:pt x="11054" y="6368"/>
                  </a:cubicBezTo>
                  <a:cubicBezTo>
                    <a:pt x="11056" y="6368"/>
                    <a:pt x="11059" y="6368"/>
                    <a:pt x="11061" y="6368"/>
                  </a:cubicBezTo>
                  <a:cubicBezTo>
                    <a:pt x="11084" y="6368"/>
                    <a:pt x="11104" y="6351"/>
                    <a:pt x="11107" y="6327"/>
                  </a:cubicBezTo>
                  <a:cubicBezTo>
                    <a:pt x="11111" y="6302"/>
                    <a:pt x="11093" y="6278"/>
                    <a:pt x="11067" y="6274"/>
                  </a:cubicBezTo>
                  <a:cubicBezTo>
                    <a:pt x="11065" y="6274"/>
                    <a:pt x="11062" y="6274"/>
                    <a:pt x="11060" y="6274"/>
                  </a:cubicBezTo>
                  <a:moveTo>
                    <a:pt x="60" y="5912"/>
                  </a:moveTo>
                  <a:cubicBezTo>
                    <a:pt x="59" y="5912"/>
                    <a:pt x="58" y="5912"/>
                    <a:pt x="57" y="5912"/>
                  </a:cubicBezTo>
                  <a:cubicBezTo>
                    <a:pt x="31" y="5914"/>
                    <a:pt x="11" y="5936"/>
                    <a:pt x="13" y="5962"/>
                  </a:cubicBezTo>
                  <a:cubicBezTo>
                    <a:pt x="15" y="5987"/>
                    <a:pt x="35" y="6006"/>
                    <a:pt x="60" y="6006"/>
                  </a:cubicBezTo>
                  <a:cubicBezTo>
                    <a:pt x="61" y="6006"/>
                    <a:pt x="62" y="6006"/>
                    <a:pt x="63" y="6006"/>
                  </a:cubicBezTo>
                  <a:cubicBezTo>
                    <a:pt x="89" y="6005"/>
                    <a:pt x="109" y="5982"/>
                    <a:pt x="107" y="5956"/>
                  </a:cubicBezTo>
                  <a:cubicBezTo>
                    <a:pt x="106" y="5931"/>
                    <a:pt x="85" y="5912"/>
                    <a:pt x="60" y="5912"/>
                  </a:cubicBezTo>
                  <a:moveTo>
                    <a:pt x="11098" y="5898"/>
                  </a:moveTo>
                  <a:cubicBezTo>
                    <a:pt x="11074" y="5898"/>
                    <a:pt x="11052" y="5917"/>
                    <a:pt x="11051" y="5942"/>
                  </a:cubicBezTo>
                  <a:cubicBezTo>
                    <a:pt x="11049" y="5968"/>
                    <a:pt x="11069" y="5991"/>
                    <a:pt x="11095" y="5993"/>
                  </a:cubicBezTo>
                  <a:cubicBezTo>
                    <a:pt x="11096" y="5993"/>
                    <a:pt x="11097" y="5993"/>
                    <a:pt x="11098" y="5993"/>
                  </a:cubicBezTo>
                  <a:cubicBezTo>
                    <a:pt x="11123" y="5993"/>
                    <a:pt x="11143" y="5973"/>
                    <a:pt x="11145" y="5949"/>
                  </a:cubicBezTo>
                  <a:cubicBezTo>
                    <a:pt x="11147" y="5922"/>
                    <a:pt x="11127" y="5900"/>
                    <a:pt x="11101" y="5898"/>
                  </a:cubicBezTo>
                  <a:cubicBezTo>
                    <a:pt x="11100" y="5898"/>
                    <a:pt x="11099" y="5898"/>
                    <a:pt x="11098" y="5898"/>
                  </a:cubicBezTo>
                  <a:moveTo>
                    <a:pt x="47" y="5535"/>
                  </a:moveTo>
                  <a:cubicBezTo>
                    <a:pt x="21" y="5535"/>
                    <a:pt x="0" y="5556"/>
                    <a:pt x="0" y="5582"/>
                  </a:cubicBezTo>
                  <a:cubicBezTo>
                    <a:pt x="0" y="5608"/>
                    <a:pt x="21" y="5629"/>
                    <a:pt x="47" y="5629"/>
                  </a:cubicBezTo>
                  <a:cubicBezTo>
                    <a:pt x="73" y="5629"/>
                    <a:pt x="95" y="5608"/>
                    <a:pt x="95" y="5582"/>
                  </a:cubicBezTo>
                  <a:cubicBezTo>
                    <a:pt x="94" y="5556"/>
                    <a:pt x="73" y="5535"/>
                    <a:pt x="47" y="5535"/>
                  </a:cubicBezTo>
                  <a:moveTo>
                    <a:pt x="11111" y="5521"/>
                  </a:moveTo>
                  <a:cubicBezTo>
                    <a:pt x="11111" y="5521"/>
                    <a:pt x="11110" y="5521"/>
                    <a:pt x="11110" y="5521"/>
                  </a:cubicBezTo>
                  <a:cubicBezTo>
                    <a:pt x="11084" y="5521"/>
                    <a:pt x="11063" y="5542"/>
                    <a:pt x="11063" y="5568"/>
                  </a:cubicBezTo>
                  <a:cubicBezTo>
                    <a:pt x="11063" y="5594"/>
                    <a:pt x="11084" y="5615"/>
                    <a:pt x="11110" y="5615"/>
                  </a:cubicBezTo>
                  <a:cubicBezTo>
                    <a:pt x="11136" y="5615"/>
                    <a:pt x="11157" y="5594"/>
                    <a:pt x="11157" y="5568"/>
                  </a:cubicBezTo>
                  <a:cubicBezTo>
                    <a:pt x="11157" y="5542"/>
                    <a:pt x="11137" y="5521"/>
                    <a:pt x="11111" y="5521"/>
                  </a:cubicBezTo>
                  <a:moveTo>
                    <a:pt x="59" y="5158"/>
                  </a:moveTo>
                  <a:cubicBezTo>
                    <a:pt x="35" y="5158"/>
                    <a:pt x="14" y="5177"/>
                    <a:pt x="12" y="5201"/>
                  </a:cubicBezTo>
                  <a:cubicBezTo>
                    <a:pt x="11" y="5228"/>
                    <a:pt x="30" y="5250"/>
                    <a:pt x="57" y="5252"/>
                  </a:cubicBezTo>
                  <a:cubicBezTo>
                    <a:pt x="57" y="5252"/>
                    <a:pt x="59" y="5252"/>
                    <a:pt x="60" y="5252"/>
                  </a:cubicBezTo>
                  <a:cubicBezTo>
                    <a:pt x="84" y="5252"/>
                    <a:pt x="105" y="5233"/>
                    <a:pt x="107" y="5208"/>
                  </a:cubicBezTo>
                  <a:cubicBezTo>
                    <a:pt x="108" y="5182"/>
                    <a:pt x="89" y="5159"/>
                    <a:pt x="63" y="5158"/>
                  </a:cubicBezTo>
                  <a:cubicBezTo>
                    <a:pt x="62" y="5158"/>
                    <a:pt x="61" y="5158"/>
                    <a:pt x="59" y="5158"/>
                  </a:cubicBezTo>
                  <a:moveTo>
                    <a:pt x="11097" y="5144"/>
                  </a:moveTo>
                  <a:cubicBezTo>
                    <a:pt x="11096" y="5144"/>
                    <a:pt x="11095" y="5144"/>
                    <a:pt x="11093" y="5144"/>
                  </a:cubicBezTo>
                  <a:cubicBezTo>
                    <a:pt x="11067" y="5145"/>
                    <a:pt x="11048" y="5168"/>
                    <a:pt x="11049" y="5194"/>
                  </a:cubicBezTo>
                  <a:cubicBezTo>
                    <a:pt x="11050" y="5194"/>
                    <a:pt x="11050" y="5194"/>
                    <a:pt x="11050" y="5194"/>
                  </a:cubicBezTo>
                  <a:cubicBezTo>
                    <a:pt x="11051" y="5219"/>
                    <a:pt x="11072" y="5238"/>
                    <a:pt x="11097" y="5238"/>
                  </a:cubicBezTo>
                  <a:cubicBezTo>
                    <a:pt x="11098" y="5238"/>
                    <a:pt x="11099" y="5238"/>
                    <a:pt x="11100" y="5238"/>
                  </a:cubicBezTo>
                  <a:cubicBezTo>
                    <a:pt x="11126" y="5236"/>
                    <a:pt x="11146" y="5213"/>
                    <a:pt x="11144" y="5188"/>
                  </a:cubicBezTo>
                  <a:cubicBezTo>
                    <a:pt x="11142" y="5163"/>
                    <a:pt x="11122" y="5144"/>
                    <a:pt x="11097" y="5144"/>
                  </a:cubicBezTo>
                  <a:moveTo>
                    <a:pt x="98" y="4782"/>
                  </a:moveTo>
                  <a:cubicBezTo>
                    <a:pt x="74" y="4782"/>
                    <a:pt x="54" y="4799"/>
                    <a:pt x="51" y="4823"/>
                  </a:cubicBezTo>
                  <a:cubicBezTo>
                    <a:pt x="47" y="4849"/>
                    <a:pt x="66" y="4872"/>
                    <a:pt x="91" y="4876"/>
                  </a:cubicBezTo>
                  <a:cubicBezTo>
                    <a:pt x="94" y="4876"/>
                    <a:pt x="96" y="4876"/>
                    <a:pt x="98" y="4876"/>
                  </a:cubicBezTo>
                  <a:cubicBezTo>
                    <a:pt x="121" y="4876"/>
                    <a:pt x="141" y="4859"/>
                    <a:pt x="144" y="4836"/>
                  </a:cubicBezTo>
                  <a:cubicBezTo>
                    <a:pt x="148" y="4810"/>
                    <a:pt x="130" y="4786"/>
                    <a:pt x="104" y="4782"/>
                  </a:cubicBezTo>
                  <a:cubicBezTo>
                    <a:pt x="102" y="4782"/>
                    <a:pt x="100" y="4782"/>
                    <a:pt x="98" y="4782"/>
                  </a:cubicBezTo>
                  <a:moveTo>
                    <a:pt x="11058" y="4768"/>
                  </a:moveTo>
                  <a:cubicBezTo>
                    <a:pt x="11056" y="4768"/>
                    <a:pt x="11053" y="4768"/>
                    <a:pt x="11051" y="4769"/>
                  </a:cubicBezTo>
                  <a:cubicBezTo>
                    <a:pt x="11025" y="4772"/>
                    <a:pt x="11007" y="4796"/>
                    <a:pt x="11011" y="4822"/>
                  </a:cubicBezTo>
                  <a:cubicBezTo>
                    <a:pt x="11014" y="4846"/>
                    <a:pt x="11035" y="4863"/>
                    <a:pt x="11058" y="4863"/>
                  </a:cubicBezTo>
                  <a:cubicBezTo>
                    <a:pt x="11060" y="4863"/>
                    <a:pt x="11062" y="4862"/>
                    <a:pt x="11064" y="4862"/>
                  </a:cubicBezTo>
                  <a:cubicBezTo>
                    <a:pt x="11090" y="4859"/>
                    <a:pt x="11108" y="4835"/>
                    <a:pt x="11104" y="4809"/>
                  </a:cubicBezTo>
                  <a:cubicBezTo>
                    <a:pt x="11101" y="4785"/>
                    <a:pt x="11081" y="4768"/>
                    <a:pt x="11058" y="4768"/>
                  </a:cubicBezTo>
                  <a:moveTo>
                    <a:pt x="161" y="4410"/>
                  </a:moveTo>
                  <a:cubicBezTo>
                    <a:pt x="139" y="4410"/>
                    <a:pt x="120" y="4425"/>
                    <a:pt x="115" y="4448"/>
                  </a:cubicBezTo>
                  <a:cubicBezTo>
                    <a:pt x="110" y="4473"/>
                    <a:pt x="126" y="4498"/>
                    <a:pt x="152" y="4503"/>
                  </a:cubicBezTo>
                  <a:cubicBezTo>
                    <a:pt x="155" y="4504"/>
                    <a:pt x="158" y="4504"/>
                    <a:pt x="161" y="4504"/>
                  </a:cubicBezTo>
                  <a:cubicBezTo>
                    <a:pt x="183" y="4504"/>
                    <a:pt x="203" y="4489"/>
                    <a:pt x="208" y="4467"/>
                  </a:cubicBezTo>
                  <a:cubicBezTo>
                    <a:pt x="213" y="4441"/>
                    <a:pt x="197" y="4416"/>
                    <a:pt x="171" y="4411"/>
                  </a:cubicBezTo>
                  <a:cubicBezTo>
                    <a:pt x="168" y="4410"/>
                    <a:pt x="164" y="4410"/>
                    <a:pt x="161" y="4410"/>
                  </a:cubicBezTo>
                  <a:moveTo>
                    <a:pt x="10993" y="4396"/>
                  </a:moveTo>
                  <a:cubicBezTo>
                    <a:pt x="10990" y="4396"/>
                    <a:pt x="10987" y="4397"/>
                    <a:pt x="10983" y="4397"/>
                  </a:cubicBezTo>
                  <a:cubicBezTo>
                    <a:pt x="10958" y="4403"/>
                    <a:pt x="10941" y="4428"/>
                    <a:pt x="10947" y="4453"/>
                  </a:cubicBezTo>
                  <a:cubicBezTo>
                    <a:pt x="10951" y="4475"/>
                    <a:pt x="10971" y="4491"/>
                    <a:pt x="10993" y="4491"/>
                  </a:cubicBezTo>
                  <a:cubicBezTo>
                    <a:pt x="10996" y="4491"/>
                    <a:pt x="10999" y="4490"/>
                    <a:pt x="11003" y="4490"/>
                  </a:cubicBezTo>
                  <a:cubicBezTo>
                    <a:pt x="11028" y="4484"/>
                    <a:pt x="11045" y="4459"/>
                    <a:pt x="11039" y="4434"/>
                  </a:cubicBezTo>
                  <a:cubicBezTo>
                    <a:pt x="11035" y="4412"/>
                    <a:pt x="11015" y="4396"/>
                    <a:pt x="10993" y="4396"/>
                  </a:cubicBezTo>
                  <a:moveTo>
                    <a:pt x="250" y="4043"/>
                  </a:moveTo>
                  <a:cubicBezTo>
                    <a:pt x="230" y="4043"/>
                    <a:pt x="211" y="4057"/>
                    <a:pt x="205" y="4077"/>
                  </a:cubicBezTo>
                  <a:cubicBezTo>
                    <a:pt x="205" y="4078"/>
                    <a:pt x="205" y="4078"/>
                    <a:pt x="205" y="4078"/>
                  </a:cubicBezTo>
                  <a:cubicBezTo>
                    <a:pt x="198" y="4103"/>
                    <a:pt x="213" y="4129"/>
                    <a:pt x="238" y="4136"/>
                  </a:cubicBezTo>
                  <a:cubicBezTo>
                    <a:pt x="242" y="4137"/>
                    <a:pt x="246" y="4138"/>
                    <a:pt x="250" y="4138"/>
                  </a:cubicBezTo>
                  <a:cubicBezTo>
                    <a:pt x="271" y="4138"/>
                    <a:pt x="290" y="4124"/>
                    <a:pt x="296" y="4103"/>
                  </a:cubicBezTo>
                  <a:cubicBezTo>
                    <a:pt x="303" y="4078"/>
                    <a:pt x="288" y="4052"/>
                    <a:pt x="263" y="4045"/>
                  </a:cubicBezTo>
                  <a:cubicBezTo>
                    <a:pt x="259" y="4044"/>
                    <a:pt x="255" y="4043"/>
                    <a:pt x="250" y="4043"/>
                  </a:cubicBezTo>
                  <a:moveTo>
                    <a:pt x="10903" y="4030"/>
                  </a:moveTo>
                  <a:cubicBezTo>
                    <a:pt x="10899" y="4030"/>
                    <a:pt x="10894" y="4030"/>
                    <a:pt x="10890" y="4031"/>
                  </a:cubicBezTo>
                  <a:cubicBezTo>
                    <a:pt x="10865" y="4039"/>
                    <a:pt x="10851" y="4064"/>
                    <a:pt x="10858" y="4090"/>
                  </a:cubicBezTo>
                  <a:cubicBezTo>
                    <a:pt x="10864" y="4110"/>
                    <a:pt x="10882" y="4124"/>
                    <a:pt x="10903" y="4124"/>
                  </a:cubicBezTo>
                  <a:cubicBezTo>
                    <a:pt x="10907" y="4124"/>
                    <a:pt x="10912" y="4124"/>
                    <a:pt x="10916" y="4122"/>
                  </a:cubicBezTo>
                  <a:cubicBezTo>
                    <a:pt x="10941" y="4115"/>
                    <a:pt x="10956" y="4089"/>
                    <a:pt x="10949" y="4064"/>
                  </a:cubicBezTo>
                  <a:cubicBezTo>
                    <a:pt x="10943" y="4043"/>
                    <a:pt x="10924" y="4030"/>
                    <a:pt x="10903" y="4030"/>
                  </a:cubicBezTo>
                  <a:moveTo>
                    <a:pt x="365" y="3683"/>
                  </a:moveTo>
                  <a:cubicBezTo>
                    <a:pt x="345" y="3683"/>
                    <a:pt x="327" y="3695"/>
                    <a:pt x="320" y="3715"/>
                  </a:cubicBezTo>
                  <a:cubicBezTo>
                    <a:pt x="311" y="3739"/>
                    <a:pt x="324" y="3766"/>
                    <a:pt x="349" y="3775"/>
                  </a:cubicBezTo>
                  <a:cubicBezTo>
                    <a:pt x="354" y="3777"/>
                    <a:pt x="359" y="3778"/>
                    <a:pt x="365" y="3778"/>
                  </a:cubicBezTo>
                  <a:cubicBezTo>
                    <a:pt x="384" y="3778"/>
                    <a:pt x="402" y="3766"/>
                    <a:pt x="409" y="3746"/>
                  </a:cubicBezTo>
                  <a:cubicBezTo>
                    <a:pt x="418" y="3722"/>
                    <a:pt x="405" y="3695"/>
                    <a:pt x="381" y="3686"/>
                  </a:cubicBezTo>
                  <a:cubicBezTo>
                    <a:pt x="375" y="3684"/>
                    <a:pt x="370" y="3683"/>
                    <a:pt x="365" y="3683"/>
                  </a:cubicBezTo>
                  <a:moveTo>
                    <a:pt x="10788" y="3670"/>
                  </a:moveTo>
                  <a:cubicBezTo>
                    <a:pt x="10783" y="3670"/>
                    <a:pt x="10777" y="3671"/>
                    <a:pt x="10772" y="3673"/>
                  </a:cubicBezTo>
                  <a:cubicBezTo>
                    <a:pt x="10747" y="3682"/>
                    <a:pt x="10735" y="3709"/>
                    <a:pt x="10744" y="3733"/>
                  </a:cubicBezTo>
                  <a:cubicBezTo>
                    <a:pt x="10751" y="3752"/>
                    <a:pt x="10769" y="3764"/>
                    <a:pt x="10788" y="3764"/>
                  </a:cubicBezTo>
                  <a:cubicBezTo>
                    <a:pt x="10793" y="3764"/>
                    <a:pt x="10799" y="3764"/>
                    <a:pt x="10804" y="3762"/>
                  </a:cubicBezTo>
                  <a:cubicBezTo>
                    <a:pt x="10829" y="3753"/>
                    <a:pt x="10841" y="3726"/>
                    <a:pt x="10832" y="3701"/>
                  </a:cubicBezTo>
                  <a:cubicBezTo>
                    <a:pt x="10826" y="3682"/>
                    <a:pt x="10807" y="3670"/>
                    <a:pt x="10788" y="3670"/>
                  </a:cubicBezTo>
                  <a:moveTo>
                    <a:pt x="503" y="3332"/>
                  </a:moveTo>
                  <a:cubicBezTo>
                    <a:pt x="485" y="3332"/>
                    <a:pt x="468" y="3342"/>
                    <a:pt x="460" y="3360"/>
                  </a:cubicBezTo>
                  <a:cubicBezTo>
                    <a:pt x="450" y="3384"/>
                    <a:pt x="461" y="3412"/>
                    <a:pt x="484" y="3422"/>
                  </a:cubicBezTo>
                  <a:cubicBezTo>
                    <a:pt x="491" y="3425"/>
                    <a:pt x="497" y="3426"/>
                    <a:pt x="503" y="3426"/>
                  </a:cubicBezTo>
                  <a:cubicBezTo>
                    <a:pt x="522" y="3426"/>
                    <a:pt x="539" y="3416"/>
                    <a:pt x="547" y="3398"/>
                  </a:cubicBezTo>
                  <a:cubicBezTo>
                    <a:pt x="557" y="3374"/>
                    <a:pt x="546" y="3346"/>
                    <a:pt x="522" y="3336"/>
                  </a:cubicBezTo>
                  <a:cubicBezTo>
                    <a:pt x="516" y="3333"/>
                    <a:pt x="510" y="3332"/>
                    <a:pt x="503" y="3332"/>
                  </a:cubicBezTo>
                  <a:moveTo>
                    <a:pt x="10648" y="3320"/>
                  </a:moveTo>
                  <a:cubicBezTo>
                    <a:pt x="10642" y="3320"/>
                    <a:pt x="10636" y="3321"/>
                    <a:pt x="10630" y="3324"/>
                  </a:cubicBezTo>
                  <a:cubicBezTo>
                    <a:pt x="10606" y="3334"/>
                    <a:pt x="10595" y="3362"/>
                    <a:pt x="10605" y="3386"/>
                  </a:cubicBezTo>
                  <a:cubicBezTo>
                    <a:pt x="10613" y="3404"/>
                    <a:pt x="10631" y="3414"/>
                    <a:pt x="10649" y="3414"/>
                  </a:cubicBezTo>
                  <a:cubicBezTo>
                    <a:pt x="10655" y="3414"/>
                    <a:pt x="10661" y="3413"/>
                    <a:pt x="10668" y="3410"/>
                  </a:cubicBezTo>
                  <a:cubicBezTo>
                    <a:pt x="10692" y="3400"/>
                    <a:pt x="10702" y="3372"/>
                    <a:pt x="10692" y="3348"/>
                  </a:cubicBezTo>
                  <a:cubicBezTo>
                    <a:pt x="10684" y="3330"/>
                    <a:pt x="10667" y="3320"/>
                    <a:pt x="10648" y="3320"/>
                  </a:cubicBezTo>
                  <a:moveTo>
                    <a:pt x="666" y="2991"/>
                  </a:moveTo>
                  <a:cubicBezTo>
                    <a:pt x="649" y="2991"/>
                    <a:pt x="633" y="3000"/>
                    <a:pt x="624" y="3016"/>
                  </a:cubicBezTo>
                  <a:cubicBezTo>
                    <a:pt x="612" y="3039"/>
                    <a:pt x="621" y="3068"/>
                    <a:pt x="644" y="3080"/>
                  </a:cubicBezTo>
                  <a:cubicBezTo>
                    <a:pt x="651" y="3083"/>
                    <a:pt x="659" y="3085"/>
                    <a:pt x="666" y="3085"/>
                  </a:cubicBezTo>
                  <a:cubicBezTo>
                    <a:pt x="683" y="3085"/>
                    <a:pt x="699" y="3076"/>
                    <a:pt x="708" y="3059"/>
                  </a:cubicBezTo>
                  <a:cubicBezTo>
                    <a:pt x="720" y="3036"/>
                    <a:pt x="711" y="3008"/>
                    <a:pt x="688" y="2996"/>
                  </a:cubicBezTo>
                  <a:cubicBezTo>
                    <a:pt x="681" y="2992"/>
                    <a:pt x="673" y="2991"/>
                    <a:pt x="666" y="2991"/>
                  </a:cubicBezTo>
                  <a:moveTo>
                    <a:pt x="10486" y="2980"/>
                  </a:moveTo>
                  <a:cubicBezTo>
                    <a:pt x="10478" y="2980"/>
                    <a:pt x="10471" y="2981"/>
                    <a:pt x="10464" y="2985"/>
                  </a:cubicBezTo>
                  <a:cubicBezTo>
                    <a:pt x="10441" y="2997"/>
                    <a:pt x="10432" y="3026"/>
                    <a:pt x="10444" y="3049"/>
                  </a:cubicBezTo>
                  <a:cubicBezTo>
                    <a:pt x="10452" y="3065"/>
                    <a:pt x="10469" y="3074"/>
                    <a:pt x="10486" y="3074"/>
                  </a:cubicBezTo>
                  <a:cubicBezTo>
                    <a:pt x="10493" y="3074"/>
                    <a:pt x="10501" y="3072"/>
                    <a:pt x="10508" y="3069"/>
                  </a:cubicBezTo>
                  <a:cubicBezTo>
                    <a:pt x="10531" y="3057"/>
                    <a:pt x="10540" y="3028"/>
                    <a:pt x="10528" y="3005"/>
                  </a:cubicBezTo>
                  <a:cubicBezTo>
                    <a:pt x="10519" y="2989"/>
                    <a:pt x="10503" y="2980"/>
                    <a:pt x="10486" y="2980"/>
                  </a:cubicBezTo>
                  <a:moveTo>
                    <a:pt x="852" y="2661"/>
                  </a:moveTo>
                  <a:cubicBezTo>
                    <a:pt x="836" y="2661"/>
                    <a:pt x="820" y="2669"/>
                    <a:pt x="811" y="2684"/>
                  </a:cubicBezTo>
                  <a:cubicBezTo>
                    <a:pt x="798" y="2706"/>
                    <a:pt x="805" y="2735"/>
                    <a:pt x="827" y="2749"/>
                  </a:cubicBezTo>
                  <a:cubicBezTo>
                    <a:pt x="835" y="2753"/>
                    <a:pt x="843" y="2756"/>
                    <a:pt x="852" y="2756"/>
                  </a:cubicBezTo>
                  <a:cubicBezTo>
                    <a:pt x="867" y="2756"/>
                    <a:pt x="883" y="2748"/>
                    <a:pt x="892" y="2733"/>
                  </a:cubicBezTo>
                  <a:cubicBezTo>
                    <a:pt x="905" y="2711"/>
                    <a:pt x="898" y="2682"/>
                    <a:pt x="876" y="2668"/>
                  </a:cubicBezTo>
                  <a:cubicBezTo>
                    <a:pt x="868" y="2663"/>
                    <a:pt x="860" y="2661"/>
                    <a:pt x="852" y="2661"/>
                  </a:cubicBezTo>
                  <a:moveTo>
                    <a:pt x="10300" y="2651"/>
                  </a:moveTo>
                  <a:cubicBezTo>
                    <a:pt x="10291" y="2651"/>
                    <a:pt x="10283" y="2654"/>
                    <a:pt x="10275" y="2658"/>
                  </a:cubicBezTo>
                  <a:cubicBezTo>
                    <a:pt x="10253" y="2672"/>
                    <a:pt x="10246" y="2701"/>
                    <a:pt x="10260" y="2723"/>
                  </a:cubicBezTo>
                  <a:cubicBezTo>
                    <a:pt x="10269" y="2738"/>
                    <a:pt x="10284" y="2746"/>
                    <a:pt x="10300" y="2746"/>
                  </a:cubicBezTo>
                  <a:cubicBezTo>
                    <a:pt x="10308" y="2746"/>
                    <a:pt x="10317" y="2744"/>
                    <a:pt x="10325" y="2739"/>
                  </a:cubicBezTo>
                  <a:cubicBezTo>
                    <a:pt x="10347" y="2725"/>
                    <a:pt x="10354" y="2696"/>
                    <a:pt x="10340" y="2674"/>
                  </a:cubicBezTo>
                  <a:cubicBezTo>
                    <a:pt x="10331" y="2659"/>
                    <a:pt x="10316" y="2651"/>
                    <a:pt x="10300" y="2651"/>
                  </a:cubicBezTo>
                  <a:moveTo>
                    <a:pt x="1059" y="2346"/>
                  </a:moveTo>
                  <a:cubicBezTo>
                    <a:pt x="1044" y="2346"/>
                    <a:pt x="1030" y="2353"/>
                    <a:pt x="1020" y="2366"/>
                  </a:cubicBezTo>
                  <a:cubicBezTo>
                    <a:pt x="1005" y="2387"/>
                    <a:pt x="1010" y="2416"/>
                    <a:pt x="1032" y="2431"/>
                  </a:cubicBezTo>
                  <a:cubicBezTo>
                    <a:pt x="1040" y="2437"/>
                    <a:pt x="1050" y="2440"/>
                    <a:pt x="1059" y="2440"/>
                  </a:cubicBezTo>
                  <a:cubicBezTo>
                    <a:pt x="1074" y="2440"/>
                    <a:pt x="1088" y="2433"/>
                    <a:pt x="1097" y="2420"/>
                  </a:cubicBezTo>
                  <a:cubicBezTo>
                    <a:pt x="1113" y="2399"/>
                    <a:pt x="1108" y="2369"/>
                    <a:pt x="1086" y="2354"/>
                  </a:cubicBezTo>
                  <a:cubicBezTo>
                    <a:pt x="1078" y="2348"/>
                    <a:pt x="1069" y="2346"/>
                    <a:pt x="1059" y="2346"/>
                  </a:cubicBezTo>
                  <a:moveTo>
                    <a:pt x="10092" y="2337"/>
                  </a:moveTo>
                  <a:cubicBezTo>
                    <a:pt x="10083" y="2337"/>
                    <a:pt x="10073" y="2339"/>
                    <a:pt x="10065" y="2345"/>
                  </a:cubicBezTo>
                  <a:cubicBezTo>
                    <a:pt x="10043" y="2360"/>
                    <a:pt x="10038" y="2390"/>
                    <a:pt x="10053" y="2411"/>
                  </a:cubicBezTo>
                  <a:cubicBezTo>
                    <a:pt x="10063" y="2424"/>
                    <a:pt x="10077" y="2431"/>
                    <a:pt x="10092" y="2431"/>
                  </a:cubicBezTo>
                  <a:cubicBezTo>
                    <a:pt x="10101" y="2431"/>
                    <a:pt x="10111" y="2428"/>
                    <a:pt x="10119" y="2422"/>
                  </a:cubicBezTo>
                  <a:cubicBezTo>
                    <a:pt x="10141" y="2407"/>
                    <a:pt x="10145" y="2378"/>
                    <a:pt x="10131" y="2356"/>
                  </a:cubicBezTo>
                  <a:cubicBezTo>
                    <a:pt x="10121" y="2343"/>
                    <a:pt x="10107" y="2337"/>
                    <a:pt x="10092" y="2337"/>
                  </a:cubicBezTo>
                  <a:moveTo>
                    <a:pt x="1287" y="2045"/>
                  </a:moveTo>
                  <a:cubicBezTo>
                    <a:pt x="1274" y="2045"/>
                    <a:pt x="1260" y="2051"/>
                    <a:pt x="1251" y="2062"/>
                  </a:cubicBezTo>
                  <a:cubicBezTo>
                    <a:pt x="1234" y="2082"/>
                    <a:pt x="1237" y="2112"/>
                    <a:pt x="1257" y="2129"/>
                  </a:cubicBezTo>
                  <a:cubicBezTo>
                    <a:pt x="1266" y="2136"/>
                    <a:pt x="1277" y="2139"/>
                    <a:pt x="1287" y="2139"/>
                  </a:cubicBezTo>
                  <a:cubicBezTo>
                    <a:pt x="1301" y="2139"/>
                    <a:pt x="1315" y="2133"/>
                    <a:pt x="1324" y="2122"/>
                  </a:cubicBezTo>
                  <a:cubicBezTo>
                    <a:pt x="1340" y="2102"/>
                    <a:pt x="1337" y="2072"/>
                    <a:pt x="1317" y="2055"/>
                  </a:cubicBezTo>
                  <a:cubicBezTo>
                    <a:pt x="1308" y="2048"/>
                    <a:pt x="1298" y="2045"/>
                    <a:pt x="1287" y="2045"/>
                  </a:cubicBezTo>
                  <a:moveTo>
                    <a:pt x="9863" y="2036"/>
                  </a:moveTo>
                  <a:cubicBezTo>
                    <a:pt x="9853" y="2036"/>
                    <a:pt x="9842" y="2040"/>
                    <a:pt x="9833" y="2047"/>
                  </a:cubicBezTo>
                  <a:cubicBezTo>
                    <a:pt x="9813" y="2064"/>
                    <a:pt x="9810" y="2093"/>
                    <a:pt x="9826" y="2113"/>
                  </a:cubicBezTo>
                  <a:cubicBezTo>
                    <a:pt x="9836" y="2125"/>
                    <a:pt x="9849" y="2131"/>
                    <a:pt x="9863" y="2131"/>
                  </a:cubicBezTo>
                  <a:cubicBezTo>
                    <a:pt x="9874" y="2131"/>
                    <a:pt x="9884" y="2127"/>
                    <a:pt x="9893" y="2120"/>
                  </a:cubicBezTo>
                  <a:cubicBezTo>
                    <a:pt x="9913" y="2104"/>
                    <a:pt x="9916" y="2074"/>
                    <a:pt x="9900" y="2054"/>
                  </a:cubicBezTo>
                  <a:cubicBezTo>
                    <a:pt x="9890" y="2042"/>
                    <a:pt x="9877" y="2036"/>
                    <a:pt x="9863" y="2036"/>
                  </a:cubicBezTo>
                  <a:moveTo>
                    <a:pt x="1535" y="1760"/>
                  </a:moveTo>
                  <a:cubicBezTo>
                    <a:pt x="1523" y="1760"/>
                    <a:pt x="1510" y="1765"/>
                    <a:pt x="1501" y="1775"/>
                  </a:cubicBezTo>
                  <a:cubicBezTo>
                    <a:pt x="1483" y="1794"/>
                    <a:pt x="1484" y="1824"/>
                    <a:pt x="1503" y="1842"/>
                  </a:cubicBezTo>
                  <a:cubicBezTo>
                    <a:pt x="1512" y="1850"/>
                    <a:pt x="1524" y="1855"/>
                    <a:pt x="1535" y="1855"/>
                  </a:cubicBezTo>
                  <a:cubicBezTo>
                    <a:pt x="1548" y="1855"/>
                    <a:pt x="1561" y="1849"/>
                    <a:pt x="1570" y="1840"/>
                  </a:cubicBezTo>
                  <a:cubicBezTo>
                    <a:pt x="1588" y="1821"/>
                    <a:pt x="1587" y="1791"/>
                    <a:pt x="1568" y="1773"/>
                  </a:cubicBezTo>
                  <a:cubicBezTo>
                    <a:pt x="1558" y="1764"/>
                    <a:pt x="1547" y="1760"/>
                    <a:pt x="1535" y="1760"/>
                  </a:cubicBezTo>
                  <a:moveTo>
                    <a:pt x="9615" y="1752"/>
                  </a:moveTo>
                  <a:cubicBezTo>
                    <a:pt x="9603" y="1752"/>
                    <a:pt x="9591" y="1757"/>
                    <a:pt x="9582" y="1765"/>
                  </a:cubicBezTo>
                  <a:cubicBezTo>
                    <a:pt x="9563" y="1783"/>
                    <a:pt x="9562" y="1813"/>
                    <a:pt x="9580" y="1832"/>
                  </a:cubicBezTo>
                  <a:cubicBezTo>
                    <a:pt x="9589" y="1842"/>
                    <a:pt x="9602" y="1847"/>
                    <a:pt x="9615" y="1847"/>
                  </a:cubicBezTo>
                  <a:cubicBezTo>
                    <a:pt x="9626" y="1847"/>
                    <a:pt x="9638" y="1843"/>
                    <a:pt x="9647" y="1834"/>
                  </a:cubicBezTo>
                  <a:cubicBezTo>
                    <a:pt x="9666" y="1816"/>
                    <a:pt x="9667" y="1786"/>
                    <a:pt x="9649" y="1767"/>
                  </a:cubicBezTo>
                  <a:cubicBezTo>
                    <a:pt x="9640" y="1757"/>
                    <a:pt x="9627" y="1752"/>
                    <a:pt x="9615" y="1752"/>
                  </a:cubicBezTo>
                  <a:moveTo>
                    <a:pt x="1802" y="1493"/>
                  </a:moveTo>
                  <a:cubicBezTo>
                    <a:pt x="1791" y="1493"/>
                    <a:pt x="1779" y="1497"/>
                    <a:pt x="1770" y="1506"/>
                  </a:cubicBezTo>
                  <a:cubicBezTo>
                    <a:pt x="1751" y="1524"/>
                    <a:pt x="1750" y="1554"/>
                    <a:pt x="1768" y="1572"/>
                  </a:cubicBezTo>
                  <a:cubicBezTo>
                    <a:pt x="1777" y="1582"/>
                    <a:pt x="1789" y="1588"/>
                    <a:pt x="1802" y="1588"/>
                  </a:cubicBezTo>
                  <a:cubicBezTo>
                    <a:pt x="1814" y="1588"/>
                    <a:pt x="1825" y="1583"/>
                    <a:pt x="1835" y="1575"/>
                  </a:cubicBezTo>
                  <a:cubicBezTo>
                    <a:pt x="1853" y="1557"/>
                    <a:pt x="1855" y="1527"/>
                    <a:pt x="1837" y="1508"/>
                  </a:cubicBezTo>
                  <a:cubicBezTo>
                    <a:pt x="1827" y="1498"/>
                    <a:pt x="1815" y="1493"/>
                    <a:pt x="1802" y="1493"/>
                  </a:cubicBezTo>
                  <a:moveTo>
                    <a:pt x="9347" y="1486"/>
                  </a:moveTo>
                  <a:cubicBezTo>
                    <a:pt x="9335" y="1486"/>
                    <a:pt x="9322" y="1491"/>
                    <a:pt x="9313" y="1501"/>
                  </a:cubicBezTo>
                  <a:cubicBezTo>
                    <a:pt x="9295" y="1520"/>
                    <a:pt x="9296" y="1550"/>
                    <a:pt x="9315" y="1567"/>
                  </a:cubicBezTo>
                  <a:cubicBezTo>
                    <a:pt x="9324" y="1576"/>
                    <a:pt x="9336" y="1580"/>
                    <a:pt x="9347" y="1580"/>
                  </a:cubicBezTo>
                  <a:cubicBezTo>
                    <a:pt x="9360" y="1580"/>
                    <a:pt x="9372" y="1575"/>
                    <a:pt x="9382" y="1565"/>
                  </a:cubicBezTo>
                  <a:cubicBezTo>
                    <a:pt x="9400" y="1546"/>
                    <a:pt x="9399" y="1516"/>
                    <a:pt x="9379" y="1498"/>
                  </a:cubicBezTo>
                  <a:cubicBezTo>
                    <a:pt x="9370" y="1490"/>
                    <a:pt x="9359" y="1486"/>
                    <a:pt x="9347" y="1486"/>
                  </a:cubicBezTo>
                  <a:moveTo>
                    <a:pt x="2086" y="1245"/>
                  </a:moveTo>
                  <a:cubicBezTo>
                    <a:pt x="2076" y="1245"/>
                    <a:pt x="2065" y="1248"/>
                    <a:pt x="2056" y="1255"/>
                  </a:cubicBezTo>
                  <a:cubicBezTo>
                    <a:pt x="2056" y="1255"/>
                    <a:pt x="2056" y="1255"/>
                    <a:pt x="2056" y="1255"/>
                  </a:cubicBezTo>
                  <a:cubicBezTo>
                    <a:pt x="2036" y="1272"/>
                    <a:pt x="2034" y="1301"/>
                    <a:pt x="2050" y="1321"/>
                  </a:cubicBezTo>
                  <a:cubicBezTo>
                    <a:pt x="2059" y="1333"/>
                    <a:pt x="2073" y="1339"/>
                    <a:pt x="2086" y="1339"/>
                  </a:cubicBezTo>
                  <a:cubicBezTo>
                    <a:pt x="2097" y="1339"/>
                    <a:pt x="2108" y="1336"/>
                    <a:pt x="2116" y="1328"/>
                  </a:cubicBezTo>
                  <a:cubicBezTo>
                    <a:pt x="2136" y="1312"/>
                    <a:pt x="2140" y="1282"/>
                    <a:pt x="2123" y="1262"/>
                  </a:cubicBezTo>
                  <a:cubicBezTo>
                    <a:pt x="2114" y="1251"/>
                    <a:pt x="2100" y="1245"/>
                    <a:pt x="2086" y="1245"/>
                  </a:cubicBezTo>
                  <a:moveTo>
                    <a:pt x="9063" y="1238"/>
                  </a:moveTo>
                  <a:cubicBezTo>
                    <a:pt x="9049" y="1238"/>
                    <a:pt x="9035" y="1244"/>
                    <a:pt x="9026" y="1255"/>
                  </a:cubicBezTo>
                  <a:cubicBezTo>
                    <a:pt x="9009" y="1275"/>
                    <a:pt x="9012" y="1305"/>
                    <a:pt x="9033" y="1321"/>
                  </a:cubicBezTo>
                  <a:cubicBezTo>
                    <a:pt x="9042" y="1329"/>
                    <a:pt x="9052" y="1332"/>
                    <a:pt x="9062" y="1332"/>
                  </a:cubicBezTo>
                  <a:cubicBezTo>
                    <a:pt x="9076" y="1332"/>
                    <a:pt x="9090" y="1326"/>
                    <a:pt x="9099" y="1315"/>
                  </a:cubicBezTo>
                  <a:cubicBezTo>
                    <a:pt x="9116" y="1294"/>
                    <a:pt x="9112" y="1265"/>
                    <a:pt x="9092" y="1248"/>
                  </a:cubicBezTo>
                  <a:cubicBezTo>
                    <a:pt x="9084" y="1241"/>
                    <a:pt x="9073" y="1238"/>
                    <a:pt x="9063" y="1238"/>
                  </a:cubicBezTo>
                  <a:moveTo>
                    <a:pt x="2387" y="1016"/>
                  </a:moveTo>
                  <a:cubicBezTo>
                    <a:pt x="2377" y="1016"/>
                    <a:pt x="2368" y="1019"/>
                    <a:pt x="2359" y="1025"/>
                  </a:cubicBezTo>
                  <a:cubicBezTo>
                    <a:pt x="2338" y="1040"/>
                    <a:pt x="2333" y="1069"/>
                    <a:pt x="2348" y="1090"/>
                  </a:cubicBezTo>
                  <a:cubicBezTo>
                    <a:pt x="2357" y="1104"/>
                    <a:pt x="2372" y="1111"/>
                    <a:pt x="2387" y="1111"/>
                  </a:cubicBezTo>
                  <a:cubicBezTo>
                    <a:pt x="2396" y="1111"/>
                    <a:pt x="2406" y="1108"/>
                    <a:pt x="2414" y="1102"/>
                  </a:cubicBezTo>
                  <a:cubicBezTo>
                    <a:pt x="2435" y="1087"/>
                    <a:pt x="2440" y="1057"/>
                    <a:pt x="2425" y="1036"/>
                  </a:cubicBezTo>
                  <a:cubicBezTo>
                    <a:pt x="2416" y="1023"/>
                    <a:pt x="2401" y="1016"/>
                    <a:pt x="2387" y="1016"/>
                  </a:cubicBezTo>
                  <a:moveTo>
                    <a:pt x="8762" y="1010"/>
                  </a:moveTo>
                  <a:cubicBezTo>
                    <a:pt x="8747" y="1010"/>
                    <a:pt x="8732" y="1017"/>
                    <a:pt x="8723" y="1030"/>
                  </a:cubicBezTo>
                  <a:cubicBezTo>
                    <a:pt x="8708" y="1051"/>
                    <a:pt x="8713" y="1080"/>
                    <a:pt x="8734" y="1095"/>
                  </a:cubicBezTo>
                  <a:cubicBezTo>
                    <a:pt x="8742" y="1101"/>
                    <a:pt x="8752" y="1104"/>
                    <a:pt x="8762" y="1104"/>
                  </a:cubicBezTo>
                  <a:cubicBezTo>
                    <a:pt x="8776" y="1104"/>
                    <a:pt x="8791" y="1097"/>
                    <a:pt x="8800" y="1084"/>
                  </a:cubicBezTo>
                  <a:cubicBezTo>
                    <a:pt x="8815" y="1063"/>
                    <a:pt x="8810" y="1033"/>
                    <a:pt x="8789" y="1018"/>
                  </a:cubicBezTo>
                  <a:cubicBezTo>
                    <a:pt x="8780" y="1012"/>
                    <a:pt x="8771" y="1010"/>
                    <a:pt x="8762" y="1010"/>
                  </a:cubicBezTo>
                  <a:moveTo>
                    <a:pt x="2702" y="808"/>
                  </a:moveTo>
                  <a:cubicBezTo>
                    <a:pt x="2693" y="808"/>
                    <a:pt x="2685" y="811"/>
                    <a:pt x="2677" y="815"/>
                  </a:cubicBezTo>
                  <a:cubicBezTo>
                    <a:pt x="2655" y="829"/>
                    <a:pt x="2648" y="858"/>
                    <a:pt x="2662" y="880"/>
                  </a:cubicBezTo>
                  <a:cubicBezTo>
                    <a:pt x="2670" y="895"/>
                    <a:pt x="2686" y="903"/>
                    <a:pt x="2702" y="903"/>
                  </a:cubicBezTo>
                  <a:cubicBezTo>
                    <a:pt x="2710" y="903"/>
                    <a:pt x="2719" y="901"/>
                    <a:pt x="2727" y="896"/>
                  </a:cubicBezTo>
                  <a:cubicBezTo>
                    <a:pt x="2749" y="882"/>
                    <a:pt x="2756" y="853"/>
                    <a:pt x="2742" y="831"/>
                  </a:cubicBezTo>
                  <a:cubicBezTo>
                    <a:pt x="2733" y="816"/>
                    <a:pt x="2718" y="808"/>
                    <a:pt x="2702" y="808"/>
                  </a:cubicBezTo>
                  <a:moveTo>
                    <a:pt x="8446" y="802"/>
                  </a:moveTo>
                  <a:cubicBezTo>
                    <a:pt x="8430" y="802"/>
                    <a:pt x="8414" y="810"/>
                    <a:pt x="8405" y="825"/>
                  </a:cubicBezTo>
                  <a:cubicBezTo>
                    <a:pt x="8392" y="847"/>
                    <a:pt x="8399" y="876"/>
                    <a:pt x="8421" y="890"/>
                  </a:cubicBezTo>
                  <a:cubicBezTo>
                    <a:pt x="8429" y="895"/>
                    <a:pt x="8437" y="897"/>
                    <a:pt x="8446" y="897"/>
                  </a:cubicBezTo>
                  <a:cubicBezTo>
                    <a:pt x="8462" y="897"/>
                    <a:pt x="8477" y="889"/>
                    <a:pt x="8486" y="874"/>
                  </a:cubicBezTo>
                  <a:cubicBezTo>
                    <a:pt x="8500" y="852"/>
                    <a:pt x="8492" y="823"/>
                    <a:pt x="8470" y="809"/>
                  </a:cubicBezTo>
                  <a:cubicBezTo>
                    <a:pt x="8463" y="805"/>
                    <a:pt x="8454" y="802"/>
                    <a:pt x="8446" y="802"/>
                  </a:cubicBezTo>
                  <a:moveTo>
                    <a:pt x="3030" y="623"/>
                  </a:moveTo>
                  <a:cubicBezTo>
                    <a:pt x="3023" y="623"/>
                    <a:pt x="3015" y="624"/>
                    <a:pt x="3008" y="628"/>
                  </a:cubicBezTo>
                  <a:cubicBezTo>
                    <a:pt x="2985" y="640"/>
                    <a:pt x="2976" y="668"/>
                    <a:pt x="2988" y="692"/>
                  </a:cubicBezTo>
                  <a:cubicBezTo>
                    <a:pt x="2997" y="708"/>
                    <a:pt x="3013" y="717"/>
                    <a:pt x="3030" y="717"/>
                  </a:cubicBezTo>
                  <a:cubicBezTo>
                    <a:pt x="3038" y="717"/>
                    <a:pt x="3045" y="715"/>
                    <a:pt x="3052" y="712"/>
                  </a:cubicBezTo>
                  <a:cubicBezTo>
                    <a:pt x="3052" y="712"/>
                    <a:pt x="3052" y="712"/>
                    <a:pt x="3052" y="712"/>
                  </a:cubicBezTo>
                  <a:cubicBezTo>
                    <a:pt x="3075" y="700"/>
                    <a:pt x="3084" y="671"/>
                    <a:pt x="3072" y="648"/>
                  </a:cubicBezTo>
                  <a:cubicBezTo>
                    <a:pt x="3064" y="632"/>
                    <a:pt x="3047" y="623"/>
                    <a:pt x="3030" y="623"/>
                  </a:cubicBezTo>
                  <a:moveTo>
                    <a:pt x="8117" y="617"/>
                  </a:moveTo>
                  <a:cubicBezTo>
                    <a:pt x="8099" y="617"/>
                    <a:pt x="8083" y="626"/>
                    <a:pt x="8074" y="642"/>
                  </a:cubicBezTo>
                  <a:cubicBezTo>
                    <a:pt x="8062" y="666"/>
                    <a:pt x="8071" y="694"/>
                    <a:pt x="8094" y="706"/>
                  </a:cubicBezTo>
                  <a:cubicBezTo>
                    <a:pt x="8095" y="706"/>
                    <a:pt x="8095" y="706"/>
                    <a:pt x="8095" y="706"/>
                  </a:cubicBezTo>
                  <a:cubicBezTo>
                    <a:pt x="8102" y="710"/>
                    <a:pt x="8109" y="712"/>
                    <a:pt x="8116" y="712"/>
                  </a:cubicBezTo>
                  <a:cubicBezTo>
                    <a:pt x="8133" y="712"/>
                    <a:pt x="8150" y="702"/>
                    <a:pt x="8158" y="686"/>
                  </a:cubicBezTo>
                  <a:cubicBezTo>
                    <a:pt x="8170" y="663"/>
                    <a:pt x="8161" y="634"/>
                    <a:pt x="8138" y="622"/>
                  </a:cubicBezTo>
                  <a:cubicBezTo>
                    <a:pt x="8131" y="619"/>
                    <a:pt x="8124" y="617"/>
                    <a:pt x="8117" y="617"/>
                  </a:cubicBezTo>
                  <a:moveTo>
                    <a:pt x="3370" y="460"/>
                  </a:moveTo>
                  <a:cubicBezTo>
                    <a:pt x="3364" y="460"/>
                    <a:pt x="3358" y="461"/>
                    <a:pt x="3351" y="464"/>
                  </a:cubicBezTo>
                  <a:cubicBezTo>
                    <a:pt x="3328" y="474"/>
                    <a:pt x="3317" y="502"/>
                    <a:pt x="3327" y="526"/>
                  </a:cubicBezTo>
                  <a:cubicBezTo>
                    <a:pt x="3335" y="544"/>
                    <a:pt x="3352" y="554"/>
                    <a:pt x="3370" y="554"/>
                  </a:cubicBezTo>
                  <a:cubicBezTo>
                    <a:pt x="3377" y="554"/>
                    <a:pt x="3383" y="553"/>
                    <a:pt x="3389" y="550"/>
                  </a:cubicBezTo>
                  <a:cubicBezTo>
                    <a:pt x="3413" y="540"/>
                    <a:pt x="3424" y="512"/>
                    <a:pt x="3414" y="488"/>
                  </a:cubicBezTo>
                  <a:cubicBezTo>
                    <a:pt x="3406" y="470"/>
                    <a:pt x="3389" y="460"/>
                    <a:pt x="3370" y="460"/>
                  </a:cubicBezTo>
                  <a:moveTo>
                    <a:pt x="7775" y="455"/>
                  </a:moveTo>
                  <a:cubicBezTo>
                    <a:pt x="7757" y="455"/>
                    <a:pt x="7739" y="465"/>
                    <a:pt x="7732" y="483"/>
                  </a:cubicBezTo>
                  <a:cubicBezTo>
                    <a:pt x="7721" y="507"/>
                    <a:pt x="7732" y="535"/>
                    <a:pt x="7756" y="545"/>
                  </a:cubicBezTo>
                  <a:cubicBezTo>
                    <a:pt x="7763" y="548"/>
                    <a:pt x="7769" y="549"/>
                    <a:pt x="7775" y="549"/>
                  </a:cubicBezTo>
                  <a:cubicBezTo>
                    <a:pt x="7793" y="549"/>
                    <a:pt x="7811" y="538"/>
                    <a:pt x="7819" y="521"/>
                  </a:cubicBezTo>
                  <a:cubicBezTo>
                    <a:pt x="7829" y="497"/>
                    <a:pt x="7818" y="469"/>
                    <a:pt x="7794" y="458"/>
                  </a:cubicBezTo>
                  <a:cubicBezTo>
                    <a:pt x="7788" y="456"/>
                    <a:pt x="7782" y="455"/>
                    <a:pt x="7775" y="455"/>
                  </a:cubicBezTo>
                  <a:moveTo>
                    <a:pt x="3721" y="321"/>
                  </a:moveTo>
                  <a:cubicBezTo>
                    <a:pt x="3716" y="321"/>
                    <a:pt x="3710" y="321"/>
                    <a:pt x="3705" y="323"/>
                  </a:cubicBezTo>
                  <a:cubicBezTo>
                    <a:pt x="3680" y="332"/>
                    <a:pt x="3668" y="359"/>
                    <a:pt x="3676" y="384"/>
                  </a:cubicBezTo>
                  <a:cubicBezTo>
                    <a:pt x="3683" y="403"/>
                    <a:pt x="3701" y="415"/>
                    <a:pt x="3721" y="415"/>
                  </a:cubicBezTo>
                  <a:cubicBezTo>
                    <a:pt x="3726" y="415"/>
                    <a:pt x="3732" y="414"/>
                    <a:pt x="3737" y="412"/>
                  </a:cubicBezTo>
                  <a:cubicBezTo>
                    <a:pt x="3761" y="404"/>
                    <a:pt x="3774" y="377"/>
                    <a:pt x="3765" y="352"/>
                  </a:cubicBezTo>
                  <a:cubicBezTo>
                    <a:pt x="3758" y="333"/>
                    <a:pt x="3740" y="321"/>
                    <a:pt x="3721" y="321"/>
                  </a:cubicBezTo>
                  <a:moveTo>
                    <a:pt x="7424" y="316"/>
                  </a:moveTo>
                  <a:cubicBezTo>
                    <a:pt x="7404" y="316"/>
                    <a:pt x="7386" y="328"/>
                    <a:pt x="7379" y="348"/>
                  </a:cubicBezTo>
                  <a:cubicBezTo>
                    <a:pt x="7370" y="372"/>
                    <a:pt x="7383" y="399"/>
                    <a:pt x="7408" y="408"/>
                  </a:cubicBezTo>
                  <a:cubicBezTo>
                    <a:pt x="7413" y="410"/>
                    <a:pt x="7418" y="411"/>
                    <a:pt x="7424" y="411"/>
                  </a:cubicBezTo>
                  <a:cubicBezTo>
                    <a:pt x="7443" y="411"/>
                    <a:pt x="7461" y="399"/>
                    <a:pt x="7468" y="379"/>
                  </a:cubicBezTo>
                  <a:cubicBezTo>
                    <a:pt x="7477" y="355"/>
                    <a:pt x="7464" y="327"/>
                    <a:pt x="7439" y="319"/>
                  </a:cubicBezTo>
                  <a:cubicBezTo>
                    <a:pt x="7434" y="317"/>
                    <a:pt x="7429" y="316"/>
                    <a:pt x="7424" y="316"/>
                  </a:cubicBezTo>
                  <a:moveTo>
                    <a:pt x="4081" y="206"/>
                  </a:moveTo>
                  <a:cubicBezTo>
                    <a:pt x="4076" y="206"/>
                    <a:pt x="4072" y="207"/>
                    <a:pt x="4068" y="208"/>
                  </a:cubicBezTo>
                  <a:cubicBezTo>
                    <a:pt x="4067" y="208"/>
                    <a:pt x="4067" y="208"/>
                    <a:pt x="4067" y="208"/>
                  </a:cubicBezTo>
                  <a:cubicBezTo>
                    <a:pt x="4043" y="215"/>
                    <a:pt x="4028" y="241"/>
                    <a:pt x="4035" y="266"/>
                  </a:cubicBezTo>
                  <a:cubicBezTo>
                    <a:pt x="4041" y="287"/>
                    <a:pt x="4060" y="300"/>
                    <a:pt x="4080" y="300"/>
                  </a:cubicBezTo>
                  <a:cubicBezTo>
                    <a:pt x="4084" y="300"/>
                    <a:pt x="4089" y="300"/>
                    <a:pt x="4093" y="299"/>
                  </a:cubicBezTo>
                  <a:cubicBezTo>
                    <a:pt x="4118" y="292"/>
                    <a:pt x="4133" y="265"/>
                    <a:pt x="4126" y="240"/>
                  </a:cubicBezTo>
                  <a:cubicBezTo>
                    <a:pt x="4120" y="220"/>
                    <a:pt x="4101" y="206"/>
                    <a:pt x="4081" y="206"/>
                  </a:cubicBezTo>
                  <a:moveTo>
                    <a:pt x="7064" y="202"/>
                  </a:moveTo>
                  <a:cubicBezTo>
                    <a:pt x="7043" y="202"/>
                    <a:pt x="7024" y="216"/>
                    <a:pt x="7018" y="237"/>
                  </a:cubicBezTo>
                  <a:cubicBezTo>
                    <a:pt x="7011" y="262"/>
                    <a:pt x="7026" y="288"/>
                    <a:pt x="7051" y="295"/>
                  </a:cubicBezTo>
                  <a:cubicBezTo>
                    <a:pt x="7055" y="296"/>
                    <a:pt x="7059" y="297"/>
                    <a:pt x="7064" y="297"/>
                  </a:cubicBezTo>
                  <a:cubicBezTo>
                    <a:pt x="7084" y="297"/>
                    <a:pt x="7103" y="283"/>
                    <a:pt x="7109" y="262"/>
                  </a:cubicBezTo>
                  <a:cubicBezTo>
                    <a:pt x="7116" y="237"/>
                    <a:pt x="7101" y="211"/>
                    <a:pt x="7076" y="204"/>
                  </a:cubicBezTo>
                  <a:cubicBezTo>
                    <a:pt x="7072" y="203"/>
                    <a:pt x="7068" y="202"/>
                    <a:pt x="7064" y="202"/>
                  </a:cubicBezTo>
                  <a:moveTo>
                    <a:pt x="4447" y="116"/>
                  </a:moveTo>
                  <a:cubicBezTo>
                    <a:pt x="4444" y="116"/>
                    <a:pt x="4441" y="116"/>
                    <a:pt x="4437" y="117"/>
                  </a:cubicBezTo>
                  <a:cubicBezTo>
                    <a:pt x="4412" y="123"/>
                    <a:pt x="4396" y="147"/>
                    <a:pt x="4401" y="173"/>
                  </a:cubicBezTo>
                  <a:cubicBezTo>
                    <a:pt x="4405" y="195"/>
                    <a:pt x="4425" y="211"/>
                    <a:pt x="4447" y="211"/>
                  </a:cubicBezTo>
                  <a:cubicBezTo>
                    <a:pt x="4450" y="211"/>
                    <a:pt x="4453" y="210"/>
                    <a:pt x="4457" y="210"/>
                  </a:cubicBezTo>
                  <a:cubicBezTo>
                    <a:pt x="4482" y="204"/>
                    <a:pt x="4498" y="179"/>
                    <a:pt x="4493" y="154"/>
                  </a:cubicBezTo>
                  <a:cubicBezTo>
                    <a:pt x="4489" y="131"/>
                    <a:pt x="4469" y="116"/>
                    <a:pt x="4447" y="116"/>
                  </a:cubicBezTo>
                  <a:moveTo>
                    <a:pt x="6697" y="113"/>
                  </a:moveTo>
                  <a:cubicBezTo>
                    <a:pt x="6675" y="113"/>
                    <a:pt x="6655" y="129"/>
                    <a:pt x="6651" y="151"/>
                  </a:cubicBezTo>
                  <a:cubicBezTo>
                    <a:pt x="6645" y="177"/>
                    <a:pt x="6662" y="202"/>
                    <a:pt x="6687" y="207"/>
                  </a:cubicBezTo>
                  <a:cubicBezTo>
                    <a:pt x="6691" y="208"/>
                    <a:pt x="6694" y="208"/>
                    <a:pt x="6697" y="208"/>
                  </a:cubicBezTo>
                  <a:cubicBezTo>
                    <a:pt x="6719" y="208"/>
                    <a:pt x="6738" y="192"/>
                    <a:pt x="6743" y="170"/>
                  </a:cubicBezTo>
                  <a:cubicBezTo>
                    <a:pt x="6748" y="145"/>
                    <a:pt x="6732" y="119"/>
                    <a:pt x="6706" y="114"/>
                  </a:cubicBezTo>
                  <a:cubicBezTo>
                    <a:pt x="6703" y="114"/>
                    <a:pt x="6700" y="113"/>
                    <a:pt x="6697" y="113"/>
                  </a:cubicBezTo>
                  <a:moveTo>
                    <a:pt x="4819" y="52"/>
                  </a:moveTo>
                  <a:cubicBezTo>
                    <a:pt x="4817" y="52"/>
                    <a:pt x="4815" y="52"/>
                    <a:pt x="4812" y="52"/>
                  </a:cubicBezTo>
                  <a:cubicBezTo>
                    <a:pt x="4787" y="56"/>
                    <a:pt x="4769" y="80"/>
                    <a:pt x="4772" y="106"/>
                  </a:cubicBezTo>
                  <a:cubicBezTo>
                    <a:pt x="4776" y="129"/>
                    <a:pt x="4796" y="146"/>
                    <a:pt x="4819" y="146"/>
                  </a:cubicBezTo>
                  <a:cubicBezTo>
                    <a:pt x="4821" y="146"/>
                    <a:pt x="4823" y="146"/>
                    <a:pt x="4825" y="146"/>
                  </a:cubicBezTo>
                  <a:cubicBezTo>
                    <a:pt x="4851" y="142"/>
                    <a:pt x="4869" y="118"/>
                    <a:pt x="4866" y="93"/>
                  </a:cubicBezTo>
                  <a:cubicBezTo>
                    <a:pt x="4862" y="69"/>
                    <a:pt x="4842" y="52"/>
                    <a:pt x="4819" y="52"/>
                  </a:cubicBezTo>
                  <a:moveTo>
                    <a:pt x="6325" y="50"/>
                  </a:moveTo>
                  <a:cubicBezTo>
                    <a:pt x="6301" y="50"/>
                    <a:pt x="6281" y="67"/>
                    <a:pt x="6278" y="91"/>
                  </a:cubicBezTo>
                  <a:cubicBezTo>
                    <a:pt x="6274" y="117"/>
                    <a:pt x="6292" y="140"/>
                    <a:pt x="6318" y="144"/>
                  </a:cubicBezTo>
                  <a:cubicBezTo>
                    <a:pt x="6320" y="144"/>
                    <a:pt x="6322" y="144"/>
                    <a:pt x="6325" y="144"/>
                  </a:cubicBezTo>
                  <a:cubicBezTo>
                    <a:pt x="6348" y="144"/>
                    <a:pt x="6368" y="127"/>
                    <a:pt x="6371" y="104"/>
                  </a:cubicBezTo>
                  <a:cubicBezTo>
                    <a:pt x="6375" y="77"/>
                    <a:pt x="6357" y="54"/>
                    <a:pt x="6331" y="50"/>
                  </a:cubicBezTo>
                  <a:cubicBezTo>
                    <a:pt x="6329" y="50"/>
                    <a:pt x="6327" y="50"/>
                    <a:pt x="6325" y="50"/>
                  </a:cubicBezTo>
                  <a:moveTo>
                    <a:pt x="5195" y="13"/>
                  </a:moveTo>
                  <a:cubicBezTo>
                    <a:pt x="5194" y="13"/>
                    <a:pt x="5192" y="13"/>
                    <a:pt x="5191" y="13"/>
                  </a:cubicBezTo>
                  <a:cubicBezTo>
                    <a:pt x="5165" y="15"/>
                    <a:pt x="5146" y="37"/>
                    <a:pt x="5147" y="63"/>
                  </a:cubicBezTo>
                  <a:cubicBezTo>
                    <a:pt x="5149" y="89"/>
                    <a:pt x="5170" y="107"/>
                    <a:pt x="5194" y="107"/>
                  </a:cubicBezTo>
                  <a:cubicBezTo>
                    <a:pt x="5196" y="107"/>
                    <a:pt x="5197" y="107"/>
                    <a:pt x="5198" y="107"/>
                  </a:cubicBezTo>
                  <a:cubicBezTo>
                    <a:pt x="5224" y="106"/>
                    <a:pt x="5243" y="83"/>
                    <a:pt x="5242" y="57"/>
                  </a:cubicBezTo>
                  <a:cubicBezTo>
                    <a:pt x="5240" y="32"/>
                    <a:pt x="5219" y="13"/>
                    <a:pt x="5195" y="13"/>
                  </a:cubicBezTo>
                  <a:moveTo>
                    <a:pt x="5949" y="12"/>
                  </a:moveTo>
                  <a:cubicBezTo>
                    <a:pt x="5924" y="12"/>
                    <a:pt x="5904" y="31"/>
                    <a:pt x="5902" y="56"/>
                  </a:cubicBezTo>
                  <a:cubicBezTo>
                    <a:pt x="5900" y="82"/>
                    <a:pt x="5920" y="105"/>
                    <a:pt x="5946" y="106"/>
                  </a:cubicBezTo>
                  <a:cubicBezTo>
                    <a:pt x="5947" y="106"/>
                    <a:pt x="5948" y="106"/>
                    <a:pt x="5949" y="106"/>
                  </a:cubicBezTo>
                  <a:cubicBezTo>
                    <a:pt x="5974" y="106"/>
                    <a:pt x="5994" y="87"/>
                    <a:pt x="5996" y="62"/>
                  </a:cubicBezTo>
                  <a:cubicBezTo>
                    <a:pt x="5998" y="37"/>
                    <a:pt x="5978" y="14"/>
                    <a:pt x="5952" y="12"/>
                  </a:cubicBezTo>
                  <a:cubicBezTo>
                    <a:pt x="5951" y="12"/>
                    <a:pt x="5950" y="12"/>
                    <a:pt x="5949" y="12"/>
                  </a:cubicBezTo>
                  <a:moveTo>
                    <a:pt x="5572" y="0"/>
                  </a:moveTo>
                  <a:cubicBezTo>
                    <a:pt x="5546" y="0"/>
                    <a:pt x="5525" y="21"/>
                    <a:pt x="5525" y="47"/>
                  </a:cubicBezTo>
                  <a:cubicBezTo>
                    <a:pt x="5525" y="73"/>
                    <a:pt x="5546" y="94"/>
                    <a:pt x="5572" y="94"/>
                  </a:cubicBezTo>
                  <a:cubicBezTo>
                    <a:pt x="5598" y="94"/>
                    <a:pt x="5619" y="73"/>
                    <a:pt x="5619" y="47"/>
                  </a:cubicBezTo>
                  <a:cubicBezTo>
                    <a:pt x="5619" y="21"/>
                    <a:pt x="5598" y="0"/>
                    <a:pt x="55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99" name="Oval 7"/>
            <p:cNvSpPr>
              <a:spLocks noChangeArrowheads="1"/>
            </p:cNvSpPr>
            <p:nvPr/>
          </p:nvSpPr>
          <p:spPr bwMode="auto">
            <a:xfrm>
              <a:off x="6069013" y="6659563"/>
              <a:ext cx="55563" cy="555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00" name="Oval 8"/>
            <p:cNvSpPr>
              <a:spLocks noChangeArrowheads="1"/>
            </p:cNvSpPr>
            <p:nvPr/>
          </p:nvSpPr>
          <p:spPr bwMode="auto">
            <a:xfrm>
              <a:off x="5837238" y="6653213"/>
              <a:ext cx="53975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01" name="Oval 9"/>
            <p:cNvSpPr>
              <a:spLocks noChangeArrowheads="1"/>
            </p:cNvSpPr>
            <p:nvPr/>
          </p:nvSpPr>
          <p:spPr bwMode="auto">
            <a:xfrm>
              <a:off x="5607050" y="6629400"/>
              <a:ext cx="50800" cy="508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02" name="Oval 10"/>
            <p:cNvSpPr>
              <a:spLocks noChangeArrowheads="1"/>
            </p:cNvSpPr>
            <p:nvPr/>
          </p:nvSpPr>
          <p:spPr bwMode="auto">
            <a:xfrm>
              <a:off x="5380038" y="6589713"/>
              <a:ext cx="47625" cy="47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03" name="Oval 11"/>
            <p:cNvSpPr>
              <a:spLocks noChangeArrowheads="1"/>
            </p:cNvSpPr>
            <p:nvPr/>
          </p:nvSpPr>
          <p:spPr bwMode="auto">
            <a:xfrm>
              <a:off x="5156200" y="6534150"/>
              <a:ext cx="42863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04" name="Oval 12"/>
            <p:cNvSpPr>
              <a:spLocks noChangeArrowheads="1"/>
            </p:cNvSpPr>
            <p:nvPr/>
          </p:nvSpPr>
          <p:spPr bwMode="auto">
            <a:xfrm>
              <a:off x="4938713" y="6462713"/>
              <a:ext cx="36513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05" name="Oval 13"/>
            <p:cNvSpPr>
              <a:spLocks noChangeArrowheads="1"/>
            </p:cNvSpPr>
            <p:nvPr/>
          </p:nvSpPr>
          <p:spPr bwMode="auto">
            <a:xfrm>
              <a:off x="4725988" y="6376988"/>
              <a:ext cx="31750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06" name="Oval 14"/>
            <p:cNvSpPr>
              <a:spLocks noChangeArrowheads="1"/>
            </p:cNvSpPr>
            <p:nvPr/>
          </p:nvSpPr>
          <p:spPr bwMode="auto">
            <a:xfrm>
              <a:off x="4521200" y="6275388"/>
              <a:ext cx="25400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07" name="Oval 15"/>
            <p:cNvSpPr>
              <a:spLocks noChangeArrowheads="1"/>
            </p:cNvSpPr>
            <p:nvPr/>
          </p:nvSpPr>
          <p:spPr bwMode="auto">
            <a:xfrm>
              <a:off x="4324350" y="6159500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08" name="Oval 16"/>
            <p:cNvSpPr>
              <a:spLocks noChangeArrowheads="1"/>
            </p:cNvSpPr>
            <p:nvPr/>
          </p:nvSpPr>
          <p:spPr bwMode="auto">
            <a:xfrm>
              <a:off x="4135438" y="6029325"/>
              <a:ext cx="14288" cy="142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09" name="Oval 17"/>
            <p:cNvSpPr>
              <a:spLocks noChangeArrowheads="1"/>
            </p:cNvSpPr>
            <p:nvPr/>
          </p:nvSpPr>
          <p:spPr bwMode="auto">
            <a:xfrm>
              <a:off x="3956050" y="5884863"/>
              <a:ext cx="11113" cy="11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10" name="Oval 18"/>
            <p:cNvSpPr>
              <a:spLocks noChangeArrowheads="1"/>
            </p:cNvSpPr>
            <p:nvPr/>
          </p:nvSpPr>
          <p:spPr bwMode="auto">
            <a:xfrm>
              <a:off x="3786188" y="5727700"/>
              <a:ext cx="9525" cy="7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11" name="Oval 19"/>
            <p:cNvSpPr>
              <a:spLocks noChangeArrowheads="1"/>
            </p:cNvSpPr>
            <p:nvPr/>
          </p:nvSpPr>
          <p:spPr bwMode="auto">
            <a:xfrm>
              <a:off x="3630613" y="5557838"/>
              <a:ext cx="4763" cy="6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12" name="Oval 20"/>
            <p:cNvSpPr>
              <a:spLocks noChangeArrowheads="1"/>
            </p:cNvSpPr>
            <p:nvPr/>
          </p:nvSpPr>
          <p:spPr bwMode="auto">
            <a:xfrm>
              <a:off x="3482975" y="5378450"/>
              <a:ext cx="6350" cy="4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13" name="Oval 21"/>
            <p:cNvSpPr>
              <a:spLocks noChangeArrowheads="1"/>
            </p:cNvSpPr>
            <p:nvPr/>
          </p:nvSpPr>
          <p:spPr bwMode="auto">
            <a:xfrm>
              <a:off x="3351213" y="5186363"/>
              <a:ext cx="4763" cy="6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14" name="Oval 22"/>
            <p:cNvSpPr>
              <a:spLocks noChangeArrowheads="1"/>
            </p:cNvSpPr>
            <p:nvPr/>
          </p:nvSpPr>
          <p:spPr bwMode="auto">
            <a:xfrm>
              <a:off x="3230563" y="4986338"/>
              <a:ext cx="6350" cy="6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15" name="Oval 23"/>
            <p:cNvSpPr>
              <a:spLocks noChangeArrowheads="1"/>
            </p:cNvSpPr>
            <p:nvPr/>
          </p:nvSpPr>
          <p:spPr bwMode="auto">
            <a:xfrm>
              <a:off x="3125788" y="4778375"/>
              <a:ext cx="7938" cy="7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16" name="Oval 24"/>
            <p:cNvSpPr>
              <a:spLocks noChangeArrowheads="1"/>
            </p:cNvSpPr>
            <p:nvPr/>
          </p:nvSpPr>
          <p:spPr bwMode="auto">
            <a:xfrm>
              <a:off x="3035300" y="4562475"/>
              <a:ext cx="11113" cy="11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17" name="Oval 25"/>
            <p:cNvSpPr>
              <a:spLocks noChangeArrowheads="1"/>
            </p:cNvSpPr>
            <p:nvPr/>
          </p:nvSpPr>
          <p:spPr bwMode="auto">
            <a:xfrm>
              <a:off x="2959100" y="4340225"/>
              <a:ext cx="14288" cy="142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18" name="Oval 26"/>
            <p:cNvSpPr>
              <a:spLocks noChangeArrowheads="1"/>
            </p:cNvSpPr>
            <p:nvPr/>
          </p:nvSpPr>
          <p:spPr bwMode="auto">
            <a:xfrm>
              <a:off x="2900363" y="4113213"/>
              <a:ext cx="17463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19" name="Oval 27"/>
            <p:cNvSpPr>
              <a:spLocks noChangeArrowheads="1"/>
            </p:cNvSpPr>
            <p:nvPr/>
          </p:nvSpPr>
          <p:spPr bwMode="auto">
            <a:xfrm>
              <a:off x="2859088" y="3883025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20" name="Oval 28"/>
            <p:cNvSpPr>
              <a:spLocks noChangeArrowheads="1"/>
            </p:cNvSpPr>
            <p:nvPr/>
          </p:nvSpPr>
          <p:spPr bwMode="auto">
            <a:xfrm>
              <a:off x="2832100" y="3651250"/>
              <a:ext cx="22225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21" name="Oval 29"/>
            <p:cNvSpPr>
              <a:spLocks noChangeArrowheads="1"/>
            </p:cNvSpPr>
            <p:nvPr/>
          </p:nvSpPr>
          <p:spPr bwMode="auto">
            <a:xfrm>
              <a:off x="2822575" y="3416300"/>
              <a:ext cx="23813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22" name="Oval 30"/>
            <p:cNvSpPr>
              <a:spLocks noChangeArrowheads="1"/>
            </p:cNvSpPr>
            <p:nvPr/>
          </p:nvSpPr>
          <p:spPr bwMode="auto">
            <a:xfrm>
              <a:off x="2828925" y="3182938"/>
              <a:ext cx="26988" cy="26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23" name="Oval 31"/>
            <p:cNvSpPr>
              <a:spLocks noChangeArrowheads="1"/>
            </p:cNvSpPr>
            <p:nvPr/>
          </p:nvSpPr>
          <p:spPr bwMode="auto">
            <a:xfrm>
              <a:off x="2852738" y="2951163"/>
              <a:ext cx="30163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24" name="Oval 32"/>
            <p:cNvSpPr>
              <a:spLocks noChangeArrowheads="1"/>
            </p:cNvSpPr>
            <p:nvPr/>
          </p:nvSpPr>
          <p:spPr bwMode="auto">
            <a:xfrm>
              <a:off x="2894013" y="2720975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25" name="Oval 33"/>
            <p:cNvSpPr>
              <a:spLocks noChangeArrowheads="1"/>
            </p:cNvSpPr>
            <p:nvPr/>
          </p:nvSpPr>
          <p:spPr bwMode="auto">
            <a:xfrm>
              <a:off x="2951163" y="2495550"/>
              <a:ext cx="31750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26" name="Oval 34"/>
            <p:cNvSpPr>
              <a:spLocks noChangeArrowheads="1"/>
            </p:cNvSpPr>
            <p:nvPr/>
          </p:nvSpPr>
          <p:spPr bwMode="auto">
            <a:xfrm>
              <a:off x="3022600" y="2273300"/>
              <a:ext cx="34925" cy="33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27" name="Oval 35"/>
            <p:cNvSpPr>
              <a:spLocks noChangeArrowheads="1"/>
            </p:cNvSpPr>
            <p:nvPr/>
          </p:nvSpPr>
          <p:spPr bwMode="auto">
            <a:xfrm>
              <a:off x="3111500" y="2057400"/>
              <a:ext cx="34925" cy="349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28" name="Oval 36"/>
            <p:cNvSpPr>
              <a:spLocks noChangeArrowheads="1"/>
            </p:cNvSpPr>
            <p:nvPr/>
          </p:nvSpPr>
          <p:spPr bwMode="auto">
            <a:xfrm>
              <a:off x="3216275" y="1849438"/>
              <a:ext cx="36513" cy="365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29" name="Oval 37"/>
            <p:cNvSpPr>
              <a:spLocks noChangeArrowheads="1"/>
            </p:cNvSpPr>
            <p:nvPr/>
          </p:nvSpPr>
          <p:spPr bwMode="auto">
            <a:xfrm>
              <a:off x="3333750" y="1647825"/>
              <a:ext cx="38100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30" name="Oval 38"/>
            <p:cNvSpPr>
              <a:spLocks noChangeArrowheads="1"/>
            </p:cNvSpPr>
            <p:nvPr/>
          </p:nvSpPr>
          <p:spPr bwMode="auto">
            <a:xfrm>
              <a:off x="3465513" y="1457325"/>
              <a:ext cx="41275" cy="396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31" name="Oval 39"/>
            <p:cNvSpPr>
              <a:spLocks noChangeArrowheads="1"/>
            </p:cNvSpPr>
            <p:nvPr/>
          </p:nvSpPr>
          <p:spPr bwMode="auto">
            <a:xfrm>
              <a:off x="3611563" y="1274763"/>
              <a:ext cx="41275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32" name="Oval 40"/>
            <p:cNvSpPr>
              <a:spLocks noChangeArrowheads="1"/>
            </p:cNvSpPr>
            <p:nvPr/>
          </p:nvSpPr>
          <p:spPr bwMode="auto">
            <a:xfrm>
              <a:off x="3768725" y="1103313"/>
              <a:ext cx="44450" cy="44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33" name="Oval 41"/>
            <p:cNvSpPr>
              <a:spLocks noChangeArrowheads="1"/>
            </p:cNvSpPr>
            <p:nvPr/>
          </p:nvSpPr>
          <p:spPr bwMode="auto">
            <a:xfrm>
              <a:off x="3938588" y="944563"/>
              <a:ext cx="44450" cy="44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34" name="Oval 42"/>
            <p:cNvSpPr>
              <a:spLocks noChangeArrowheads="1"/>
            </p:cNvSpPr>
            <p:nvPr/>
          </p:nvSpPr>
          <p:spPr bwMode="auto">
            <a:xfrm>
              <a:off x="4119563" y="798513"/>
              <a:ext cx="46038" cy="460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35" name="Oval 43"/>
            <p:cNvSpPr>
              <a:spLocks noChangeArrowheads="1"/>
            </p:cNvSpPr>
            <p:nvPr/>
          </p:nvSpPr>
          <p:spPr bwMode="auto">
            <a:xfrm>
              <a:off x="4308475" y="663575"/>
              <a:ext cx="49213" cy="47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36" name="Oval 44"/>
            <p:cNvSpPr>
              <a:spLocks noChangeArrowheads="1"/>
            </p:cNvSpPr>
            <p:nvPr/>
          </p:nvSpPr>
          <p:spPr bwMode="auto">
            <a:xfrm>
              <a:off x="4508500" y="544513"/>
              <a:ext cx="49213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37" name="Oval 45"/>
            <p:cNvSpPr>
              <a:spLocks noChangeArrowheads="1"/>
            </p:cNvSpPr>
            <p:nvPr/>
          </p:nvSpPr>
          <p:spPr bwMode="auto">
            <a:xfrm>
              <a:off x="4716463" y="438150"/>
              <a:ext cx="50800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38" name="Oval 46"/>
            <p:cNvSpPr>
              <a:spLocks noChangeArrowheads="1"/>
            </p:cNvSpPr>
            <p:nvPr/>
          </p:nvSpPr>
          <p:spPr bwMode="auto">
            <a:xfrm>
              <a:off x="4929188" y="349250"/>
              <a:ext cx="53975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39" name="Oval 47"/>
            <p:cNvSpPr>
              <a:spLocks noChangeArrowheads="1"/>
            </p:cNvSpPr>
            <p:nvPr/>
          </p:nvSpPr>
          <p:spPr bwMode="auto">
            <a:xfrm>
              <a:off x="5149850" y="274638"/>
              <a:ext cx="53975" cy="53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40" name="Oval 48"/>
            <p:cNvSpPr>
              <a:spLocks noChangeArrowheads="1"/>
            </p:cNvSpPr>
            <p:nvPr/>
          </p:nvSpPr>
          <p:spPr bwMode="auto">
            <a:xfrm>
              <a:off x="5375275" y="215900"/>
              <a:ext cx="53975" cy="555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41" name="Oval 49"/>
            <p:cNvSpPr>
              <a:spLocks noChangeArrowheads="1"/>
            </p:cNvSpPr>
            <p:nvPr/>
          </p:nvSpPr>
          <p:spPr bwMode="auto">
            <a:xfrm>
              <a:off x="5603875" y="174625"/>
              <a:ext cx="55563" cy="555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42" name="Oval 50"/>
            <p:cNvSpPr>
              <a:spLocks noChangeArrowheads="1"/>
            </p:cNvSpPr>
            <p:nvPr/>
          </p:nvSpPr>
          <p:spPr bwMode="auto">
            <a:xfrm>
              <a:off x="5834063" y="149225"/>
              <a:ext cx="58738" cy="571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43" name="Oval 51"/>
            <p:cNvSpPr>
              <a:spLocks noChangeArrowheads="1"/>
            </p:cNvSpPr>
            <p:nvPr/>
          </p:nvSpPr>
          <p:spPr bwMode="auto">
            <a:xfrm>
              <a:off x="6065838" y="139700"/>
              <a:ext cx="58738" cy="587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44" name="Oval 52"/>
            <p:cNvSpPr>
              <a:spLocks noChangeArrowheads="1"/>
            </p:cNvSpPr>
            <p:nvPr/>
          </p:nvSpPr>
          <p:spPr bwMode="auto">
            <a:xfrm>
              <a:off x="6299200" y="147638"/>
              <a:ext cx="58738" cy="6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45" name="Oval 53"/>
            <p:cNvSpPr>
              <a:spLocks noChangeArrowheads="1"/>
            </p:cNvSpPr>
            <p:nvPr/>
          </p:nvSpPr>
          <p:spPr bwMode="auto">
            <a:xfrm>
              <a:off x="6529388" y="171450"/>
              <a:ext cx="60325" cy="619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46" name="Oval 54"/>
            <p:cNvSpPr>
              <a:spLocks noChangeArrowheads="1"/>
            </p:cNvSpPr>
            <p:nvPr/>
          </p:nvSpPr>
          <p:spPr bwMode="auto">
            <a:xfrm>
              <a:off x="6757988" y="212725"/>
              <a:ext cx="61913" cy="619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47" name="Oval 55"/>
            <p:cNvSpPr>
              <a:spLocks noChangeArrowheads="1"/>
            </p:cNvSpPr>
            <p:nvPr/>
          </p:nvSpPr>
          <p:spPr bwMode="auto">
            <a:xfrm>
              <a:off x="6983413" y="269875"/>
              <a:ext cx="63500" cy="619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48" name="Oval 56"/>
            <p:cNvSpPr>
              <a:spLocks noChangeArrowheads="1"/>
            </p:cNvSpPr>
            <p:nvPr/>
          </p:nvSpPr>
          <p:spPr bwMode="auto">
            <a:xfrm>
              <a:off x="7204075" y="342900"/>
              <a:ext cx="63500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49" name="Oval 57"/>
            <p:cNvSpPr>
              <a:spLocks noChangeArrowheads="1"/>
            </p:cNvSpPr>
            <p:nvPr/>
          </p:nvSpPr>
          <p:spPr bwMode="auto">
            <a:xfrm>
              <a:off x="7418388" y="431800"/>
              <a:ext cx="63500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50" name="Oval 58"/>
            <p:cNvSpPr>
              <a:spLocks noChangeArrowheads="1"/>
            </p:cNvSpPr>
            <p:nvPr/>
          </p:nvSpPr>
          <p:spPr bwMode="auto">
            <a:xfrm>
              <a:off x="7626350" y="536575"/>
              <a:ext cx="63500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51" name="Oval 59"/>
            <p:cNvSpPr>
              <a:spLocks noChangeArrowheads="1"/>
            </p:cNvSpPr>
            <p:nvPr/>
          </p:nvSpPr>
          <p:spPr bwMode="auto">
            <a:xfrm>
              <a:off x="7826375" y="655638"/>
              <a:ext cx="63500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52" name="Oval 60"/>
            <p:cNvSpPr>
              <a:spLocks noChangeArrowheads="1"/>
            </p:cNvSpPr>
            <p:nvPr/>
          </p:nvSpPr>
          <p:spPr bwMode="auto">
            <a:xfrm>
              <a:off x="8018463" y="787400"/>
              <a:ext cx="63500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53" name="Oval 61"/>
            <p:cNvSpPr>
              <a:spLocks noChangeArrowheads="1"/>
            </p:cNvSpPr>
            <p:nvPr/>
          </p:nvSpPr>
          <p:spPr bwMode="auto">
            <a:xfrm>
              <a:off x="8199438" y="933450"/>
              <a:ext cx="63500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54" name="Oval 62"/>
            <p:cNvSpPr>
              <a:spLocks noChangeArrowheads="1"/>
            </p:cNvSpPr>
            <p:nvPr/>
          </p:nvSpPr>
          <p:spPr bwMode="auto">
            <a:xfrm>
              <a:off x="8369300" y="1092200"/>
              <a:ext cx="65088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55" name="Oval 63"/>
            <p:cNvSpPr>
              <a:spLocks noChangeArrowheads="1"/>
            </p:cNvSpPr>
            <p:nvPr/>
          </p:nvSpPr>
          <p:spPr bwMode="auto">
            <a:xfrm>
              <a:off x="8528050" y="1262063"/>
              <a:ext cx="65088" cy="65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56" name="Oval 64"/>
            <p:cNvSpPr>
              <a:spLocks noChangeArrowheads="1"/>
            </p:cNvSpPr>
            <p:nvPr/>
          </p:nvSpPr>
          <p:spPr bwMode="auto">
            <a:xfrm>
              <a:off x="8674100" y="1443038"/>
              <a:ext cx="63500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57" name="Oval 65"/>
            <p:cNvSpPr>
              <a:spLocks noChangeArrowheads="1"/>
            </p:cNvSpPr>
            <p:nvPr/>
          </p:nvSpPr>
          <p:spPr bwMode="auto">
            <a:xfrm>
              <a:off x="8809038" y="1635125"/>
              <a:ext cx="60325" cy="6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58" name="Oval 66"/>
            <p:cNvSpPr>
              <a:spLocks noChangeArrowheads="1"/>
            </p:cNvSpPr>
            <p:nvPr/>
          </p:nvSpPr>
          <p:spPr bwMode="auto">
            <a:xfrm>
              <a:off x="8931275" y="1838325"/>
              <a:ext cx="55563" cy="555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59" name="Oval 67"/>
            <p:cNvSpPr>
              <a:spLocks noChangeArrowheads="1"/>
            </p:cNvSpPr>
            <p:nvPr/>
          </p:nvSpPr>
          <p:spPr bwMode="auto">
            <a:xfrm>
              <a:off x="9039225" y="2049463"/>
              <a:ext cx="49213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60" name="Oval 68"/>
            <p:cNvSpPr>
              <a:spLocks noChangeArrowheads="1"/>
            </p:cNvSpPr>
            <p:nvPr/>
          </p:nvSpPr>
          <p:spPr bwMode="auto">
            <a:xfrm>
              <a:off x="9131300" y="2266950"/>
              <a:ext cx="42863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61" name="Oval 69"/>
            <p:cNvSpPr>
              <a:spLocks noChangeArrowheads="1"/>
            </p:cNvSpPr>
            <p:nvPr/>
          </p:nvSpPr>
          <p:spPr bwMode="auto">
            <a:xfrm>
              <a:off x="9207500" y="2490788"/>
              <a:ext cx="38100" cy="365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62" name="Oval 70"/>
            <p:cNvSpPr>
              <a:spLocks noChangeArrowheads="1"/>
            </p:cNvSpPr>
            <p:nvPr/>
          </p:nvSpPr>
          <p:spPr bwMode="auto">
            <a:xfrm>
              <a:off x="9267825" y="2719388"/>
              <a:ext cx="31750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63" name="Oval 71"/>
            <p:cNvSpPr>
              <a:spLocks noChangeArrowheads="1"/>
            </p:cNvSpPr>
            <p:nvPr/>
          </p:nvSpPr>
          <p:spPr bwMode="auto">
            <a:xfrm>
              <a:off x="9312275" y="2951163"/>
              <a:ext cx="25400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64" name="Oval 72"/>
            <p:cNvSpPr>
              <a:spLocks noChangeArrowheads="1"/>
            </p:cNvSpPr>
            <p:nvPr/>
          </p:nvSpPr>
          <p:spPr bwMode="auto">
            <a:xfrm>
              <a:off x="9339263" y="3184525"/>
              <a:ext cx="22225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65" name="Oval 73"/>
            <p:cNvSpPr>
              <a:spLocks noChangeArrowheads="1"/>
            </p:cNvSpPr>
            <p:nvPr/>
          </p:nvSpPr>
          <p:spPr bwMode="auto">
            <a:xfrm>
              <a:off x="9350375" y="3417888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66" name="Oval 74"/>
            <p:cNvSpPr>
              <a:spLocks noChangeArrowheads="1"/>
            </p:cNvSpPr>
            <p:nvPr/>
          </p:nvSpPr>
          <p:spPr bwMode="auto">
            <a:xfrm>
              <a:off x="9342438" y="3651250"/>
              <a:ext cx="15875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67" name="Oval 75"/>
            <p:cNvSpPr>
              <a:spLocks noChangeArrowheads="1"/>
            </p:cNvSpPr>
            <p:nvPr/>
          </p:nvSpPr>
          <p:spPr bwMode="auto">
            <a:xfrm>
              <a:off x="9318625" y="3883025"/>
              <a:ext cx="15875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68" name="Oval 76"/>
            <p:cNvSpPr>
              <a:spLocks noChangeArrowheads="1"/>
            </p:cNvSpPr>
            <p:nvPr/>
          </p:nvSpPr>
          <p:spPr bwMode="auto">
            <a:xfrm>
              <a:off x="9277350" y="4111625"/>
              <a:ext cx="15875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69" name="Oval 77"/>
            <p:cNvSpPr>
              <a:spLocks noChangeArrowheads="1"/>
            </p:cNvSpPr>
            <p:nvPr/>
          </p:nvSpPr>
          <p:spPr bwMode="auto">
            <a:xfrm>
              <a:off x="9218613" y="4335463"/>
              <a:ext cx="17463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70" name="Oval 78"/>
            <p:cNvSpPr>
              <a:spLocks noChangeArrowheads="1"/>
            </p:cNvSpPr>
            <p:nvPr/>
          </p:nvSpPr>
          <p:spPr bwMode="auto">
            <a:xfrm>
              <a:off x="9144000" y="4556125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71" name="Oval 79"/>
            <p:cNvSpPr>
              <a:spLocks noChangeArrowheads="1"/>
            </p:cNvSpPr>
            <p:nvPr/>
          </p:nvSpPr>
          <p:spPr bwMode="auto">
            <a:xfrm>
              <a:off x="9055100" y="4770438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72" name="Oval 80"/>
            <p:cNvSpPr>
              <a:spLocks noChangeArrowheads="1"/>
            </p:cNvSpPr>
            <p:nvPr/>
          </p:nvSpPr>
          <p:spPr bwMode="auto">
            <a:xfrm>
              <a:off x="8950325" y="4978400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73" name="Oval 81"/>
            <p:cNvSpPr>
              <a:spLocks noChangeArrowheads="1"/>
            </p:cNvSpPr>
            <p:nvPr/>
          </p:nvSpPr>
          <p:spPr bwMode="auto">
            <a:xfrm>
              <a:off x="8829675" y="5176838"/>
              <a:ext cx="23813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74" name="Oval 82"/>
            <p:cNvSpPr>
              <a:spLocks noChangeArrowheads="1"/>
            </p:cNvSpPr>
            <p:nvPr/>
          </p:nvSpPr>
          <p:spPr bwMode="auto">
            <a:xfrm>
              <a:off x="8694738" y="5365750"/>
              <a:ext cx="26988" cy="26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75" name="Oval 83"/>
            <p:cNvSpPr>
              <a:spLocks noChangeArrowheads="1"/>
            </p:cNvSpPr>
            <p:nvPr/>
          </p:nvSpPr>
          <p:spPr bwMode="auto">
            <a:xfrm>
              <a:off x="8547100" y="5545138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76" name="Oval 84"/>
            <p:cNvSpPr>
              <a:spLocks noChangeArrowheads="1"/>
            </p:cNvSpPr>
            <p:nvPr/>
          </p:nvSpPr>
          <p:spPr bwMode="auto">
            <a:xfrm>
              <a:off x="8386763" y="5713413"/>
              <a:ext cx="33338" cy="33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77" name="Oval 85"/>
            <p:cNvSpPr>
              <a:spLocks noChangeArrowheads="1"/>
            </p:cNvSpPr>
            <p:nvPr/>
          </p:nvSpPr>
          <p:spPr bwMode="auto">
            <a:xfrm>
              <a:off x="8215313" y="5870575"/>
              <a:ext cx="34925" cy="365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78" name="Oval 86"/>
            <p:cNvSpPr>
              <a:spLocks noChangeArrowheads="1"/>
            </p:cNvSpPr>
            <p:nvPr/>
          </p:nvSpPr>
          <p:spPr bwMode="auto">
            <a:xfrm>
              <a:off x="8032750" y="6015038"/>
              <a:ext cx="38100" cy="396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79" name="Oval 87"/>
            <p:cNvSpPr>
              <a:spLocks noChangeArrowheads="1"/>
            </p:cNvSpPr>
            <p:nvPr/>
          </p:nvSpPr>
          <p:spPr bwMode="auto">
            <a:xfrm>
              <a:off x="7840663" y="6146800"/>
              <a:ext cx="41275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80" name="Oval 88"/>
            <p:cNvSpPr>
              <a:spLocks noChangeArrowheads="1"/>
            </p:cNvSpPr>
            <p:nvPr/>
          </p:nvSpPr>
          <p:spPr bwMode="auto">
            <a:xfrm>
              <a:off x="7639050" y="6264275"/>
              <a:ext cx="44450" cy="460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81" name="Oval 89"/>
            <p:cNvSpPr>
              <a:spLocks noChangeArrowheads="1"/>
            </p:cNvSpPr>
            <p:nvPr/>
          </p:nvSpPr>
          <p:spPr bwMode="auto">
            <a:xfrm>
              <a:off x="7429500" y="6367463"/>
              <a:ext cx="47625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82" name="Oval 90"/>
            <p:cNvSpPr>
              <a:spLocks noChangeArrowheads="1"/>
            </p:cNvSpPr>
            <p:nvPr/>
          </p:nvSpPr>
          <p:spPr bwMode="auto">
            <a:xfrm>
              <a:off x="7213600" y="6456363"/>
              <a:ext cx="49213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83" name="Oval 91"/>
            <p:cNvSpPr>
              <a:spLocks noChangeArrowheads="1"/>
            </p:cNvSpPr>
            <p:nvPr/>
          </p:nvSpPr>
          <p:spPr bwMode="auto">
            <a:xfrm>
              <a:off x="6992938" y="6529388"/>
              <a:ext cx="50800" cy="508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84" name="Oval 92"/>
            <p:cNvSpPr>
              <a:spLocks noChangeArrowheads="1"/>
            </p:cNvSpPr>
            <p:nvPr/>
          </p:nvSpPr>
          <p:spPr bwMode="auto">
            <a:xfrm>
              <a:off x="6765925" y="6586538"/>
              <a:ext cx="52388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85" name="Oval 93"/>
            <p:cNvSpPr>
              <a:spLocks noChangeArrowheads="1"/>
            </p:cNvSpPr>
            <p:nvPr/>
          </p:nvSpPr>
          <p:spPr bwMode="auto">
            <a:xfrm>
              <a:off x="6537325" y="6627813"/>
              <a:ext cx="52388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86" name="Oval 94"/>
            <p:cNvSpPr>
              <a:spLocks noChangeArrowheads="1"/>
            </p:cNvSpPr>
            <p:nvPr/>
          </p:nvSpPr>
          <p:spPr bwMode="auto">
            <a:xfrm>
              <a:off x="6305550" y="6651625"/>
              <a:ext cx="52388" cy="53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87" name="Oval 95"/>
            <p:cNvSpPr>
              <a:spLocks noChangeArrowheads="1"/>
            </p:cNvSpPr>
            <p:nvPr/>
          </p:nvSpPr>
          <p:spPr bwMode="auto">
            <a:xfrm>
              <a:off x="6048375" y="6489700"/>
              <a:ext cx="96838" cy="984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88" name="Oval 96"/>
            <p:cNvSpPr>
              <a:spLocks noChangeArrowheads="1"/>
            </p:cNvSpPr>
            <p:nvPr/>
          </p:nvSpPr>
          <p:spPr bwMode="auto">
            <a:xfrm>
              <a:off x="5816600" y="6483350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89" name="Oval 97"/>
            <p:cNvSpPr>
              <a:spLocks noChangeArrowheads="1"/>
            </p:cNvSpPr>
            <p:nvPr/>
          </p:nvSpPr>
          <p:spPr bwMode="auto">
            <a:xfrm>
              <a:off x="5588000" y="6459538"/>
              <a:ext cx="88900" cy="904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90" name="Oval 98"/>
            <p:cNvSpPr>
              <a:spLocks noChangeArrowheads="1"/>
            </p:cNvSpPr>
            <p:nvPr/>
          </p:nvSpPr>
          <p:spPr bwMode="auto">
            <a:xfrm>
              <a:off x="5362575" y="6419850"/>
              <a:ext cx="82550" cy="825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91" name="Oval 99"/>
            <p:cNvSpPr>
              <a:spLocks noChangeArrowheads="1"/>
            </p:cNvSpPr>
            <p:nvPr/>
          </p:nvSpPr>
          <p:spPr bwMode="auto">
            <a:xfrm>
              <a:off x="5140325" y="6361113"/>
              <a:ext cx="77788" cy="79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92" name="Oval 100"/>
            <p:cNvSpPr>
              <a:spLocks noChangeArrowheads="1"/>
            </p:cNvSpPr>
            <p:nvPr/>
          </p:nvSpPr>
          <p:spPr bwMode="auto">
            <a:xfrm>
              <a:off x="4921250" y="6286500"/>
              <a:ext cx="76200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93" name="Oval 101"/>
            <p:cNvSpPr>
              <a:spLocks noChangeArrowheads="1"/>
            </p:cNvSpPr>
            <p:nvPr/>
          </p:nvSpPr>
          <p:spPr bwMode="auto">
            <a:xfrm>
              <a:off x="4710113" y="6194425"/>
              <a:ext cx="73025" cy="730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94" name="Oval 102"/>
            <p:cNvSpPr>
              <a:spLocks noChangeArrowheads="1"/>
            </p:cNvSpPr>
            <p:nvPr/>
          </p:nvSpPr>
          <p:spPr bwMode="auto">
            <a:xfrm>
              <a:off x="4505325" y="6086475"/>
              <a:ext cx="71438" cy="71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95" name="Oval 103"/>
            <p:cNvSpPr>
              <a:spLocks noChangeArrowheads="1"/>
            </p:cNvSpPr>
            <p:nvPr/>
          </p:nvSpPr>
          <p:spPr bwMode="auto">
            <a:xfrm>
              <a:off x="4310063" y="5964238"/>
              <a:ext cx="68263" cy="682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96" name="Oval 104"/>
            <p:cNvSpPr>
              <a:spLocks noChangeArrowheads="1"/>
            </p:cNvSpPr>
            <p:nvPr/>
          </p:nvSpPr>
          <p:spPr bwMode="auto">
            <a:xfrm>
              <a:off x="4124325" y="5826125"/>
              <a:ext cx="65088" cy="666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97" name="Oval 105"/>
            <p:cNvSpPr>
              <a:spLocks noChangeArrowheads="1"/>
            </p:cNvSpPr>
            <p:nvPr/>
          </p:nvSpPr>
          <p:spPr bwMode="auto">
            <a:xfrm>
              <a:off x="3948113" y="5675313"/>
              <a:ext cx="63500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98" name="Oval 106"/>
            <p:cNvSpPr>
              <a:spLocks noChangeArrowheads="1"/>
            </p:cNvSpPr>
            <p:nvPr/>
          </p:nvSpPr>
          <p:spPr bwMode="auto">
            <a:xfrm>
              <a:off x="3786188" y="5513388"/>
              <a:ext cx="60325" cy="6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199" name="Oval 107"/>
            <p:cNvSpPr>
              <a:spLocks noChangeArrowheads="1"/>
            </p:cNvSpPr>
            <p:nvPr/>
          </p:nvSpPr>
          <p:spPr bwMode="auto">
            <a:xfrm>
              <a:off x="3635375" y="5337175"/>
              <a:ext cx="57150" cy="587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00" name="Oval 108"/>
            <p:cNvSpPr>
              <a:spLocks noChangeArrowheads="1"/>
            </p:cNvSpPr>
            <p:nvPr/>
          </p:nvSpPr>
          <p:spPr bwMode="auto">
            <a:xfrm>
              <a:off x="3497263" y="5151438"/>
              <a:ext cx="55563" cy="571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01" name="Oval 109"/>
            <p:cNvSpPr>
              <a:spLocks noChangeArrowheads="1"/>
            </p:cNvSpPr>
            <p:nvPr/>
          </p:nvSpPr>
          <p:spPr bwMode="auto">
            <a:xfrm>
              <a:off x="3373438" y="4956175"/>
              <a:ext cx="53975" cy="53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02" name="Oval 110"/>
            <p:cNvSpPr>
              <a:spLocks noChangeArrowheads="1"/>
            </p:cNvSpPr>
            <p:nvPr/>
          </p:nvSpPr>
          <p:spPr bwMode="auto">
            <a:xfrm>
              <a:off x="3265488" y="4751388"/>
              <a:ext cx="52388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03" name="Oval 111"/>
            <p:cNvSpPr>
              <a:spLocks noChangeArrowheads="1"/>
            </p:cNvSpPr>
            <p:nvPr/>
          </p:nvSpPr>
          <p:spPr bwMode="auto">
            <a:xfrm>
              <a:off x="3173413" y="4538663"/>
              <a:ext cx="50800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04" name="Oval 112"/>
            <p:cNvSpPr>
              <a:spLocks noChangeArrowheads="1"/>
            </p:cNvSpPr>
            <p:nvPr/>
          </p:nvSpPr>
          <p:spPr bwMode="auto">
            <a:xfrm>
              <a:off x="3095625" y="4319588"/>
              <a:ext cx="50800" cy="508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05" name="Oval 113"/>
            <p:cNvSpPr>
              <a:spLocks noChangeArrowheads="1"/>
            </p:cNvSpPr>
            <p:nvPr/>
          </p:nvSpPr>
          <p:spPr bwMode="auto">
            <a:xfrm>
              <a:off x="3036888" y="4095750"/>
              <a:ext cx="49213" cy="508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06" name="Oval 114"/>
            <p:cNvSpPr>
              <a:spLocks noChangeArrowheads="1"/>
            </p:cNvSpPr>
            <p:nvPr/>
          </p:nvSpPr>
          <p:spPr bwMode="auto">
            <a:xfrm>
              <a:off x="2992438" y="3867150"/>
              <a:ext cx="50800" cy="508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07" name="Oval 115"/>
            <p:cNvSpPr>
              <a:spLocks noChangeArrowheads="1"/>
            </p:cNvSpPr>
            <p:nvPr/>
          </p:nvSpPr>
          <p:spPr bwMode="auto">
            <a:xfrm>
              <a:off x="2967038" y="3636963"/>
              <a:ext cx="49213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08" name="Oval 116"/>
            <p:cNvSpPr>
              <a:spLocks noChangeArrowheads="1"/>
            </p:cNvSpPr>
            <p:nvPr/>
          </p:nvSpPr>
          <p:spPr bwMode="auto">
            <a:xfrm>
              <a:off x="2959100" y="3403600"/>
              <a:ext cx="49213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09" name="Oval 117"/>
            <p:cNvSpPr>
              <a:spLocks noChangeArrowheads="1"/>
            </p:cNvSpPr>
            <p:nvPr/>
          </p:nvSpPr>
          <p:spPr bwMode="auto">
            <a:xfrm>
              <a:off x="2971800" y="3176588"/>
              <a:ext cx="39688" cy="396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10" name="Oval 118"/>
            <p:cNvSpPr>
              <a:spLocks noChangeArrowheads="1"/>
            </p:cNvSpPr>
            <p:nvPr/>
          </p:nvSpPr>
          <p:spPr bwMode="auto">
            <a:xfrm>
              <a:off x="2995613" y="2943225"/>
              <a:ext cx="42863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11" name="Oval 119"/>
            <p:cNvSpPr>
              <a:spLocks noChangeArrowheads="1"/>
            </p:cNvSpPr>
            <p:nvPr/>
          </p:nvSpPr>
          <p:spPr bwMode="auto">
            <a:xfrm>
              <a:off x="3036888" y="2713038"/>
              <a:ext cx="47625" cy="460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12" name="Oval 120"/>
            <p:cNvSpPr>
              <a:spLocks noChangeArrowheads="1"/>
            </p:cNvSpPr>
            <p:nvPr/>
          </p:nvSpPr>
          <p:spPr bwMode="auto">
            <a:xfrm>
              <a:off x="3094038" y="2484438"/>
              <a:ext cx="53975" cy="53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13" name="Oval 121"/>
            <p:cNvSpPr>
              <a:spLocks noChangeArrowheads="1"/>
            </p:cNvSpPr>
            <p:nvPr/>
          </p:nvSpPr>
          <p:spPr bwMode="auto">
            <a:xfrm>
              <a:off x="3168650" y="2262188"/>
              <a:ext cx="58738" cy="587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14" name="Oval 122"/>
            <p:cNvSpPr>
              <a:spLocks noChangeArrowheads="1"/>
            </p:cNvSpPr>
            <p:nvPr/>
          </p:nvSpPr>
          <p:spPr bwMode="auto">
            <a:xfrm>
              <a:off x="3259138" y="2046288"/>
              <a:ext cx="65088" cy="65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15" name="Oval 123"/>
            <p:cNvSpPr>
              <a:spLocks noChangeArrowheads="1"/>
            </p:cNvSpPr>
            <p:nvPr/>
          </p:nvSpPr>
          <p:spPr bwMode="auto">
            <a:xfrm>
              <a:off x="3365500" y="1838325"/>
              <a:ext cx="69850" cy="71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16" name="Oval 124"/>
            <p:cNvSpPr>
              <a:spLocks noChangeArrowheads="1"/>
            </p:cNvSpPr>
            <p:nvPr/>
          </p:nvSpPr>
          <p:spPr bwMode="auto">
            <a:xfrm>
              <a:off x="3487738" y="1639888"/>
              <a:ext cx="74613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17" name="Oval 125"/>
            <p:cNvSpPr>
              <a:spLocks noChangeArrowheads="1"/>
            </p:cNvSpPr>
            <p:nvPr/>
          </p:nvSpPr>
          <p:spPr bwMode="auto">
            <a:xfrm>
              <a:off x="3624263" y="1452563"/>
              <a:ext cx="76200" cy="76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18" name="Oval 126"/>
            <p:cNvSpPr>
              <a:spLocks noChangeArrowheads="1"/>
            </p:cNvSpPr>
            <p:nvPr/>
          </p:nvSpPr>
          <p:spPr bwMode="auto">
            <a:xfrm>
              <a:off x="3776663" y="1276350"/>
              <a:ext cx="76200" cy="76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19" name="Oval 127"/>
            <p:cNvSpPr>
              <a:spLocks noChangeArrowheads="1"/>
            </p:cNvSpPr>
            <p:nvPr/>
          </p:nvSpPr>
          <p:spPr bwMode="auto">
            <a:xfrm>
              <a:off x="3941763" y="1111250"/>
              <a:ext cx="76200" cy="76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20" name="Oval 128"/>
            <p:cNvSpPr>
              <a:spLocks noChangeArrowheads="1"/>
            </p:cNvSpPr>
            <p:nvPr/>
          </p:nvSpPr>
          <p:spPr bwMode="auto">
            <a:xfrm>
              <a:off x="4117975" y="960438"/>
              <a:ext cx="76200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21" name="Oval 129"/>
            <p:cNvSpPr>
              <a:spLocks noChangeArrowheads="1"/>
            </p:cNvSpPr>
            <p:nvPr/>
          </p:nvSpPr>
          <p:spPr bwMode="auto">
            <a:xfrm>
              <a:off x="4305300" y="822325"/>
              <a:ext cx="76200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22" name="Oval 130"/>
            <p:cNvSpPr>
              <a:spLocks noChangeArrowheads="1"/>
            </p:cNvSpPr>
            <p:nvPr/>
          </p:nvSpPr>
          <p:spPr bwMode="auto">
            <a:xfrm>
              <a:off x="4502150" y="696913"/>
              <a:ext cx="74613" cy="76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23" name="Oval 131"/>
            <p:cNvSpPr>
              <a:spLocks noChangeArrowheads="1"/>
            </p:cNvSpPr>
            <p:nvPr/>
          </p:nvSpPr>
          <p:spPr bwMode="auto">
            <a:xfrm>
              <a:off x="4708525" y="588963"/>
              <a:ext cx="74613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24" name="Oval 132"/>
            <p:cNvSpPr>
              <a:spLocks noChangeArrowheads="1"/>
            </p:cNvSpPr>
            <p:nvPr/>
          </p:nvSpPr>
          <p:spPr bwMode="auto">
            <a:xfrm>
              <a:off x="4921250" y="495300"/>
              <a:ext cx="74613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25" name="Oval 133"/>
            <p:cNvSpPr>
              <a:spLocks noChangeArrowheads="1"/>
            </p:cNvSpPr>
            <p:nvPr/>
          </p:nvSpPr>
          <p:spPr bwMode="auto">
            <a:xfrm>
              <a:off x="5141913" y="419100"/>
              <a:ext cx="74613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26" name="Oval 134"/>
            <p:cNvSpPr>
              <a:spLocks noChangeArrowheads="1"/>
            </p:cNvSpPr>
            <p:nvPr/>
          </p:nvSpPr>
          <p:spPr bwMode="auto">
            <a:xfrm>
              <a:off x="5365750" y="358775"/>
              <a:ext cx="74613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27" name="Oval 135"/>
            <p:cNvSpPr>
              <a:spLocks noChangeArrowheads="1"/>
            </p:cNvSpPr>
            <p:nvPr/>
          </p:nvSpPr>
          <p:spPr bwMode="auto">
            <a:xfrm>
              <a:off x="5594350" y="315913"/>
              <a:ext cx="74613" cy="730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28" name="Oval 136"/>
            <p:cNvSpPr>
              <a:spLocks noChangeArrowheads="1"/>
            </p:cNvSpPr>
            <p:nvPr/>
          </p:nvSpPr>
          <p:spPr bwMode="auto">
            <a:xfrm>
              <a:off x="5826125" y="288925"/>
              <a:ext cx="74613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29" name="Oval 137"/>
            <p:cNvSpPr>
              <a:spLocks noChangeArrowheads="1"/>
            </p:cNvSpPr>
            <p:nvPr/>
          </p:nvSpPr>
          <p:spPr bwMode="auto">
            <a:xfrm>
              <a:off x="6059488" y="280988"/>
              <a:ext cx="73025" cy="730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30" name="Oval 138"/>
            <p:cNvSpPr>
              <a:spLocks noChangeArrowheads="1"/>
            </p:cNvSpPr>
            <p:nvPr/>
          </p:nvSpPr>
          <p:spPr bwMode="auto">
            <a:xfrm>
              <a:off x="6291263" y="290513"/>
              <a:ext cx="74613" cy="71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31" name="Oval 139"/>
            <p:cNvSpPr>
              <a:spLocks noChangeArrowheads="1"/>
            </p:cNvSpPr>
            <p:nvPr/>
          </p:nvSpPr>
          <p:spPr bwMode="auto">
            <a:xfrm>
              <a:off x="6524625" y="315913"/>
              <a:ext cx="71438" cy="730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32" name="Oval 140"/>
            <p:cNvSpPr>
              <a:spLocks noChangeArrowheads="1"/>
            </p:cNvSpPr>
            <p:nvPr/>
          </p:nvSpPr>
          <p:spPr bwMode="auto">
            <a:xfrm>
              <a:off x="6753225" y="358775"/>
              <a:ext cx="71438" cy="730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33" name="Oval 141"/>
            <p:cNvSpPr>
              <a:spLocks noChangeArrowheads="1"/>
            </p:cNvSpPr>
            <p:nvPr/>
          </p:nvSpPr>
          <p:spPr bwMode="auto">
            <a:xfrm>
              <a:off x="6977063" y="419100"/>
              <a:ext cx="73025" cy="730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34" name="Oval 142"/>
            <p:cNvSpPr>
              <a:spLocks noChangeArrowheads="1"/>
            </p:cNvSpPr>
            <p:nvPr/>
          </p:nvSpPr>
          <p:spPr bwMode="auto">
            <a:xfrm>
              <a:off x="7197725" y="496888"/>
              <a:ext cx="71438" cy="71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35" name="Oval 143"/>
            <p:cNvSpPr>
              <a:spLocks noChangeArrowheads="1"/>
            </p:cNvSpPr>
            <p:nvPr/>
          </p:nvSpPr>
          <p:spPr bwMode="auto">
            <a:xfrm>
              <a:off x="7410450" y="590550"/>
              <a:ext cx="71438" cy="698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36" name="Oval 144"/>
            <p:cNvSpPr>
              <a:spLocks noChangeArrowheads="1"/>
            </p:cNvSpPr>
            <p:nvPr/>
          </p:nvSpPr>
          <p:spPr bwMode="auto">
            <a:xfrm>
              <a:off x="7616825" y="700088"/>
              <a:ext cx="69850" cy="698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37" name="Oval 145"/>
            <p:cNvSpPr>
              <a:spLocks noChangeArrowheads="1"/>
            </p:cNvSpPr>
            <p:nvPr/>
          </p:nvSpPr>
          <p:spPr bwMode="auto">
            <a:xfrm>
              <a:off x="7815263" y="823913"/>
              <a:ext cx="68263" cy="698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38" name="Oval 146"/>
            <p:cNvSpPr>
              <a:spLocks noChangeArrowheads="1"/>
            </p:cNvSpPr>
            <p:nvPr/>
          </p:nvSpPr>
          <p:spPr bwMode="auto">
            <a:xfrm>
              <a:off x="8002588" y="962025"/>
              <a:ext cx="68263" cy="682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39" name="Oval 147"/>
            <p:cNvSpPr>
              <a:spLocks noChangeArrowheads="1"/>
            </p:cNvSpPr>
            <p:nvPr/>
          </p:nvSpPr>
          <p:spPr bwMode="auto">
            <a:xfrm>
              <a:off x="8178800" y="1114425"/>
              <a:ext cx="68263" cy="682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40" name="Oval 148"/>
            <p:cNvSpPr>
              <a:spLocks noChangeArrowheads="1"/>
            </p:cNvSpPr>
            <p:nvPr/>
          </p:nvSpPr>
          <p:spPr bwMode="auto">
            <a:xfrm>
              <a:off x="8343900" y="1279525"/>
              <a:ext cx="66675" cy="666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41" name="Oval 149"/>
            <p:cNvSpPr>
              <a:spLocks noChangeArrowheads="1"/>
            </p:cNvSpPr>
            <p:nvPr/>
          </p:nvSpPr>
          <p:spPr bwMode="auto">
            <a:xfrm>
              <a:off x="8496300" y="1455738"/>
              <a:ext cx="66675" cy="666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42" name="Oval 150"/>
            <p:cNvSpPr>
              <a:spLocks noChangeArrowheads="1"/>
            </p:cNvSpPr>
            <p:nvPr/>
          </p:nvSpPr>
          <p:spPr bwMode="auto">
            <a:xfrm>
              <a:off x="8636000" y="1643063"/>
              <a:ext cx="65088" cy="65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43" name="Oval 151"/>
            <p:cNvSpPr>
              <a:spLocks noChangeArrowheads="1"/>
            </p:cNvSpPr>
            <p:nvPr/>
          </p:nvSpPr>
          <p:spPr bwMode="auto">
            <a:xfrm>
              <a:off x="8759825" y="1839913"/>
              <a:ext cx="65088" cy="65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44" name="Oval 152"/>
            <p:cNvSpPr>
              <a:spLocks noChangeArrowheads="1"/>
            </p:cNvSpPr>
            <p:nvPr/>
          </p:nvSpPr>
          <p:spPr bwMode="auto">
            <a:xfrm>
              <a:off x="8869363" y="2046288"/>
              <a:ext cx="63500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45" name="Oval 153"/>
            <p:cNvSpPr>
              <a:spLocks noChangeArrowheads="1"/>
            </p:cNvSpPr>
            <p:nvPr/>
          </p:nvSpPr>
          <p:spPr bwMode="auto">
            <a:xfrm>
              <a:off x="8963025" y="2260600"/>
              <a:ext cx="63500" cy="619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46" name="Oval 154"/>
            <p:cNvSpPr>
              <a:spLocks noChangeArrowheads="1"/>
            </p:cNvSpPr>
            <p:nvPr/>
          </p:nvSpPr>
          <p:spPr bwMode="auto">
            <a:xfrm>
              <a:off x="9040813" y="2479675"/>
              <a:ext cx="61913" cy="619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47" name="Oval 155"/>
            <p:cNvSpPr>
              <a:spLocks noChangeArrowheads="1"/>
            </p:cNvSpPr>
            <p:nvPr/>
          </p:nvSpPr>
          <p:spPr bwMode="auto">
            <a:xfrm>
              <a:off x="9101138" y="2705100"/>
              <a:ext cx="61913" cy="6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48" name="Oval 156"/>
            <p:cNvSpPr>
              <a:spLocks noChangeArrowheads="1"/>
            </p:cNvSpPr>
            <p:nvPr/>
          </p:nvSpPr>
          <p:spPr bwMode="auto">
            <a:xfrm>
              <a:off x="9145588" y="2933700"/>
              <a:ext cx="60325" cy="6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49" name="Oval 157"/>
            <p:cNvSpPr>
              <a:spLocks noChangeArrowheads="1"/>
            </p:cNvSpPr>
            <p:nvPr/>
          </p:nvSpPr>
          <p:spPr bwMode="auto">
            <a:xfrm>
              <a:off x="9172575" y="3165475"/>
              <a:ext cx="58738" cy="587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50" name="Oval 158"/>
            <p:cNvSpPr>
              <a:spLocks noChangeArrowheads="1"/>
            </p:cNvSpPr>
            <p:nvPr/>
          </p:nvSpPr>
          <p:spPr bwMode="auto">
            <a:xfrm>
              <a:off x="9180513" y="3397250"/>
              <a:ext cx="58738" cy="587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51" name="Oval 159"/>
            <p:cNvSpPr>
              <a:spLocks noChangeArrowheads="1"/>
            </p:cNvSpPr>
            <p:nvPr/>
          </p:nvSpPr>
          <p:spPr bwMode="auto">
            <a:xfrm>
              <a:off x="9172575" y="3629025"/>
              <a:ext cx="58738" cy="6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52" name="Oval 160"/>
            <p:cNvSpPr>
              <a:spLocks noChangeArrowheads="1"/>
            </p:cNvSpPr>
            <p:nvPr/>
          </p:nvSpPr>
          <p:spPr bwMode="auto">
            <a:xfrm>
              <a:off x="9145588" y="3859213"/>
              <a:ext cx="61913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53" name="Oval 161"/>
            <p:cNvSpPr>
              <a:spLocks noChangeArrowheads="1"/>
            </p:cNvSpPr>
            <p:nvPr/>
          </p:nvSpPr>
          <p:spPr bwMode="auto">
            <a:xfrm>
              <a:off x="9101138" y="4086225"/>
              <a:ext cx="63500" cy="65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54" name="Oval 162"/>
            <p:cNvSpPr>
              <a:spLocks noChangeArrowheads="1"/>
            </p:cNvSpPr>
            <p:nvPr/>
          </p:nvSpPr>
          <p:spPr bwMode="auto">
            <a:xfrm>
              <a:off x="9039225" y="4310063"/>
              <a:ext cx="66675" cy="682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55" name="Oval 163"/>
            <p:cNvSpPr>
              <a:spLocks noChangeArrowheads="1"/>
            </p:cNvSpPr>
            <p:nvPr/>
          </p:nvSpPr>
          <p:spPr bwMode="auto">
            <a:xfrm>
              <a:off x="8959850" y="4527550"/>
              <a:ext cx="69850" cy="71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56" name="Oval 164"/>
            <p:cNvSpPr>
              <a:spLocks noChangeArrowheads="1"/>
            </p:cNvSpPr>
            <p:nvPr/>
          </p:nvSpPr>
          <p:spPr bwMode="auto">
            <a:xfrm>
              <a:off x="8866188" y="4740275"/>
              <a:ext cx="73025" cy="730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57" name="Oval 165"/>
            <p:cNvSpPr>
              <a:spLocks noChangeArrowheads="1"/>
            </p:cNvSpPr>
            <p:nvPr/>
          </p:nvSpPr>
          <p:spPr bwMode="auto">
            <a:xfrm>
              <a:off x="8755063" y="4945063"/>
              <a:ext cx="76200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58" name="Oval 166"/>
            <p:cNvSpPr>
              <a:spLocks noChangeArrowheads="1"/>
            </p:cNvSpPr>
            <p:nvPr/>
          </p:nvSpPr>
          <p:spPr bwMode="auto">
            <a:xfrm>
              <a:off x="8631238" y="5140325"/>
              <a:ext cx="76200" cy="777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59" name="Oval 167"/>
            <p:cNvSpPr>
              <a:spLocks noChangeArrowheads="1"/>
            </p:cNvSpPr>
            <p:nvPr/>
          </p:nvSpPr>
          <p:spPr bwMode="auto">
            <a:xfrm>
              <a:off x="8491538" y="5326063"/>
              <a:ext cx="79375" cy="79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60" name="Oval 168"/>
            <p:cNvSpPr>
              <a:spLocks noChangeArrowheads="1"/>
            </p:cNvSpPr>
            <p:nvPr/>
          </p:nvSpPr>
          <p:spPr bwMode="auto">
            <a:xfrm>
              <a:off x="8337550" y="5500688"/>
              <a:ext cx="82550" cy="825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61" name="Oval 169"/>
            <p:cNvSpPr>
              <a:spLocks noChangeArrowheads="1"/>
            </p:cNvSpPr>
            <p:nvPr/>
          </p:nvSpPr>
          <p:spPr bwMode="auto">
            <a:xfrm>
              <a:off x="8172450" y="5664200"/>
              <a:ext cx="84138" cy="84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62" name="Oval 170"/>
            <p:cNvSpPr>
              <a:spLocks noChangeArrowheads="1"/>
            </p:cNvSpPr>
            <p:nvPr/>
          </p:nvSpPr>
          <p:spPr bwMode="auto">
            <a:xfrm>
              <a:off x="7994650" y="5815013"/>
              <a:ext cx="87313" cy="857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63" name="Oval 171"/>
            <p:cNvSpPr>
              <a:spLocks noChangeArrowheads="1"/>
            </p:cNvSpPr>
            <p:nvPr/>
          </p:nvSpPr>
          <p:spPr bwMode="auto">
            <a:xfrm>
              <a:off x="7807325" y="5953125"/>
              <a:ext cx="87313" cy="873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64" name="Oval 172"/>
            <p:cNvSpPr>
              <a:spLocks noChangeArrowheads="1"/>
            </p:cNvSpPr>
            <p:nvPr/>
          </p:nvSpPr>
          <p:spPr bwMode="auto">
            <a:xfrm>
              <a:off x="7608888" y="6075363"/>
              <a:ext cx="90488" cy="904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65" name="Oval 173"/>
            <p:cNvSpPr>
              <a:spLocks noChangeArrowheads="1"/>
            </p:cNvSpPr>
            <p:nvPr/>
          </p:nvSpPr>
          <p:spPr bwMode="auto">
            <a:xfrm>
              <a:off x="7402513" y="6183313"/>
              <a:ext cx="92075" cy="936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66" name="Oval 174"/>
            <p:cNvSpPr>
              <a:spLocks noChangeArrowheads="1"/>
            </p:cNvSpPr>
            <p:nvPr/>
          </p:nvSpPr>
          <p:spPr bwMode="auto">
            <a:xfrm>
              <a:off x="7188200" y="6276975"/>
              <a:ext cx="93663" cy="936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67" name="Oval 175"/>
            <p:cNvSpPr>
              <a:spLocks noChangeArrowheads="1"/>
            </p:cNvSpPr>
            <p:nvPr/>
          </p:nvSpPr>
          <p:spPr bwMode="auto">
            <a:xfrm>
              <a:off x="6969125" y="6353175"/>
              <a:ext cx="93663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68" name="Oval 176"/>
            <p:cNvSpPr>
              <a:spLocks noChangeArrowheads="1"/>
            </p:cNvSpPr>
            <p:nvPr/>
          </p:nvSpPr>
          <p:spPr bwMode="auto">
            <a:xfrm>
              <a:off x="6743700" y="6413500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69" name="Oval 177"/>
            <p:cNvSpPr>
              <a:spLocks noChangeArrowheads="1"/>
            </p:cNvSpPr>
            <p:nvPr/>
          </p:nvSpPr>
          <p:spPr bwMode="auto">
            <a:xfrm>
              <a:off x="6513513" y="6456363"/>
              <a:ext cx="96838" cy="968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70" name="Oval 178"/>
            <p:cNvSpPr>
              <a:spLocks noChangeArrowheads="1"/>
            </p:cNvSpPr>
            <p:nvPr/>
          </p:nvSpPr>
          <p:spPr bwMode="auto">
            <a:xfrm>
              <a:off x="6283325" y="6481763"/>
              <a:ext cx="96838" cy="968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71" name="Oval 179"/>
            <p:cNvSpPr>
              <a:spLocks noChangeArrowheads="1"/>
            </p:cNvSpPr>
            <p:nvPr/>
          </p:nvSpPr>
          <p:spPr bwMode="auto">
            <a:xfrm>
              <a:off x="6089650" y="6378575"/>
              <a:ext cx="12700" cy="12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72" name="Oval 180"/>
            <p:cNvSpPr>
              <a:spLocks noChangeArrowheads="1"/>
            </p:cNvSpPr>
            <p:nvPr/>
          </p:nvSpPr>
          <p:spPr bwMode="auto">
            <a:xfrm>
              <a:off x="5856288" y="6367463"/>
              <a:ext cx="15875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73" name="Oval 181"/>
            <p:cNvSpPr>
              <a:spLocks noChangeArrowheads="1"/>
            </p:cNvSpPr>
            <p:nvPr/>
          </p:nvSpPr>
          <p:spPr bwMode="auto">
            <a:xfrm>
              <a:off x="5626100" y="6340475"/>
              <a:ext cx="15875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74" name="Oval 182"/>
            <p:cNvSpPr>
              <a:spLocks noChangeArrowheads="1"/>
            </p:cNvSpPr>
            <p:nvPr/>
          </p:nvSpPr>
          <p:spPr bwMode="auto">
            <a:xfrm>
              <a:off x="5395913" y="6292850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75" name="Oval 183"/>
            <p:cNvSpPr>
              <a:spLocks noChangeArrowheads="1"/>
            </p:cNvSpPr>
            <p:nvPr/>
          </p:nvSpPr>
          <p:spPr bwMode="auto">
            <a:xfrm>
              <a:off x="5170488" y="6227763"/>
              <a:ext cx="23813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76" name="Oval 184"/>
            <p:cNvSpPr>
              <a:spLocks noChangeArrowheads="1"/>
            </p:cNvSpPr>
            <p:nvPr/>
          </p:nvSpPr>
          <p:spPr bwMode="auto">
            <a:xfrm>
              <a:off x="4949825" y="6143625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77" name="Oval 185"/>
            <p:cNvSpPr>
              <a:spLocks noChangeArrowheads="1"/>
            </p:cNvSpPr>
            <p:nvPr/>
          </p:nvSpPr>
          <p:spPr bwMode="auto">
            <a:xfrm>
              <a:off x="4735513" y="6043613"/>
              <a:ext cx="36513" cy="365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78" name="Oval 186"/>
            <p:cNvSpPr>
              <a:spLocks noChangeArrowheads="1"/>
            </p:cNvSpPr>
            <p:nvPr/>
          </p:nvSpPr>
          <p:spPr bwMode="auto">
            <a:xfrm>
              <a:off x="4530725" y="5927725"/>
              <a:ext cx="41275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79" name="Oval 187"/>
            <p:cNvSpPr>
              <a:spLocks noChangeArrowheads="1"/>
            </p:cNvSpPr>
            <p:nvPr/>
          </p:nvSpPr>
          <p:spPr bwMode="auto">
            <a:xfrm>
              <a:off x="4333875" y="5794375"/>
              <a:ext cx="47625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80" name="Oval 188"/>
            <p:cNvSpPr>
              <a:spLocks noChangeArrowheads="1"/>
            </p:cNvSpPr>
            <p:nvPr/>
          </p:nvSpPr>
          <p:spPr bwMode="auto">
            <a:xfrm>
              <a:off x="4149725" y="5648325"/>
              <a:ext cx="52388" cy="53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81" name="Oval 189"/>
            <p:cNvSpPr>
              <a:spLocks noChangeArrowheads="1"/>
            </p:cNvSpPr>
            <p:nvPr/>
          </p:nvSpPr>
          <p:spPr bwMode="auto">
            <a:xfrm>
              <a:off x="3976688" y="5487988"/>
              <a:ext cx="58738" cy="587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82" name="Oval 190"/>
            <p:cNvSpPr>
              <a:spLocks noChangeArrowheads="1"/>
            </p:cNvSpPr>
            <p:nvPr/>
          </p:nvSpPr>
          <p:spPr bwMode="auto">
            <a:xfrm>
              <a:off x="3816350" y="5314950"/>
              <a:ext cx="63500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83" name="Oval 191"/>
            <p:cNvSpPr>
              <a:spLocks noChangeArrowheads="1"/>
            </p:cNvSpPr>
            <p:nvPr/>
          </p:nvSpPr>
          <p:spPr bwMode="auto">
            <a:xfrm>
              <a:off x="3670300" y="5132388"/>
              <a:ext cx="66675" cy="666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84" name="Oval 192"/>
            <p:cNvSpPr>
              <a:spLocks noChangeArrowheads="1"/>
            </p:cNvSpPr>
            <p:nvPr/>
          </p:nvSpPr>
          <p:spPr bwMode="auto">
            <a:xfrm>
              <a:off x="3540125" y="4937125"/>
              <a:ext cx="68263" cy="698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85" name="Oval 193"/>
            <p:cNvSpPr>
              <a:spLocks noChangeArrowheads="1"/>
            </p:cNvSpPr>
            <p:nvPr/>
          </p:nvSpPr>
          <p:spPr bwMode="auto">
            <a:xfrm>
              <a:off x="3425825" y="4735513"/>
              <a:ext cx="69850" cy="698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86" name="Oval 194"/>
            <p:cNvSpPr>
              <a:spLocks noChangeArrowheads="1"/>
            </p:cNvSpPr>
            <p:nvPr/>
          </p:nvSpPr>
          <p:spPr bwMode="auto">
            <a:xfrm>
              <a:off x="3327400" y="4524375"/>
              <a:ext cx="71438" cy="698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87" name="Oval 195"/>
            <p:cNvSpPr>
              <a:spLocks noChangeArrowheads="1"/>
            </p:cNvSpPr>
            <p:nvPr/>
          </p:nvSpPr>
          <p:spPr bwMode="auto">
            <a:xfrm>
              <a:off x="3251200" y="4310063"/>
              <a:ext cx="63500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88" name="Oval 196"/>
            <p:cNvSpPr>
              <a:spLocks noChangeArrowheads="1"/>
            </p:cNvSpPr>
            <p:nvPr/>
          </p:nvSpPr>
          <p:spPr bwMode="auto">
            <a:xfrm>
              <a:off x="3195638" y="4095750"/>
              <a:ext cx="47625" cy="460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89" name="Oval 197"/>
            <p:cNvSpPr>
              <a:spLocks noChangeArrowheads="1"/>
            </p:cNvSpPr>
            <p:nvPr/>
          </p:nvSpPr>
          <p:spPr bwMode="auto">
            <a:xfrm>
              <a:off x="3162300" y="3878263"/>
              <a:ext cx="23813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90" name="Oval 198"/>
            <p:cNvSpPr>
              <a:spLocks noChangeArrowheads="1"/>
            </p:cNvSpPr>
            <p:nvPr/>
          </p:nvSpPr>
          <p:spPr bwMode="auto">
            <a:xfrm>
              <a:off x="3141663" y="3656013"/>
              <a:ext cx="9525" cy="9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91" name="Oval 199"/>
            <p:cNvSpPr>
              <a:spLocks noChangeArrowheads="1"/>
            </p:cNvSpPr>
            <p:nvPr/>
          </p:nvSpPr>
          <p:spPr bwMode="auto">
            <a:xfrm>
              <a:off x="3135313" y="3425825"/>
              <a:ext cx="4763" cy="4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92" name="Oval 200"/>
            <p:cNvSpPr>
              <a:spLocks noChangeArrowheads="1"/>
            </p:cNvSpPr>
            <p:nvPr/>
          </p:nvSpPr>
          <p:spPr bwMode="auto">
            <a:xfrm>
              <a:off x="3144838" y="3194050"/>
              <a:ext cx="4763" cy="4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93" name="Oval 201"/>
            <p:cNvSpPr>
              <a:spLocks noChangeArrowheads="1"/>
            </p:cNvSpPr>
            <p:nvPr/>
          </p:nvSpPr>
          <p:spPr bwMode="auto">
            <a:xfrm>
              <a:off x="3170238" y="2963863"/>
              <a:ext cx="6350" cy="4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94" name="Oval 202"/>
            <p:cNvSpPr>
              <a:spLocks noChangeArrowheads="1"/>
            </p:cNvSpPr>
            <p:nvPr/>
          </p:nvSpPr>
          <p:spPr bwMode="auto">
            <a:xfrm>
              <a:off x="3216275" y="2735263"/>
              <a:ext cx="6350" cy="6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95" name="Oval 203"/>
            <p:cNvSpPr>
              <a:spLocks noChangeArrowheads="1"/>
            </p:cNvSpPr>
            <p:nvPr/>
          </p:nvSpPr>
          <p:spPr bwMode="auto">
            <a:xfrm>
              <a:off x="3278188" y="2511425"/>
              <a:ext cx="7938" cy="7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96" name="Oval 204"/>
            <p:cNvSpPr>
              <a:spLocks noChangeArrowheads="1"/>
            </p:cNvSpPr>
            <p:nvPr/>
          </p:nvSpPr>
          <p:spPr bwMode="auto">
            <a:xfrm>
              <a:off x="3359150" y="2293938"/>
              <a:ext cx="7938" cy="7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97" name="Oval 205"/>
            <p:cNvSpPr>
              <a:spLocks noChangeArrowheads="1"/>
            </p:cNvSpPr>
            <p:nvPr/>
          </p:nvSpPr>
          <p:spPr bwMode="auto">
            <a:xfrm>
              <a:off x="3455988" y="2081213"/>
              <a:ext cx="9525" cy="11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98" name="Oval 207"/>
            <p:cNvSpPr>
              <a:spLocks noChangeArrowheads="1"/>
            </p:cNvSpPr>
            <p:nvPr/>
          </p:nvSpPr>
          <p:spPr bwMode="auto">
            <a:xfrm>
              <a:off x="3567113" y="1878013"/>
              <a:ext cx="12700" cy="12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299" name="Oval 208"/>
            <p:cNvSpPr>
              <a:spLocks noChangeArrowheads="1"/>
            </p:cNvSpPr>
            <p:nvPr/>
          </p:nvSpPr>
          <p:spPr bwMode="auto">
            <a:xfrm>
              <a:off x="3695700" y="1684338"/>
              <a:ext cx="15875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00" name="Oval 209"/>
            <p:cNvSpPr>
              <a:spLocks noChangeArrowheads="1"/>
            </p:cNvSpPr>
            <p:nvPr/>
          </p:nvSpPr>
          <p:spPr bwMode="auto">
            <a:xfrm>
              <a:off x="3838575" y="1500188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01" name="Oval 210"/>
            <p:cNvSpPr>
              <a:spLocks noChangeArrowheads="1"/>
            </p:cNvSpPr>
            <p:nvPr/>
          </p:nvSpPr>
          <p:spPr bwMode="auto">
            <a:xfrm>
              <a:off x="3994150" y="1328738"/>
              <a:ext cx="22225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02" name="Oval 211"/>
            <p:cNvSpPr>
              <a:spLocks noChangeArrowheads="1"/>
            </p:cNvSpPr>
            <p:nvPr/>
          </p:nvSpPr>
          <p:spPr bwMode="auto">
            <a:xfrm>
              <a:off x="4164013" y="1168400"/>
              <a:ext cx="23813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03" name="Oval 212"/>
            <p:cNvSpPr>
              <a:spLocks noChangeArrowheads="1"/>
            </p:cNvSpPr>
            <p:nvPr/>
          </p:nvSpPr>
          <p:spPr bwMode="auto">
            <a:xfrm>
              <a:off x="4343400" y="1023938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04" name="Oval 213"/>
            <p:cNvSpPr>
              <a:spLocks noChangeArrowheads="1"/>
            </p:cNvSpPr>
            <p:nvPr/>
          </p:nvSpPr>
          <p:spPr bwMode="auto">
            <a:xfrm>
              <a:off x="4535488" y="892175"/>
              <a:ext cx="31750" cy="33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05" name="Oval 214"/>
            <p:cNvSpPr>
              <a:spLocks noChangeArrowheads="1"/>
            </p:cNvSpPr>
            <p:nvPr/>
          </p:nvSpPr>
          <p:spPr bwMode="auto">
            <a:xfrm>
              <a:off x="4735513" y="776288"/>
              <a:ext cx="36513" cy="365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06" name="Oval 215"/>
            <p:cNvSpPr>
              <a:spLocks noChangeArrowheads="1"/>
            </p:cNvSpPr>
            <p:nvPr/>
          </p:nvSpPr>
          <p:spPr bwMode="auto">
            <a:xfrm>
              <a:off x="4943475" y="677863"/>
              <a:ext cx="41275" cy="396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07" name="Oval 216"/>
            <p:cNvSpPr>
              <a:spLocks noChangeArrowheads="1"/>
            </p:cNvSpPr>
            <p:nvPr/>
          </p:nvSpPr>
          <p:spPr bwMode="auto">
            <a:xfrm>
              <a:off x="5160963" y="595313"/>
              <a:ext cx="42863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08" name="Oval 217"/>
            <p:cNvSpPr>
              <a:spLocks noChangeArrowheads="1"/>
            </p:cNvSpPr>
            <p:nvPr/>
          </p:nvSpPr>
          <p:spPr bwMode="auto">
            <a:xfrm>
              <a:off x="5381625" y="530225"/>
              <a:ext cx="47625" cy="47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09" name="Oval 218"/>
            <p:cNvSpPr>
              <a:spLocks noChangeArrowheads="1"/>
            </p:cNvSpPr>
            <p:nvPr/>
          </p:nvSpPr>
          <p:spPr bwMode="auto">
            <a:xfrm>
              <a:off x="5608638" y="482600"/>
              <a:ext cx="50800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10" name="Oval 219"/>
            <p:cNvSpPr>
              <a:spLocks noChangeArrowheads="1"/>
            </p:cNvSpPr>
            <p:nvPr/>
          </p:nvSpPr>
          <p:spPr bwMode="auto">
            <a:xfrm>
              <a:off x="5837238" y="454025"/>
              <a:ext cx="53975" cy="53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11" name="Oval 220"/>
            <p:cNvSpPr>
              <a:spLocks noChangeArrowheads="1"/>
            </p:cNvSpPr>
            <p:nvPr/>
          </p:nvSpPr>
          <p:spPr bwMode="auto">
            <a:xfrm>
              <a:off x="6067425" y="442913"/>
              <a:ext cx="57150" cy="587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12" name="Oval 221"/>
            <p:cNvSpPr>
              <a:spLocks noChangeArrowheads="1"/>
            </p:cNvSpPr>
            <p:nvPr/>
          </p:nvSpPr>
          <p:spPr bwMode="auto">
            <a:xfrm>
              <a:off x="6297613" y="450850"/>
              <a:ext cx="61913" cy="619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13" name="Oval 222"/>
            <p:cNvSpPr>
              <a:spLocks noChangeArrowheads="1"/>
            </p:cNvSpPr>
            <p:nvPr/>
          </p:nvSpPr>
          <p:spPr bwMode="auto">
            <a:xfrm>
              <a:off x="6526213" y="476250"/>
              <a:ext cx="65088" cy="65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14" name="Oval 223"/>
            <p:cNvSpPr>
              <a:spLocks noChangeArrowheads="1"/>
            </p:cNvSpPr>
            <p:nvPr/>
          </p:nvSpPr>
          <p:spPr bwMode="auto">
            <a:xfrm>
              <a:off x="6751638" y="519113"/>
              <a:ext cx="69850" cy="682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15" name="Oval 224"/>
            <p:cNvSpPr>
              <a:spLocks noChangeArrowheads="1"/>
            </p:cNvSpPr>
            <p:nvPr/>
          </p:nvSpPr>
          <p:spPr bwMode="auto">
            <a:xfrm>
              <a:off x="6973888" y="581025"/>
              <a:ext cx="73025" cy="71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16" name="Oval 225"/>
            <p:cNvSpPr>
              <a:spLocks noChangeArrowheads="1"/>
            </p:cNvSpPr>
            <p:nvPr/>
          </p:nvSpPr>
          <p:spPr bwMode="auto">
            <a:xfrm>
              <a:off x="7189788" y="658813"/>
              <a:ext cx="77788" cy="777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17" name="Oval 226"/>
            <p:cNvSpPr>
              <a:spLocks noChangeArrowheads="1"/>
            </p:cNvSpPr>
            <p:nvPr/>
          </p:nvSpPr>
          <p:spPr bwMode="auto">
            <a:xfrm>
              <a:off x="7397750" y="754063"/>
              <a:ext cx="82550" cy="809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18" name="Oval 227"/>
            <p:cNvSpPr>
              <a:spLocks noChangeArrowheads="1"/>
            </p:cNvSpPr>
            <p:nvPr/>
          </p:nvSpPr>
          <p:spPr bwMode="auto">
            <a:xfrm>
              <a:off x="7599363" y="865188"/>
              <a:ext cx="85725" cy="857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19" name="Oval 228"/>
            <p:cNvSpPr>
              <a:spLocks noChangeArrowheads="1"/>
            </p:cNvSpPr>
            <p:nvPr/>
          </p:nvSpPr>
          <p:spPr bwMode="auto">
            <a:xfrm>
              <a:off x="7789863" y="992188"/>
              <a:ext cx="90488" cy="904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20" name="Oval 229"/>
            <p:cNvSpPr>
              <a:spLocks noChangeArrowheads="1"/>
            </p:cNvSpPr>
            <p:nvPr/>
          </p:nvSpPr>
          <p:spPr bwMode="auto">
            <a:xfrm>
              <a:off x="7970838" y="1135063"/>
              <a:ext cx="92075" cy="920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21" name="Oval 230"/>
            <p:cNvSpPr>
              <a:spLocks noChangeArrowheads="1"/>
            </p:cNvSpPr>
            <p:nvPr/>
          </p:nvSpPr>
          <p:spPr bwMode="auto">
            <a:xfrm>
              <a:off x="8139113" y="1290638"/>
              <a:ext cx="96838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22" name="Oval 231"/>
            <p:cNvSpPr>
              <a:spLocks noChangeArrowheads="1"/>
            </p:cNvSpPr>
            <p:nvPr/>
          </p:nvSpPr>
          <p:spPr bwMode="auto">
            <a:xfrm>
              <a:off x="8294688" y="1458913"/>
              <a:ext cx="100013" cy="1000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23" name="Oval 232"/>
            <p:cNvSpPr>
              <a:spLocks noChangeArrowheads="1"/>
            </p:cNvSpPr>
            <p:nvPr/>
          </p:nvSpPr>
          <p:spPr bwMode="auto">
            <a:xfrm>
              <a:off x="8439150" y="1641475"/>
              <a:ext cx="100013" cy="1000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24" name="Oval 233"/>
            <p:cNvSpPr>
              <a:spLocks noChangeArrowheads="1"/>
            </p:cNvSpPr>
            <p:nvPr/>
          </p:nvSpPr>
          <p:spPr bwMode="auto">
            <a:xfrm>
              <a:off x="8567738" y="1833563"/>
              <a:ext cx="101600" cy="1000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25" name="Oval 234"/>
            <p:cNvSpPr>
              <a:spLocks noChangeArrowheads="1"/>
            </p:cNvSpPr>
            <p:nvPr/>
          </p:nvSpPr>
          <p:spPr bwMode="auto">
            <a:xfrm>
              <a:off x="8682038" y="2035175"/>
              <a:ext cx="101600" cy="1000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26" name="Oval 235"/>
            <p:cNvSpPr>
              <a:spLocks noChangeArrowheads="1"/>
            </p:cNvSpPr>
            <p:nvPr/>
          </p:nvSpPr>
          <p:spPr bwMode="auto">
            <a:xfrm>
              <a:off x="8780463" y="2246313"/>
              <a:ext cx="100013" cy="1000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27" name="Oval 236"/>
            <p:cNvSpPr>
              <a:spLocks noChangeArrowheads="1"/>
            </p:cNvSpPr>
            <p:nvPr/>
          </p:nvSpPr>
          <p:spPr bwMode="auto">
            <a:xfrm>
              <a:off x="8863013" y="2466975"/>
              <a:ext cx="95250" cy="936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28" name="Oval 237"/>
            <p:cNvSpPr>
              <a:spLocks noChangeArrowheads="1"/>
            </p:cNvSpPr>
            <p:nvPr/>
          </p:nvSpPr>
          <p:spPr bwMode="auto">
            <a:xfrm>
              <a:off x="8934450" y="2698750"/>
              <a:ext cx="79375" cy="777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29" name="Oval 238"/>
            <p:cNvSpPr>
              <a:spLocks noChangeArrowheads="1"/>
            </p:cNvSpPr>
            <p:nvPr/>
          </p:nvSpPr>
          <p:spPr bwMode="auto">
            <a:xfrm>
              <a:off x="8990013" y="2935288"/>
              <a:ext cx="58738" cy="587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30" name="Oval 239"/>
            <p:cNvSpPr>
              <a:spLocks noChangeArrowheads="1"/>
            </p:cNvSpPr>
            <p:nvPr/>
          </p:nvSpPr>
          <p:spPr bwMode="auto">
            <a:xfrm>
              <a:off x="9024938" y="3173413"/>
              <a:ext cx="42863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31" name="Oval 240"/>
            <p:cNvSpPr>
              <a:spLocks noChangeArrowheads="1"/>
            </p:cNvSpPr>
            <p:nvPr/>
          </p:nvSpPr>
          <p:spPr bwMode="auto">
            <a:xfrm>
              <a:off x="9037638" y="3409950"/>
              <a:ext cx="36513" cy="349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32" name="Oval 241"/>
            <p:cNvSpPr>
              <a:spLocks noChangeArrowheads="1"/>
            </p:cNvSpPr>
            <p:nvPr/>
          </p:nvSpPr>
          <p:spPr bwMode="auto">
            <a:xfrm>
              <a:off x="9029700" y="3643313"/>
              <a:ext cx="33338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33" name="Oval 242"/>
            <p:cNvSpPr>
              <a:spLocks noChangeArrowheads="1"/>
            </p:cNvSpPr>
            <p:nvPr/>
          </p:nvSpPr>
          <p:spPr bwMode="auto">
            <a:xfrm>
              <a:off x="9005888" y="3875088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34" name="Oval 243"/>
            <p:cNvSpPr>
              <a:spLocks noChangeArrowheads="1"/>
            </p:cNvSpPr>
            <p:nvPr/>
          </p:nvSpPr>
          <p:spPr bwMode="auto">
            <a:xfrm>
              <a:off x="8961438" y="4105275"/>
              <a:ext cx="25400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35" name="Oval 244"/>
            <p:cNvSpPr>
              <a:spLocks noChangeArrowheads="1"/>
            </p:cNvSpPr>
            <p:nvPr/>
          </p:nvSpPr>
          <p:spPr bwMode="auto">
            <a:xfrm>
              <a:off x="8899525" y="4329113"/>
              <a:ext cx="23813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36" name="Oval 245"/>
            <p:cNvSpPr>
              <a:spLocks noChangeArrowheads="1"/>
            </p:cNvSpPr>
            <p:nvPr/>
          </p:nvSpPr>
          <p:spPr bwMode="auto">
            <a:xfrm>
              <a:off x="8820150" y="4548188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37" name="Oval 246"/>
            <p:cNvSpPr>
              <a:spLocks noChangeArrowheads="1"/>
            </p:cNvSpPr>
            <p:nvPr/>
          </p:nvSpPr>
          <p:spPr bwMode="auto">
            <a:xfrm>
              <a:off x="8724900" y="4760913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38" name="Oval 247"/>
            <p:cNvSpPr>
              <a:spLocks noChangeArrowheads="1"/>
            </p:cNvSpPr>
            <p:nvPr/>
          </p:nvSpPr>
          <p:spPr bwMode="auto">
            <a:xfrm>
              <a:off x="8612188" y="4964113"/>
              <a:ext cx="15875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39" name="Oval 248"/>
            <p:cNvSpPr>
              <a:spLocks noChangeArrowheads="1"/>
            </p:cNvSpPr>
            <p:nvPr/>
          </p:nvSpPr>
          <p:spPr bwMode="auto">
            <a:xfrm>
              <a:off x="8483600" y="5157788"/>
              <a:ext cx="14288" cy="12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40" name="Oval 249"/>
            <p:cNvSpPr>
              <a:spLocks noChangeArrowheads="1"/>
            </p:cNvSpPr>
            <p:nvPr/>
          </p:nvSpPr>
          <p:spPr bwMode="auto">
            <a:xfrm>
              <a:off x="8340725" y="5340350"/>
              <a:ext cx="11113" cy="12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41" name="Oval 250"/>
            <p:cNvSpPr>
              <a:spLocks noChangeArrowheads="1"/>
            </p:cNvSpPr>
            <p:nvPr/>
          </p:nvSpPr>
          <p:spPr bwMode="auto">
            <a:xfrm>
              <a:off x="8183563" y="5511800"/>
              <a:ext cx="11113" cy="11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42" name="Oval 251"/>
            <p:cNvSpPr>
              <a:spLocks noChangeArrowheads="1"/>
            </p:cNvSpPr>
            <p:nvPr/>
          </p:nvSpPr>
          <p:spPr bwMode="auto">
            <a:xfrm>
              <a:off x="8012113" y="5668963"/>
              <a:ext cx="11113" cy="11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43" name="Oval 252"/>
            <p:cNvSpPr>
              <a:spLocks noChangeArrowheads="1"/>
            </p:cNvSpPr>
            <p:nvPr/>
          </p:nvSpPr>
          <p:spPr bwMode="auto">
            <a:xfrm>
              <a:off x="7831138" y="5813425"/>
              <a:ext cx="11113" cy="11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44" name="Oval 253"/>
            <p:cNvSpPr>
              <a:spLocks noChangeArrowheads="1"/>
            </p:cNvSpPr>
            <p:nvPr/>
          </p:nvSpPr>
          <p:spPr bwMode="auto">
            <a:xfrm>
              <a:off x="7637463" y="5942013"/>
              <a:ext cx="11113" cy="11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45" name="Oval 254"/>
            <p:cNvSpPr>
              <a:spLocks noChangeArrowheads="1"/>
            </p:cNvSpPr>
            <p:nvPr/>
          </p:nvSpPr>
          <p:spPr bwMode="auto">
            <a:xfrm>
              <a:off x="7435850" y="6056313"/>
              <a:ext cx="11113" cy="11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46" name="Oval 255"/>
            <p:cNvSpPr>
              <a:spLocks noChangeArrowheads="1"/>
            </p:cNvSpPr>
            <p:nvPr/>
          </p:nvSpPr>
          <p:spPr bwMode="auto">
            <a:xfrm>
              <a:off x="7224713" y="6153150"/>
              <a:ext cx="11113" cy="12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47" name="Oval 256"/>
            <p:cNvSpPr>
              <a:spLocks noChangeArrowheads="1"/>
            </p:cNvSpPr>
            <p:nvPr/>
          </p:nvSpPr>
          <p:spPr bwMode="auto">
            <a:xfrm>
              <a:off x="7005638" y="6234113"/>
              <a:ext cx="12700" cy="11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48" name="Oval 257"/>
            <p:cNvSpPr>
              <a:spLocks noChangeArrowheads="1"/>
            </p:cNvSpPr>
            <p:nvPr/>
          </p:nvSpPr>
          <p:spPr bwMode="auto">
            <a:xfrm>
              <a:off x="6781800" y="6296025"/>
              <a:ext cx="12700" cy="12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49" name="Oval 258"/>
            <p:cNvSpPr>
              <a:spLocks noChangeArrowheads="1"/>
            </p:cNvSpPr>
            <p:nvPr/>
          </p:nvSpPr>
          <p:spPr bwMode="auto">
            <a:xfrm>
              <a:off x="6554788" y="6342063"/>
              <a:ext cx="12700" cy="12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50" name="Oval 259"/>
            <p:cNvSpPr>
              <a:spLocks noChangeArrowheads="1"/>
            </p:cNvSpPr>
            <p:nvPr/>
          </p:nvSpPr>
          <p:spPr bwMode="auto">
            <a:xfrm>
              <a:off x="6324600" y="6369050"/>
              <a:ext cx="11113" cy="12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51" name="Oval 260"/>
            <p:cNvSpPr>
              <a:spLocks noChangeArrowheads="1"/>
            </p:cNvSpPr>
            <p:nvPr/>
          </p:nvSpPr>
          <p:spPr bwMode="auto">
            <a:xfrm>
              <a:off x="6072188" y="6211888"/>
              <a:ext cx="49213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52" name="Oval 261"/>
            <p:cNvSpPr>
              <a:spLocks noChangeArrowheads="1"/>
            </p:cNvSpPr>
            <p:nvPr/>
          </p:nvSpPr>
          <p:spPr bwMode="auto">
            <a:xfrm>
              <a:off x="5842000" y="6203950"/>
              <a:ext cx="44450" cy="460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53" name="Oval 262"/>
            <p:cNvSpPr>
              <a:spLocks noChangeArrowheads="1"/>
            </p:cNvSpPr>
            <p:nvPr/>
          </p:nvSpPr>
          <p:spPr bwMode="auto">
            <a:xfrm>
              <a:off x="5613400" y="6176963"/>
              <a:ext cx="41275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54" name="Oval 263"/>
            <p:cNvSpPr>
              <a:spLocks noChangeArrowheads="1"/>
            </p:cNvSpPr>
            <p:nvPr/>
          </p:nvSpPr>
          <p:spPr bwMode="auto">
            <a:xfrm>
              <a:off x="5387975" y="6130925"/>
              <a:ext cx="38100" cy="396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55" name="Oval 264"/>
            <p:cNvSpPr>
              <a:spLocks noChangeArrowheads="1"/>
            </p:cNvSpPr>
            <p:nvPr/>
          </p:nvSpPr>
          <p:spPr bwMode="auto">
            <a:xfrm>
              <a:off x="5167313" y="6067425"/>
              <a:ext cx="33338" cy="33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56" name="Oval 265"/>
            <p:cNvSpPr>
              <a:spLocks noChangeArrowheads="1"/>
            </p:cNvSpPr>
            <p:nvPr/>
          </p:nvSpPr>
          <p:spPr bwMode="auto">
            <a:xfrm>
              <a:off x="4954588" y="5986463"/>
              <a:ext cx="26988" cy="26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57" name="Oval 266"/>
            <p:cNvSpPr>
              <a:spLocks noChangeArrowheads="1"/>
            </p:cNvSpPr>
            <p:nvPr/>
          </p:nvSpPr>
          <p:spPr bwMode="auto">
            <a:xfrm>
              <a:off x="4748213" y="5886450"/>
              <a:ext cx="22225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58" name="Oval 267"/>
            <p:cNvSpPr>
              <a:spLocks noChangeArrowheads="1"/>
            </p:cNvSpPr>
            <p:nvPr/>
          </p:nvSpPr>
          <p:spPr bwMode="auto">
            <a:xfrm>
              <a:off x="4551363" y="5770563"/>
              <a:ext cx="17463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59" name="Oval 268"/>
            <p:cNvSpPr>
              <a:spLocks noChangeArrowheads="1"/>
            </p:cNvSpPr>
            <p:nvPr/>
          </p:nvSpPr>
          <p:spPr bwMode="auto">
            <a:xfrm>
              <a:off x="4365625" y="5637213"/>
              <a:ext cx="11113" cy="12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60" name="Oval 269"/>
            <p:cNvSpPr>
              <a:spLocks noChangeArrowheads="1"/>
            </p:cNvSpPr>
            <p:nvPr/>
          </p:nvSpPr>
          <p:spPr bwMode="auto">
            <a:xfrm>
              <a:off x="4189413" y="5489575"/>
              <a:ext cx="9525" cy="7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61" name="Oval 270"/>
            <p:cNvSpPr>
              <a:spLocks noChangeArrowheads="1"/>
            </p:cNvSpPr>
            <p:nvPr/>
          </p:nvSpPr>
          <p:spPr bwMode="auto">
            <a:xfrm>
              <a:off x="4025900" y="5326063"/>
              <a:ext cx="6350" cy="6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62" name="Oval 271"/>
            <p:cNvSpPr>
              <a:spLocks noChangeArrowheads="1"/>
            </p:cNvSpPr>
            <p:nvPr/>
          </p:nvSpPr>
          <p:spPr bwMode="auto">
            <a:xfrm>
              <a:off x="3878263" y="5151438"/>
              <a:ext cx="3175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63" name="Oval 272"/>
            <p:cNvSpPr>
              <a:spLocks noChangeArrowheads="1"/>
            </p:cNvSpPr>
            <p:nvPr/>
          </p:nvSpPr>
          <p:spPr bwMode="auto">
            <a:xfrm>
              <a:off x="3741738" y="4960938"/>
              <a:ext cx="4763" cy="4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64" name="Oval 273"/>
            <p:cNvSpPr>
              <a:spLocks noChangeArrowheads="1"/>
            </p:cNvSpPr>
            <p:nvPr/>
          </p:nvSpPr>
          <p:spPr bwMode="auto">
            <a:xfrm>
              <a:off x="3622675" y="4762500"/>
              <a:ext cx="4763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65" name="Oval 274"/>
            <p:cNvSpPr>
              <a:spLocks noChangeArrowheads="1"/>
            </p:cNvSpPr>
            <p:nvPr/>
          </p:nvSpPr>
          <p:spPr bwMode="auto">
            <a:xfrm>
              <a:off x="3519488" y="4552950"/>
              <a:ext cx="6350" cy="6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66" name="Oval 275"/>
            <p:cNvSpPr>
              <a:spLocks noChangeArrowheads="1"/>
            </p:cNvSpPr>
            <p:nvPr/>
          </p:nvSpPr>
          <p:spPr bwMode="auto">
            <a:xfrm>
              <a:off x="3433763" y="4335463"/>
              <a:ext cx="7938" cy="9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67" name="Oval 276"/>
            <p:cNvSpPr>
              <a:spLocks noChangeArrowheads="1"/>
            </p:cNvSpPr>
            <p:nvPr/>
          </p:nvSpPr>
          <p:spPr bwMode="auto">
            <a:xfrm>
              <a:off x="3365500" y="4111625"/>
              <a:ext cx="12700" cy="11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68" name="Oval 277"/>
            <p:cNvSpPr>
              <a:spLocks noChangeArrowheads="1"/>
            </p:cNvSpPr>
            <p:nvPr/>
          </p:nvSpPr>
          <p:spPr bwMode="auto">
            <a:xfrm>
              <a:off x="3317875" y="3883025"/>
              <a:ext cx="14288" cy="142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69" name="Oval 278"/>
            <p:cNvSpPr>
              <a:spLocks noChangeArrowheads="1"/>
            </p:cNvSpPr>
            <p:nvPr/>
          </p:nvSpPr>
          <p:spPr bwMode="auto">
            <a:xfrm>
              <a:off x="3287713" y="3651250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70" name="Oval 279"/>
            <p:cNvSpPr>
              <a:spLocks noChangeArrowheads="1"/>
            </p:cNvSpPr>
            <p:nvPr/>
          </p:nvSpPr>
          <p:spPr bwMode="auto">
            <a:xfrm>
              <a:off x="3276600" y="3419475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71" name="Oval 280"/>
            <p:cNvSpPr>
              <a:spLocks noChangeArrowheads="1"/>
            </p:cNvSpPr>
            <p:nvPr/>
          </p:nvSpPr>
          <p:spPr bwMode="auto">
            <a:xfrm>
              <a:off x="3284538" y="3186113"/>
              <a:ext cx="22225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72" name="Oval 281"/>
            <p:cNvSpPr>
              <a:spLocks noChangeArrowheads="1"/>
            </p:cNvSpPr>
            <p:nvPr/>
          </p:nvSpPr>
          <p:spPr bwMode="auto">
            <a:xfrm>
              <a:off x="3313113" y="2955925"/>
              <a:ext cx="22225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73" name="Oval 282"/>
            <p:cNvSpPr>
              <a:spLocks noChangeArrowheads="1"/>
            </p:cNvSpPr>
            <p:nvPr/>
          </p:nvSpPr>
          <p:spPr bwMode="auto">
            <a:xfrm>
              <a:off x="3360738" y="2727325"/>
              <a:ext cx="22225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74" name="Oval 283"/>
            <p:cNvSpPr>
              <a:spLocks noChangeArrowheads="1"/>
            </p:cNvSpPr>
            <p:nvPr/>
          </p:nvSpPr>
          <p:spPr bwMode="auto">
            <a:xfrm>
              <a:off x="3425825" y="2505075"/>
              <a:ext cx="23813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75" name="Oval 284"/>
            <p:cNvSpPr>
              <a:spLocks noChangeArrowheads="1"/>
            </p:cNvSpPr>
            <p:nvPr/>
          </p:nvSpPr>
          <p:spPr bwMode="auto">
            <a:xfrm>
              <a:off x="3509963" y="2287588"/>
              <a:ext cx="25400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76" name="Oval 285"/>
            <p:cNvSpPr>
              <a:spLocks noChangeArrowheads="1"/>
            </p:cNvSpPr>
            <p:nvPr/>
          </p:nvSpPr>
          <p:spPr bwMode="auto">
            <a:xfrm>
              <a:off x="3611563" y="2079625"/>
              <a:ext cx="26988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77" name="Oval 286"/>
            <p:cNvSpPr>
              <a:spLocks noChangeArrowheads="1"/>
            </p:cNvSpPr>
            <p:nvPr/>
          </p:nvSpPr>
          <p:spPr bwMode="auto">
            <a:xfrm>
              <a:off x="3730625" y="1879600"/>
              <a:ext cx="26988" cy="26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78" name="Oval 287"/>
            <p:cNvSpPr>
              <a:spLocks noChangeArrowheads="1"/>
            </p:cNvSpPr>
            <p:nvPr/>
          </p:nvSpPr>
          <p:spPr bwMode="auto">
            <a:xfrm>
              <a:off x="3865563" y="1690688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79" name="Oval 288"/>
            <p:cNvSpPr>
              <a:spLocks noChangeArrowheads="1"/>
            </p:cNvSpPr>
            <p:nvPr/>
          </p:nvSpPr>
          <p:spPr bwMode="auto">
            <a:xfrm>
              <a:off x="4014788" y="1512888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80" name="Oval 289"/>
            <p:cNvSpPr>
              <a:spLocks noChangeArrowheads="1"/>
            </p:cNvSpPr>
            <p:nvPr/>
          </p:nvSpPr>
          <p:spPr bwMode="auto">
            <a:xfrm>
              <a:off x="4178300" y="1347788"/>
              <a:ext cx="31750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81" name="Oval 290"/>
            <p:cNvSpPr>
              <a:spLocks noChangeArrowheads="1"/>
            </p:cNvSpPr>
            <p:nvPr/>
          </p:nvSpPr>
          <p:spPr bwMode="auto">
            <a:xfrm>
              <a:off x="4354513" y="1196975"/>
              <a:ext cx="33338" cy="33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82" name="Oval 291"/>
            <p:cNvSpPr>
              <a:spLocks noChangeArrowheads="1"/>
            </p:cNvSpPr>
            <p:nvPr/>
          </p:nvSpPr>
          <p:spPr bwMode="auto">
            <a:xfrm>
              <a:off x="4541838" y="1060450"/>
              <a:ext cx="34925" cy="349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83" name="Oval 292"/>
            <p:cNvSpPr>
              <a:spLocks noChangeArrowheads="1"/>
            </p:cNvSpPr>
            <p:nvPr/>
          </p:nvSpPr>
          <p:spPr bwMode="auto">
            <a:xfrm>
              <a:off x="4740275" y="939800"/>
              <a:ext cx="38100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84" name="Oval 293"/>
            <p:cNvSpPr>
              <a:spLocks noChangeArrowheads="1"/>
            </p:cNvSpPr>
            <p:nvPr/>
          </p:nvSpPr>
          <p:spPr bwMode="auto">
            <a:xfrm>
              <a:off x="4948238" y="836613"/>
              <a:ext cx="38100" cy="396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85" name="Oval 294"/>
            <p:cNvSpPr>
              <a:spLocks noChangeArrowheads="1"/>
            </p:cNvSpPr>
            <p:nvPr/>
          </p:nvSpPr>
          <p:spPr bwMode="auto">
            <a:xfrm>
              <a:off x="5164138" y="752475"/>
              <a:ext cx="39688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86" name="Oval 295"/>
            <p:cNvSpPr>
              <a:spLocks noChangeArrowheads="1"/>
            </p:cNvSpPr>
            <p:nvPr/>
          </p:nvSpPr>
          <p:spPr bwMode="auto">
            <a:xfrm>
              <a:off x="5384800" y="684213"/>
              <a:ext cx="42863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87" name="Oval 296"/>
            <p:cNvSpPr>
              <a:spLocks noChangeArrowheads="1"/>
            </p:cNvSpPr>
            <p:nvPr/>
          </p:nvSpPr>
          <p:spPr bwMode="auto">
            <a:xfrm>
              <a:off x="5611813" y="636588"/>
              <a:ext cx="44450" cy="44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88" name="Oval 297"/>
            <p:cNvSpPr>
              <a:spLocks noChangeArrowheads="1"/>
            </p:cNvSpPr>
            <p:nvPr/>
          </p:nvSpPr>
          <p:spPr bwMode="auto">
            <a:xfrm>
              <a:off x="5840413" y="606425"/>
              <a:ext cx="46038" cy="460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89" name="Oval 298"/>
            <p:cNvSpPr>
              <a:spLocks noChangeArrowheads="1"/>
            </p:cNvSpPr>
            <p:nvPr/>
          </p:nvSpPr>
          <p:spPr bwMode="auto">
            <a:xfrm>
              <a:off x="6072188" y="596900"/>
              <a:ext cx="47625" cy="47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90" name="Oval 299"/>
            <p:cNvSpPr>
              <a:spLocks noChangeArrowheads="1"/>
            </p:cNvSpPr>
            <p:nvPr/>
          </p:nvSpPr>
          <p:spPr bwMode="auto">
            <a:xfrm>
              <a:off x="6303963" y="604838"/>
              <a:ext cx="49213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91" name="Oval 300"/>
            <p:cNvSpPr>
              <a:spLocks noChangeArrowheads="1"/>
            </p:cNvSpPr>
            <p:nvPr/>
          </p:nvSpPr>
          <p:spPr bwMode="auto">
            <a:xfrm>
              <a:off x="6532563" y="631825"/>
              <a:ext cx="52388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92" name="Oval 301"/>
            <p:cNvSpPr>
              <a:spLocks noChangeArrowheads="1"/>
            </p:cNvSpPr>
            <p:nvPr/>
          </p:nvSpPr>
          <p:spPr bwMode="auto">
            <a:xfrm>
              <a:off x="6759575" y="679450"/>
              <a:ext cx="52388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93" name="Oval 302"/>
            <p:cNvSpPr>
              <a:spLocks noChangeArrowheads="1"/>
            </p:cNvSpPr>
            <p:nvPr/>
          </p:nvSpPr>
          <p:spPr bwMode="auto">
            <a:xfrm>
              <a:off x="6981825" y="744538"/>
              <a:ext cx="53975" cy="53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94" name="Oval 303"/>
            <p:cNvSpPr>
              <a:spLocks noChangeArrowheads="1"/>
            </p:cNvSpPr>
            <p:nvPr/>
          </p:nvSpPr>
          <p:spPr bwMode="auto">
            <a:xfrm>
              <a:off x="7197725" y="828675"/>
              <a:ext cx="55563" cy="555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95" name="Oval 304"/>
            <p:cNvSpPr>
              <a:spLocks noChangeArrowheads="1"/>
            </p:cNvSpPr>
            <p:nvPr/>
          </p:nvSpPr>
          <p:spPr bwMode="auto">
            <a:xfrm>
              <a:off x="7404100" y="928688"/>
              <a:ext cx="58738" cy="587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96" name="Oval 305"/>
            <p:cNvSpPr>
              <a:spLocks noChangeArrowheads="1"/>
            </p:cNvSpPr>
            <p:nvPr/>
          </p:nvSpPr>
          <p:spPr bwMode="auto">
            <a:xfrm>
              <a:off x="7602538" y="1047750"/>
              <a:ext cx="60325" cy="6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97" name="Oval 306"/>
            <p:cNvSpPr>
              <a:spLocks noChangeArrowheads="1"/>
            </p:cNvSpPr>
            <p:nvPr/>
          </p:nvSpPr>
          <p:spPr bwMode="auto">
            <a:xfrm>
              <a:off x="7791450" y="1182688"/>
              <a:ext cx="61913" cy="6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98" name="Oval 307"/>
            <p:cNvSpPr>
              <a:spLocks noChangeArrowheads="1"/>
            </p:cNvSpPr>
            <p:nvPr/>
          </p:nvSpPr>
          <p:spPr bwMode="auto">
            <a:xfrm>
              <a:off x="7967663" y="1330325"/>
              <a:ext cx="63500" cy="65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99" name="Oval 308"/>
            <p:cNvSpPr>
              <a:spLocks noChangeArrowheads="1"/>
            </p:cNvSpPr>
            <p:nvPr/>
          </p:nvSpPr>
          <p:spPr bwMode="auto">
            <a:xfrm>
              <a:off x="8129588" y="1493838"/>
              <a:ext cx="66675" cy="65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400" name="Oval 309"/>
            <p:cNvSpPr>
              <a:spLocks noChangeArrowheads="1"/>
            </p:cNvSpPr>
            <p:nvPr/>
          </p:nvSpPr>
          <p:spPr bwMode="auto">
            <a:xfrm>
              <a:off x="8280400" y="1670050"/>
              <a:ext cx="66675" cy="666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401" name="Oval 310"/>
            <p:cNvSpPr>
              <a:spLocks noChangeArrowheads="1"/>
            </p:cNvSpPr>
            <p:nvPr/>
          </p:nvSpPr>
          <p:spPr bwMode="auto">
            <a:xfrm>
              <a:off x="8413750" y="1857375"/>
              <a:ext cx="69850" cy="698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402" name="Oval 311"/>
            <p:cNvSpPr>
              <a:spLocks noChangeArrowheads="1"/>
            </p:cNvSpPr>
            <p:nvPr/>
          </p:nvSpPr>
          <p:spPr bwMode="auto">
            <a:xfrm>
              <a:off x="8532813" y="2055813"/>
              <a:ext cx="71438" cy="71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403" name="Oval 312"/>
            <p:cNvSpPr>
              <a:spLocks noChangeArrowheads="1"/>
            </p:cNvSpPr>
            <p:nvPr/>
          </p:nvSpPr>
          <p:spPr bwMode="auto">
            <a:xfrm>
              <a:off x="8634413" y="2263775"/>
              <a:ext cx="73025" cy="730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404" name="Oval 313"/>
            <p:cNvSpPr>
              <a:spLocks noChangeArrowheads="1"/>
            </p:cNvSpPr>
            <p:nvPr/>
          </p:nvSpPr>
          <p:spPr bwMode="auto">
            <a:xfrm>
              <a:off x="8716963" y="2478088"/>
              <a:ext cx="76200" cy="76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405" name="Oval 314"/>
            <p:cNvSpPr>
              <a:spLocks noChangeArrowheads="1"/>
            </p:cNvSpPr>
            <p:nvPr/>
          </p:nvSpPr>
          <p:spPr bwMode="auto">
            <a:xfrm>
              <a:off x="8783638" y="2700338"/>
              <a:ext cx="76200" cy="76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406" name="Oval 315"/>
            <p:cNvSpPr>
              <a:spLocks noChangeArrowheads="1"/>
            </p:cNvSpPr>
            <p:nvPr/>
          </p:nvSpPr>
          <p:spPr bwMode="auto">
            <a:xfrm>
              <a:off x="8829675" y="2925763"/>
              <a:ext cx="79375" cy="79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407" name="Oval 316"/>
            <p:cNvSpPr>
              <a:spLocks noChangeArrowheads="1"/>
            </p:cNvSpPr>
            <p:nvPr/>
          </p:nvSpPr>
          <p:spPr bwMode="auto">
            <a:xfrm>
              <a:off x="8858250" y="3155950"/>
              <a:ext cx="79375" cy="777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408" name="Oval 317"/>
            <p:cNvSpPr>
              <a:spLocks noChangeArrowheads="1"/>
            </p:cNvSpPr>
            <p:nvPr/>
          </p:nvSpPr>
          <p:spPr bwMode="auto">
            <a:xfrm>
              <a:off x="8869363" y="3389313"/>
              <a:ext cx="76200" cy="76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409" name="Oval 318"/>
            <p:cNvSpPr>
              <a:spLocks noChangeArrowheads="1"/>
            </p:cNvSpPr>
            <p:nvPr/>
          </p:nvSpPr>
          <p:spPr bwMode="auto">
            <a:xfrm>
              <a:off x="8861425" y="3622675"/>
              <a:ext cx="73025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410" name="Oval 319"/>
            <p:cNvSpPr>
              <a:spLocks noChangeArrowheads="1"/>
            </p:cNvSpPr>
            <p:nvPr/>
          </p:nvSpPr>
          <p:spPr bwMode="auto">
            <a:xfrm>
              <a:off x="8832850" y="3854450"/>
              <a:ext cx="73025" cy="71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411" name="Oval 320"/>
            <p:cNvSpPr>
              <a:spLocks noChangeArrowheads="1"/>
            </p:cNvSpPr>
            <p:nvPr/>
          </p:nvSpPr>
          <p:spPr bwMode="auto">
            <a:xfrm>
              <a:off x="8788400" y="4083050"/>
              <a:ext cx="66675" cy="666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412" name="Oval 321"/>
            <p:cNvSpPr>
              <a:spLocks noChangeArrowheads="1"/>
            </p:cNvSpPr>
            <p:nvPr/>
          </p:nvSpPr>
          <p:spPr bwMode="auto">
            <a:xfrm>
              <a:off x="8724900" y="4308475"/>
              <a:ext cx="61913" cy="619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413" name="Oval 322"/>
            <p:cNvSpPr>
              <a:spLocks noChangeArrowheads="1"/>
            </p:cNvSpPr>
            <p:nvPr/>
          </p:nvSpPr>
          <p:spPr bwMode="auto">
            <a:xfrm>
              <a:off x="8642350" y="4527550"/>
              <a:ext cx="57150" cy="555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414" name="Oval 323"/>
            <p:cNvSpPr>
              <a:spLocks noChangeArrowheads="1"/>
            </p:cNvSpPr>
            <p:nvPr/>
          </p:nvSpPr>
          <p:spPr bwMode="auto">
            <a:xfrm>
              <a:off x="8543925" y="4738688"/>
              <a:ext cx="50800" cy="508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415" name="Oval 324"/>
            <p:cNvSpPr>
              <a:spLocks noChangeArrowheads="1"/>
            </p:cNvSpPr>
            <p:nvPr/>
          </p:nvSpPr>
          <p:spPr bwMode="auto">
            <a:xfrm>
              <a:off x="8426450" y="4938713"/>
              <a:ext cx="47625" cy="47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416" name="Oval 325"/>
            <p:cNvSpPr>
              <a:spLocks noChangeArrowheads="1"/>
            </p:cNvSpPr>
            <p:nvPr/>
          </p:nvSpPr>
          <p:spPr bwMode="auto">
            <a:xfrm>
              <a:off x="8291513" y="5129213"/>
              <a:ext cx="46038" cy="44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417" name="Oval 326"/>
            <p:cNvSpPr>
              <a:spLocks noChangeArrowheads="1"/>
            </p:cNvSpPr>
            <p:nvPr/>
          </p:nvSpPr>
          <p:spPr bwMode="auto">
            <a:xfrm>
              <a:off x="8142288" y="5307013"/>
              <a:ext cx="44450" cy="44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418" name="Oval 327"/>
            <p:cNvSpPr>
              <a:spLocks noChangeArrowheads="1"/>
            </p:cNvSpPr>
            <p:nvPr/>
          </p:nvSpPr>
          <p:spPr bwMode="auto">
            <a:xfrm>
              <a:off x="7978775" y="5470525"/>
              <a:ext cx="44450" cy="44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419" name="Oval 328"/>
            <p:cNvSpPr>
              <a:spLocks noChangeArrowheads="1"/>
            </p:cNvSpPr>
            <p:nvPr/>
          </p:nvSpPr>
          <p:spPr bwMode="auto">
            <a:xfrm>
              <a:off x="7800975" y="5621338"/>
              <a:ext cx="44450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420" name="Oval 329"/>
            <p:cNvSpPr>
              <a:spLocks noChangeArrowheads="1"/>
            </p:cNvSpPr>
            <p:nvPr/>
          </p:nvSpPr>
          <p:spPr bwMode="auto">
            <a:xfrm>
              <a:off x="7612063" y="5754688"/>
              <a:ext cx="44450" cy="460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421" name="Oval 330"/>
            <p:cNvSpPr>
              <a:spLocks noChangeArrowheads="1"/>
            </p:cNvSpPr>
            <p:nvPr/>
          </p:nvSpPr>
          <p:spPr bwMode="auto">
            <a:xfrm>
              <a:off x="7412038" y="5873750"/>
              <a:ext cx="46038" cy="460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422" name="Oval 331"/>
            <p:cNvSpPr>
              <a:spLocks noChangeArrowheads="1"/>
            </p:cNvSpPr>
            <p:nvPr/>
          </p:nvSpPr>
          <p:spPr bwMode="auto">
            <a:xfrm>
              <a:off x="7202488" y="5975350"/>
              <a:ext cx="47625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423" name="Oval 332"/>
            <p:cNvSpPr>
              <a:spLocks noChangeArrowheads="1"/>
            </p:cNvSpPr>
            <p:nvPr/>
          </p:nvSpPr>
          <p:spPr bwMode="auto">
            <a:xfrm>
              <a:off x="6986588" y="6059488"/>
              <a:ext cx="49213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424" name="Oval 333"/>
            <p:cNvSpPr>
              <a:spLocks noChangeArrowheads="1"/>
            </p:cNvSpPr>
            <p:nvPr/>
          </p:nvSpPr>
          <p:spPr bwMode="auto">
            <a:xfrm>
              <a:off x="6762750" y="6124575"/>
              <a:ext cx="50800" cy="508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425" name="Oval 334"/>
            <p:cNvSpPr>
              <a:spLocks noChangeArrowheads="1"/>
            </p:cNvSpPr>
            <p:nvPr/>
          </p:nvSpPr>
          <p:spPr bwMode="auto">
            <a:xfrm>
              <a:off x="6535738" y="6173788"/>
              <a:ext cx="49213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426" name="Oval 335"/>
            <p:cNvSpPr>
              <a:spLocks noChangeArrowheads="1"/>
            </p:cNvSpPr>
            <p:nvPr/>
          </p:nvSpPr>
          <p:spPr bwMode="auto">
            <a:xfrm>
              <a:off x="6305550" y="6202363"/>
              <a:ext cx="49213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</p:grpSp>
      <p:sp>
        <p:nvSpPr>
          <p:cNvPr id="89" name="椭圆 88"/>
          <p:cNvSpPr/>
          <p:nvPr/>
        </p:nvSpPr>
        <p:spPr>
          <a:xfrm>
            <a:off x="2895602" y="802748"/>
            <a:ext cx="6400798" cy="6400796"/>
          </a:xfrm>
          <a:prstGeom prst="ellipse">
            <a:avLst/>
          </a:prstGeom>
          <a:gradFill>
            <a:gsLst>
              <a:gs pos="0">
                <a:schemeClr val="accent1">
                  <a:lumMod val="40000"/>
                  <a:lumOff val="60000"/>
                  <a:alpha val="0"/>
                </a:schemeClr>
              </a:gs>
              <a:gs pos="100000">
                <a:schemeClr val="accent1">
                  <a:lumMod val="25000"/>
                  <a:lumOff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/>
              <a:ea typeface="思源黑体 CN Regular"/>
              <a:cs typeface="+mn-cs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3894138" y="1801283"/>
            <a:ext cx="4403725" cy="4403725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98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/>
              <a:ea typeface="思源黑体 CN Regular"/>
              <a:cs typeface="+mn-cs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9918717" y="4603527"/>
            <a:ext cx="590808" cy="590806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0060050" y="4717384"/>
            <a:ext cx="308140" cy="336152"/>
            <a:chOff x="1622434" y="-1843913"/>
            <a:chExt cx="1905000" cy="1905000"/>
          </a:xfrm>
          <a:solidFill>
            <a:schemeClr val="bg1"/>
          </a:solidFill>
        </p:grpSpPr>
        <p:sp>
          <p:nvSpPr>
            <p:cNvPr id="11" name="图形 9"/>
            <p:cNvSpPr/>
            <p:nvPr/>
          </p:nvSpPr>
          <p:spPr>
            <a:xfrm>
              <a:off x="1622434" y="-1843913"/>
              <a:ext cx="1905000" cy="1901437"/>
            </a:xfrm>
            <a:custGeom>
              <a:avLst/>
              <a:gdLst>
                <a:gd name="connsiteX0" fmla="*/ 952500 w 1905000"/>
                <a:gd name="connsiteY0" fmla="*/ 0 h 1901437"/>
                <a:gd name="connsiteX1" fmla="*/ 1905000 w 1905000"/>
                <a:gd name="connsiteY1" fmla="*/ 952500 h 1901437"/>
                <a:gd name="connsiteX2" fmla="*/ 1825637 w 1905000"/>
                <a:gd name="connsiteY2" fmla="*/ 1031887 h 1901437"/>
                <a:gd name="connsiteX3" fmla="*/ 1746250 w 1905000"/>
                <a:gd name="connsiteY3" fmla="*/ 952524 h 1901437"/>
                <a:gd name="connsiteX4" fmla="*/ 1746250 w 1905000"/>
                <a:gd name="connsiteY4" fmla="*/ 952500 h 1901437"/>
                <a:gd name="connsiteX5" fmla="*/ 952500 w 1905000"/>
                <a:gd name="connsiteY5" fmla="*/ 158750 h 1901437"/>
                <a:gd name="connsiteX6" fmla="*/ 158750 w 1905000"/>
                <a:gd name="connsiteY6" fmla="*/ 952500 h 1901437"/>
                <a:gd name="connsiteX7" fmla="*/ 879872 w 1905000"/>
                <a:gd name="connsiteY7" fmla="*/ 1742996 h 1901437"/>
                <a:gd name="connsiteX8" fmla="*/ 951786 w 1905000"/>
                <a:gd name="connsiteY8" fmla="*/ 1829197 h 1901437"/>
                <a:gd name="connsiteX9" fmla="*/ 865584 w 1905000"/>
                <a:gd name="connsiteY9" fmla="*/ 1901111 h 1901437"/>
                <a:gd name="connsiteX10" fmla="*/ 788511 w 1905000"/>
                <a:gd name="connsiteY10" fmla="*/ 1890951 h 1901437"/>
                <a:gd name="connsiteX11" fmla="*/ 0 w 1905000"/>
                <a:gd name="connsiteY11" fmla="*/ 952500 h 1901437"/>
                <a:gd name="connsiteX12" fmla="*/ 952500 w 1905000"/>
                <a:gd name="connsiteY12" fmla="*/ 0 h 190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05000" h="1901437">
                  <a:moveTo>
                    <a:pt x="952500" y="0"/>
                  </a:moveTo>
                  <a:cubicBezTo>
                    <a:pt x="1478518" y="0"/>
                    <a:pt x="1905000" y="426482"/>
                    <a:pt x="1905000" y="952500"/>
                  </a:cubicBezTo>
                  <a:cubicBezTo>
                    <a:pt x="1905007" y="996338"/>
                    <a:pt x="1869475" y="1031881"/>
                    <a:pt x="1825637" y="1031887"/>
                  </a:cubicBezTo>
                  <a:cubicBezTo>
                    <a:pt x="1781800" y="1031894"/>
                    <a:pt x="1746257" y="996362"/>
                    <a:pt x="1746250" y="952524"/>
                  </a:cubicBezTo>
                  <a:cubicBezTo>
                    <a:pt x="1746250" y="952516"/>
                    <a:pt x="1746250" y="952508"/>
                    <a:pt x="1746250" y="952500"/>
                  </a:cubicBezTo>
                  <a:cubicBezTo>
                    <a:pt x="1746250" y="514112"/>
                    <a:pt x="1390888" y="158750"/>
                    <a:pt x="952500" y="158750"/>
                  </a:cubicBezTo>
                  <a:cubicBezTo>
                    <a:pt x="514112" y="158750"/>
                    <a:pt x="158750" y="514112"/>
                    <a:pt x="158750" y="952500"/>
                  </a:cubicBezTo>
                  <a:cubicBezTo>
                    <a:pt x="158823" y="1362721"/>
                    <a:pt x="471382" y="1705349"/>
                    <a:pt x="879872" y="1742996"/>
                  </a:cubicBezTo>
                  <a:cubicBezTo>
                    <a:pt x="923534" y="1746941"/>
                    <a:pt x="955731" y="1785535"/>
                    <a:pt x="951786" y="1829197"/>
                  </a:cubicBezTo>
                  <a:cubicBezTo>
                    <a:pt x="947840" y="1872859"/>
                    <a:pt x="909247" y="1905056"/>
                    <a:pt x="865584" y="1901111"/>
                  </a:cubicBezTo>
                  <a:cubicBezTo>
                    <a:pt x="839629" y="1898729"/>
                    <a:pt x="813991" y="1895316"/>
                    <a:pt x="788511" y="1890951"/>
                  </a:cubicBezTo>
                  <a:cubicBezTo>
                    <a:pt x="335359" y="1812131"/>
                    <a:pt x="0" y="1417479"/>
                    <a:pt x="0" y="952500"/>
                  </a:cubicBezTo>
                  <a:cubicBezTo>
                    <a:pt x="0" y="426482"/>
                    <a:pt x="426482" y="0"/>
                    <a:pt x="952500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图形 9"/>
            <p:cNvSpPr/>
            <p:nvPr/>
          </p:nvSpPr>
          <p:spPr>
            <a:xfrm>
              <a:off x="1888842" y="-1605788"/>
              <a:ext cx="1082966" cy="1405572"/>
            </a:xfrm>
            <a:custGeom>
              <a:avLst/>
              <a:gdLst>
                <a:gd name="connsiteX0" fmla="*/ 686091 w 1082966"/>
                <a:gd name="connsiteY0" fmla="*/ 0 h 1405572"/>
                <a:gd name="connsiteX1" fmla="*/ 289216 w 1082966"/>
                <a:gd name="connsiteY1" fmla="*/ 396875 h 1405572"/>
                <a:gd name="connsiteX2" fmla="*/ 686091 w 1082966"/>
                <a:gd name="connsiteY2" fmla="*/ 793750 h 1405572"/>
                <a:gd name="connsiteX3" fmla="*/ 1082966 w 1082966"/>
                <a:gd name="connsiteY3" fmla="*/ 396875 h 1405572"/>
                <a:gd name="connsiteX4" fmla="*/ 686091 w 1082966"/>
                <a:gd name="connsiteY4" fmla="*/ 0 h 1405572"/>
                <a:gd name="connsiteX5" fmla="*/ 686091 w 1082966"/>
                <a:gd name="connsiteY5" fmla="*/ 158750 h 1405572"/>
                <a:gd name="connsiteX6" fmla="*/ 924216 w 1082966"/>
                <a:gd name="connsiteY6" fmla="*/ 396875 h 1405572"/>
                <a:gd name="connsiteX7" fmla="*/ 686091 w 1082966"/>
                <a:gd name="connsiteY7" fmla="*/ 635000 h 1405572"/>
                <a:gd name="connsiteX8" fmla="*/ 447966 w 1082966"/>
                <a:gd name="connsiteY8" fmla="*/ 396875 h 1405572"/>
                <a:gd name="connsiteX9" fmla="*/ 686091 w 1082966"/>
                <a:gd name="connsiteY9" fmla="*/ 158750 h 1405572"/>
                <a:gd name="connsiteX10" fmla="*/ 665057 w 1082966"/>
                <a:gd name="connsiteY10" fmla="*/ 873125 h 1405572"/>
                <a:gd name="connsiteX11" fmla="*/ 744344 w 1082966"/>
                <a:gd name="connsiteY11" fmla="*/ 952588 h 1405572"/>
                <a:gd name="connsiteX12" fmla="*/ 674344 w 1082966"/>
                <a:gd name="connsiteY12" fmla="*/ 1031319 h 1405572"/>
                <a:gd name="connsiteX13" fmla="*/ 665057 w 1082966"/>
                <a:gd name="connsiteY13" fmla="*/ 1031875 h 1405572"/>
                <a:gd name="connsiteX14" fmla="*/ 511466 w 1082966"/>
                <a:gd name="connsiteY14" fmla="*/ 1031875 h 1405572"/>
                <a:gd name="connsiteX15" fmla="*/ 157771 w 1082966"/>
                <a:gd name="connsiteY15" fmla="*/ 1338659 h 1405572"/>
                <a:gd name="connsiteX16" fmla="*/ 66909 w 1082966"/>
                <a:gd name="connsiteY16" fmla="*/ 1404574 h 1405572"/>
                <a:gd name="connsiteX17" fmla="*/ 609 w 1082966"/>
                <a:gd name="connsiteY17" fmla="*/ 1316435 h 1405572"/>
                <a:gd name="connsiteX18" fmla="*/ 492178 w 1082966"/>
                <a:gd name="connsiteY18" fmla="*/ 873522 h 1405572"/>
                <a:gd name="connsiteX19" fmla="*/ 511466 w 1082966"/>
                <a:gd name="connsiteY19" fmla="*/ 873125 h 1405572"/>
                <a:gd name="connsiteX20" fmla="*/ 665057 w 1082966"/>
                <a:gd name="connsiteY20" fmla="*/ 873125 h 1405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082966" h="1405572">
                  <a:moveTo>
                    <a:pt x="686091" y="0"/>
                  </a:moveTo>
                  <a:cubicBezTo>
                    <a:pt x="466903" y="0"/>
                    <a:pt x="289216" y="177687"/>
                    <a:pt x="289216" y="396875"/>
                  </a:cubicBezTo>
                  <a:cubicBezTo>
                    <a:pt x="289216" y="616063"/>
                    <a:pt x="466903" y="793750"/>
                    <a:pt x="686091" y="793750"/>
                  </a:cubicBezTo>
                  <a:cubicBezTo>
                    <a:pt x="905279" y="793750"/>
                    <a:pt x="1082966" y="616063"/>
                    <a:pt x="1082966" y="396875"/>
                  </a:cubicBezTo>
                  <a:cubicBezTo>
                    <a:pt x="1082966" y="177687"/>
                    <a:pt x="905279" y="0"/>
                    <a:pt x="686091" y="0"/>
                  </a:cubicBezTo>
                  <a:close/>
                  <a:moveTo>
                    <a:pt x="686091" y="158750"/>
                  </a:moveTo>
                  <a:cubicBezTo>
                    <a:pt x="817604" y="158750"/>
                    <a:pt x="924216" y="265362"/>
                    <a:pt x="924216" y="396875"/>
                  </a:cubicBezTo>
                  <a:cubicBezTo>
                    <a:pt x="924216" y="528388"/>
                    <a:pt x="817604" y="635000"/>
                    <a:pt x="686091" y="635000"/>
                  </a:cubicBezTo>
                  <a:cubicBezTo>
                    <a:pt x="554578" y="635000"/>
                    <a:pt x="447966" y="528388"/>
                    <a:pt x="447966" y="396875"/>
                  </a:cubicBezTo>
                  <a:cubicBezTo>
                    <a:pt x="447966" y="265362"/>
                    <a:pt x="554578" y="158750"/>
                    <a:pt x="686091" y="158750"/>
                  </a:cubicBezTo>
                  <a:close/>
                  <a:moveTo>
                    <a:pt x="665057" y="873125"/>
                  </a:moveTo>
                  <a:cubicBezTo>
                    <a:pt x="708894" y="873174"/>
                    <a:pt x="744392" y="908750"/>
                    <a:pt x="744344" y="952588"/>
                  </a:cubicBezTo>
                  <a:cubicBezTo>
                    <a:pt x="744299" y="992766"/>
                    <a:pt x="714240" y="1026574"/>
                    <a:pt x="674344" y="1031319"/>
                  </a:cubicBezTo>
                  <a:lnTo>
                    <a:pt x="665057" y="1031875"/>
                  </a:lnTo>
                  <a:lnTo>
                    <a:pt x="511466" y="1031875"/>
                  </a:lnTo>
                  <a:cubicBezTo>
                    <a:pt x="333651" y="1031869"/>
                    <a:pt x="182897" y="1162628"/>
                    <a:pt x="157771" y="1338659"/>
                  </a:cubicBezTo>
                  <a:cubicBezTo>
                    <a:pt x="150882" y="1381952"/>
                    <a:pt x="110202" y="1411464"/>
                    <a:pt x="66909" y="1404574"/>
                  </a:cubicBezTo>
                  <a:cubicBezTo>
                    <a:pt x="24673" y="1397854"/>
                    <a:pt x="-4645" y="1358878"/>
                    <a:pt x="609" y="1316435"/>
                  </a:cubicBezTo>
                  <a:cubicBezTo>
                    <a:pt x="35792" y="1069346"/>
                    <a:pt x="242772" y="882854"/>
                    <a:pt x="492178" y="873522"/>
                  </a:cubicBezTo>
                  <a:lnTo>
                    <a:pt x="511466" y="873125"/>
                  </a:lnTo>
                  <a:lnTo>
                    <a:pt x="665057" y="873125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图形 9"/>
            <p:cNvSpPr/>
            <p:nvPr/>
          </p:nvSpPr>
          <p:spPr>
            <a:xfrm>
              <a:off x="2892434" y="-454850"/>
              <a:ext cx="238125" cy="238125"/>
            </a:xfrm>
            <a:custGeom>
              <a:avLst/>
              <a:gdLst>
                <a:gd name="connsiteX0" fmla="*/ 0 w 238125"/>
                <a:gd name="connsiteY0" fmla="*/ 119063 h 238125"/>
                <a:gd name="connsiteX1" fmla="*/ 119063 w 238125"/>
                <a:gd name="connsiteY1" fmla="*/ 238125 h 238125"/>
                <a:gd name="connsiteX2" fmla="*/ 238125 w 238125"/>
                <a:gd name="connsiteY2" fmla="*/ 119063 h 238125"/>
                <a:gd name="connsiteX3" fmla="*/ 119063 w 238125"/>
                <a:gd name="connsiteY3" fmla="*/ 0 h 238125"/>
                <a:gd name="connsiteX4" fmla="*/ 0 w 238125"/>
                <a:gd name="connsiteY4" fmla="*/ 119063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125" h="238125">
                  <a:moveTo>
                    <a:pt x="0" y="119063"/>
                  </a:moveTo>
                  <a:cubicBezTo>
                    <a:pt x="0" y="184819"/>
                    <a:pt x="53306" y="238125"/>
                    <a:pt x="119063" y="238125"/>
                  </a:cubicBezTo>
                  <a:cubicBezTo>
                    <a:pt x="184819" y="238125"/>
                    <a:pt x="238125" y="184819"/>
                    <a:pt x="238125" y="119063"/>
                  </a:cubicBezTo>
                  <a:cubicBezTo>
                    <a:pt x="238125" y="53306"/>
                    <a:pt x="184819" y="0"/>
                    <a:pt x="119063" y="0"/>
                  </a:cubicBezTo>
                  <a:cubicBezTo>
                    <a:pt x="53306" y="0"/>
                    <a:pt x="0" y="53306"/>
                    <a:pt x="0" y="119063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图形 9"/>
            <p:cNvSpPr/>
            <p:nvPr/>
          </p:nvSpPr>
          <p:spPr>
            <a:xfrm>
              <a:off x="2563265" y="-732663"/>
              <a:ext cx="896461" cy="793750"/>
            </a:xfrm>
            <a:custGeom>
              <a:avLst/>
              <a:gdLst>
                <a:gd name="connsiteX0" fmla="*/ 673259 w 896461"/>
                <a:gd name="connsiteY0" fmla="*/ 0 h 793750"/>
                <a:gd name="connsiteX1" fmla="*/ 223203 w 896461"/>
                <a:gd name="connsiteY1" fmla="*/ 0 h 793750"/>
                <a:gd name="connsiteX2" fmla="*/ 0 w 896461"/>
                <a:gd name="connsiteY2" fmla="*/ 396875 h 793750"/>
                <a:gd name="connsiteX3" fmla="*/ 223203 w 896461"/>
                <a:gd name="connsiteY3" fmla="*/ 793750 h 793750"/>
                <a:gd name="connsiteX4" fmla="*/ 673259 w 896461"/>
                <a:gd name="connsiteY4" fmla="*/ 793750 h 793750"/>
                <a:gd name="connsiteX5" fmla="*/ 896461 w 896461"/>
                <a:gd name="connsiteY5" fmla="*/ 396875 h 793750"/>
                <a:gd name="connsiteX6" fmla="*/ 673259 w 896461"/>
                <a:gd name="connsiteY6" fmla="*/ 0 h 793750"/>
                <a:gd name="connsiteX7" fmla="*/ 580390 w 896461"/>
                <a:gd name="connsiteY7" fmla="*/ 158750 h 793750"/>
                <a:gd name="connsiteX8" fmla="*/ 714296 w 896461"/>
                <a:gd name="connsiteY8" fmla="*/ 396875 h 793750"/>
                <a:gd name="connsiteX9" fmla="*/ 580311 w 896461"/>
                <a:gd name="connsiteY9" fmla="*/ 635000 h 793750"/>
                <a:gd name="connsiteX10" fmla="*/ 316071 w 896461"/>
                <a:gd name="connsiteY10" fmla="*/ 635000 h 793750"/>
                <a:gd name="connsiteX11" fmla="*/ 182086 w 896461"/>
                <a:gd name="connsiteY11" fmla="*/ 396875 h 793750"/>
                <a:gd name="connsiteX12" fmla="*/ 315992 w 896461"/>
                <a:gd name="connsiteY12" fmla="*/ 158750 h 793750"/>
                <a:gd name="connsiteX13" fmla="*/ 580390 w 896461"/>
                <a:gd name="connsiteY13" fmla="*/ 158750 h 79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96461" h="793750">
                  <a:moveTo>
                    <a:pt x="673259" y="0"/>
                  </a:moveTo>
                  <a:lnTo>
                    <a:pt x="223203" y="0"/>
                  </a:lnTo>
                  <a:lnTo>
                    <a:pt x="0" y="396875"/>
                  </a:lnTo>
                  <a:lnTo>
                    <a:pt x="223203" y="793750"/>
                  </a:lnTo>
                  <a:lnTo>
                    <a:pt x="673259" y="793750"/>
                  </a:lnTo>
                  <a:lnTo>
                    <a:pt x="896461" y="396875"/>
                  </a:lnTo>
                  <a:lnTo>
                    <a:pt x="673259" y="0"/>
                  </a:lnTo>
                  <a:close/>
                  <a:moveTo>
                    <a:pt x="580390" y="158750"/>
                  </a:moveTo>
                  <a:lnTo>
                    <a:pt x="714296" y="396875"/>
                  </a:lnTo>
                  <a:lnTo>
                    <a:pt x="580311" y="635000"/>
                  </a:lnTo>
                  <a:lnTo>
                    <a:pt x="316071" y="635000"/>
                  </a:lnTo>
                  <a:lnTo>
                    <a:pt x="182086" y="396875"/>
                  </a:lnTo>
                  <a:lnTo>
                    <a:pt x="315992" y="158750"/>
                  </a:lnTo>
                  <a:lnTo>
                    <a:pt x="580390" y="158750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3" name="椭圆 22"/>
          <p:cNvSpPr/>
          <p:nvPr/>
        </p:nvSpPr>
        <p:spPr>
          <a:xfrm>
            <a:off x="1556673" y="2325564"/>
            <a:ext cx="590808" cy="590806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684001" y="2452888"/>
            <a:ext cx="336152" cy="336158"/>
            <a:chOff x="7630821" y="-1545914"/>
            <a:chExt cx="1904843" cy="1658495"/>
          </a:xfrm>
          <a:solidFill>
            <a:schemeClr val="bg1"/>
          </a:solidFill>
        </p:grpSpPr>
        <p:sp>
          <p:nvSpPr>
            <p:cNvPr id="29" name="图形 7"/>
            <p:cNvSpPr/>
            <p:nvPr/>
          </p:nvSpPr>
          <p:spPr>
            <a:xfrm>
              <a:off x="7630821" y="-959111"/>
              <a:ext cx="1904843" cy="1071692"/>
            </a:xfrm>
            <a:custGeom>
              <a:avLst/>
              <a:gdLst>
                <a:gd name="connsiteX0" fmla="*/ 905814 w 1904843"/>
                <a:gd name="connsiteY0" fmla="*/ 143764 h 1071692"/>
                <a:gd name="connsiteX1" fmla="*/ 1248396 w 1904843"/>
                <a:gd name="connsiteY1" fmla="*/ 442928 h 1071692"/>
                <a:gd name="connsiteX2" fmla="*/ 1798148 w 1904843"/>
                <a:gd name="connsiteY2" fmla="*/ 328707 h 1071692"/>
                <a:gd name="connsiteX3" fmla="*/ 1817198 w 1904843"/>
                <a:gd name="connsiteY3" fmla="*/ 722169 h 1071692"/>
                <a:gd name="connsiteX4" fmla="*/ 1091075 w 1904843"/>
                <a:gd name="connsiteY4" fmla="*/ 1071023 h 1071692"/>
                <a:gd name="connsiteX5" fmla="*/ 761431 w 1904843"/>
                <a:gd name="connsiteY5" fmla="*/ 988472 h 1071692"/>
                <a:gd name="connsiteX6" fmla="*/ 709837 w 1904843"/>
                <a:gd name="connsiteY6" fmla="*/ 969978 h 1071692"/>
                <a:gd name="connsiteX7" fmla="*/ 597045 w 1904843"/>
                <a:gd name="connsiteY7" fmla="*/ 928148 h 1071692"/>
                <a:gd name="connsiteX8" fmla="*/ 506796 w 1904843"/>
                <a:gd name="connsiteY8" fmla="*/ 894016 h 1071692"/>
                <a:gd name="connsiteX9" fmla="*/ 92458 w 1904843"/>
                <a:gd name="connsiteY9" fmla="*/ 898064 h 1071692"/>
                <a:gd name="connsiteX10" fmla="*/ 2864 w 1904843"/>
                <a:gd name="connsiteY10" fmla="*/ 830435 h 1071692"/>
                <a:gd name="connsiteX11" fmla="*/ 66741 w 1904843"/>
                <a:gd name="connsiteY11" fmla="*/ 741458 h 1071692"/>
                <a:gd name="connsiteX12" fmla="*/ 562834 w 1904843"/>
                <a:gd name="connsiteY12" fmla="*/ 745426 h 1071692"/>
                <a:gd name="connsiteX13" fmla="*/ 653004 w 1904843"/>
                <a:gd name="connsiteY13" fmla="*/ 779558 h 1071692"/>
                <a:gd name="connsiteX14" fmla="*/ 814215 w 1904843"/>
                <a:gd name="connsiteY14" fmla="*/ 838692 h 1071692"/>
                <a:gd name="connsiteX15" fmla="*/ 1075994 w 1904843"/>
                <a:gd name="connsiteY15" fmla="*/ 912987 h 1071692"/>
                <a:gd name="connsiteX16" fmla="*/ 1712105 w 1904843"/>
                <a:gd name="connsiteY16" fmla="*/ 603186 h 1071692"/>
                <a:gd name="connsiteX17" fmla="*/ 1736235 w 1904843"/>
                <a:gd name="connsiteY17" fmla="*/ 476742 h 1071692"/>
                <a:gd name="connsiteX18" fmla="*/ 1716788 w 1904843"/>
                <a:gd name="connsiteY18" fmla="*/ 478726 h 1071692"/>
                <a:gd name="connsiteX19" fmla="*/ 1607092 w 1904843"/>
                <a:gd name="connsiteY19" fmla="*/ 501983 h 1071692"/>
                <a:gd name="connsiteX20" fmla="*/ 1235458 w 1904843"/>
                <a:gd name="connsiteY20" fmla="*/ 614140 h 1071692"/>
                <a:gd name="connsiteX21" fmla="*/ 1079169 w 1904843"/>
                <a:gd name="connsiteY21" fmla="*/ 703675 h 1071692"/>
                <a:gd name="connsiteX22" fmla="*/ 691819 w 1904843"/>
                <a:gd name="connsiteY22" fmla="*/ 588581 h 1071692"/>
                <a:gd name="connsiteX23" fmla="*/ 675904 w 1904843"/>
                <a:gd name="connsiteY23" fmla="*/ 477417 h 1071692"/>
                <a:gd name="connsiteX24" fmla="*/ 787069 w 1904843"/>
                <a:gd name="connsiteY24" fmla="*/ 461502 h 1071692"/>
                <a:gd name="connsiteX25" fmla="*/ 1068374 w 1904843"/>
                <a:gd name="connsiteY25" fmla="*/ 545322 h 1071692"/>
                <a:gd name="connsiteX26" fmla="*/ 1093536 w 1904843"/>
                <a:gd name="connsiteY26" fmla="*/ 537305 h 1071692"/>
                <a:gd name="connsiteX27" fmla="*/ 1101553 w 1904843"/>
                <a:gd name="connsiteY27" fmla="*/ 513889 h 1071692"/>
                <a:gd name="connsiteX28" fmla="*/ 1099886 w 1904843"/>
                <a:gd name="connsiteY28" fmla="*/ 498094 h 1071692"/>
                <a:gd name="connsiteX29" fmla="*/ 1093615 w 1904843"/>
                <a:gd name="connsiteY29" fmla="*/ 491109 h 1071692"/>
                <a:gd name="connsiteX30" fmla="*/ 1047339 w 1904843"/>
                <a:gd name="connsiteY30" fmla="*/ 445309 h 1071692"/>
                <a:gd name="connsiteX31" fmla="*/ 816041 w 1904843"/>
                <a:gd name="connsiteY31" fmla="*/ 274733 h 1071692"/>
                <a:gd name="connsiteX32" fmla="*/ 514892 w 1904843"/>
                <a:gd name="connsiteY32" fmla="*/ 165354 h 1071692"/>
                <a:gd name="connsiteX33" fmla="*/ 125161 w 1904843"/>
                <a:gd name="connsiteY33" fmla="*/ 426180 h 1071692"/>
                <a:gd name="connsiteX34" fmla="*/ 14538 w 1904843"/>
                <a:gd name="connsiteY34" fmla="*/ 407116 h 1071692"/>
                <a:gd name="connsiteX35" fmla="*/ 33602 w 1904843"/>
                <a:gd name="connsiteY35" fmla="*/ 296493 h 1071692"/>
                <a:gd name="connsiteX36" fmla="*/ 33959 w 1904843"/>
                <a:gd name="connsiteY36" fmla="*/ 296243 h 1071692"/>
                <a:gd name="connsiteX37" fmla="*/ 458456 w 1904843"/>
                <a:gd name="connsiteY37" fmla="*/ 16923 h 1071692"/>
                <a:gd name="connsiteX38" fmla="*/ 905814 w 1904843"/>
                <a:gd name="connsiteY38" fmla="*/ 143764 h 1071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904843" h="1071692">
                  <a:moveTo>
                    <a:pt x="905814" y="143764"/>
                  </a:moveTo>
                  <a:cubicBezTo>
                    <a:pt x="1128064" y="296164"/>
                    <a:pt x="1220298" y="371411"/>
                    <a:pt x="1248396" y="442928"/>
                  </a:cubicBezTo>
                  <a:cubicBezTo>
                    <a:pt x="1578041" y="335931"/>
                    <a:pt x="1735759" y="299815"/>
                    <a:pt x="1798148" y="328707"/>
                  </a:cubicBezTo>
                  <a:cubicBezTo>
                    <a:pt x="1924354" y="387286"/>
                    <a:pt x="1948325" y="606361"/>
                    <a:pt x="1817198" y="722169"/>
                  </a:cubicBezTo>
                  <a:cubicBezTo>
                    <a:pt x="1709565" y="817340"/>
                    <a:pt x="1197358" y="1060863"/>
                    <a:pt x="1091075" y="1071023"/>
                  </a:cubicBezTo>
                  <a:cubicBezTo>
                    <a:pt x="1033290" y="1076579"/>
                    <a:pt x="928833" y="1047448"/>
                    <a:pt x="761431" y="988472"/>
                  </a:cubicBezTo>
                  <a:cubicBezTo>
                    <a:pt x="744762" y="982519"/>
                    <a:pt x="727538" y="976408"/>
                    <a:pt x="709837" y="969978"/>
                  </a:cubicBezTo>
                  <a:cubicBezTo>
                    <a:pt x="672153" y="956270"/>
                    <a:pt x="634555" y="942326"/>
                    <a:pt x="597045" y="928148"/>
                  </a:cubicBezTo>
                  <a:lnTo>
                    <a:pt x="506796" y="894016"/>
                  </a:lnTo>
                  <a:cubicBezTo>
                    <a:pt x="431151" y="865441"/>
                    <a:pt x="291372" y="865441"/>
                    <a:pt x="92458" y="898064"/>
                  </a:cubicBezTo>
                  <a:cubicBezTo>
                    <a:pt x="49042" y="904130"/>
                    <a:pt x="8930" y="873851"/>
                    <a:pt x="2864" y="830435"/>
                  </a:cubicBezTo>
                  <a:cubicBezTo>
                    <a:pt x="-2997" y="788483"/>
                    <a:pt x="25117" y="749321"/>
                    <a:pt x="66741" y="741458"/>
                  </a:cubicBezTo>
                  <a:cubicBezTo>
                    <a:pt x="290975" y="704628"/>
                    <a:pt x="454726" y="704628"/>
                    <a:pt x="562834" y="745426"/>
                  </a:cubicBezTo>
                  <a:cubicBezTo>
                    <a:pt x="569264" y="747887"/>
                    <a:pt x="631573" y="771541"/>
                    <a:pt x="653004" y="779558"/>
                  </a:cubicBezTo>
                  <a:cubicBezTo>
                    <a:pt x="706561" y="799756"/>
                    <a:pt x="760300" y="819469"/>
                    <a:pt x="814215" y="838692"/>
                  </a:cubicBezTo>
                  <a:cubicBezTo>
                    <a:pt x="950899" y="886873"/>
                    <a:pt x="1052578" y="915289"/>
                    <a:pt x="1075994" y="912987"/>
                  </a:cubicBezTo>
                  <a:cubicBezTo>
                    <a:pt x="1146796" y="906240"/>
                    <a:pt x="1628364" y="677243"/>
                    <a:pt x="1712105" y="603186"/>
                  </a:cubicBezTo>
                  <a:cubicBezTo>
                    <a:pt x="1755364" y="565086"/>
                    <a:pt x="1751951" y="495633"/>
                    <a:pt x="1736235" y="476742"/>
                  </a:cubicBezTo>
                  <a:cubicBezTo>
                    <a:pt x="1729729" y="477145"/>
                    <a:pt x="1723242" y="477807"/>
                    <a:pt x="1716788" y="478726"/>
                  </a:cubicBezTo>
                  <a:cubicBezTo>
                    <a:pt x="1690595" y="482298"/>
                    <a:pt x="1653844" y="490077"/>
                    <a:pt x="1607092" y="501983"/>
                  </a:cubicBezTo>
                  <a:cubicBezTo>
                    <a:pt x="1517636" y="524764"/>
                    <a:pt x="1393573" y="562149"/>
                    <a:pt x="1235458" y="614140"/>
                  </a:cubicBezTo>
                  <a:cubicBezTo>
                    <a:pt x="1207518" y="663353"/>
                    <a:pt x="1155845" y="698436"/>
                    <a:pt x="1079169" y="703675"/>
                  </a:cubicBezTo>
                  <a:cubicBezTo>
                    <a:pt x="967726" y="711295"/>
                    <a:pt x="771114" y="647874"/>
                    <a:pt x="691819" y="588581"/>
                  </a:cubicBezTo>
                  <a:cubicBezTo>
                    <a:pt x="656727" y="562279"/>
                    <a:pt x="649602" y="512509"/>
                    <a:pt x="675904" y="477417"/>
                  </a:cubicBezTo>
                  <a:cubicBezTo>
                    <a:pt x="702207" y="442325"/>
                    <a:pt x="751977" y="435199"/>
                    <a:pt x="787069" y="461502"/>
                  </a:cubicBezTo>
                  <a:cubicBezTo>
                    <a:pt x="836837" y="498808"/>
                    <a:pt x="996301" y="550164"/>
                    <a:pt x="1068374" y="545322"/>
                  </a:cubicBezTo>
                  <a:cubicBezTo>
                    <a:pt x="1079963" y="544528"/>
                    <a:pt x="1088218" y="541909"/>
                    <a:pt x="1093536" y="537305"/>
                  </a:cubicBezTo>
                  <a:cubicBezTo>
                    <a:pt x="1094871" y="529104"/>
                    <a:pt x="1097582" y="521188"/>
                    <a:pt x="1101553" y="513889"/>
                  </a:cubicBezTo>
                  <a:cubicBezTo>
                    <a:pt x="1101553" y="509286"/>
                    <a:pt x="1100918" y="504047"/>
                    <a:pt x="1099886" y="498094"/>
                  </a:cubicBezTo>
                  <a:cubicBezTo>
                    <a:pt x="1100283" y="500316"/>
                    <a:pt x="1098854" y="497618"/>
                    <a:pt x="1093615" y="491109"/>
                  </a:cubicBezTo>
                  <a:cubicBezTo>
                    <a:pt x="1079569" y="474509"/>
                    <a:pt x="1064084" y="459183"/>
                    <a:pt x="1047339" y="445309"/>
                  </a:cubicBezTo>
                  <a:cubicBezTo>
                    <a:pt x="1001064" y="405304"/>
                    <a:pt x="927880" y="351409"/>
                    <a:pt x="816041" y="274733"/>
                  </a:cubicBezTo>
                  <a:cubicBezTo>
                    <a:pt x="653957" y="163608"/>
                    <a:pt x="567994" y="145193"/>
                    <a:pt x="514892" y="165354"/>
                  </a:cubicBezTo>
                  <a:cubicBezTo>
                    <a:pt x="492032" y="174085"/>
                    <a:pt x="352967" y="266319"/>
                    <a:pt x="125161" y="426180"/>
                  </a:cubicBezTo>
                  <a:cubicBezTo>
                    <a:pt x="89349" y="451463"/>
                    <a:pt x="39821" y="442928"/>
                    <a:pt x="14538" y="407116"/>
                  </a:cubicBezTo>
                  <a:cubicBezTo>
                    <a:pt x="-10745" y="371304"/>
                    <a:pt x="-2210" y="321776"/>
                    <a:pt x="33602" y="296493"/>
                  </a:cubicBezTo>
                  <a:cubicBezTo>
                    <a:pt x="33721" y="296410"/>
                    <a:pt x="33840" y="296326"/>
                    <a:pt x="33959" y="296243"/>
                  </a:cubicBezTo>
                  <a:cubicBezTo>
                    <a:pt x="283990" y="120824"/>
                    <a:pt x="416229" y="33036"/>
                    <a:pt x="458456" y="16923"/>
                  </a:cubicBezTo>
                  <a:cubicBezTo>
                    <a:pt x="566168" y="-23956"/>
                    <a:pt x="704360" y="5810"/>
                    <a:pt x="905814" y="143764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图形 7"/>
            <p:cNvSpPr/>
            <p:nvPr/>
          </p:nvSpPr>
          <p:spPr>
            <a:xfrm>
              <a:off x="8821670" y="-1276278"/>
              <a:ext cx="238125" cy="238125"/>
            </a:xfrm>
            <a:custGeom>
              <a:avLst/>
              <a:gdLst>
                <a:gd name="connsiteX0" fmla="*/ 0 w 238125"/>
                <a:gd name="connsiteY0" fmla="*/ 119063 h 238125"/>
                <a:gd name="connsiteX1" fmla="*/ 119063 w 238125"/>
                <a:gd name="connsiteY1" fmla="*/ 238125 h 238125"/>
                <a:gd name="connsiteX2" fmla="*/ 238125 w 238125"/>
                <a:gd name="connsiteY2" fmla="*/ 119063 h 238125"/>
                <a:gd name="connsiteX3" fmla="*/ 119063 w 238125"/>
                <a:gd name="connsiteY3" fmla="*/ 0 h 238125"/>
                <a:gd name="connsiteX4" fmla="*/ 0 w 238125"/>
                <a:gd name="connsiteY4" fmla="*/ 119063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125" h="238125">
                  <a:moveTo>
                    <a:pt x="0" y="119063"/>
                  </a:moveTo>
                  <a:cubicBezTo>
                    <a:pt x="0" y="184819"/>
                    <a:pt x="53306" y="238125"/>
                    <a:pt x="119063" y="238125"/>
                  </a:cubicBezTo>
                  <a:cubicBezTo>
                    <a:pt x="184819" y="238125"/>
                    <a:pt x="238125" y="184819"/>
                    <a:pt x="238125" y="119063"/>
                  </a:cubicBezTo>
                  <a:cubicBezTo>
                    <a:pt x="238125" y="53306"/>
                    <a:pt x="184819" y="0"/>
                    <a:pt x="119063" y="0"/>
                  </a:cubicBezTo>
                  <a:cubicBezTo>
                    <a:pt x="53306" y="0"/>
                    <a:pt x="0" y="53306"/>
                    <a:pt x="0" y="119063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图形 7"/>
            <p:cNvSpPr/>
            <p:nvPr/>
          </p:nvSpPr>
          <p:spPr>
            <a:xfrm>
              <a:off x="8491867" y="-1545914"/>
              <a:ext cx="897731" cy="777398"/>
            </a:xfrm>
            <a:custGeom>
              <a:avLst/>
              <a:gdLst>
                <a:gd name="connsiteX0" fmla="*/ 673259 w 897731"/>
                <a:gd name="connsiteY0" fmla="*/ 777399 h 777398"/>
                <a:gd name="connsiteX1" fmla="*/ 897731 w 897731"/>
                <a:gd name="connsiteY1" fmla="*/ 388699 h 777398"/>
                <a:gd name="connsiteX2" fmla="*/ 673259 w 897731"/>
                <a:gd name="connsiteY2" fmla="*/ 0 h 777398"/>
                <a:gd name="connsiteX3" fmla="*/ 224472 w 897731"/>
                <a:gd name="connsiteY3" fmla="*/ 0 h 777398"/>
                <a:gd name="connsiteX4" fmla="*/ 0 w 897731"/>
                <a:gd name="connsiteY4" fmla="*/ 388699 h 777398"/>
                <a:gd name="connsiteX5" fmla="*/ 224472 w 897731"/>
                <a:gd name="connsiteY5" fmla="*/ 777399 h 777398"/>
                <a:gd name="connsiteX6" fmla="*/ 673259 w 897731"/>
                <a:gd name="connsiteY6" fmla="*/ 777399 h 777398"/>
                <a:gd name="connsiteX7" fmla="*/ 714375 w 897731"/>
                <a:gd name="connsiteY7" fmla="*/ 388699 h 777398"/>
                <a:gd name="connsiteX8" fmla="*/ 581660 w 897731"/>
                <a:gd name="connsiteY8" fmla="*/ 618649 h 777398"/>
                <a:gd name="connsiteX9" fmla="*/ 316151 w 897731"/>
                <a:gd name="connsiteY9" fmla="*/ 618649 h 777398"/>
                <a:gd name="connsiteX10" fmla="*/ 183436 w 897731"/>
                <a:gd name="connsiteY10" fmla="*/ 388699 h 777398"/>
                <a:gd name="connsiteX11" fmla="*/ 316151 w 897731"/>
                <a:gd name="connsiteY11" fmla="*/ 158671 h 777398"/>
                <a:gd name="connsiteX12" fmla="*/ 581660 w 897731"/>
                <a:gd name="connsiteY12" fmla="*/ 158671 h 777398"/>
                <a:gd name="connsiteX13" fmla="*/ 714375 w 897731"/>
                <a:gd name="connsiteY13" fmla="*/ 388699 h 77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97731" h="777398">
                  <a:moveTo>
                    <a:pt x="673259" y="777399"/>
                  </a:moveTo>
                  <a:lnTo>
                    <a:pt x="897731" y="388699"/>
                  </a:lnTo>
                  <a:lnTo>
                    <a:pt x="673259" y="0"/>
                  </a:lnTo>
                  <a:lnTo>
                    <a:pt x="224472" y="0"/>
                  </a:lnTo>
                  <a:lnTo>
                    <a:pt x="0" y="388699"/>
                  </a:lnTo>
                  <a:lnTo>
                    <a:pt x="224472" y="777399"/>
                  </a:lnTo>
                  <a:lnTo>
                    <a:pt x="673259" y="777399"/>
                  </a:lnTo>
                  <a:close/>
                  <a:moveTo>
                    <a:pt x="714375" y="388699"/>
                  </a:moveTo>
                  <a:lnTo>
                    <a:pt x="581660" y="618649"/>
                  </a:lnTo>
                  <a:lnTo>
                    <a:pt x="316151" y="618649"/>
                  </a:lnTo>
                  <a:lnTo>
                    <a:pt x="183436" y="388699"/>
                  </a:lnTo>
                  <a:lnTo>
                    <a:pt x="316151" y="158671"/>
                  </a:lnTo>
                  <a:lnTo>
                    <a:pt x="581660" y="158671"/>
                  </a:lnTo>
                  <a:lnTo>
                    <a:pt x="714375" y="388699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995659" y="3037913"/>
            <a:ext cx="1712836" cy="787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8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复制您的内容文字到这里</a:t>
            </a:r>
            <a:endParaRPr lang="zh-CN" altLang="en-US" sz="1800" dirty="0"/>
          </a:p>
        </p:txBody>
      </p:sp>
      <p:sp>
        <p:nvSpPr>
          <p:cNvPr id="38" name="椭圆 37"/>
          <p:cNvSpPr/>
          <p:nvPr/>
        </p:nvSpPr>
        <p:spPr>
          <a:xfrm>
            <a:off x="9918717" y="2325564"/>
            <a:ext cx="590808" cy="590806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51" name="图形 3"/>
          <p:cNvSpPr/>
          <p:nvPr/>
        </p:nvSpPr>
        <p:spPr>
          <a:xfrm>
            <a:off x="10060051" y="2439422"/>
            <a:ext cx="308140" cy="290631"/>
          </a:xfrm>
          <a:custGeom>
            <a:avLst/>
            <a:gdLst>
              <a:gd name="connsiteX0" fmla="*/ 754221 w 1905036"/>
              <a:gd name="connsiteY0" fmla="*/ 0 h 1905000"/>
              <a:gd name="connsiteX1" fmla="*/ 397034 w 1905036"/>
              <a:gd name="connsiteY1" fmla="*/ 357188 h 1905000"/>
              <a:gd name="connsiteX2" fmla="*/ 397589 w 1905036"/>
              <a:gd name="connsiteY2" fmla="*/ 376555 h 1905000"/>
              <a:gd name="connsiteX3" fmla="*/ 415211 w 1905036"/>
              <a:gd name="connsiteY3" fmla="*/ 469821 h 1905000"/>
              <a:gd name="connsiteX4" fmla="*/ 417513 w 1905036"/>
              <a:gd name="connsiteY4" fmla="*/ 476329 h 1905000"/>
              <a:gd name="connsiteX5" fmla="*/ 119063 w 1905036"/>
              <a:gd name="connsiteY5" fmla="*/ 476250 h 1905000"/>
              <a:gd name="connsiteX6" fmla="*/ 0 w 1905036"/>
              <a:gd name="connsiteY6" fmla="*/ 595313 h 1905000"/>
              <a:gd name="connsiteX7" fmla="*/ 0 w 1905036"/>
              <a:gd name="connsiteY7" fmla="*/ 979249 h 1905000"/>
              <a:gd name="connsiteX8" fmla="*/ 79380 w 1905036"/>
              <a:gd name="connsiteY8" fmla="*/ 1058620 h 1905000"/>
              <a:gd name="connsiteX9" fmla="*/ 105093 w 1905036"/>
              <a:gd name="connsiteY9" fmla="*/ 1054338 h 1905000"/>
              <a:gd name="connsiteX10" fmla="*/ 113427 w 1905036"/>
              <a:gd name="connsiteY10" fmla="*/ 1050925 h 1905000"/>
              <a:gd name="connsiteX11" fmla="*/ 377648 w 1905036"/>
              <a:gd name="connsiteY11" fmla="*/ 1145487 h 1905000"/>
              <a:gd name="connsiteX12" fmla="*/ 283087 w 1905036"/>
              <a:gd name="connsiteY12" fmla="*/ 1409708 h 1905000"/>
              <a:gd name="connsiteX13" fmla="*/ 129461 w 1905036"/>
              <a:gd name="connsiteY13" fmla="*/ 1416447 h 1905000"/>
              <a:gd name="connsiteX14" fmla="*/ 113427 w 1905036"/>
              <a:gd name="connsiteY14" fmla="*/ 1409700 h 1905000"/>
              <a:gd name="connsiteX15" fmla="*/ 7675 w 1905036"/>
              <a:gd name="connsiteY15" fmla="*/ 1447348 h 1905000"/>
              <a:gd name="connsiteX16" fmla="*/ 0 w 1905036"/>
              <a:gd name="connsiteY16" fmla="*/ 1481376 h 1905000"/>
              <a:gd name="connsiteX17" fmla="*/ 0 w 1905036"/>
              <a:gd name="connsiteY17" fmla="*/ 1785938 h 1905000"/>
              <a:gd name="connsiteX18" fmla="*/ 119063 w 1905036"/>
              <a:gd name="connsiteY18" fmla="*/ 1905000 h 1905000"/>
              <a:gd name="connsiteX19" fmla="*/ 1309688 w 1905036"/>
              <a:gd name="connsiteY19" fmla="*/ 1905000 h 1905000"/>
              <a:gd name="connsiteX20" fmla="*/ 1321197 w 1905036"/>
              <a:gd name="connsiteY20" fmla="*/ 1904444 h 1905000"/>
              <a:gd name="connsiteX21" fmla="*/ 1428750 w 1905036"/>
              <a:gd name="connsiteY21" fmla="*/ 1785938 h 1905000"/>
              <a:gd name="connsiteX22" fmla="*/ 1428750 w 1905036"/>
              <a:gd name="connsiteY22" fmla="*/ 1566942 h 1905000"/>
              <a:gd name="connsiteX23" fmla="*/ 1435259 w 1905036"/>
              <a:gd name="connsiteY23" fmla="*/ 1569323 h 1905000"/>
              <a:gd name="connsiteX24" fmla="*/ 1886763 w 1905036"/>
              <a:gd name="connsiteY24" fmla="*/ 1342806 h 1905000"/>
              <a:gd name="connsiteX25" fmla="*/ 1660245 w 1905036"/>
              <a:gd name="connsiteY25" fmla="*/ 891302 h 1905000"/>
              <a:gd name="connsiteX26" fmla="*/ 1547812 w 1905036"/>
              <a:gd name="connsiteY26" fmla="*/ 873125 h 1905000"/>
              <a:gd name="connsiteX27" fmla="*/ 1528445 w 1905036"/>
              <a:gd name="connsiteY27" fmla="*/ 873681 h 1905000"/>
              <a:gd name="connsiteX28" fmla="*/ 1435179 w 1905036"/>
              <a:gd name="connsiteY28" fmla="*/ 891302 h 1905000"/>
              <a:gd name="connsiteX29" fmla="*/ 1428671 w 1905036"/>
              <a:gd name="connsiteY29" fmla="*/ 893604 h 1905000"/>
              <a:gd name="connsiteX30" fmla="*/ 1428750 w 1905036"/>
              <a:gd name="connsiteY30" fmla="*/ 595313 h 1905000"/>
              <a:gd name="connsiteX31" fmla="*/ 1428274 w 1905036"/>
              <a:gd name="connsiteY31" fmla="*/ 583883 h 1905000"/>
              <a:gd name="connsiteX32" fmla="*/ 1309688 w 1905036"/>
              <a:gd name="connsiteY32" fmla="*/ 476250 h 1905000"/>
              <a:gd name="connsiteX33" fmla="*/ 1090851 w 1905036"/>
              <a:gd name="connsiteY33" fmla="*/ 476329 h 1905000"/>
              <a:gd name="connsiteX34" fmla="*/ 1093232 w 1905036"/>
              <a:gd name="connsiteY34" fmla="*/ 469821 h 1905000"/>
              <a:gd name="connsiteX35" fmla="*/ 866901 w 1905036"/>
              <a:gd name="connsiteY35" fmla="*/ 18223 h 1905000"/>
              <a:gd name="connsiteX36" fmla="*/ 754301 w 1905036"/>
              <a:gd name="connsiteY36" fmla="*/ 0 h 1905000"/>
              <a:gd name="connsiteX37" fmla="*/ 754221 w 1905036"/>
              <a:gd name="connsiteY37" fmla="*/ 158750 h 1905000"/>
              <a:gd name="connsiteX38" fmla="*/ 952656 w 1905036"/>
              <a:gd name="connsiteY38" fmla="*/ 357190 h 1905000"/>
              <a:gd name="connsiteX39" fmla="*/ 903922 w 1905036"/>
              <a:gd name="connsiteY39" fmla="*/ 487442 h 1905000"/>
              <a:gd name="connsiteX40" fmla="*/ 886936 w 1905036"/>
              <a:gd name="connsiteY40" fmla="*/ 505698 h 1905000"/>
              <a:gd name="connsiteX41" fmla="*/ 948611 w 1905036"/>
              <a:gd name="connsiteY41" fmla="*/ 635079 h 1905000"/>
              <a:gd name="connsiteX42" fmla="*/ 1270000 w 1905036"/>
              <a:gd name="connsiteY42" fmla="*/ 634921 h 1905000"/>
              <a:gd name="connsiteX43" fmla="*/ 1270000 w 1905036"/>
              <a:gd name="connsiteY43" fmla="*/ 1035923 h 1905000"/>
              <a:gd name="connsiteX44" fmla="*/ 1406049 w 1905036"/>
              <a:gd name="connsiteY44" fmla="*/ 1091486 h 1905000"/>
              <a:gd name="connsiteX45" fmla="*/ 1686667 w 1905036"/>
              <a:gd name="connsiteY45" fmla="*/ 1088601 h 1905000"/>
              <a:gd name="connsiteX46" fmla="*/ 1689552 w 1905036"/>
              <a:gd name="connsiteY46" fmla="*/ 1369219 h 1905000"/>
              <a:gd name="connsiteX47" fmla="*/ 1408934 w 1905036"/>
              <a:gd name="connsiteY47" fmla="*/ 1372104 h 1905000"/>
              <a:gd name="connsiteX48" fmla="*/ 1406049 w 1905036"/>
              <a:gd name="connsiteY48" fmla="*/ 1369219 h 1905000"/>
              <a:gd name="connsiteX49" fmla="*/ 1399381 w 1905036"/>
              <a:gd name="connsiteY49" fmla="*/ 1363028 h 1905000"/>
              <a:gd name="connsiteX50" fmla="*/ 1270000 w 1905036"/>
              <a:gd name="connsiteY50" fmla="*/ 1424702 h 1905000"/>
              <a:gd name="connsiteX51" fmla="*/ 1270000 w 1905036"/>
              <a:gd name="connsiteY51" fmla="*/ 1746250 h 1905000"/>
              <a:gd name="connsiteX52" fmla="*/ 158750 w 1905036"/>
              <a:gd name="connsiteY52" fmla="*/ 1746250 h 1905000"/>
              <a:gd name="connsiteX53" fmla="*/ 158671 w 1905036"/>
              <a:gd name="connsiteY53" fmla="*/ 1585278 h 1905000"/>
              <a:gd name="connsiteX54" fmla="*/ 178514 w 1905036"/>
              <a:gd name="connsiteY54" fmla="*/ 1586944 h 1905000"/>
              <a:gd name="connsiteX55" fmla="*/ 555061 w 1905036"/>
              <a:gd name="connsiteY55" fmla="*/ 1250228 h 1905000"/>
              <a:gd name="connsiteX56" fmla="*/ 218345 w 1905036"/>
              <a:gd name="connsiteY56" fmla="*/ 873681 h 1905000"/>
              <a:gd name="connsiteX57" fmla="*/ 198438 w 1905036"/>
              <a:gd name="connsiteY57" fmla="*/ 873125 h 1905000"/>
              <a:gd name="connsiteX58" fmla="*/ 178356 w 1905036"/>
              <a:gd name="connsiteY58" fmla="*/ 873681 h 1905000"/>
              <a:gd name="connsiteX59" fmla="*/ 158591 w 1905036"/>
              <a:gd name="connsiteY59" fmla="*/ 875268 h 1905000"/>
              <a:gd name="connsiteX60" fmla="*/ 158750 w 1905036"/>
              <a:gd name="connsiteY60" fmla="*/ 635000 h 1905000"/>
              <a:gd name="connsiteX61" fmla="*/ 559911 w 1905036"/>
              <a:gd name="connsiteY61" fmla="*/ 635079 h 1905000"/>
              <a:gd name="connsiteX62" fmla="*/ 621586 w 1905036"/>
              <a:gd name="connsiteY62" fmla="*/ 505698 h 1905000"/>
              <a:gd name="connsiteX63" fmla="*/ 615474 w 1905036"/>
              <a:gd name="connsiteY63" fmla="*/ 499031 h 1905000"/>
              <a:gd name="connsiteX64" fmla="*/ 612404 w 1905036"/>
              <a:gd name="connsiteY64" fmla="*/ 218414 h 1905000"/>
              <a:gd name="connsiteX65" fmla="*/ 754301 w 1905036"/>
              <a:gd name="connsiteY65" fmla="*/ 15875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905036" h="1905000">
                <a:moveTo>
                  <a:pt x="754221" y="0"/>
                </a:moveTo>
                <a:cubicBezTo>
                  <a:pt x="556952" y="0"/>
                  <a:pt x="397034" y="159918"/>
                  <a:pt x="397034" y="357188"/>
                </a:cubicBezTo>
                <a:lnTo>
                  <a:pt x="397589" y="376555"/>
                </a:lnTo>
                <a:cubicBezTo>
                  <a:pt x="399336" y="408702"/>
                  <a:pt x="405289" y="440055"/>
                  <a:pt x="415211" y="469821"/>
                </a:cubicBezTo>
                <a:lnTo>
                  <a:pt x="417513" y="476329"/>
                </a:lnTo>
                <a:lnTo>
                  <a:pt x="119063" y="476250"/>
                </a:lnTo>
                <a:cubicBezTo>
                  <a:pt x="53306" y="476250"/>
                  <a:pt x="0" y="529556"/>
                  <a:pt x="0" y="595313"/>
                </a:cubicBezTo>
                <a:lnTo>
                  <a:pt x="0" y="979249"/>
                </a:lnTo>
                <a:cubicBezTo>
                  <a:pt x="3" y="1023087"/>
                  <a:pt x="35542" y="1058622"/>
                  <a:pt x="79380" y="1058620"/>
                </a:cubicBezTo>
                <a:cubicBezTo>
                  <a:pt x="88128" y="1058619"/>
                  <a:pt x="96816" y="1057173"/>
                  <a:pt x="105093" y="1054338"/>
                </a:cubicBezTo>
                <a:lnTo>
                  <a:pt x="113427" y="1050925"/>
                </a:lnTo>
                <a:cubicBezTo>
                  <a:pt x="212502" y="1004075"/>
                  <a:pt x="330798" y="1046411"/>
                  <a:pt x="377648" y="1145487"/>
                </a:cubicBezTo>
                <a:cubicBezTo>
                  <a:pt x="424499" y="1244562"/>
                  <a:pt x="382162" y="1362858"/>
                  <a:pt x="283087" y="1409708"/>
                </a:cubicBezTo>
                <a:cubicBezTo>
                  <a:pt x="234865" y="1432511"/>
                  <a:pt x="179494" y="1434940"/>
                  <a:pt x="129461" y="1416447"/>
                </a:cubicBezTo>
                <a:lnTo>
                  <a:pt x="113427" y="1409700"/>
                </a:lnTo>
                <a:cubicBezTo>
                  <a:pt x="73828" y="1390894"/>
                  <a:pt x="26482" y="1407749"/>
                  <a:pt x="7675" y="1447348"/>
                </a:cubicBezTo>
                <a:cubicBezTo>
                  <a:pt x="2625" y="1457981"/>
                  <a:pt x="4" y="1469604"/>
                  <a:pt x="0" y="1481376"/>
                </a:cubicBezTo>
                <a:lnTo>
                  <a:pt x="0" y="1785938"/>
                </a:lnTo>
                <a:cubicBezTo>
                  <a:pt x="0" y="1851694"/>
                  <a:pt x="53306" y="1905000"/>
                  <a:pt x="119063" y="1905000"/>
                </a:cubicBezTo>
                <a:lnTo>
                  <a:pt x="1309688" y="1905000"/>
                </a:lnTo>
                <a:lnTo>
                  <a:pt x="1321197" y="1904444"/>
                </a:lnTo>
                <a:cubicBezTo>
                  <a:pt x="1382209" y="1898519"/>
                  <a:pt x="1428751" y="1847237"/>
                  <a:pt x="1428750" y="1785938"/>
                </a:cubicBezTo>
                <a:lnTo>
                  <a:pt x="1428750" y="1566942"/>
                </a:lnTo>
                <a:lnTo>
                  <a:pt x="1435259" y="1569323"/>
                </a:lnTo>
                <a:cubicBezTo>
                  <a:pt x="1622489" y="1631451"/>
                  <a:pt x="1824634" y="1530036"/>
                  <a:pt x="1886763" y="1342806"/>
                </a:cubicBezTo>
                <a:cubicBezTo>
                  <a:pt x="1948891" y="1155575"/>
                  <a:pt x="1847475" y="953430"/>
                  <a:pt x="1660245" y="891302"/>
                </a:cubicBezTo>
                <a:cubicBezTo>
                  <a:pt x="1623981" y="879268"/>
                  <a:pt x="1586021" y="873131"/>
                  <a:pt x="1547812" y="873125"/>
                </a:cubicBezTo>
                <a:lnTo>
                  <a:pt x="1528445" y="873681"/>
                </a:lnTo>
                <a:cubicBezTo>
                  <a:pt x="1496298" y="875348"/>
                  <a:pt x="1465024" y="881380"/>
                  <a:pt x="1435179" y="891302"/>
                </a:cubicBezTo>
                <a:lnTo>
                  <a:pt x="1428671" y="893604"/>
                </a:lnTo>
                <a:lnTo>
                  <a:pt x="1428750" y="595313"/>
                </a:lnTo>
                <a:lnTo>
                  <a:pt x="1428274" y="583883"/>
                </a:lnTo>
                <a:cubicBezTo>
                  <a:pt x="1422384" y="522809"/>
                  <a:pt x="1371045" y="476212"/>
                  <a:pt x="1309688" y="476250"/>
                </a:cubicBezTo>
                <a:lnTo>
                  <a:pt x="1090851" y="476329"/>
                </a:lnTo>
                <a:lnTo>
                  <a:pt x="1093232" y="469821"/>
                </a:lnTo>
                <a:cubicBezTo>
                  <a:pt x="1155437" y="282616"/>
                  <a:pt x="1054106" y="80429"/>
                  <a:pt x="866901" y="18223"/>
                </a:cubicBezTo>
                <a:cubicBezTo>
                  <a:pt x="830586" y="6156"/>
                  <a:pt x="792568" y="4"/>
                  <a:pt x="754301" y="0"/>
                </a:cubicBezTo>
                <a:close/>
                <a:moveTo>
                  <a:pt x="754221" y="158750"/>
                </a:moveTo>
                <a:cubicBezTo>
                  <a:pt x="863815" y="158751"/>
                  <a:pt x="952658" y="247596"/>
                  <a:pt x="952656" y="357190"/>
                </a:cubicBezTo>
                <a:cubicBezTo>
                  <a:pt x="952656" y="405065"/>
                  <a:pt x="935347" y="451325"/>
                  <a:pt x="903922" y="487442"/>
                </a:cubicBezTo>
                <a:lnTo>
                  <a:pt x="886936" y="505698"/>
                </a:lnTo>
                <a:cubicBezTo>
                  <a:pt x="845344" y="556101"/>
                  <a:pt x="880586" y="635079"/>
                  <a:pt x="948611" y="635079"/>
                </a:cubicBezTo>
                <a:lnTo>
                  <a:pt x="1270000" y="634921"/>
                </a:lnTo>
                <a:lnTo>
                  <a:pt x="1270000" y="1035923"/>
                </a:lnTo>
                <a:cubicBezTo>
                  <a:pt x="1270000" y="1107043"/>
                  <a:pt x="1356281" y="1142286"/>
                  <a:pt x="1406049" y="1091486"/>
                </a:cubicBezTo>
                <a:cubicBezTo>
                  <a:pt x="1482743" y="1013198"/>
                  <a:pt x="1608380" y="1011907"/>
                  <a:pt x="1686667" y="1088601"/>
                </a:cubicBezTo>
                <a:cubicBezTo>
                  <a:pt x="1764954" y="1165295"/>
                  <a:pt x="1766246" y="1290932"/>
                  <a:pt x="1689552" y="1369219"/>
                </a:cubicBezTo>
                <a:cubicBezTo>
                  <a:pt x="1612858" y="1447506"/>
                  <a:pt x="1487221" y="1448798"/>
                  <a:pt x="1408934" y="1372104"/>
                </a:cubicBezTo>
                <a:cubicBezTo>
                  <a:pt x="1407962" y="1371152"/>
                  <a:pt x="1407001" y="1370190"/>
                  <a:pt x="1406049" y="1369219"/>
                </a:cubicBezTo>
                <a:lnTo>
                  <a:pt x="1399381" y="1363028"/>
                </a:lnTo>
                <a:cubicBezTo>
                  <a:pt x="1348978" y="1321514"/>
                  <a:pt x="1270000" y="1356678"/>
                  <a:pt x="1270000" y="1424702"/>
                </a:cubicBezTo>
                <a:lnTo>
                  <a:pt x="1270000" y="1746250"/>
                </a:lnTo>
                <a:lnTo>
                  <a:pt x="158750" y="1746250"/>
                </a:lnTo>
                <a:lnTo>
                  <a:pt x="158671" y="1585278"/>
                </a:lnTo>
                <a:lnTo>
                  <a:pt x="178514" y="1586944"/>
                </a:lnTo>
                <a:cubicBezTo>
                  <a:pt x="375477" y="1597943"/>
                  <a:pt x="544063" y="1447190"/>
                  <a:pt x="555061" y="1250228"/>
                </a:cubicBezTo>
                <a:cubicBezTo>
                  <a:pt x="566060" y="1053265"/>
                  <a:pt x="415307" y="884679"/>
                  <a:pt x="218345" y="873681"/>
                </a:cubicBezTo>
                <a:cubicBezTo>
                  <a:pt x="211715" y="873310"/>
                  <a:pt x="205077" y="873125"/>
                  <a:pt x="198438" y="873125"/>
                </a:cubicBezTo>
                <a:lnTo>
                  <a:pt x="178356" y="873681"/>
                </a:lnTo>
                <a:lnTo>
                  <a:pt x="158591" y="875268"/>
                </a:lnTo>
                <a:lnTo>
                  <a:pt x="158750" y="635000"/>
                </a:lnTo>
                <a:lnTo>
                  <a:pt x="559911" y="635079"/>
                </a:lnTo>
                <a:cubicBezTo>
                  <a:pt x="627936" y="635079"/>
                  <a:pt x="663099" y="556101"/>
                  <a:pt x="621586" y="505698"/>
                </a:cubicBezTo>
                <a:lnTo>
                  <a:pt x="615474" y="499031"/>
                </a:lnTo>
                <a:cubicBezTo>
                  <a:pt x="537136" y="422388"/>
                  <a:pt x="535761" y="296752"/>
                  <a:pt x="612404" y="218414"/>
                </a:cubicBezTo>
                <a:cubicBezTo>
                  <a:pt x="649748" y="180244"/>
                  <a:pt x="700900" y="158736"/>
                  <a:pt x="754301" y="15875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>
            <a:off x="3428482" y="2592254"/>
            <a:ext cx="5317238" cy="2886018"/>
            <a:chOff x="3428482" y="2592254"/>
            <a:chExt cx="5317238" cy="2886018"/>
          </a:xfrm>
        </p:grpSpPr>
        <p:pic>
          <p:nvPicPr>
            <p:cNvPr id="432" name="图片 431"/>
            <p:cNvPicPr/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4135022" y="2639221"/>
              <a:ext cx="3927338" cy="2619588"/>
            </a:xfrm>
            <a:prstGeom prst="rect">
              <a:avLst/>
            </a:prstGeom>
          </p:spPr>
        </p:pic>
        <p:pic>
          <p:nvPicPr>
            <p:cNvPr id="48" name="图片 47" descr="电脑的屏幕&#10;&#10;描述已自动生成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3428482" y="2592254"/>
              <a:ext cx="5317238" cy="2886018"/>
            </a:xfrm>
            <a:prstGeom prst="rect">
              <a:avLst/>
            </a:prstGeom>
          </p:spPr>
        </p:pic>
      </p:grpSp>
      <p:sp>
        <p:nvSpPr>
          <p:cNvPr id="75" name="椭圆 74"/>
          <p:cNvSpPr/>
          <p:nvPr/>
        </p:nvSpPr>
        <p:spPr>
          <a:xfrm>
            <a:off x="1556673" y="4603527"/>
            <a:ext cx="590808" cy="590806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433" name="文本框 432"/>
          <p:cNvSpPr txBox="1"/>
          <p:nvPr/>
        </p:nvSpPr>
        <p:spPr>
          <a:xfrm>
            <a:off x="990600" y="5357189"/>
            <a:ext cx="1712836" cy="787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8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复制您的内容文字到这里</a:t>
            </a:r>
            <a:endParaRPr lang="zh-CN" altLang="en-US" sz="1800" dirty="0"/>
          </a:p>
        </p:txBody>
      </p:sp>
      <p:grpSp>
        <p:nvGrpSpPr>
          <p:cNvPr id="50" name="组合 49"/>
          <p:cNvGrpSpPr/>
          <p:nvPr/>
        </p:nvGrpSpPr>
        <p:grpSpPr>
          <a:xfrm>
            <a:off x="1703364" y="4761629"/>
            <a:ext cx="297426" cy="295854"/>
            <a:chOff x="2623091" y="1193215"/>
            <a:chExt cx="1904999" cy="1904999"/>
          </a:xfrm>
          <a:solidFill>
            <a:schemeClr val="bg1"/>
          </a:solidFill>
        </p:grpSpPr>
        <p:sp>
          <p:nvSpPr>
            <p:cNvPr id="45" name="图形 5"/>
            <p:cNvSpPr/>
            <p:nvPr/>
          </p:nvSpPr>
          <p:spPr>
            <a:xfrm>
              <a:off x="2623091" y="1193215"/>
              <a:ext cx="1746250" cy="1746250"/>
            </a:xfrm>
            <a:custGeom>
              <a:avLst/>
              <a:gdLst>
                <a:gd name="connsiteX0" fmla="*/ 1627188 w 1746250"/>
                <a:gd name="connsiteY0" fmla="*/ 0 h 1746250"/>
                <a:gd name="connsiteX1" fmla="*/ 1745695 w 1746250"/>
                <a:gd name="connsiteY1" fmla="*/ 107633 h 1746250"/>
                <a:gd name="connsiteX2" fmla="*/ 1746250 w 1746250"/>
                <a:gd name="connsiteY2" fmla="*/ 119063 h 1746250"/>
                <a:gd name="connsiteX3" fmla="*/ 1746250 w 1746250"/>
                <a:gd name="connsiteY3" fmla="*/ 873125 h 1746250"/>
                <a:gd name="connsiteX4" fmla="*/ 1666787 w 1746250"/>
                <a:gd name="connsiteY4" fmla="*/ 952412 h 1746250"/>
                <a:gd name="connsiteX5" fmla="*/ 1588056 w 1746250"/>
                <a:gd name="connsiteY5" fmla="*/ 882412 h 1746250"/>
                <a:gd name="connsiteX6" fmla="*/ 1587500 w 1746250"/>
                <a:gd name="connsiteY6" fmla="*/ 873125 h 1746250"/>
                <a:gd name="connsiteX7" fmla="*/ 1587500 w 1746250"/>
                <a:gd name="connsiteY7" fmla="*/ 158750 h 1746250"/>
                <a:gd name="connsiteX8" fmla="*/ 158750 w 1746250"/>
                <a:gd name="connsiteY8" fmla="*/ 158750 h 1746250"/>
                <a:gd name="connsiteX9" fmla="*/ 158750 w 1746250"/>
                <a:gd name="connsiteY9" fmla="*/ 1587500 h 1746250"/>
                <a:gd name="connsiteX10" fmla="*/ 794147 w 1746250"/>
                <a:gd name="connsiteY10" fmla="*/ 1587500 h 1746250"/>
                <a:gd name="connsiteX11" fmla="*/ 872966 w 1746250"/>
                <a:gd name="connsiteY11" fmla="*/ 1657588 h 1746250"/>
                <a:gd name="connsiteX12" fmla="*/ 873522 w 1746250"/>
                <a:gd name="connsiteY12" fmla="*/ 1666875 h 1746250"/>
                <a:gd name="connsiteX13" fmla="*/ 803354 w 1746250"/>
                <a:gd name="connsiteY13" fmla="*/ 1745694 h 1746250"/>
                <a:gd name="connsiteX14" fmla="*/ 794147 w 1746250"/>
                <a:gd name="connsiteY14" fmla="*/ 1746250 h 1746250"/>
                <a:gd name="connsiteX15" fmla="*/ 119063 w 1746250"/>
                <a:gd name="connsiteY15" fmla="*/ 1746250 h 1746250"/>
                <a:gd name="connsiteX16" fmla="*/ 556 w 1746250"/>
                <a:gd name="connsiteY16" fmla="*/ 1638618 h 1746250"/>
                <a:gd name="connsiteX17" fmla="*/ 0 w 1746250"/>
                <a:gd name="connsiteY17" fmla="*/ 1627188 h 1746250"/>
                <a:gd name="connsiteX18" fmla="*/ 0 w 1746250"/>
                <a:gd name="connsiteY18" fmla="*/ 119063 h 1746250"/>
                <a:gd name="connsiteX19" fmla="*/ 107633 w 1746250"/>
                <a:gd name="connsiteY19" fmla="*/ 556 h 1746250"/>
                <a:gd name="connsiteX20" fmla="*/ 119063 w 1746250"/>
                <a:gd name="connsiteY20" fmla="*/ 0 h 1746250"/>
                <a:gd name="connsiteX21" fmla="*/ 1627188 w 1746250"/>
                <a:gd name="connsiteY21" fmla="*/ 0 h 174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746250" h="1746250">
                  <a:moveTo>
                    <a:pt x="1627188" y="0"/>
                  </a:moveTo>
                  <a:cubicBezTo>
                    <a:pt x="1688514" y="3"/>
                    <a:pt x="1739807" y="46589"/>
                    <a:pt x="1745695" y="107633"/>
                  </a:cubicBezTo>
                  <a:lnTo>
                    <a:pt x="1746250" y="119063"/>
                  </a:lnTo>
                  <a:lnTo>
                    <a:pt x="1746250" y="873125"/>
                  </a:lnTo>
                  <a:cubicBezTo>
                    <a:pt x="1746202" y="916963"/>
                    <a:pt x="1710625" y="952461"/>
                    <a:pt x="1666787" y="952412"/>
                  </a:cubicBezTo>
                  <a:cubicBezTo>
                    <a:pt x="1626609" y="952367"/>
                    <a:pt x="1592801" y="922308"/>
                    <a:pt x="1588056" y="882412"/>
                  </a:cubicBezTo>
                  <a:lnTo>
                    <a:pt x="1587500" y="873125"/>
                  </a:lnTo>
                  <a:lnTo>
                    <a:pt x="1587500" y="158750"/>
                  </a:lnTo>
                  <a:lnTo>
                    <a:pt x="158750" y="158750"/>
                  </a:lnTo>
                  <a:lnTo>
                    <a:pt x="158750" y="1587500"/>
                  </a:lnTo>
                  <a:lnTo>
                    <a:pt x="794147" y="1587500"/>
                  </a:lnTo>
                  <a:cubicBezTo>
                    <a:pt x="834388" y="1587505"/>
                    <a:pt x="868258" y="1617623"/>
                    <a:pt x="872966" y="1657588"/>
                  </a:cubicBezTo>
                  <a:lnTo>
                    <a:pt x="873522" y="1666875"/>
                  </a:lnTo>
                  <a:cubicBezTo>
                    <a:pt x="873512" y="1707143"/>
                    <a:pt x="843351" y="1741023"/>
                    <a:pt x="803354" y="1745694"/>
                  </a:cubicBezTo>
                  <a:lnTo>
                    <a:pt x="794147" y="1746250"/>
                  </a:lnTo>
                  <a:lnTo>
                    <a:pt x="119063" y="1746250"/>
                  </a:lnTo>
                  <a:cubicBezTo>
                    <a:pt x="57736" y="1746247"/>
                    <a:pt x="6443" y="1699661"/>
                    <a:pt x="556" y="1638618"/>
                  </a:cubicBezTo>
                  <a:lnTo>
                    <a:pt x="0" y="1627188"/>
                  </a:lnTo>
                  <a:lnTo>
                    <a:pt x="0" y="119063"/>
                  </a:lnTo>
                  <a:cubicBezTo>
                    <a:pt x="3" y="57736"/>
                    <a:pt x="46589" y="6443"/>
                    <a:pt x="107633" y="556"/>
                  </a:cubicBezTo>
                  <a:lnTo>
                    <a:pt x="119063" y="0"/>
                  </a:lnTo>
                  <a:lnTo>
                    <a:pt x="1627188" y="0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图形 5"/>
            <p:cNvSpPr/>
            <p:nvPr/>
          </p:nvSpPr>
          <p:spPr>
            <a:xfrm>
              <a:off x="2940578" y="1669465"/>
              <a:ext cx="952500" cy="793750"/>
            </a:xfrm>
            <a:custGeom>
              <a:avLst/>
              <a:gdLst>
                <a:gd name="connsiteX0" fmla="*/ 476262 w 952500"/>
                <a:gd name="connsiteY0" fmla="*/ 476250 h 793750"/>
                <a:gd name="connsiteX1" fmla="*/ 873137 w 952500"/>
                <a:gd name="connsiteY1" fmla="*/ 476250 h 793750"/>
                <a:gd name="connsiteX2" fmla="*/ 952500 w 952500"/>
                <a:gd name="connsiteY2" fmla="*/ 396863 h 793750"/>
                <a:gd name="connsiteX3" fmla="*/ 873137 w 952500"/>
                <a:gd name="connsiteY3" fmla="*/ 317500 h 793750"/>
                <a:gd name="connsiteX4" fmla="*/ 476262 w 952500"/>
                <a:gd name="connsiteY4" fmla="*/ 317500 h 793750"/>
                <a:gd name="connsiteX5" fmla="*/ 396875 w 952500"/>
                <a:gd name="connsiteY5" fmla="*/ 396863 h 793750"/>
                <a:gd name="connsiteX6" fmla="*/ 476238 w 952500"/>
                <a:gd name="connsiteY6" fmla="*/ 476250 h 793750"/>
                <a:gd name="connsiteX7" fmla="*/ 476262 w 952500"/>
                <a:gd name="connsiteY7" fmla="*/ 476250 h 793750"/>
                <a:gd name="connsiteX8" fmla="*/ 79387 w 952500"/>
                <a:gd name="connsiteY8" fmla="*/ 476250 h 793750"/>
                <a:gd name="connsiteX9" fmla="*/ 158762 w 952500"/>
                <a:gd name="connsiteY9" fmla="*/ 476250 h 793750"/>
                <a:gd name="connsiteX10" fmla="*/ 238125 w 952500"/>
                <a:gd name="connsiteY10" fmla="*/ 396863 h 793750"/>
                <a:gd name="connsiteX11" fmla="*/ 158762 w 952500"/>
                <a:gd name="connsiteY11" fmla="*/ 317500 h 793750"/>
                <a:gd name="connsiteX12" fmla="*/ 79387 w 952500"/>
                <a:gd name="connsiteY12" fmla="*/ 317500 h 793750"/>
                <a:gd name="connsiteX13" fmla="*/ 0 w 952500"/>
                <a:gd name="connsiteY13" fmla="*/ 396863 h 793750"/>
                <a:gd name="connsiteX14" fmla="*/ 79363 w 952500"/>
                <a:gd name="connsiteY14" fmla="*/ 476250 h 793750"/>
                <a:gd name="connsiteX15" fmla="*/ 79387 w 952500"/>
                <a:gd name="connsiteY15" fmla="*/ 476250 h 793750"/>
                <a:gd name="connsiteX16" fmla="*/ 476262 w 952500"/>
                <a:gd name="connsiteY16" fmla="*/ 793750 h 793750"/>
                <a:gd name="connsiteX17" fmla="*/ 714387 w 952500"/>
                <a:gd name="connsiteY17" fmla="*/ 793750 h 793750"/>
                <a:gd name="connsiteX18" fmla="*/ 793762 w 952500"/>
                <a:gd name="connsiteY18" fmla="*/ 714375 h 793750"/>
                <a:gd name="connsiteX19" fmla="*/ 714387 w 952500"/>
                <a:gd name="connsiteY19" fmla="*/ 635000 h 793750"/>
                <a:gd name="connsiteX20" fmla="*/ 476262 w 952500"/>
                <a:gd name="connsiteY20" fmla="*/ 635000 h 793750"/>
                <a:gd name="connsiteX21" fmla="*/ 396887 w 952500"/>
                <a:gd name="connsiteY21" fmla="*/ 714375 h 793750"/>
                <a:gd name="connsiteX22" fmla="*/ 476262 w 952500"/>
                <a:gd name="connsiteY22" fmla="*/ 793750 h 793750"/>
                <a:gd name="connsiteX23" fmla="*/ 79387 w 952500"/>
                <a:gd name="connsiteY23" fmla="*/ 793750 h 793750"/>
                <a:gd name="connsiteX24" fmla="*/ 158762 w 952500"/>
                <a:gd name="connsiteY24" fmla="*/ 793750 h 793750"/>
                <a:gd name="connsiteX25" fmla="*/ 238137 w 952500"/>
                <a:gd name="connsiteY25" fmla="*/ 714375 h 793750"/>
                <a:gd name="connsiteX26" fmla="*/ 158762 w 952500"/>
                <a:gd name="connsiteY26" fmla="*/ 635000 h 793750"/>
                <a:gd name="connsiteX27" fmla="*/ 79387 w 952500"/>
                <a:gd name="connsiteY27" fmla="*/ 635000 h 793750"/>
                <a:gd name="connsiteX28" fmla="*/ 12 w 952500"/>
                <a:gd name="connsiteY28" fmla="*/ 714375 h 793750"/>
                <a:gd name="connsiteX29" fmla="*/ 79387 w 952500"/>
                <a:gd name="connsiteY29" fmla="*/ 793750 h 793750"/>
                <a:gd name="connsiteX30" fmla="*/ 396887 w 952500"/>
                <a:gd name="connsiteY30" fmla="*/ 79375 h 793750"/>
                <a:gd name="connsiteX31" fmla="*/ 476262 w 952500"/>
                <a:gd name="connsiteY31" fmla="*/ 158750 h 793750"/>
                <a:gd name="connsiteX32" fmla="*/ 873137 w 952500"/>
                <a:gd name="connsiteY32" fmla="*/ 158750 h 793750"/>
                <a:gd name="connsiteX33" fmla="*/ 952500 w 952500"/>
                <a:gd name="connsiteY33" fmla="*/ 79363 h 793750"/>
                <a:gd name="connsiteX34" fmla="*/ 873137 w 952500"/>
                <a:gd name="connsiteY34" fmla="*/ 0 h 793750"/>
                <a:gd name="connsiteX35" fmla="*/ 476262 w 952500"/>
                <a:gd name="connsiteY35" fmla="*/ 0 h 793750"/>
                <a:gd name="connsiteX36" fmla="*/ 396887 w 952500"/>
                <a:gd name="connsiteY36" fmla="*/ 79375 h 793750"/>
                <a:gd name="connsiteX37" fmla="*/ 12 w 952500"/>
                <a:gd name="connsiteY37" fmla="*/ 79375 h 793750"/>
                <a:gd name="connsiteX38" fmla="*/ 79387 w 952500"/>
                <a:gd name="connsiteY38" fmla="*/ 158750 h 793750"/>
                <a:gd name="connsiteX39" fmla="*/ 158762 w 952500"/>
                <a:gd name="connsiteY39" fmla="*/ 158750 h 793750"/>
                <a:gd name="connsiteX40" fmla="*/ 238149 w 952500"/>
                <a:gd name="connsiteY40" fmla="*/ 79387 h 793750"/>
                <a:gd name="connsiteX41" fmla="*/ 158786 w 952500"/>
                <a:gd name="connsiteY41" fmla="*/ 0 h 793750"/>
                <a:gd name="connsiteX42" fmla="*/ 158762 w 952500"/>
                <a:gd name="connsiteY42" fmla="*/ 0 h 793750"/>
                <a:gd name="connsiteX43" fmla="*/ 79387 w 952500"/>
                <a:gd name="connsiteY43" fmla="*/ 0 h 793750"/>
                <a:gd name="connsiteX44" fmla="*/ 12 w 952500"/>
                <a:gd name="connsiteY44" fmla="*/ 79375 h 79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952500" h="793750">
                  <a:moveTo>
                    <a:pt x="476262" y="476250"/>
                  </a:moveTo>
                  <a:lnTo>
                    <a:pt x="873137" y="476250"/>
                  </a:lnTo>
                  <a:cubicBezTo>
                    <a:pt x="916975" y="476243"/>
                    <a:pt x="952507" y="440700"/>
                    <a:pt x="952500" y="396863"/>
                  </a:cubicBezTo>
                  <a:cubicBezTo>
                    <a:pt x="952493" y="353035"/>
                    <a:pt x="916965" y="317507"/>
                    <a:pt x="873137" y="317500"/>
                  </a:cubicBezTo>
                  <a:lnTo>
                    <a:pt x="476262" y="317500"/>
                  </a:lnTo>
                  <a:cubicBezTo>
                    <a:pt x="432425" y="317493"/>
                    <a:pt x="396882" y="353025"/>
                    <a:pt x="396875" y="396863"/>
                  </a:cubicBezTo>
                  <a:cubicBezTo>
                    <a:pt x="396868" y="440700"/>
                    <a:pt x="432400" y="476243"/>
                    <a:pt x="476238" y="476250"/>
                  </a:cubicBezTo>
                  <a:cubicBezTo>
                    <a:pt x="476246" y="476250"/>
                    <a:pt x="476254" y="476250"/>
                    <a:pt x="476262" y="476250"/>
                  </a:cubicBezTo>
                  <a:close/>
                  <a:moveTo>
                    <a:pt x="79387" y="476250"/>
                  </a:moveTo>
                  <a:lnTo>
                    <a:pt x="158762" y="476250"/>
                  </a:lnTo>
                  <a:cubicBezTo>
                    <a:pt x="202600" y="476243"/>
                    <a:pt x="238132" y="440700"/>
                    <a:pt x="238125" y="396863"/>
                  </a:cubicBezTo>
                  <a:cubicBezTo>
                    <a:pt x="238118" y="353035"/>
                    <a:pt x="202590" y="317507"/>
                    <a:pt x="158762" y="317500"/>
                  </a:cubicBezTo>
                  <a:lnTo>
                    <a:pt x="79387" y="317500"/>
                  </a:lnTo>
                  <a:cubicBezTo>
                    <a:pt x="35550" y="317493"/>
                    <a:pt x="7" y="353025"/>
                    <a:pt x="0" y="396863"/>
                  </a:cubicBezTo>
                  <a:cubicBezTo>
                    <a:pt x="-7" y="440700"/>
                    <a:pt x="35525" y="476243"/>
                    <a:pt x="79363" y="476250"/>
                  </a:cubicBezTo>
                  <a:cubicBezTo>
                    <a:pt x="79371" y="476250"/>
                    <a:pt x="79379" y="476250"/>
                    <a:pt x="79387" y="476250"/>
                  </a:cubicBezTo>
                  <a:close/>
                  <a:moveTo>
                    <a:pt x="476262" y="793750"/>
                  </a:moveTo>
                  <a:lnTo>
                    <a:pt x="714387" y="793750"/>
                  </a:lnTo>
                  <a:cubicBezTo>
                    <a:pt x="758225" y="793750"/>
                    <a:pt x="793762" y="758213"/>
                    <a:pt x="793762" y="714375"/>
                  </a:cubicBezTo>
                  <a:cubicBezTo>
                    <a:pt x="793762" y="670537"/>
                    <a:pt x="758225" y="635000"/>
                    <a:pt x="714387" y="635000"/>
                  </a:cubicBezTo>
                  <a:lnTo>
                    <a:pt x="476262" y="635000"/>
                  </a:lnTo>
                  <a:cubicBezTo>
                    <a:pt x="432425" y="635000"/>
                    <a:pt x="396887" y="670537"/>
                    <a:pt x="396887" y="714375"/>
                  </a:cubicBezTo>
                  <a:cubicBezTo>
                    <a:pt x="396887" y="758213"/>
                    <a:pt x="432425" y="793750"/>
                    <a:pt x="476262" y="793750"/>
                  </a:cubicBezTo>
                  <a:close/>
                  <a:moveTo>
                    <a:pt x="79387" y="793750"/>
                  </a:moveTo>
                  <a:lnTo>
                    <a:pt x="158762" y="793750"/>
                  </a:lnTo>
                  <a:cubicBezTo>
                    <a:pt x="202600" y="793750"/>
                    <a:pt x="238137" y="758213"/>
                    <a:pt x="238137" y="714375"/>
                  </a:cubicBezTo>
                  <a:cubicBezTo>
                    <a:pt x="238137" y="670537"/>
                    <a:pt x="202600" y="635000"/>
                    <a:pt x="158762" y="635000"/>
                  </a:cubicBezTo>
                  <a:lnTo>
                    <a:pt x="79387" y="635000"/>
                  </a:lnTo>
                  <a:cubicBezTo>
                    <a:pt x="35550" y="635000"/>
                    <a:pt x="12" y="670537"/>
                    <a:pt x="12" y="714375"/>
                  </a:cubicBezTo>
                  <a:cubicBezTo>
                    <a:pt x="12" y="758213"/>
                    <a:pt x="35550" y="793750"/>
                    <a:pt x="79387" y="793750"/>
                  </a:cubicBezTo>
                  <a:close/>
                  <a:moveTo>
                    <a:pt x="396887" y="79375"/>
                  </a:moveTo>
                  <a:cubicBezTo>
                    <a:pt x="396887" y="123213"/>
                    <a:pt x="432425" y="158750"/>
                    <a:pt x="476262" y="158750"/>
                  </a:cubicBezTo>
                  <a:lnTo>
                    <a:pt x="873137" y="158750"/>
                  </a:lnTo>
                  <a:cubicBezTo>
                    <a:pt x="916975" y="158743"/>
                    <a:pt x="952507" y="123200"/>
                    <a:pt x="952500" y="79363"/>
                  </a:cubicBezTo>
                  <a:cubicBezTo>
                    <a:pt x="952493" y="35535"/>
                    <a:pt x="916965" y="7"/>
                    <a:pt x="873137" y="0"/>
                  </a:cubicBezTo>
                  <a:lnTo>
                    <a:pt x="476262" y="0"/>
                  </a:lnTo>
                  <a:cubicBezTo>
                    <a:pt x="432425" y="0"/>
                    <a:pt x="396887" y="35537"/>
                    <a:pt x="396887" y="79375"/>
                  </a:cubicBezTo>
                  <a:close/>
                  <a:moveTo>
                    <a:pt x="12" y="79375"/>
                  </a:moveTo>
                  <a:cubicBezTo>
                    <a:pt x="12" y="123213"/>
                    <a:pt x="35550" y="158750"/>
                    <a:pt x="79387" y="158750"/>
                  </a:cubicBezTo>
                  <a:lnTo>
                    <a:pt x="158762" y="158750"/>
                  </a:lnTo>
                  <a:cubicBezTo>
                    <a:pt x="202600" y="158757"/>
                    <a:pt x="238143" y="123225"/>
                    <a:pt x="238149" y="79387"/>
                  </a:cubicBezTo>
                  <a:cubicBezTo>
                    <a:pt x="238156" y="35550"/>
                    <a:pt x="202624" y="7"/>
                    <a:pt x="158786" y="0"/>
                  </a:cubicBezTo>
                  <a:cubicBezTo>
                    <a:pt x="158778" y="0"/>
                    <a:pt x="158770" y="0"/>
                    <a:pt x="158762" y="0"/>
                  </a:cubicBezTo>
                  <a:lnTo>
                    <a:pt x="79387" y="0"/>
                  </a:lnTo>
                  <a:cubicBezTo>
                    <a:pt x="35550" y="0"/>
                    <a:pt x="12" y="35537"/>
                    <a:pt x="12" y="79375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图形 5"/>
            <p:cNvSpPr/>
            <p:nvPr/>
          </p:nvSpPr>
          <p:spPr>
            <a:xfrm>
              <a:off x="3734340" y="2621965"/>
              <a:ext cx="793750" cy="158749"/>
            </a:xfrm>
            <a:custGeom>
              <a:avLst/>
              <a:gdLst>
                <a:gd name="connsiteX0" fmla="*/ 79375 w 793750"/>
                <a:gd name="connsiteY0" fmla="*/ 0 h 158749"/>
                <a:gd name="connsiteX1" fmla="*/ 714375 w 793750"/>
                <a:gd name="connsiteY1" fmla="*/ 0 h 158749"/>
                <a:gd name="connsiteX2" fmla="*/ 793750 w 793750"/>
                <a:gd name="connsiteY2" fmla="*/ 79375 h 158749"/>
                <a:gd name="connsiteX3" fmla="*/ 793750 w 793750"/>
                <a:gd name="connsiteY3" fmla="*/ 79375 h 158749"/>
                <a:gd name="connsiteX4" fmla="*/ 714375 w 793750"/>
                <a:gd name="connsiteY4" fmla="*/ 158750 h 158749"/>
                <a:gd name="connsiteX5" fmla="*/ 79375 w 793750"/>
                <a:gd name="connsiteY5" fmla="*/ 158750 h 158749"/>
                <a:gd name="connsiteX6" fmla="*/ 0 w 793750"/>
                <a:gd name="connsiteY6" fmla="*/ 79375 h 158749"/>
                <a:gd name="connsiteX7" fmla="*/ 0 w 793750"/>
                <a:gd name="connsiteY7" fmla="*/ 79375 h 158749"/>
                <a:gd name="connsiteX8" fmla="*/ 79375 w 793750"/>
                <a:gd name="connsiteY8" fmla="*/ 0 h 158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3750" h="158749">
                  <a:moveTo>
                    <a:pt x="79375" y="0"/>
                  </a:moveTo>
                  <a:lnTo>
                    <a:pt x="714375" y="0"/>
                  </a:lnTo>
                  <a:cubicBezTo>
                    <a:pt x="767292" y="0"/>
                    <a:pt x="793750" y="26458"/>
                    <a:pt x="793750" y="79375"/>
                  </a:cubicBezTo>
                  <a:lnTo>
                    <a:pt x="793750" y="79375"/>
                  </a:lnTo>
                  <a:cubicBezTo>
                    <a:pt x="793750" y="132292"/>
                    <a:pt x="767292" y="158750"/>
                    <a:pt x="714375" y="158750"/>
                  </a:cubicBezTo>
                  <a:lnTo>
                    <a:pt x="79375" y="158750"/>
                  </a:lnTo>
                  <a:cubicBezTo>
                    <a:pt x="26458" y="158750"/>
                    <a:pt x="0" y="132292"/>
                    <a:pt x="0" y="79375"/>
                  </a:cubicBezTo>
                  <a:lnTo>
                    <a:pt x="0" y="79375"/>
                  </a:lnTo>
                  <a:cubicBezTo>
                    <a:pt x="0" y="26458"/>
                    <a:pt x="26458" y="0"/>
                    <a:pt x="79375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图形 5"/>
            <p:cNvSpPr/>
            <p:nvPr/>
          </p:nvSpPr>
          <p:spPr>
            <a:xfrm>
              <a:off x="4051841" y="2304464"/>
              <a:ext cx="158749" cy="793750"/>
            </a:xfrm>
            <a:custGeom>
              <a:avLst/>
              <a:gdLst>
                <a:gd name="connsiteX0" fmla="*/ 158750 w 158749"/>
                <a:gd name="connsiteY0" fmla="*/ 79375 h 793750"/>
                <a:gd name="connsiteX1" fmla="*/ 158750 w 158749"/>
                <a:gd name="connsiteY1" fmla="*/ 714375 h 793750"/>
                <a:gd name="connsiteX2" fmla="*/ 79375 w 158749"/>
                <a:gd name="connsiteY2" fmla="*/ 793750 h 793750"/>
                <a:gd name="connsiteX3" fmla="*/ 79375 w 158749"/>
                <a:gd name="connsiteY3" fmla="*/ 793750 h 793750"/>
                <a:gd name="connsiteX4" fmla="*/ 0 w 158749"/>
                <a:gd name="connsiteY4" fmla="*/ 714375 h 793750"/>
                <a:gd name="connsiteX5" fmla="*/ 0 w 158749"/>
                <a:gd name="connsiteY5" fmla="*/ 79375 h 793750"/>
                <a:gd name="connsiteX6" fmla="*/ 79375 w 158749"/>
                <a:gd name="connsiteY6" fmla="*/ 0 h 793750"/>
                <a:gd name="connsiteX7" fmla="*/ 79375 w 158749"/>
                <a:gd name="connsiteY7" fmla="*/ 0 h 793750"/>
                <a:gd name="connsiteX8" fmla="*/ 158750 w 158749"/>
                <a:gd name="connsiteY8" fmla="*/ 79375 h 79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749" h="793750">
                  <a:moveTo>
                    <a:pt x="158750" y="79375"/>
                  </a:moveTo>
                  <a:lnTo>
                    <a:pt x="158750" y="714375"/>
                  </a:lnTo>
                  <a:cubicBezTo>
                    <a:pt x="158750" y="767292"/>
                    <a:pt x="132292" y="793750"/>
                    <a:pt x="79375" y="793750"/>
                  </a:cubicBezTo>
                  <a:lnTo>
                    <a:pt x="79375" y="793750"/>
                  </a:lnTo>
                  <a:cubicBezTo>
                    <a:pt x="26458" y="793750"/>
                    <a:pt x="0" y="767292"/>
                    <a:pt x="0" y="714375"/>
                  </a:cubicBezTo>
                  <a:lnTo>
                    <a:pt x="0" y="79375"/>
                  </a:lnTo>
                  <a:cubicBezTo>
                    <a:pt x="0" y="26458"/>
                    <a:pt x="26458" y="0"/>
                    <a:pt x="79375" y="0"/>
                  </a:cubicBezTo>
                  <a:lnTo>
                    <a:pt x="79375" y="0"/>
                  </a:lnTo>
                  <a:cubicBezTo>
                    <a:pt x="132292" y="0"/>
                    <a:pt x="158750" y="26458"/>
                    <a:pt x="158750" y="79375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960745" y="474191"/>
            <a:ext cx="2270511" cy="659046"/>
            <a:chOff x="550987" y="474191"/>
            <a:chExt cx="2270511" cy="659046"/>
          </a:xfrm>
        </p:grpSpPr>
        <p:sp>
          <p:nvSpPr>
            <p:cNvPr id="427" name="文本框 426"/>
            <p:cNvSpPr txBox="1"/>
            <p:nvPr/>
          </p:nvSpPr>
          <p:spPr>
            <a:xfrm>
              <a:off x="550987" y="474191"/>
              <a:ext cx="227051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gradFill>
                    <a:gsLst>
                      <a:gs pos="0">
                        <a:srgbClr val="69CCDC"/>
                      </a:gs>
                      <a:gs pos="100000">
                        <a:srgbClr val="209ED6"/>
                      </a:gs>
                    </a:gsLst>
                    <a:lin ang="0" scaled="1"/>
                  </a:gradFill>
                  <a:latin typeface="+mj-ea"/>
                  <a:ea typeface="+mj-ea"/>
                  <a:cs typeface="OPPOSans M" panose="00020600040101010101" pitchFamily="18" charset="-122"/>
                </a:rPr>
                <a:t>我是标题</a:t>
              </a:r>
              <a:endParaRPr lang="zh-CN" altLang="en-US" sz="3200" dirty="0">
                <a:gradFill>
                  <a:gsLst>
                    <a:gs pos="0">
                      <a:srgbClr val="69CCDC"/>
                    </a:gs>
                    <a:gs pos="100000">
                      <a:srgbClr val="209ED6"/>
                    </a:gs>
                  </a:gsLst>
                  <a:lin ang="0" scaled="1"/>
                </a:gradFill>
                <a:latin typeface="+mj-ea"/>
                <a:ea typeface="+mj-ea"/>
                <a:cs typeface="OPPOSans M" panose="00020600040101010101" pitchFamily="18" charset="-122"/>
              </a:endParaRPr>
            </a:p>
          </p:txBody>
        </p:sp>
        <p:cxnSp>
          <p:nvCxnSpPr>
            <p:cNvPr id="428" name="直接连接符 427"/>
            <p:cNvCxnSpPr/>
            <p:nvPr/>
          </p:nvCxnSpPr>
          <p:spPr>
            <a:xfrm>
              <a:off x="1210798" y="1133237"/>
              <a:ext cx="950889" cy="0"/>
            </a:xfrm>
            <a:prstGeom prst="line">
              <a:avLst/>
            </a:prstGeom>
            <a:ln w="38100" cap="flat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4" name="文本框 433"/>
          <p:cNvSpPr txBox="1"/>
          <p:nvPr/>
        </p:nvSpPr>
        <p:spPr>
          <a:xfrm>
            <a:off x="9468090" y="3037913"/>
            <a:ext cx="1712836" cy="787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8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复制您的内容文字到这里</a:t>
            </a:r>
            <a:endParaRPr lang="zh-CN" altLang="en-US" sz="1800" dirty="0"/>
          </a:p>
        </p:txBody>
      </p:sp>
      <p:sp>
        <p:nvSpPr>
          <p:cNvPr id="435" name="文本框 434"/>
          <p:cNvSpPr txBox="1"/>
          <p:nvPr/>
        </p:nvSpPr>
        <p:spPr>
          <a:xfrm>
            <a:off x="9473149" y="5357189"/>
            <a:ext cx="1712836" cy="787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8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复制您的内容文字到这里</a:t>
            </a:r>
            <a:endParaRPr lang="zh-CN" altLang="en-US" sz="18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椭圆 27"/>
          <p:cNvSpPr/>
          <p:nvPr/>
        </p:nvSpPr>
        <p:spPr>
          <a:xfrm>
            <a:off x="11134531" y="5528750"/>
            <a:ext cx="2658500" cy="26585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10800000" algn="tr" rotWithShape="0">
              <a:srgbClr val="209ED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flipV="1">
            <a:off x="0" y="-3"/>
            <a:ext cx="15116782" cy="5346113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noFill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>
            <a:biLevel thresh="50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9867236" flipH="1">
            <a:off x="2223730" y="3401244"/>
            <a:ext cx="1676403" cy="167640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50987" y="474191"/>
            <a:ext cx="22705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  <a:cs typeface="OPPOSans M" panose="00020600040101010101" pitchFamily="18" charset="-122"/>
              </a:rPr>
              <a:t>未来挑战</a:t>
            </a:r>
            <a:endParaRPr lang="zh-CN" altLang="en-US" sz="32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82626" y="1133237"/>
            <a:ext cx="950889" cy="0"/>
          </a:xfrm>
          <a:prstGeom prst="line">
            <a:avLst/>
          </a:prstGeom>
          <a:ln w="38100" cap="flat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6059488" y="1397000"/>
            <a:ext cx="4318195" cy="2177443"/>
            <a:chOff x="8116452" y="2203952"/>
            <a:chExt cx="2726055" cy="1599984"/>
          </a:xfrm>
        </p:grpSpPr>
        <p:sp>
          <p:nvSpPr>
            <p:cNvPr id="15" name="矩形 14"/>
            <p:cNvSpPr/>
            <p:nvPr/>
          </p:nvSpPr>
          <p:spPr>
            <a:xfrm flipH="1">
              <a:off x="8116454" y="2689261"/>
              <a:ext cx="2726053" cy="11146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algn="ctr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flipH="1">
              <a:off x="8116452" y="2203952"/>
              <a:ext cx="2726053" cy="5174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381000" dist="38100" dir="5400000" sx="103000" sy="103000" algn="l" rotWithShape="0">
                <a:srgbClr val="209ED6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270681" y="2300845"/>
            <a:ext cx="3886717" cy="1030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复制您的内容文字到这里，在复制内容的下方弹框中选择“只保留文本”，可以保留完整格式</a:t>
            </a:r>
            <a:endParaRPr lang="zh-CN" altLang="en-US" sz="1600" dirty="0"/>
          </a:p>
        </p:txBody>
      </p:sp>
      <p:sp>
        <p:nvSpPr>
          <p:cNvPr id="14" name="文本框 13"/>
          <p:cNvSpPr txBox="1"/>
          <p:nvPr/>
        </p:nvSpPr>
        <p:spPr>
          <a:xfrm>
            <a:off x="6270681" y="1555078"/>
            <a:ext cx="2810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我是标题</a:t>
            </a:r>
            <a:endParaRPr lang="zh-CN" altLang="en-US" sz="24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059488" y="4096357"/>
            <a:ext cx="4318195" cy="2177443"/>
            <a:chOff x="8116452" y="2203952"/>
            <a:chExt cx="2726055" cy="1599984"/>
          </a:xfrm>
        </p:grpSpPr>
        <p:sp>
          <p:nvSpPr>
            <p:cNvPr id="24" name="矩形 23"/>
            <p:cNvSpPr/>
            <p:nvPr/>
          </p:nvSpPr>
          <p:spPr>
            <a:xfrm flipH="1">
              <a:off x="8116454" y="2689261"/>
              <a:ext cx="2726053" cy="11146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algn="ctr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flipH="1">
              <a:off x="8116452" y="2203952"/>
              <a:ext cx="2726053" cy="5174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381000" dist="38100" dir="5400000" sx="103000" sy="103000" algn="l" rotWithShape="0">
                <a:srgbClr val="209ED6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6270681" y="5000202"/>
            <a:ext cx="3886717" cy="1030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复制您的内容文字到这里，在复制内容的下方弹框中选择“只保留文本”，可以保留完整格式</a:t>
            </a:r>
            <a:endParaRPr lang="zh-CN" altLang="en-US" sz="1600" dirty="0"/>
          </a:p>
        </p:txBody>
      </p:sp>
      <p:sp>
        <p:nvSpPr>
          <p:cNvPr id="27" name="文本框 26"/>
          <p:cNvSpPr txBox="1"/>
          <p:nvPr/>
        </p:nvSpPr>
        <p:spPr>
          <a:xfrm>
            <a:off x="6270681" y="4254435"/>
            <a:ext cx="2810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我是标题</a:t>
            </a:r>
            <a:endParaRPr lang="zh-CN" altLang="en-US" sz="24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3449482" y="2991192"/>
            <a:ext cx="1025719" cy="102571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椭圆 26"/>
          <p:cNvSpPr/>
          <p:nvPr/>
        </p:nvSpPr>
        <p:spPr>
          <a:xfrm>
            <a:off x="-2874892" y="-2847199"/>
            <a:ext cx="10780909" cy="10780909"/>
          </a:xfrm>
          <a:prstGeom prst="ellipse">
            <a:avLst/>
          </a:prstGeom>
          <a:solidFill>
            <a:srgbClr val="69CCDC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3202700" y="3200832"/>
            <a:ext cx="623841" cy="623841"/>
            <a:chOff x="4452260" y="2189522"/>
            <a:chExt cx="1785937" cy="1785937"/>
          </a:xfrm>
          <a:effectLst>
            <a:outerShdw blurRad="254000" sx="102000" sy="102000" algn="ctr" rotWithShape="0">
              <a:srgbClr val="69CCDC">
                <a:alpha val="30000"/>
              </a:srgbClr>
            </a:outerShdw>
          </a:effectLst>
        </p:grpSpPr>
        <p:sp>
          <p:nvSpPr>
            <p:cNvPr id="11" name="图形 9"/>
            <p:cNvSpPr/>
            <p:nvPr/>
          </p:nvSpPr>
          <p:spPr>
            <a:xfrm>
              <a:off x="4452260" y="2189522"/>
              <a:ext cx="1785937" cy="1785937"/>
            </a:xfrm>
            <a:custGeom>
              <a:avLst/>
              <a:gdLst>
                <a:gd name="connsiteX0" fmla="*/ 0 w 1785937"/>
                <a:gd name="connsiteY0" fmla="*/ 892969 h 1785937"/>
                <a:gd name="connsiteX1" fmla="*/ 892969 w 1785937"/>
                <a:gd name="connsiteY1" fmla="*/ 1785938 h 1785937"/>
                <a:gd name="connsiteX2" fmla="*/ 1785938 w 1785937"/>
                <a:gd name="connsiteY2" fmla="*/ 892969 h 1785937"/>
                <a:gd name="connsiteX3" fmla="*/ 892969 w 1785937"/>
                <a:gd name="connsiteY3" fmla="*/ 0 h 1785937"/>
                <a:gd name="connsiteX4" fmla="*/ 0 w 1785937"/>
                <a:gd name="connsiteY4" fmla="*/ 892969 h 1785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5937" h="1785937">
                  <a:moveTo>
                    <a:pt x="0" y="892969"/>
                  </a:moveTo>
                  <a:cubicBezTo>
                    <a:pt x="0" y="1386142"/>
                    <a:pt x="399796" y="1785938"/>
                    <a:pt x="892969" y="1785938"/>
                  </a:cubicBezTo>
                  <a:cubicBezTo>
                    <a:pt x="1386142" y="1785938"/>
                    <a:pt x="1785938" y="1386142"/>
                    <a:pt x="1785938" y="892969"/>
                  </a:cubicBezTo>
                  <a:cubicBezTo>
                    <a:pt x="1785938" y="399796"/>
                    <a:pt x="1386142" y="0"/>
                    <a:pt x="892969" y="0"/>
                  </a:cubicBezTo>
                  <a:cubicBezTo>
                    <a:pt x="399796" y="0"/>
                    <a:pt x="0" y="399796"/>
                    <a:pt x="0" y="892969"/>
                  </a:cubicBezTo>
                  <a:close/>
                </a:path>
              </a:pathLst>
            </a:custGeom>
            <a:gradFill flip="none" rotWithShape="1">
              <a:gsLst>
                <a:gs pos="5000">
                  <a:schemeClr val="accent1"/>
                </a:gs>
                <a:gs pos="100000">
                  <a:schemeClr val="accent2"/>
                </a:gs>
              </a:gsLst>
              <a:lin ang="18900000" scaled="1"/>
              <a:tileRect/>
            </a:gra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907674" y="2630053"/>
              <a:ext cx="875109" cy="904875"/>
              <a:chOff x="4907674" y="2630053"/>
              <a:chExt cx="875109" cy="904875"/>
            </a:xfrm>
          </p:grpSpPr>
          <p:sp>
            <p:nvSpPr>
              <p:cNvPr id="12" name="图形 9"/>
              <p:cNvSpPr/>
              <p:nvPr/>
            </p:nvSpPr>
            <p:spPr>
              <a:xfrm>
                <a:off x="4907674" y="2901516"/>
                <a:ext cx="165496" cy="346471"/>
              </a:xfrm>
              <a:custGeom>
                <a:avLst/>
                <a:gdLst>
                  <a:gd name="connsiteX0" fmla="*/ 90488 w 165496"/>
                  <a:gd name="connsiteY0" fmla="*/ 105966 h 346471"/>
                  <a:gd name="connsiteX1" fmla="*/ 70842 w 165496"/>
                  <a:gd name="connsiteY1" fmla="*/ 113705 h 346471"/>
                  <a:gd name="connsiteX2" fmla="*/ 60722 w 165496"/>
                  <a:gd name="connsiteY2" fmla="*/ 132755 h 346471"/>
                  <a:gd name="connsiteX3" fmla="*/ 60722 w 165496"/>
                  <a:gd name="connsiteY3" fmla="*/ 231577 h 346471"/>
                  <a:gd name="connsiteX4" fmla="*/ 90488 w 165496"/>
                  <a:gd name="connsiteY4" fmla="*/ 256580 h 346471"/>
                  <a:gd name="connsiteX5" fmla="*/ 110133 w 165496"/>
                  <a:gd name="connsiteY5" fmla="*/ 248841 h 346471"/>
                  <a:gd name="connsiteX6" fmla="*/ 120253 w 165496"/>
                  <a:gd name="connsiteY6" fmla="*/ 229791 h 346471"/>
                  <a:gd name="connsiteX7" fmla="*/ 120253 w 165496"/>
                  <a:gd name="connsiteY7" fmla="*/ 130969 h 346471"/>
                  <a:gd name="connsiteX8" fmla="*/ 90488 w 165496"/>
                  <a:gd name="connsiteY8" fmla="*/ 105966 h 346471"/>
                  <a:gd name="connsiteX9" fmla="*/ 27384 w 165496"/>
                  <a:gd name="connsiteY9" fmla="*/ 286941 h 346471"/>
                  <a:gd name="connsiteX10" fmla="*/ 25003 w 165496"/>
                  <a:gd name="connsiteY10" fmla="*/ 286941 h 346471"/>
                  <a:gd name="connsiteX11" fmla="*/ 0 w 165496"/>
                  <a:gd name="connsiteY11" fmla="*/ 316706 h 346471"/>
                  <a:gd name="connsiteX12" fmla="*/ 27384 w 165496"/>
                  <a:gd name="connsiteY12" fmla="*/ 346472 h 346471"/>
                  <a:gd name="connsiteX13" fmla="*/ 140494 w 165496"/>
                  <a:gd name="connsiteY13" fmla="*/ 346472 h 346471"/>
                  <a:gd name="connsiteX14" fmla="*/ 165497 w 165496"/>
                  <a:gd name="connsiteY14" fmla="*/ 316706 h 346471"/>
                  <a:gd name="connsiteX15" fmla="*/ 138113 w 165496"/>
                  <a:gd name="connsiteY15" fmla="*/ 286941 h 346471"/>
                  <a:gd name="connsiteX16" fmla="*/ 27384 w 165496"/>
                  <a:gd name="connsiteY16" fmla="*/ 286941 h 346471"/>
                  <a:gd name="connsiteX17" fmla="*/ 27384 w 165496"/>
                  <a:gd name="connsiteY17" fmla="*/ 0 h 346471"/>
                  <a:gd name="connsiteX18" fmla="*/ 25003 w 165496"/>
                  <a:gd name="connsiteY18" fmla="*/ 0 h 346471"/>
                  <a:gd name="connsiteX19" fmla="*/ 0 w 165496"/>
                  <a:gd name="connsiteY19" fmla="*/ 29766 h 346471"/>
                  <a:gd name="connsiteX20" fmla="*/ 27384 w 165496"/>
                  <a:gd name="connsiteY20" fmla="*/ 59531 h 346471"/>
                  <a:gd name="connsiteX21" fmla="*/ 140494 w 165496"/>
                  <a:gd name="connsiteY21" fmla="*/ 59531 h 346471"/>
                  <a:gd name="connsiteX22" fmla="*/ 165497 w 165496"/>
                  <a:gd name="connsiteY22" fmla="*/ 29766 h 346471"/>
                  <a:gd name="connsiteX23" fmla="*/ 138113 w 165496"/>
                  <a:gd name="connsiteY23" fmla="*/ 0 h 346471"/>
                  <a:gd name="connsiteX24" fmla="*/ 27384 w 165496"/>
                  <a:gd name="connsiteY24" fmla="*/ 0 h 346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65496" h="346471">
                    <a:moveTo>
                      <a:pt x="90488" y="105966"/>
                    </a:moveTo>
                    <a:cubicBezTo>
                      <a:pt x="84534" y="105966"/>
                      <a:pt x="76795" y="108942"/>
                      <a:pt x="70842" y="113705"/>
                    </a:cubicBezTo>
                    <a:cubicBezTo>
                      <a:pt x="64294" y="119063"/>
                      <a:pt x="60722" y="125611"/>
                      <a:pt x="60722" y="132755"/>
                    </a:cubicBezTo>
                    <a:lnTo>
                      <a:pt x="60722" y="231577"/>
                    </a:lnTo>
                    <a:cubicBezTo>
                      <a:pt x="61912" y="244673"/>
                      <a:pt x="77986" y="256580"/>
                      <a:pt x="90488" y="256580"/>
                    </a:cubicBezTo>
                    <a:cubicBezTo>
                      <a:pt x="96441" y="256580"/>
                      <a:pt x="104180" y="253603"/>
                      <a:pt x="110133" y="248841"/>
                    </a:cubicBezTo>
                    <a:cubicBezTo>
                      <a:pt x="116681" y="243483"/>
                      <a:pt x="120253" y="236339"/>
                      <a:pt x="120253" y="229791"/>
                    </a:cubicBezTo>
                    <a:lnTo>
                      <a:pt x="120253" y="130969"/>
                    </a:lnTo>
                    <a:cubicBezTo>
                      <a:pt x="118467" y="117277"/>
                      <a:pt x="102394" y="105966"/>
                      <a:pt x="90488" y="105966"/>
                    </a:cubicBezTo>
                    <a:close/>
                    <a:moveTo>
                      <a:pt x="27384" y="286941"/>
                    </a:moveTo>
                    <a:lnTo>
                      <a:pt x="25003" y="286941"/>
                    </a:lnTo>
                    <a:cubicBezTo>
                      <a:pt x="10716" y="288131"/>
                      <a:pt x="0" y="301228"/>
                      <a:pt x="0" y="316706"/>
                    </a:cubicBezTo>
                    <a:cubicBezTo>
                      <a:pt x="0" y="333375"/>
                      <a:pt x="11906" y="346472"/>
                      <a:pt x="27384" y="346472"/>
                    </a:cubicBezTo>
                    <a:lnTo>
                      <a:pt x="140494" y="346472"/>
                    </a:lnTo>
                    <a:cubicBezTo>
                      <a:pt x="154186" y="345281"/>
                      <a:pt x="165497" y="332184"/>
                      <a:pt x="165497" y="316706"/>
                    </a:cubicBezTo>
                    <a:cubicBezTo>
                      <a:pt x="165497" y="300038"/>
                      <a:pt x="153591" y="286941"/>
                      <a:pt x="138113" y="286941"/>
                    </a:cubicBezTo>
                    <a:lnTo>
                      <a:pt x="27384" y="286941"/>
                    </a:lnTo>
                    <a:close/>
                    <a:moveTo>
                      <a:pt x="27384" y="0"/>
                    </a:moveTo>
                    <a:lnTo>
                      <a:pt x="25003" y="0"/>
                    </a:lnTo>
                    <a:cubicBezTo>
                      <a:pt x="10716" y="1191"/>
                      <a:pt x="0" y="14287"/>
                      <a:pt x="0" y="29766"/>
                    </a:cubicBezTo>
                    <a:cubicBezTo>
                      <a:pt x="0" y="46434"/>
                      <a:pt x="11906" y="59531"/>
                      <a:pt x="27384" y="59531"/>
                    </a:cubicBezTo>
                    <a:lnTo>
                      <a:pt x="140494" y="59531"/>
                    </a:lnTo>
                    <a:cubicBezTo>
                      <a:pt x="154781" y="58341"/>
                      <a:pt x="165497" y="45244"/>
                      <a:pt x="165497" y="29766"/>
                    </a:cubicBezTo>
                    <a:cubicBezTo>
                      <a:pt x="165497" y="13097"/>
                      <a:pt x="153591" y="0"/>
                      <a:pt x="138113" y="0"/>
                    </a:cubicBezTo>
                    <a:lnTo>
                      <a:pt x="27384" y="0"/>
                    </a:lnTo>
                    <a:close/>
                  </a:path>
                </a:pathLst>
              </a:custGeom>
              <a:solidFill>
                <a:srgbClr val="FFFFFF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图形 9"/>
              <p:cNvSpPr/>
              <p:nvPr/>
            </p:nvSpPr>
            <p:spPr>
              <a:xfrm>
                <a:off x="4968396" y="2630053"/>
                <a:ext cx="814387" cy="904875"/>
              </a:xfrm>
              <a:custGeom>
                <a:avLst/>
                <a:gdLst>
                  <a:gd name="connsiteX0" fmla="*/ 29170 w 814387"/>
                  <a:gd name="connsiteY0" fmla="*/ 648891 h 904875"/>
                  <a:gd name="connsiteX1" fmla="*/ 9525 w 814387"/>
                  <a:gd name="connsiteY1" fmla="*/ 658416 h 904875"/>
                  <a:gd name="connsiteX2" fmla="*/ 0 w 814387"/>
                  <a:gd name="connsiteY2" fmla="*/ 678656 h 904875"/>
                  <a:gd name="connsiteX3" fmla="*/ 0 w 814387"/>
                  <a:gd name="connsiteY3" fmla="*/ 794742 h 904875"/>
                  <a:gd name="connsiteX4" fmla="*/ 34528 w 814387"/>
                  <a:gd name="connsiteY4" fmla="*/ 872728 h 904875"/>
                  <a:gd name="connsiteX5" fmla="*/ 113705 w 814387"/>
                  <a:gd name="connsiteY5" fmla="*/ 904875 h 904875"/>
                  <a:gd name="connsiteX6" fmla="*/ 704255 w 814387"/>
                  <a:gd name="connsiteY6" fmla="*/ 904875 h 904875"/>
                  <a:gd name="connsiteX7" fmla="*/ 782241 w 814387"/>
                  <a:gd name="connsiteY7" fmla="*/ 870347 h 904875"/>
                  <a:gd name="connsiteX8" fmla="*/ 814388 w 814387"/>
                  <a:gd name="connsiteY8" fmla="*/ 791170 h 904875"/>
                  <a:gd name="connsiteX9" fmla="*/ 814388 w 814387"/>
                  <a:gd name="connsiteY9" fmla="*/ 110133 h 904875"/>
                  <a:gd name="connsiteX10" fmla="*/ 779859 w 814387"/>
                  <a:gd name="connsiteY10" fmla="*/ 32147 h 904875"/>
                  <a:gd name="connsiteX11" fmla="*/ 700683 w 814387"/>
                  <a:gd name="connsiteY11" fmla="*/ 0 h 904875"/>
                  <a:gd name="connsiteX12" fmla="*/ 110133 w 814387"/>
                  <a:gd name="connsiteY12" fmla="*/ 0 h 904875"/>
                  <a:gd name="connsiteX13" fmla="*/ 32147 w 814387"/>
                  <a:gd name="connsiteY13" fmla="*/ 34528 h 904875"/>
                  <a:gd name="connsiteX14" fmla="*/ 0 w 814387"/>
                  <a:gd name="connsiteY14" fmla="*/ 113705 h 904875"/>
                  <a:gd name="connsiteX15" fmla="*/ 0 w 814387"/>
                  <a:gd name="connsiteY15" fmla="*/ 210741 h 904875"/>
                  <a:gd name="connsiteX16" fmla="*/ 595 w 814387"/>
                  <a:gd name="connsiteY16" fmla="*/ 213717 h 904875"/>
                  <a:gd name="connsiteX17" fmla="*/ 29170 w 814387"/>
                  <a:gd name="connsiteY17" fmla="*/ 239911 h 904875"/>
                  <a:gd name="connsiteX18" fmla="*/ 58936 w 814387"/>
                  <a:gd name="connsiteY18" fmla="*/ 210145 h 904875"/>
                  <a:gd name="connsiteX19" fmla="*/ 58936 w 814387"/>
                  <a:gd name="connsiteY19" fmla="*/ 134541 h 904875"/>
                  <a:gd name="connsiteX20" fmla="*/ 136922 w 814387"/>
                  <a:gd name="connsiteY20" fmla="*/ 58936 h 904875"/>
                  <a:gd name="connsiteX21" fmla="*/ 679847 w 814387"/>
                  <a:gd name="connsiteY21" fmla="*/ 58936 h 904875"/>
                  <a:gd name="connsiteX22" fmla="*/ 754856 w 814387"/>
                  <a:gd name="connsiteY22" fmla="*/ 138113 h 904875"/>
                  <a:gd name="connsiteX23" fmla="*/ 754856 w 814387"/>
                  <a:gd name="connsiteY23" fmla="*/ 767358 h 904875"/>
                  <a:gd name="connsiteX24" fmla="*/ 676275 w 814387"/>
                  <a:gd name="connsiteY24" fmla="*/ 844749 h 904875"/>
                  <a:gd name="connsiteX25" fmla="*/ 133350 w 814387"/>
                  <a:gd name="connsiteY25" fmla="*/ 844749 h 904875"/>
                  <a:gd name="connsiteX26" fmla="*/ 58936 w 814387"/>
                  <a:gd name="connsiteY26" fmla="*/ 763786 h 904875"/>
                  <a:gd name="connsiteX27" fmla="*/ 58936 w 814387"/>
                  <a:gd name="connsiteY27" fmla="*/ 675680 h 904875"/>
                  <a:gd name="connsiteX28" fmla="*/ 29170 w 814387"/>
                  <a:gd name="connsiteY28" fmla="*/ 648891 h 904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14387" h="904875">
                    <a:moveTo>
                      <a:pt x="29170" y="648891"/>
                    </a:moveTo>
                    <a:cubicBezTo>
                      <a:pt x="22622" y="648891"/>
                      <a:pt x="15478" y="652463"/>
                      <a:pt x="9525" y="658416"/>
                    </a:cubicBezTo>
                    <a:cubicBezTo>
                      <a:pt x="3572" y="664369"/>
                      <a:pt x="0" y="672108"/>
                      <a:pt x="0" y="678656"/>
                    </a:cubicBezTo>
                    <a:lnTo>
                      <a:pt x="0" y="794742"/>
                    </a:lnTo>
                    <a:cubicBezTo>
                      <a:pt x="1191" y="824508"/>
                      <a:pt x="13097" y="851892"/>
                      <a:pt x="34528" y="872728"/>
                    </a:cubicBezTo>
                    <a:cubicBezTo>
                      <a:pt x="55959" y="893564"/>
                      <a:pt x="83939" y="904875"/>
                      <a:pt x="113705" y="904875"/>
                    </a:cubicBezTo>
                    <a:lnTo>
                      <a:pt x="704255" y="904875"/>
                    </a:lnTo>
                    <a:cubicBezTo>
                      <a:pt x="734020" y="903684"/>
                      <a:pt x="761405" y="891778"/>
                      <a:pt x="782241" y="870347"/>
                    </a:cubicBezTo>
                    <a:cubicBezTo>
                      <a:pt x="803077" y="848916"/>
                      <a:pt x="814388" y="820936"/>
                      <a:pt x="814388" y="791170"/>
                    </a:cubicBezTo>
                    <a:lnTo>
                      <a:pt x="814388" y="110133"/>
                    </a:lnTo>
                    <a:cubicBezTo>
                      <a:pt x="813197" y="80367"/>
                      <a:pt x="801291" y="52983"/>
                      <a:pt x="779859" y="32147"/>
                    </a:cubicBezTo>
                    <a:cubicBezTo>
                      <a:pt x="758428" y="11311"/>
                      <a:pt x="730448" y="0"/>
                      <a:pt x="700683" y="0"/>
                    </a:cubicBezTo>
                    <a:lnTo>
                      <a:pt x="110133" y="0"/>
                    </a:lnTo>
                    <a:cubicBezTo>
                      <a:pt x="80367" y="1191"/>
                      <a:pt x="52983" y="13097"/>
                      <a:pt x="32147" y="34528"/>
                    </a:cubicBezTo>
                    <a:cubicBezTo>
                      <a:pt x="11311" y="55959"/>
                      <a:pt x="0" y="83939"/>
                      <a:pt x="0" y="113705"/>
                    </a:cubicBezTo>
                    <a:lnTo>
                      <a:pt x="0" y="210741"/>
                    </a:lnTo>
                    <a:lnTo>
                      <a:pt x="595" y="213717"/>
                    </a:lnTo>
                    <a:cubicBezTo>
                      <a:pt x="5953" y="231577"/>
                      <a:pt x="14883" y="239911"/>
                      <a:pt x="29170" y="239911"/>
                    </a:cubicBezTo>
                    <a:cubicBezTo>
                      <a:pt x="44053" y="239911"/>
                      <a:pt x="54173" y="230386"/>
                      <a:pt x="58936" y="210145"/>
                    </a:cubicBezTo>
                    <a:lnTo>
                      <a:pt x="58936" y="134541"/>
                    </a:lnTo>
                    <a:cubicBezTo>
                      <a:pt x="60722" y="88702"/>
                      <a:pt x="91083" y="58936"/>
                      <a:pt x="136922" y="58936"/>
                    </a:cubicBezTo>
                    <a:lnTo>
                      <a:pt x="679847" y="58936"/>
                    </a:lnTo>
                    <a:cubicBezTo>
                      <a:pt x="725686" y="60722"/>
                      <a:pt x="754856" y="91678"/>
                      <a:pt x="754856" y="138113"/>
                    </a:cubicBezTo>
                    <a:lnTo>
                      <a:pt x="754856" y="767358"/>
                    </a:lnTo>
                    <a:cubicBezTo>
                      <a:pt x="753070" y="813792"/>
                      <a:pt x="721519" y="844749"/>
                      <a:pt x="676275" y="844749"/>
                    </a:cubicBezTo>
                    <a:lnTo>
                      <a:pt x="133350" y="844749"/>
                    </a:lnTo>
                    <a:cubicBezTo>
                      <a:pt x="88702" y="842963"/>
                      <a:pt x="58936" y="810816"/>
                      <a:pt x="58936" y="763786"/>
                    </a:cubicBezTo>
                    <a:lnTo>
                      <a:pt x="58936" y="675680"/>
                    </a:lnTo>
                    <a:cubicBezTo>
                      <a:pt x="58341" y="663773"/>
                      <a:pt x="43458" y="649486"/>
                      <a:pt x="29170" y="64889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图形 9"/>
              <p:cNvSpPr/>
              <p:nvPr/>
            </p:nvSpPr>
            <p:spPr>
              <a:xfrm>
                <a:off x="5194614" y="2766291"/>
                <a:ext cx="391715" cy="587662"/>
              </a:xfrm>
              <a:custGeom>
                <a:avLst/>
                <a:gdLst>
                  <a:gd name="connsiteX0" fmla="*/ 239316 w 391715"/>
                  <a:gd name="connsiteY0" fmla="*/ 36998 h 587662"/>
                  <a:gd name="connsiteX1" fmla="*/ 335756 w 391715"/>
                  <a:gd name="connsiteY1" fmla="*/ 135225 h 587662"/>
                  <a:gd name="connsiteX2" fmla="*/ 367903 w 391715"/>
                  <a:gd name="connsiteY2" fmla="*/ 104864 h 587662"/>
                  <a:gd name="connsiteX3" fmla="*/ 372666 w 391715"/>
                  <a:gd name="connsiteY3" fmla="*/ 98911 h 587662"/>
                  <a:gd name="connsiteX4" fmla="*/ 372666 w 391715"/>
                  <a:gd name="connsiteY4" fmla="*/ 97720 h 587662"/>
                  <a:gd name="connsiteX5" fmla="*/ 363141 w 391715"/>
                  <a:gd name="connsiteY5" fmla="*/ 57239 h 587662"/>
                  <a:gd name="connsiteX6" fmla="*/ 318492 w 391715"/>
                  <a:gd name="connsiteY6" fmla="*/ 10804 h 587662"/>
                  <a:gd name="connsiteX7" fmla="*/ 278011 w 391715"/>
                  <a:gd name="connsiteY7" fmla="*/ 2470 h 587662"/>
                  <a:gd name="connsiteX8" fmla="*/ 274439 w 391715"/>
                  <a:gd name="connsiteY8" fmla="*/ 4851 h 587662"/>
                  <a:gd name="connsiteX9" fmla="*/ 270867 w 391715"/>
                  <a:gd name="connsiteY9" fmla="*/ 7232 h 587662"/>
                  <a:gd name="connsiteX10" fmla="*/ 239316 w 391715"/>
                  <a:gd name="connsiteY10" fmla="*/ 36998 h 587662"/>
                  <a:gd name="connsiteX11" fmla="*/ 25003 w 391715"/>
                  <a:gd name="connsiteY11" fmla="*/ 392400 h 587662"/>
                  <a:gd name="connsiteX12" fmla="*/ 0 w 391715"/>
                  <a:gd name="connsiteY12" fmla="*/ 422165 h 587662"/>
                  <a:gd name="connsiteX13" fmla="*/ 27384 w 391715"/>
                  <a:gd name="connsiteY13" fmla="*/ 451931 h 587662"/>
                  <a:gd name="connsiteX14" fmla="*/ 366712 w 391715"/>
                  <a:gd name="connsiteY14" fmla="*/ 451931 h 587662"/>
                  <a:gd name="connsiteX15" fmla="*/ 391716 w 391715"/>
                  <a:gd name="connsiteY15" fmla="*/ 422165 h 587662"/>
                  <a:gd name="connsiteX16" fmla="*/ 364331 w 391715"/>
                  <a:gd name="connsiteY16" fmla="*/ 392400 h 587662"/>
                  <a:gd name="connsiteX17" fmla="*/ 25003 w 391715"/>
                  <a:gd name="connsiteY17" fmla="*/ 392400 h 587662"/>
                  <a:gd name="connsiteX18" fmla="*/ 27384 w 391715"/>
                  <a:gd name="connsiteY18" fmla="*/ 528131 h 587662"/>
                  <a:gd name="connsiteX19" fmla="*/ 25003 w 391715"/>
                  <a:gd name="connsiteY19" fmla="*/ 528131 h 587662"/>
                  <a:gd name="connsiteX20" fmla="*/ 0 w 391715"/>
                  <a:gd name="connsiteY20" fmla="*/ 557896 h 587662"/>
                  <a:gd name="connsiteX21" fmla="*/ 27384 w 391715"/>
                  <a:gd name="connsiteY21" fmla="*/ 587662 h 587662"/>
                  <a:gd name="connsiteX22" fmla="*/ 185738 w 391715"/>
                  <a:gd name="connsiteY22" fmla="*/ 587662 h 587662"/>
                  <a:gd name="connsiteX23" fmla="*/ 210741 w 391715"/>
                  <a:gd name="connsiteY23" fmla="*/ 557896 h 587662"/>
                  <a:gd name="connsiteX24" fmla="*/ 183356 w 391715"/>
                  <a:gd name="connsiteY24" fmla="*/ 528131 h 587662"/>
                  <a:gd name="connsiteX25" fmla="*/ 27384 w 391715"/>
                  <a:gd name="connsiteY25" fmla="*/ 528131 h 587662"/>
                  <a:gd name="connsiteX26" fmla="*/ 64889 w 391715"/>
                  <a:gd name="connsiteY26" fmla="*/ 212615 h 587662"/>
                  <a:gd name="connsiteX27" fmla="*/ 32147 w 391715"/>
                  <a:gd name="connsiteY27" fmla="*/ 323939 h 587662"/>
                  <a:gd name="connsiteX28" fmla="*/ 33933 w 391715"/>
                  <a:gd name="connsiteY28" fmla="*/ 342989 h 587662"/>
                  <a:gd name="connsiteX29" fmla="*/ 52983 w 391715"/>
                  <a:gd name="connsiteY29" fmla="*/ 344775 h 587662"/>
                  <a:gd name="connsiteX30" fmla="*/ 167283 w 391715"/>
                  <a:gd name="connsiteY30" fmla="*/ 307865 h 587662"/>
                  <a:gd name="connsiteX31" fmla="*/ 169664 w 391715"/>
                  <a:gd name="connsiteY31" fmla="*/ 306079 h 587662"/>
                  <a:gd name="connsiteX32" fmla="*/ 175022 w 391715"/>
                  <a:gd name="connsiteY32" fmla="*/ 301317 h 587662"/>
                  <a:gd name="connsiteX33" fmla="*/ 192881 w 391715"/>
                  <a:gd name="connsiteY33" fmla="*/ 284053 h 587662"/>
                  <a:gd name="connsiteX34" fmla="*/ 246459 w 391715"/>
                  <a:gd name="connsiteY34" fmla="*/ 231070 h 587662"/>
                  <a:gd name="connsiteX35" fmla="*/ 323850 w 391715"/>
                  <a:gd name="connsiteY35" fmla="*/ 153679 h 587662"/>
                  <a:gd name="connsiteX36" fmla="*/ 325636 w 391715"/>
                  <a:gd name="connsiteY36" fmla="*/ 151893 h 587662"/>
                  <a:gd name="connsiteX37" fmla="*/ 289917 w 391715"/>
                  <a:gd name="connsiteY37" fmla="*/ 117961 h 587662"/>
                  <a:gd name="connsiteX38" fmla="*/ 130373 w 391715"/>
                  <a:gd name="connsiteY38" fmla="*/ 274528 h 587662"/>
                  <a:gd name="connsiteX39" fmla="*/ 98227 w 391715"/>
                  <a:gd name="connsiteY39" fmla="*/ 279886 h 587662"/>
                  <a:gd name="connsiteX40" fmla="*/ 105370 w 391715"/>
                  <a:gd name="connsiteY40" fmla="*/ 241786 h 587662"/>
                  <a:gd name="connsiteX41" fmla="*/ 105966 w 391715"/>
                  <a:gd name="connsiteY41" fmla="*/ 241190 h 587662"/>
                  <a:gd name="connsiteX42" fmla="*/ 258366 w 391715"/>
                  <a:gd name="connsiteY42" fmla="*/ 85218 h 587662"/>
                  <a:gd name="connsiteX43" fmla="*/ 223837 w 391715"/>
                  <a:gd name="connsiteY43" fmla="*/ 52476 h 587662"/>
                  <a:gd name="connsiteX44" fmla="*/ 64889 w 391715"/>
                  <a:gd name="connsiteY44" fmla="*/ 212615 h 587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391715" h="587662">
                    <a:moveTo>
                      <a:pt x="239316" y="36998"/>
                    </a:moveTo>
                    <a:lnTo>
                      <a:pt x="335756" y="135225"/>
                    </a:lnTo>
                    <a:lnTo>
                      <a:pt x="367903" y="104864"/>
                    </a:lnTo>
                    <a:cubicBezTo>
                      <a:pt x="370284" y="102482"/>
                      <a:pt x="372070" y="100696"/>
                      <a:pt x="372666" y="98911"/>
                    </a:cubicBezTo>
                    <a:lnTo>
                      <a:pt x="372666" y="97720"/>
                    </a:lnTo>
                    <a:cubicBezTo>
                      <a:pt x="379809" y="83432"/>
                      <a:pt x="376238" y="67954"/>
                      <a:pt x="363141" y="57239"/>
                    </a:cubicBezTo>
                    <a:lnTo>
                      <a:pt x="318492" y="10804"/>
                    </a:lnTo>
                    <a:cubicBezTo>
                      <a:pt x="306586" y="-507"/>
                      <a:pt x="288727" y="-2293"/>
                      <a:pt x="278011" y="2470"/>
                    </a:cubicBezTo>
                    <a:cubicBezTo>
                      <a:pt x="276820" y="3661"/>
                      <a:pt x="275630" y="4256"/>
                      <a:pt x="274439" y="4851"/>
                    </a:cubicBezTo>
                    <a:cubicBezTo>
                      <a:pt x="273248" y="5446"/>
                      <a:pt x="272058" y="6042"/>
                      <a:pt x="270867" y="7232"/>
                    </a:cubicBezTo>
                    <a:lnTo>
                      <a:pt x="239316" y="36998"/>
                    </a:lnTo>
                    <a:close/>
                    <a:moveTo>
                      <a:pt x="25003" y="392400"/>
                    </a:moveTo>
                    <a:cubicBezTo>
                      <a:pt x="10716" y="393590"/>
                      <a:pt x="0" y="406687"/>
                      <a:pt x="0" y="422165"/>
                    </a:cubicBezTo>
                    <a:cubicBezTo>
                      <a:pt x="0" y="438834"/>
                      <a:pt x="11906" y="451931"/>
                      <a:pt x="27384" y="451931"/>
                    </a:cubicBezTo>
                    <a:lnTo>
                      <a:pt x="366712" y="451931"/>
                    </a:lnTo>
                    <a:cubicBezTo>
                      <a:pt x="381000" y="450740"/>
                      <a:pt x="391716" y="437643"/>
                      <a:pt x="391716" y="422165"/>
                    </a:cubicBezTo>
                    <a:cubicBezTo>
                      <a:pt x="391716" y="405496"/>
                      <a:pt x="379809" y="392400"/>
                      <a:pt x="364331" y="392400"/>
                    </a:cubicBezTo>
                    <a:lnTo>
                      <a:pt x="25003" y="392400"/>
                    </a:lnTo>
                    <a:close/>
                    <a:moveTo>
                      <a:pt x="27384" y="528131"/>
                    </a:moveTo>
                    <a:lnTo>
                      <a:pt x="25003" y="528131"/>
                    </a:lnTo>
                    <a:cubicBezTo>
                      <a:pt x="10716" y="529321"/>
                      <a:pt x="0" y="542418"/>
                      <a:pt x="0" y="557896"/>
                    </a:cubicBezTo>
                    <a:cubicBezTo>
                      <a:pt x="0" y="574565"/>
                      <a:pt x="11906" y="587662"/>
                      <a:pt x="27384" y="587662"/>
                    </a:cubicBezTo>
                    <a:lnTo>
                      <a:pt x="185738" y="587662"/>
                    </a:lnTo>
                    <a:cubicBezTo>
                      <a:pt x="200025" y="586472"/>
                      <a:pt x="210741" y="573375"/>
                      <a:pt x="210741" y="557896"/>
                    </a:cubicBezTo>
                    <a:cubicBezTo>
                      <a:pt x="210741" y="541228"/>
                      <a:pt x="198834" y="528131"/>
                      <a:pt x="183356" y="528131"/>
                    </a:cubicBezTo>
                    <a:lnTo>
                      <a:pt x="27384" y="528131"/>
                    </a:lnTo>
                    <a:close/>
                    <a:moveTo>
                      <a:pt x="64889" y="212615"/>
                    </a:moveTo>
                    <a:lnTo>
                      <a:pt x="32147" y="323939"/>
                    </a:lnTo>
                    <a:cubicBezTo>
                      <a:pt x="32147" y="323939"/>
                      <a:pt x="27384" y="335250"/>
                      <a:pt x="33933" y="342989"/>
                    </a:cubicBezTo>
                    <a:cubicBezTo>
                      <a:pt x="40481" y="350132"/>
                      <a:pt x="52983" y="344775"/>
                      <a:pt x="52983" y="344775"/>
                    </a:cubicBezTo>
                    <a:cubicBezTo>
                      <a:pt x="56555" y="343584"/>
                      <a:pt x="167283" y="307865"/>
                      <a:pt x="167283" y="307865"/>
                    </a:cubicBezTo>
                    <a:cubicBezTo>
                      <a:pt x="167878" y="307865"/>
                      <a:pt x="169069" y="306675"/>
                      <a:pt x="169664" y="306079"/>
                    </a:cubicBezTo>
                    <a:cubicBezTo>
                      <a:pt x="170855" y="304889"/>
                      <a:pt x="172641" y="303103"/>
                      <a:pt x="175022" y="301317"/>
                    </a:cubicBezTo>
                    <a:cubicBezTo>
                      <a:pt x="179189" y="297150"/>
                      <a:pt x="185142" y="291196"/>
                      <a:pt x="192881" y="284053"/>
                    </a:cubicBezTo>
                    <a:cubicBezTo>
                      <a:pt x="205978" y="270956"/>
                      <a:pt x="223837" y="253096"/>
                      <a:pt x="246459" y="231070"/>
                    </a:cubicBezTo>
                    <a:cubicBezTo>
                      <a:pt x="284559" y="192970"/>
                      <a:pt x="323255" y="153679"/>
                      <a:pt x="323850" y="153679"/>
                    </a:cubicBezTo>
                    <a:lnTo>
                      <a:pt x="325636" y="151893"/>
                    </a:lnTo>
                    <a:lnTo>
                      <a:pt x="289917" y="117961"/>
                    </a:lnTo>
                    <a:lnTo>
                      <a:pt x="130373" y="274528"/>
                    </a:lnTo>
                    <a:lnTo>
                      <a:pt x="98227" y="279886"/>
                    </a:lnTo>
                    <a:lnTo>
                      <a:pt x="105370" y="241786"/>
                    </a:lnTo>
                    <a:lnTo>
                      <a:pt x="105966" y="241190"/>
                    </a:lnTo>
                    <a:lnTo>
                      <a:pt x="258366" y="85218"/>
                    </a:lnTo>
                    <a:lnTo>
                      <a:pt x="223837" y="52476"/>
                    </a:lnTo>
                    <a:lnTo>
                      <a:pt x="64889" y="212615"/>
                    </a:lnTo>
                    <a:close/>
                  </a:path>
                </a:pathLst>
              </a:custGeom>
              <a:solidFill>
                <a:srgbClr val="FFFFFF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-2543256" y="4314744"/>
            <a:ext cx="5086512" cy="5086512"/>
            <a:chOff x="-2543256" y="4314744"/>
            <a:chExt cx="5086512" cy="5086512"/>
          </a:xfrm>
        </p:grpSpPr>
        <p:sp>
          <p:nvSpPr>
            <p:cNvPr id="17" name="椭圆 16"/>
            <p:cNvSpPr/>
            <p:nvPr/>
          </p:nvSpPr>
          <p:spPr>
            <a:xfrm>
              <a:off x="-2543256" y="4314744"/>
              <a:ext cx="5086512" cy="508651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-1701800" y="5156200"/>
              <a:ext cx="3403600" cy="3403600"/>
            </a:xfrm>
            <a:prstGeom prst="ellipse">
              <a:avLst/>
            </a:prstGeom>
            <a:gradFill flip="none" rotWithShape="1">
              <a:gsLst>
                <a:gs pos="5000">
                  <a:schemeClr val="accent1"/>
                </a:gs>
                <a:gs pos="100000">
                  <a:schemeClr val="accent2"/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648744" y="-2543256"/>
            <a:ext cx="5086512" cy="5086512"/>
            <a:chOff x="9411685" y="-2190921"/>
            <a:chExt cx="5086512" cy="5086512"/>
          </a:xfrm>
        </p:grpSpPr>
        <p:sp>
          <p:nvSpPr>
            <p:cNvPr id="19" name="椭圆 18"/>
            <p:cNvSpPr/>
            <p:nvPr/>
          </p:nvSpPr>
          <p:spPr>
            <a:xfrm>
              <a:off x="9411685" y="-2190921"/>
              <a:ext cx="5086512" cy="508651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0253141" y="-1349465"/>
              <a:ext cx="3403600" cy="3403600"/>
            </a:xfrm>
            <a:prstGeom prst="ellipse">
              <a:avLst/>
            </a:prstGeom>
            <a:gradFill flip="none" rotWithShape="1">
              <a:gsLst>
                <a:gs pos="5000">
                  <a:schemeClr val="accent1"/>
                </a:gs>
                <a:gs pos="100000">
                  <a:schemeClr val="accent2"/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3953541" y="3004921"/>
            <a:ext cx="49181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感谢聆听</a:t>
            </a:r>
            <a:endParaRPr lang="zh-CN" altLang="en-US" sz="6000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840829" y="725215"/>
            <a:ext cx="483474" cy="48347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0350230" y="5102023"/>
            <a:ext cx="989434" cy="98943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1"/>
          <p:cNvSpPr/>
          <p:nvPr/>
        </p:nvSpPr>
        <p:spPr>
          <a:xfrm>
            <a:off x="3978941" y="4186233"/>
            <a:ext cx="1695183" cy="56812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69CCDC"/>
              </a:gs>
              <a:gs pos="100000">
                <a:srgbClr val="209ED6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XXX</a:t>
            </a:r>
            <a:endParaRPr lang="en-US" altLang="zh-CN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rot="18900000">
            <a:off x="71024" y="5032519"/>
            <a:ext cx="7025199" cy="1517515"/>
          </a:xfrm>
          <a:prstGeom prst="rect">
            <a:avLst/>
          </a:prstGeom>
          <a:gradFill flip="none" rotWithShape="1">
            <a:gsLst>
              <a:gs pos="0">
                <a:srgbClr val="69CCDC"/>
              </a:gs>
              <a:gs pos="100000">
                <a:srgbClr val="209ED6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4366448" y="1752599"/>
            <a:ext cx="3867604" cy="2986392"/>
            <a:chOff x="4309790" y="1498599"/>
            <a:chExt cx="3867604" cy="2986392"/>
          </a:xfrm>
          <a:effectLst>
            <a:outerShdw blurRad="381000" sx="102000" sy="102000" algn="ctr" rotWithShape="0">
              <a:srgbClr val="69CCDC">
                <a:alpha val="40000"/>
              </a:srgbClr>
            </a:outerShdw>
          </a:effectLst>
        </p:grpSpPr>
        <p:sp>
          <p:nvSpPr>
            <p:cNvPr id="2" name="Freeform 5"/>
            <p:cNvSpPr/>
            <p:nvPr/>
          </p:nvSpPr>
          <p:spPr bwMode="auto">
            <a:xfrm>
              <a:off x="4309790" y="1498599"/>
              <a:ext cx="3867604" cy="2986392"/>
            </a:xfrm>
            <a:custGeom>
              <a:avLst/>
              <a:gdLst>
                <a:gd name="T0" fmla="*/ 6290 w 7840"/>
                <a:gd name="T1" fmla="*/ 1216 h 6056"/>
                <a:gd name="T2" fmla="*/ 7824 w 7840"/>
                <a:gd name="T3" fmla="*/ 2918 h 6056"/>
                <a:gd name="T4" fmla="*/ 6359 w 7840"/>
                <a:gd name="T5" fmla="*/ 4916 h 6056"/>
                <a:gd name="T6" fmla="*/ 4231 w 7840"/>
                <a:gd name="T7" fmla="*/ 6051 h 6056"/>
                <a:gd name="T8" fmla="*/ 2058 w 7840"/>
                <a:gd name="T9" fmla="*/ 4902 h 6056"/>
                <a:gd name="T10" fmla="*/ 205 w 7840"/>
                <a:gd name="T11" fmla="*/ 2697 h 6056"/>
                <a:gd name="T12" fmla="*/ 1243 w 7840"/>
                <a:gd name="T13" fmla="*/ 348 h 6056"/>
                <a:gd name="T14" fmla="*/ 4010 w 7840"/>
                <a:gd name="T15" fmla="*/ 619 h 6056"/>
                <a:gd name="T16" fmla="*/ 6290 w 7840"/>
                <a:gd name="T17" fmla="*/ 1216 h 6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40" h="6056">
                  <a:moveTo>
                    <a:pt x="6290" y="1216"/>
                  </a:moveTo>
                  <a:cubicBezTo>
                    <a:pt x="7018" y="1566"/>
                    <a:pt x="7807" y="2233"/>
                    <a:pt x="7824" y="2918"/>
                  </a:cubicBezTo>
                  <a:cubicBezTo>
                    <a:pt x="7840" y="3601"/>
                    <a:pt x="7087" y="4304"/>
                    <a:pt x="6359" y="4916"/>
                  </a:cubicBezTo>
                  <a:cubicBezTo>
                    <a:pt x="5631" y="5529"/>
                    <a:pt x="4928" y="6056"/>
                    <a:pt x="4231" y="6051"/>
                  </a:cubicBezTo>
                  <a:cubicBezTo>
                    <a:pt x="3533" y="6048"/>
                    <a:pt x="2840" y="5515"/>
                    <a:pt x="2058" y="4902"/>
                  </a:cubicBezTo>
                  <a:cubicBezTo>
                    <a:pt x="1277" y="4288"/>
                    <a:pt x="408" y="3595"/>
                    <a:pt x="205" y="2697"/>
                  </a:cubicBezTo>
                  <a:cubicBezTo>
                    <a:pt x="0" y="1800"/>
                    <a:pt x="463" y="697"/>
                    <a:pt x="1243" y="348"/>
                  </a:cubicBezTo>
                  <a:cubicBezTo>
                    <a:pt x="2024" y="0"/>
                    <a:pt x="3127" y="401"/>
                    <a:pt x="4010" y="619"/>
                  </a:cubicBezTo>
                  <a:cubicBezTo>
                    <a:pt x="4895" y="835"/>
                    <a:pt x="5562" y="867"/>
                    <a:pt x="6290" y="1216"/>
                  </a:cubicBezTo>
                </a:path>
              </a:pathLst>
            </a:custGeom>
            <a:gradFill>
              <a:gsLst>
                <a:gs pos="0">
                  <a:srgbClr val="69CCDC"/>
                </a:gs>
                <a:gs pos="100000">
                  <a:srgbClr val="209ED6"/>
                </a:gs>
              </a:gsLst>
              <a:lin ang="0" scaled="1"/>
            </a:gradFill>
            <a:ln w="0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934917" y="2739452"/>
              <a:ext cx="249881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+mj-ea"/>
                  <a:ea typeface="+mj-ea"/>
                </a:rPr>
                <a:t>工作回顾</a:t>
              </a:r>
              <a:endParaRPr lang="zh-CN" altLang="en-US" sz="4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686871" y="3364982"/>
              <a:ext cx="1576894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050" dirty="0">
                  <a:solidFill>
                    <a:schemeClr val="bg1"/>
                  </a:solidFill>
                </a:rPr>
                <a:t>Work Review</a:t>
              </a:r>
              <a:endParaRPr lang="zh-CN" alt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108403" y="2516972"/>
              <a:ext cx="9367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Part 01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6" name="椭圆 15"/>
          <p:cNvSpPr/>
          <p:nvPr/>
        </p:nvSpPr>
        <p:spPr>
          <a:xfrm>
            <a:off x="9642003" y="1257882"/>
            <a:ext cx="1155118" cy="115511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rgbClr val="69CCD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61838" y="1922597"/>
            <a:ext cx="1033041" cy="103304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rgbClr val="69CCD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椭圆 17"/>
          <p:cNvSpPr/>
          <p:nvPr/>
        </p:nvSpPr>
        <p:spPr>
          <a:xfrm>
            <a:off x="10219562" y="4925267"/>
            <a:ext cx="2658500" cy="26585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10800000" algn="tr" rotWithShape="0">
              <a:srgbClr val="209ED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523330" y="4445001"/>
            <a:ext cx="237346" cy="23734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rgbClr val="69CCD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椭圆 19"/>
          <p:cNvSpPr/>
          <p:nvPr/>
        </p:nvSpPr>
        <p:spPr>
          <a:xfrm>
            <a:off x="1792643" y="-1457977"/>
            <a:ext cx="2591718" cy="259171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rgbClr val="209ED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840321" y="4656948"/>
            <a:ext cx="416375" cy="41637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rgbClr val="69CCD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95325" y="549276"/>
            <a:ext cx="346075" cy="1090266"/>
          </a:xfrm>
          <a:prstGeom prst="rect">
            <a:avLst/>
          </a:prstGeom>
          <a:gradFill flip="none" rotWithShape="1">
            <a:gsLst>
              <a:gs pos="0">
                <a:srgbClr val="69CCDC"/>
              </a:gs>
              <a:gs pos="100000">
                <a:srgbClr val="209ED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84692" y="863576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69CCDC"/>
                    </a:gs>
                    <a:gs pos="100000">
                      <a:srgbClr val="209ED6"/>
                    </a:gs>
                  </a:gsLst>
                  <a:lin ang="5400000" scaled="1"/>
                </a:gradFill>
                <a:latin typeface="+mj-ea"/>
                <a:ea typeface="+mj-ea"/>
              </a:rPr>
              <a:t>前言</a:t>
            </a:r>
            <a:endParaRPr lang="zh-CN" altLang="en-US" sz="3200" dirty="0">
              <a:gradFill>
                <a:gsLst>
                  <a:gs pos="0">
                    <a:srgbClr val="69CCDC"/>
                  </a:gs>
                  <a:gs pos="100000">
                    <a:srgbClr val="209ED6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03743" y="1448351"/>
            <a:ext cx="12518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Preface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12319" y="2146300"/>
            <a:ext cx="3579812" cy="3661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30000"/>
              </a:lnSpc>
            </a:pPr>
            <a:r>
              <a:rPr lang="zh-CN" altLang="en-US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复制您的内容文字到这里，在复制内容的下方弹框中选择“只保留文本”，可以保留完整格式。复制您的内容文字到这里，在复制内容的下方弹框中选择“只保留文本”，可以保留完整格式。复制您的内容文字到这里，在复制内容的下方弹框中选择“只保留文本”，可以保留完整格式。</a:t>
            </a:r>
            <a:endParaRPr lang="zh-CN" altLang="en-US" dirty="0"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  <a:p>
            <a:pPr algn="just">
              <a:lnSpc>
                <a:spcPct val="130000"/>
              </a:lnSpc>
            </a:pPr>
            <a:endParaRPr lang="zh-CN" altLang="en-US" dirty="0"/>
          </a:p>
        </p:txBody>
      </p:sp>
      <p:sp>
        <p:nvSpPr>
          <p:cNvPr id="7" name="椭圆 6"/>
          <p:cNvSpPr/>
          <p:nvPr/>
        </p:nvSpPr>
        <p:spPr>
          <a:xfrm>
            <a:off x="-4765712" y="4384025"/>
            <a:ext cx="10780909" cy="10780909"/>
          </a:xfrm>
          <a:prstGeom prst="ellipse">
            <a:avLst/>
          </a:prstGeom>
          <a:solidFill>
            <a:srgbClr val="69CCDC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flipH="1">
            <a:off x="6096000" y="549276"/>
            <a:ext cx="5418494" cy="6308725"/>
          </a:xfrm>
          <a:custGeom>
            <a:avLst/>
            <a:gdLst>
              <a:gd name="connsiteX0" fmla="*/ 5231881 w 5418494"/>
              <a:gd name="connsiteY0" fmla="*/ 0 h 6308725"/>
              <a:gd name="connsiteX1" fmla="*/ 186613 w 5418494"/>
              <a:gd name="connsiteY1" fmla="*/ 0 h 6308725"/>
              <a:gd name="connsiteX2" fmla="*/ 0 w 5418494"/>
              <a:gd name="connsiteY2" fmla="*/ 186613 h 6308725"/>
              <a:gd name="connsiteX3" fmla="*/ 0 w 5418494"/>
              <a:gd name="connsiteY3" fmla="*/ 6295353 h 6308725"/>
              <a:gd name="connsiteX4" fmla="*/ 2700 w 5418494"/>
              <a:gd name="connsiteY4" fmla="*/ 6308725 h 6308725"/>
              <a:gd name="connsiteX5" fmla="*/ 5415795 w 5418494"/>
              <a:gd name="connsiteY5" fmla="*/ 6308725 h 6308725"/>
              <a:gd name="connsiteX6" fmla="*/ 5418494 w 5418494"/>
              <a:gd name="connsiteY6" fmla="*/ 6295353 h 6308725"/>
              <a:gd name="connsiteX7" fmla="*/ 5418494 w 5418494"/>
              <a:gd name="connsiteY7" fmla="*/ 186613 h 6308725"/>
              <a:gd name="connsiteX8" fmla="*/ 5231881 w 5418494"/>
              <a:gd name="connsiteY8" fmla="*/ 0 h 6308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18494" h="6308725">
                <a:moveTo>
                  <a:pt x="5231881" y="0"/>
                </a:moveTo>
                <a:lnTo>
                  <a:pt x="186613" y="0"/>
                </a:lnTo>
                <a:cubicBezTo>
                  <a:pt x="83549" y="0"/>
                  <a:pt x="0" y="83549"/>
                  <a:pt x="0" y="186613"/>
                </a:cubicBezTo>
                <a:lnTo>
                  <a:pt x="0" y="6295353"/>
                </a:lnTo>
                <a:lnTo>
                  <a:pt x="2700" y="6308725"/>
                </a:lnTo>
                <a:lnTo>
                  <a:pt x="5415795" y="6308725"/>
                </a:lnTo>
                <a:lnTo>
                  <a:pt x="5418494" y="6295353"/>
                </a:lnTo>
                <a:lnTo>
                  <a:pt x="5418494" y="186613"/>
                </a:lnTo>
                <a:cubicBezTo>
                  <a:pt x="5418494" y="83549"/>
                  <a:pt x="5334945" y="0"/>
                  <a:pt x="5231881" y="0"/>
                </a:cubicBezTo>
                <a:close/>
              </a:path>
            </a:pathLst>
          </a:custGeom>
          <a:effectLst>
            <a:outerShdw blurRad="381000" sx="102000" sy="102000" algn="ctr" rotWithShape="0">
              <a:srgbClr val="69CCDC">
                <a:alpha val="20000"/>
              </a:srgbClr>
            </a:outerShdw>
          </a:effectLst>
        </p:spPr>
      </p:pic>
      <p:grpSp>
        <p:nvGrpSpPr>
          <p:cNvPr id="26" name="组合 25"/>
          <p:cNvGrpSpPr/>
          <p:nvPr/>
        </p:nvGrpSpPr>
        <p:grpSpPr>
          <a:xfrm>
            <a:off x="5606061" y="3077725"/>
            <a:ext cx="899076" cy="899076"/>
            <a:chOff x="5488719" y="3582315"/>
            <a:chExt cx="645396" cy="645396"/>
          </a:xfrm>
        </p:grpSpPr>
        <p:sp>
          <p:nvSpPr>
            <p:cNvPr id="25" name="椭圆 24"/>
            <p:cNvSpPr/>
            <p:nvPr/>
          </p:nvSpPr>
          <p:spPr>
            <a:xfrm>
              <a:off x="5488719" y="3582315"/>
              <a:ext cx="645396" cy="64539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5559835" y="3653431"/>
              <a:ext cx="503165" cy="503165"/>
              <a:chOff x="3991160" y="2648128"/>
              <a:chExt cx="1268058" cy="1268058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3991160" y="2648128"/>
                <a:ext cx="1268058" cy="1268058"/>
              </a:xfrm>
              <a:prstGeom prst="ellipse">
                <a:avLst/>
              </a:prstGeom>
              <a:gradFill>
                <a:gsLst>
                  <a:gs pos="0">
                    <a:srgbClr val="69CCDC"/>
                  </a:gs>
                  <a:gs pos="100000">
                    <a:srgbClr val="209ED6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4217916" y="2942975"/>
                <a:ext cx="814545" cy="678363"/>
                <a:chOff x="4118665" y="2943097"/>
                <a:chExt cx="814545" cy="678363"/>
              </a:xfrm>
            </p:grpSpPr>
            <p:sp>
              <p:nvSpPr>
                <p:cNvPr id="21" name="图形 19"/>
                <p:cNvSpPr/>
                <p:nvPr/>
              </p:nvSpPr>
              <p:spPr>
                <a:xfrm>
                  <a:off x="4118665" y="2943097"/>
                  <a:ext cx="814545" cy="678363"/>
                </a:xfrm>
                <a:custGeom>
                  <a:avLst/>
                  <a:gdLst>
                    <a:gd name="connsiteX0" fmla="*/ 643761 w 814545"/>
                    <a:gd name="connsiteY0" fmla="*/ 391361 h 678363"/>
                    <a:gd name="connsiteX1" fmla="*/ 643761 w 814545"/>
                    <a:gd name="connsiteY1" fmla="*/ 170235 h 678363"/>
                    <a:gd name="connsiteX2" fmla="*/ 571144 w 814545"/>
                    <a:gd name="connsiteY2" fmla="*/ 81020 h 678363"/>
                    <a:gd name="connsiteX3" fmla="*/ 99569 w 814545"/>
                    <a:gd name="connsiteY3" fmla="*/ 81020 h 678363"/>
                    <a:gd name="connsiteX4" fmla="*/ 26952 w 814545"/>
                    <a:gd name="connsiteY4" fmla="*/ 170235 h 678363"/>
                    <a:gd name="connsiteX5" fmla="*/ 0 w 814545"/>
                    <a:gd name="connsiteY5" fmla="*/ 280798 h 678363"/>
                    <a:gd name="connsiteX6" fmla="*/ 82710 w 814545"/>
                    <a:gd name="connsiteY6" fmla="*/ 465582 h 678363"/>
                    <a:gd name="connsiteX7" fmla="*/ 87915 w 814545"/>
                    <a:gd name="connsiteY7" fmla="*/ 528022 h 678363"/>
                    <a:gd name="connsiteX8" fmla="*/ 84385 w 814545"/>
                    <a:gd name="connsiteY8" fmla="*/ 582297 h 678363"/>
                    <a:gd name="connsiteX9" fmla="*/ 79859 w 814545"/>
                    <a:gd name="connsiteY9" fmla="*/ 624292 h 678363"/>
                    <a:gd name="connsiteX10" fmla="*/ 115523 w 814545"/>
                    <a:gd name="connsiteY10" fmla="*/ 601158 h 678363"/>
                    <a:gd name="connsiteX11" fmla="*/ 163475 w 814545"/>
                    <a:gd name="connsiteY11" fmla="*/ 572279 h 678363"/>
                    <a:gd name="connsiteX12" fmla="*/ 222832 w 814545"/>
                    <a:gd name="connsiteY12" fmla="*/ 545457 h 678363"/>
                    <a:gd name="connsiteX13" fmla="*/ 335368 w 814545"/>
                    <a:gd name="connsiteY13" fmla="*/ 561627 h 678363"/>
                    <a:gd name="connsiteX14" fmla="*/ 571144 w 814545"/>
                    <a:gd name="connsiteY14" fmla="*/ 480599 h 678363"/>
                    <a:gd name="connsiteX15" fmla="*/ 643761 w 814545"/>
                    <a:gd name="connsiteY15" fmla="*/ 391384 h 678363"/>
                    <a:gd name="connsiteX16" fmla="*/ 643761 w 814545"/>
                    <a:gd name="connsiteY16" fmla="*/ 391361 h 678363"/>
                    <a:gd name="connsiteX17" fmla="*/ 335368 w 814545"/>
                    <a:gd name="connsiteY17" fmla="*/ 521577 h 678363"/>
                    <a:gd name="connsiteX18" fmla="*/ 233150 w 814545"/>
                    <a:gd name="connsiteY18" fmla="*/ 506719 h 678363"/>
                    <a:gd name="connsiteX19" fmla="*/ 223465 w 814545"/>
                    <a:gd name="connsiteY19" fmla="*/ 505362 h 678363"/>
                    <a:gd name="connsiteX20" fmla="*/ 143493 w 814545"/>
                    <a:gd name="connsiteY20" fmla="*/ 537474 h 678363"/>
                    <a:gd name="connsiteX21" fmla="*/ 127653 w 814545"/>
                    <a:gd name="connsiteY21" fmla="*/ 546633 h 678363"/>
                    <a:gd name="connsiteX22" fmla="*/ 128444 w 814545"/>
                    <a:gd name="connsiteY22" fmla="*/ 525421 h 678363"/>
                    <a:gd name="connsiteX23" fmla="*/ 111359 w 814545"/>
                    <a:gd name="connsiteY23" fmla="*/ 437224 h 678363"/>
                    <a:gd name="connsiteX24" fmla="*/ 40461 w 814545"/>
                    <a:gd name="connsiteY24" fmla="*/ 280731 h 678363"/>
                    <a:gd name="connsiteX25" fmla="*/ 335436 w 814545"/>
                    <a:gd name="connsiteY25" fmla="*/ 39975 h 678363"/>
                    <a:gd name="connsiteX26" fmla="*/ 630410 w 814545"/>
                    <a:gd name="connsiteY26" fmla="*/ 280731 h 678363"/>
                    <a:gd name="connsiteX27" fmla="*/ 335436 w 814545"/>
                    <a:gd name="connsiteY27" fmla="*/ 521531 h 678363"/>
                    <a:gd name="connsiteX28" fmla="*/ 335368 w 814545"/>
                    <a:gd name="connsiteY28" fmla="*/ 521577 h 678363"/>
                    <a:gd name="connsiteX29" fmla="*/ 814545 w 814545"/>
                    <a:gd name="connsiteY29" fmla="*/ 334938 h 678363"/>
                    <a:gd name="connsiteX30" fmla="*/ 785129 w 814545"/>
                    <a:gd name="connsiteY30" fmla="*/ 219467 h 678363"/>
                    <a:gd name="connsiteX31" fmla="*/ 705924 w 814545"/>
                    <a:gd name="connsiteY31" fmla="*/ 127946 h 678363"/>
                    <a:gd name="connsiteX32" fmla="*/ 677615 w 814545"/>
                    <a:gd name="connsiteY32" fmla="*/ 131519 h 678363"/>
                    <a:gd name="connsiteX33" fmla="*/ 681016 w 814545"/>
                    <a:gd name="connsiteY33" fmla="*/ 159457 h 678363"/>
                    <a:gd name="connsiteX34" fmla="*/ 681215 w 814545"/>
                    <a:gd name="connsiteY34" fmla="*/ 159606 h 678363"/>
                    <a:gd name="connsiteX35" fmla="*/ 749442 w 814545"/>
                    <a:gd name="connsiteY35" fmla="*/ 238328 h 678363"/>
                    <a:gd name="connsiteX36" fmla="*/ 774336 w 814545"/>
                    <a:gd name="connsiteY36" fmla="*/ 334938 h 678363"/>
                    <a:gd name="connsiteX37" fmla="*/ 703438 w 814545"/>
                    <a:gd name="connsiteY37" fmla="*/ 491431 h 678363"/>
                    <a:gd name="connsiteX38" fmla="*/ 686347 w 814545"/>
                    <a:gd name="connsiteY38" fmla="*/ 579628 h 678363"/>
                    <a:gd name="connsiteX39" fmla="*/ 687122 w 814545"/>
                    <a:gd name="connsiteY39" fmla="*/ 600841 h 678363"/>
                    <a:gd name="connsiteX40" fmla="*/ 667048 w 814545"/>
                    <a:gd name="connsiteY40" fmla="*/ 589330 h 678363"/>
                    <a:gd name="connsiteX41" fmla="*/ 623757 w 814545"/>
                    <a:gd name="connsiteY41" fmla="*/ 567892 h 678363"/>
                    <a:gd name="connsiteX42" fmla="*/ 581553 w 814545"/>
                    <a:gd name="connsiteY42" fmla="*/ 560926 h 678363"/>
                    <a:gd name="connsiteX43" fmla="*/ 428284 w 814545"/>
                    <a:gd name="connsiteY43" fmla="*/ 572166 h 678363"/>
                    <a:gd name="connsiteX44" fmla="*/ 405586 w 814545"/>
                    <a:gd name="connsiteY44" fmla="*/ 589104 h 678363"/>
                    <a:gd name="connsiteX45" fmla="*/ 422536 w 814545"/>
                    <a:gd name="connsiteY45" fmla="*/ 611786 h 678363"/>
                    <a:gd name="connsiteX46" fmla="*/ 591894 w 814545"/>
                    <a:gd name="connsiteY46" fmla="*/ 599642 h 678363"/>
                    <a:gd name="connsiteX47" fmla="*/ 651229 w 814545"/>
                    <a:gd name="connsiteY47" fmla="*/ 626463 h 678363"/>
                    <a:gd name="connsiteX48" fmla="*/ 699182 w 814545"/>
                    <a:gd name="connsiteY48" fmla="*/ 655342 h 678363"/>
                    <a:gd name="connsiteX49" fmla="*/ 734710 w 814545"/>
                    <a:gd name="connsiteY49" fmla="*/ 678364 h 678363"/>
                    <a:gd name="connsiteX50" fmla="*/ 730182 w 814545"/>
                    <a:gd name="connsiteY50" fmla="*/ 636368 h 678363"/>
                    <a:gd name="connsiteX51" fmla="*/ 726655 w 814545"/>
                    <a:gd name="connsiteY51" fmla="*/ 582365 h 678363"/>
                    <a:gd name="connsiteX52" fmla="*/ 731860 w 814545"/>
                    <a:gd name="connsiteY52" fmla="*/ 519700 h 678363"/>
                    <a:gd name="connsiteX53" fmla="*/ 814545 w 814545"/>
                    <a:gd name="connsiteY53" fmla="*/ 334938 h 678363"/>
                    <a:gd name="connsiteX54" fmla="*/ 174314 w 814545"/>
                    <a:gd name="connsiteY54" fmla="*/ 238011 h 678363"/>
                    <a:gd name="connsiteX55" fmla="*/ 137744 w 814545"/>
                    <a:gd name="connsiteY55" fmla="*/ 277962 h 678363"/>
                    <a:gd name="connsiteX56" fmla="*/ 175264 w 814545"/>
                    <a:gd name="connsiteY56" fmla="*/ 314539 h 678363"/>
                    <a:gd name="connsiteX57" fmla="*/ 213078 w 814545"/>
                    <a:gd name="connsiteY57" fmla="*/ 276072 h 678363"/>
                    <a:gd name="connsiteX58" fmla="*/ 174314 w 814545"/>
                    <a:gd name="connsiteY58" fmla="*/ 238011 h 678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</a:cxnLst>
                  <a:rect l="l" t="t" r="r" b="b"/>
                  <a:pathLst>
                    <a:path w="814545" h="678363">
                      <a:moveTo>
                        <a:pt x="643761" y="391361"/>
                      </a:moveTo>
                      <a:cubicBezTo>
                        <a:pt x="679697" y="322027"/>
                        <a:pt x="679697" y="239570"/>
                        <a:pt x="643761" y="170235"/>
                      </a:cubicBezTo>
                      <a:cubicBezTo>
                        <a:pt x="625919" y="135845"/>
                        <a:pt x="601203" y="105480"/>
                        <a:pt x="571144" y="81020"/>
                      </a:cubicBezTo>
                      <a:cubicBezTo>
                        <a:pt x="432536" y="-27007"/>
                        <a:pt x="238176" y="-27007"/>
                        <a:pt x="99569" y="81020"/>
                      </a:cubicBezTo>
                      <a:cubicBezTo>
                        <a:pt x="69510" y="105480"/>
                        <a:pt x="44794" y="135845"/>
                        <a:pt x="26952" y="170235"/>
                      </a:cubicBezTo>
                      <a:cubicBezTo>
                        <a:pt x="9271" y="204413"/>
                        <a:pt x="30" y="242323"/>
                        <a:pt x="0" y="280798"/>
                      </a:cubicBezTo>
                      <a:cubicBezTo>
                        <a:pt x="1044" y="351123"/>
                        <a:pt x="30947" y="417931"/>
                        <a:pt x="82710" y="465582"/>
                      </a:cubicBezTo>
                      <a:cubicBezTo>
                        <a:pt x="88775" y="485800"/>
                        <a:pt x="90540" y="507080"/>
                        <a:pt x="87915" y="528022"/>
                      </a:cubicBezTo>
                      <a:cubicBezTo>
                        <a:pt x="87383" y="546150"/>
                        <a:pt x="86206" y="564253"/>
                        <a:pt x="84385" y="582297"/>
                      </a:cubicBezTo>
                      <a:lnTo>
                        <a:pt x="79859" y="624292"/>
                      </a:lnTo>
                      <a:lnTo>
                        <a:pt x="115523" y="601158"/>
                      </a:lnTo>
                      <a:cubicBezTo>
                        <a:pt x="115750" y="601022"/>
                        <a:pt x="138153" y="586526"/>
                        <a:pt x="163475" y="572279"/>
                      </a:cubicBezTo>
                      <a:cubicBezTo>
                        <a:pt x="181683" y="560197"/>
                        <a:pt x="201728" y="551139"/>
                        <a:pt x="222832" y="545457"/>
                      </a:cubicBezTo>
                      <a:cubicBezTo>
                        <a:pt x="259356" y="556245"/>
                        <a:pt x="297260" y="561695"/>
                        <a:pt x="335368" y="561627"/>
                      </a:cubicBezTo>
                      <a:cubicBezTo>
                        <a:pt x="420985" y="562765"/>
                        <a:pt x="504335" y="534120"/>
                        <a:pt x="571144" y="480599"/>
                      </a:cubicBezTo>
                      <a:cubicBezTo>
                        <a:pt x="601215" y="456151"/>
                        <a:pt x="625932" y="425784"/>
                        <a:pt x="643761" y="391384"/>
                      </a:cubicBezTo>
                      <a:lnTo>
                        <a:pt x="643761" y="391361"/>
                      </a:lnTo>
                      <a:close/>
                      <a:moveTo>
                        <a:pt x="335368" y="521577"/>
                      </a:moveTo>
                      <a:cubicBezTo>
                        <a:pt x="300751" y="521661"/>
                        <a:pt x="266310" y="516655"/>
                        <a:pt x="233150" y="506719"/>
                      </a:cubicBezTo>
                      <a:cubicBezTo>
                        <a:pt x="230007" y="505794"/>
                        <a:pt x="226743" y="505337"/>
                        <a:pt x="223465" y="505362"/>
                      </a:cubicBezTo>
                      <a:cubicBezTo>
                        <a:pt x="212807" y="505362"/>
                        <a:pt x="194047" y="509002"/>
                        <a:pt x="143493" y="537474"/>
                      </a:cubicBezTo>
                      <a:cubicBezTo>
                        <a:pt x="137972" y="540573"/>
                        <a:pt x="132608" y="543671"/>
                        <a:pt x="127653" y="546633"/>
                      </a:cubicBezTo>
                      <a:cubicBezTo>
                        <a:pt x="128015" y="539849"/>
                        <a:pt x="128286" y="532748"/>
                        <a:pt x="128444" y="525421"/>
                      </a:cubicBezTo>
                      <a:cubicBezTo>
                        <a:pt x="129734" y="463321"/>
                        <a:pt x="120524" y="446021"/>
                        <a:pt x="111359" y="437224"/>
                      </a:cubicBezTo>
                      <a:cubicBezTo>
                        <a:pt x="67186" y="397031"/>
                        <a:pt x="41540" y="340421"/>
                        <a:pt x="40461" y="280731"/>
                      </a:cubicBezTo>
                      <a:cubicBezTo>
                        <a:pt x="40461" y="147982"/>
                        <a:pt x="172776" y="39975"/>
                        <a:pt x="335436" y="39975"/>
                      </a:cubicBezTo>
                      <a:cubicBezTo>
                        <a:pt x="498095" y="39975"/>
                        <a:pt x="630410" y="147982"/>
                        <a:pt x="630410" y="280731"/>
                      </a:cubicBezTo>
                      <a:cubicBezTo>
                        <a:pt x="630410" y="413478"/>
                        <a:pt x="498073" y="521531"/>
                        <a:pt x="335436" y="521531"/>
                      </a:cubicBezTo>
                      <a:lnTo>
                        <a:pt x="335368" y="521577"/>
                      </a:lnTo>
                      <a:close/>
                      <a:moveTo>
                        <a:pt x="814545" y="334938"/>
                      </a:moveTo>
                      <a:cubicBezTo>
                        <a:pt x="814545" y="294593"/>
                        <a:pt x="804428" y="254904"/>
                        <a:pt x="785129" y="219467"/>
                      </a:cubicBezTo>
                      <a:cubicBezTo>
                        <a:pt x="765532" y="183685"/>
                        <a:pt x="738529" y="152485"/>
                        <a:pt x="705924" y="127946"/>
                      </a:cubicBezTo>
                      <a:cubicBezTo>
                        <a:pt x="697093" y="121228"/>
                        <a:pt x="684497" y="122816"/>
                        <a:pt x="677615" y="131519"/>
                      </a:cubicBezTo>
                      <a:cubicBezTo>
                        <a:pt x="670833" y="140173"/>
                        <a:pt x="672358" y="152681"/>
                        <a:pt x="681016" y="159457"/>
                      </a:cubicBezTo>
                      <a:cubicBezTo>
                        <a:pt x="681083" y="159506"/>
                        <a:pt x="681149" y="159557"/>
                        <a:pt x="681215" y="159606"/>
                      </a:cubicBezTo>
                      <a:cubicBezTo>
                        <a:pt x="709292" y="180704"/>
                        <a:pt x="732556" y="207541"/>
                        <a:pt x="749442" y="238328"/>
                      </a:cubicBezTo>
                      <a:cubicBezTo>
                        <a:pt x="765684" y="267946"/>
                        <a:pt x="774243" y="301161"/>
                        <a:pt x="774336" y="334938"/>
                      </a:cubicBezTo>
                      <a:cubicBezTo>
                        <a:pt x="773222" y="394622"/>
                        <a:pt x="747585" y="451220"/>
                        <a:pt x="703438" y="491431"/>
                      </a:cubicBezTo>
                      <a:cubicBezTo>
                        <a:pt x="694382" y="500160"/>
                        <a:pt x="685060" y="517460"/>
                        <a:pt x="686347" y="579628"/>
                      </a:cubicBezTo>
                      <a:cubicBezTo>
                        <a:pt x="686486" y="586956"/>
                        <a:pt x="686778" y="594124"/>
                        <a:pt x="687122" y="600841"/>
                      </a:cubicBezTo>
                      <a:cubicBezTo>
                        <a:pt x="680479" y="596921"/>
                        <a:pt x="673783" y="593083"/>
                        <a:pt x="667048" y="589330"/>
                      </a:cubicBezTo>
                      <a:cubicBezTo>
                        <a:pt x="653026" y="581388"/>
                        <a:pt x="638574" y="574230"/>
                        <a:pt x="623757" y="567892"/>
                      </a:cubicBezTo>
                      <a:cubicBezTo>
                        <a:pt x="610902" y="560810"/>
                        <a:pt x="596004" y="558351"/>
                        <a:pt x="581553" y="560926"/>
                      </a:cubicBezTo>
                      <a:cubicBezTo>
                        <a:pt x="531865" y="575635"/>
                        <a:pt x="479589" y="579469"/>
                        <a:pt x="428284" y="572166"/>
                      </a:cubicBezTo>
                      <a:cubicBezTo>
                        <a:pt x="417336" y="570580"/>
                        <a:pt x="407174" y="578163"/>
                        <a:pt x="405586" y="589104"/>
                      </a:cubicBezTo>
                      <a:cubicBezTo>
                        <a:pt x="403999" y="600045"/>
                        <a:pt x="411588" y="610200"/>
                        <a:pt x="422536" y="611786"/>
                      </a:cubicBezTo>
                      <a:cubicBezTo>
                        <a:pt x="479209" y="619857"/>
                        <a:pt x="536955" y="615716"/>
                        <a:pt x="591894" y="599642"/>
                      </a:cubicBezTo>
                      <a:cubicBezTo>
                        <a:pt x="612986" y="605338"/>
                        <a:pt x="633021" y="614395"/>
                        <a:pt x="651229" y="626463"/>
                      </a:cubicBezTo>
                      <a:cubicBezTo>
                        <a:pt x="676594" y="640711"/>
                        <a:pt x="698976" y="655206"/>
                        <a:pt x="699182" y="655342"/>
                      </a:cubicBezTo>
                      <a:lnTo>
                        <a:pt x="734710" y="678364"/>
                      </a:lnTo>
                      <a:lnTo>
                        <a:pt x="730182" y="636368"/>
                      </a:lnTo>
                      <a:cubicBezTo>
                        <a:pt x="730182" y="636097"/>
                        <a:pt x="727424" y="610588"/>
                        <a:pt x="726655" y="582365"/>
                      </a:cubicBezTo>
                      <a:cubicBezTo>
                        <a:pt x="724023" y="561342"/>
                        <a:pt x="725793" y="540002"/>
                        <a:pt x="731860" y="519700"/>
                      </a:cubicBezTo>
                      <a:cubicBezTo>
                        <a:pt x="783611" y="472051"/>
                        <a:pt x="813504" y="405251"/>
                        <a:pt x="814545" y="334938"/>
                      </a:cubicBezTo>
                      <a:close/>
                      <a:moveTo>
                        <a:pt x="174314" y="238011"/>
                      </a:moveTo>
                      <a:cubicBezTo>
                        <a:pt x="153176" y="238951"/>
                        <a:pt x="136803" y="256837"/>
                        <a:pt x="137744" y="277962"/>
                      </a:cubicBezTo>
                      <a:cubicBezTo>
                        <a:pt x="138642" y="298135"/>
                        <a:pt x="155062" y="314142"/>
                        <a:pt x="175264" y="314539"/>
                      </a:cubicBezTo>
                      <a:cubicBezTo>
                        <a:pt x="196305" y="314278"/>
                        <a:pt x="213192" y="297099"/>
                        <a:pt x="213078" y="276072"/>
                      </a:cubicBezTo>
                      <a:cubicBezTo>
                        <a:pt x="212867" y="254874"/>
                        <a:pt x="195526" y="237848"/>
                        <a:pt x="174314" y="238011"/>
                      </a:cubicBezTo>
                    </a:path>
                  </a:pathLst>
                </a:custGeom>
                <a:solidFill>
                  <a:schemeClr val="bg1"/>
                </a:solidFill>
                <a:ln w="65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" name="图形 19"/>
                <p:cNvSpPr/>
                <p:nvPr/>
              </p:nvSpPr>
              <p:spPr>
                <a:xfrm>
                  <a:off x="4417242" y="3184883"/>
                  <a:ext cx="246565" cy="76529"/>
                </a:xfrm>
                <a:custGeom>
                  <a:avLst/>
                  <a:gdLst>
                    <a:gd name="connsiteX0" fmla="*/ 207800 w 246565"/>
                    <a:gd name="connsiteY0" fmla="*/ 1 h 76529"/>
                    <a:gd name="connsiteX1" fmla="*/ 171230 w 246565"/>
                    <a:gd name="connsiteY1" fmla="*/ 39952 h 76529"/>
                    <a:gd name="connsiteX2" fmla="*/ 208751 w 246565"/>
                    <a:gd name="connsiteY2" fmla="*/ 76529 h 76529"/>
                    <a:gd name="connsiteX3" fmla="*/ 246565 w 246565"/>
                    <a:gd name="connsiteY3" fmla="*/ 38061 h 76529"/>
                    <a:gd name="connsiteX4" fmla="*/ 207800 w 246565"/>
                    <a:gd name="connsiteY4" fmla="*/ 1 h 76529"/>
                    <a:gd name="connsiteX5" fmla="*/ 36609 w 246565"/>
                    <a:gd name="connsiteY5" fmla="*/ 1 h 76529"/>
                    <a:gd name="connsiteX6" fmla="*/ 39 w 246565"/>
                    <a:gd name="connsiteY6" fmla="*/ 39952 h 76529"/>
                    <a:gd name="connsiteX7" fmla="*/ 37559 w 246565"/>
                    <a:gd name="connsiteY7" fmla="*/ 76529 h 76529"/>
                    <a:gd name="connsiteX8" fmla="*/ 75373 w 246565"/>
                    <a:gd name="connsiteY8" fmla="*/ 38061 h 76529"/>
                    <a:gd name="connsiteX9" fmla="*/ 36609 w 246565"/>
                    <a:gd name="connsiteY9" fmla="*/ 1 h 76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6565" h="76529">
                      <a:moveTo>
                        <a:pt x="207800" y="1"/>
                      </a:moveTo>
                      <a:cubicBezTo>
                        <a:pt x="186663" y="941"/>
                        <a:pt x="170289" y="18828"/>
                        <a:pt x="171230" y="39952"/>
                      </a:cubicBezTo>
                      <a:cubicBezTo>
                        <a:pt x="172128" y="60125"/>
                        <a:pt x="188549" y="76133"/>
                        <a:pt x="208751" y="76529"/>
                      </a:cubicBezTo>
                      <a:cubicBezTo>
                        <a:pt x="229791" y="76269"/>
                        <a:pt x="246678" y="59090"/>
                        <a:pt x="246565" y="38061"/>
                      </a:cubicBezTo>
                      <a:cubicBezTo>
                        <a:pt x="246353" y="16864"/>
                        <a:pt x="229012" y="-162"/>
                        <a:pt x="207800" y="1"/>
                      </a:cubicBezTo>
                      <a:moveTo>
                        <a:pt x="36609" y="1"/>
                      </a:moveTo>
                      <a:cubicBezTo>
                        <a:pt x="15471" y="941"/>
                        <a:pt x="-902" y="18828"/>
                        <a:pt x="39" y="39952"/>
                      </a:cubicBezTo>
                      <a:cubicBezTo>
                        <a:pt x="936" y="60125"/>
                        <a:pt x="17357" y="76133"/>
                        <a:pt x="37559" y="76529"/>
                      </a:cubicBezTo>
                      <a:cubicBezTo>
                        <a:pt x="58599" y="76269"/>
                        <a:pt x="75487" y="59090"/>
                        <a:pt x="75373" y="38061"/>
                      </a:cubicBezTo>
                      <a:cubicBezTo>
                        <a:pt x="75162" y="16864"/>
                        <a:pt x="57820" y="-162"/>
                        <a:pt x="36609" y="1"/>
                      </a:cubicBezTo>
                    </a:path>
                  </a:pathLst>
                </a:custGeom>
                <a:solidFill>
                  <a:schemeClr val="bg1"/>
                </a:solidFill>
                <a:ln w="65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69CCDC"/>
            </a:gs>
            <a:gs pos="100000">
              <a:srgbClr val="209ED6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695325" y="549275"/>
            <a:ext cx="6206516" cy="5759451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81000" dist="863600" dir="5400000" sx="85000" sy="85000" algn="t" rotWithShape="0">
              <a:srgbClr val="0070C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223459" y="818389"/>
            <a:ext cx="22705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69CCDC"/>
                    </a:gs>
                    <a:gs pos="100000">
                      <a:srgbClr val="209ED6"/>
                    </a:gs>
                  </a:gsLst>
                  <a:lin ang="0" scaled="1"/>
                </a:gradFill>
                <a:latin typeface="+mj-ea"/>
                <a:ea typeface="+mj-ea"/>
              </a:rPr>
              <a:t>工作总结</a:t>
            </a:r>
            <a:endParaRPr lang="zh-CN" altLang="en-US" sz="3200" dirty="0">
              <a:gradFill>
                <a:gsLst>
                  <a:gs pos="0">
                    <a:srgbClr val="69CCDC"/>
                  </a:gs>
                  <a:gs pos="100000">
                    <a:srgbClr val="209ED6"/>
                  </a:gs>
                </a:gsLst>
                <a:lin ang="0" scaled="1"/>
              </a:gra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71586" y="2336287"/>
            <a:ext cx="4824413" cy="1990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30000"/>
              </a:lnSpc>
            </a:pPr>
            <a:r>
              <a:rPr lang="zh-CN" altLang="en-US" sz="16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复制您的内容文字到这里，在复制内容的下方弹框中选择“只保留文本”，可以保留完整格式。复制您的内容文字到这里，在复制内容的下方弹框中选择“只保留文本”，可以保留完整格式。复制您的内容文字到这里，在复制内容的下方弹框中选择“只保留文本”，可以保留完整格式。</a:t>
            </a:r>
            <a:endParaRPr lang="zh-CN" altLang="en-US" sz="1600" dirty="0"/>
          </a:p>
        </p:txBody>
      </p:sp>
      <p:grpSp>
        <p:nvGrpSpPr>
          <p:cNvPr id="8" name="组合 7"/>
          <p:cNvGrpSpPr/>
          <p:nvPr/>
        </p:nvGrpSpPr>
        <p:grpSpPr>
          <a:xfrm>
            <a:off x="8355605" y="2379200"/>
            <a:ext cx="2099601" cy="2099601"/>
            <a:chOff x="7533870" y="1838493"/>
            <a:chExt cx="2832538" cy="2832538"/>
          </a:xfrm>
        </p:grpSpPr>
        <p:sp>
          <p:nvSpPr>
            <p:cNvPr id="7" name="椭圆 6"/>
            <p:cNvSpPr/>
            <p:nvPr/>
          </p:nvSpPr>
          <p:spPr>
            <a:xfrm>
              <a:off x="7533870" y="1838493"/>
              <a:ext cx="2832538" cy="2832538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7819839" y="2135451"/>
              <a:ext cx="2260600" cy="2238623"/>
            </a:xfrm>
            <a:prstGeom prst="ellipse">
              <a:avLst/>
            </a:prstGeom>
          </p:spPr>
        </p:pic>
      </p:grpSp>
      <p:sp>
        <p:nvSpPr>
          <p:cNvPr id="11" name="图形 9"/>
          <p:cNvSpPr/>
          <p:nvPr/>
        </p:nvSpPr>
        <p:spPr>
          <a:xfrm>
            <a:off x="1361794" y="1521884"/>
            <a:ext cx="611386" cy="535398"/>
          </a:xfrm>
          <a:custGeom>
            <a:avLst/>
            <a:gdLst>
              <a:gd name="connsiteX0" fmla="*/ 810852 w 2147636"/>
              <a:gd name="connsiteY0" fmla="*/ 1880711 h 1880711"/>
              <a:gd name="connsiteX1" fmla="*/ 0 w 2147636"/>
              <a:gd name="connsiteY1" fmla="*/ 1880711 h 1880711"/>
              <a:gd name="connsiteX2" fmla="*/ 0 w 2147636"/>
              <a:gd name="connsiteY2" fmla="*/ 1071563 h 1880711"/>
              <a:gd name="connsiteX3" fmla="*/ 47487 w 2147636"/>
              <a:gd name="connsiteY3" fmla="*/ 659606 h 1880711"/>
              <a:gd name="connsiteX4" fmla="*/ 193526 w 2147636"/>
              <a:gd name="connsiteY4" fmla="*/ 320754 h 1880711"/>
              <a:gd name="connsiteX5" fmla="*/ 445635 w 2147636"/>
              <a:gd name="connsiteY5" fmla="*/ 87392 h 1880711"/>
              <a:gd name="connsiteX6" fmla="*/ 803574 w 2147636"/>
              <a:gd name="connsiteY6" fmla="*/ 0 h 1880711"/>
              <a:gd name="connsiteX7" fmla="*/ 803574 w 2147636"/>
              <a:gd name="connsiteY7" fmla="*/ 364450 h 1880711"/>
              <a:gd name="connsiteX8" fmla="*/ 598952 w 2147636"/>
              <a:gd name="connsiteY8" fmla="*/ 426363 h 1880711"/>
              <a:gd name="connsiteX9" fmla="*/ 467469 w 2147636"/>
              <a:gd name="connsiteY9" fmla="*/ 590431 h 1880711"/>
              <a:gd name="connsiteX10" fmla="*/ 398148 w 2147636"/>
              <a:gd name="connsiteY10" fmla="*/ 820103 h 1880711"/>
              <a:gd name="connsiteX11" fmla="*/ 379893 w 2147636"/>
              <a:gd name="connsiteY11" fmla="*/ 1071563 h 1880711"/>
              <a:gd name="connsiteX12" fmla="*/ 810852 w 2147636"/>
              <a:gd name="connsiteY12" fmla="*/ 1071563 h 1880711"/>
              <a:gd name="connsiteX13" fmla="*/ 810852 w 2147636"/>
              <a:gd name="connsiteY13" fmla="*/ 1880711 h 1880711"/>
              <a:gd name="connsiteX14" fmla="*/ 2147637 w 2147636"/>
              <a:gd name="connsiteY14" fmla="*/ 1880711 h 1880711"/>
              <a:gd name="connsiteX15" fmla="*/ 1336785 w 2147636"/>
              <a:gd name="connsiteY15" fmla="*/ 1880711 h 1880711"/>
              <a:gd name="connsiteX16" fmla="*/ 1336785 w 2147636"/>
              <a:gd name="connsiteY16" fmla="*/ 1071563 h 1880711"/>
              <a:gd name="connsiteX17" fmla="*/ 1384271 w 2147636"/>
              <a:gd name="connsiteY17" fmla="*/ 659606 h 1880711"/>
              <a:gd name="connsiteX18" fmla="*/ 1530430 w 2147636"/>
              <a:gd name="connsiteY18" fmla="*/ 320754 h 1880711"/>
              <a:gd name="connsiteX19" fmla="*/ 1782419 w 2147636"/>
              <a:gd name="connsiteY19" fmla="*/ 87392 h 1880711"/>
              <a:gd name="connsiteX20" fmla="*/ 2140359 w 2147636"/>
              <a:gd name="connsiteY20" fmla="*/ 0 h 1880711"/>
              <a:gd name="connsiteX21" fmla="*/ 2140359 w 2147636"/>
              <a:gd name="connsiteY21" fmla="*/ 364450 h 1880711"/>
              <a:gd name="connsiteX22" fmla="*/ 1935737 w 2147636"/>
              <a:gd name="connsiteY22" fmla="*/ 426363 h 1880711"/>
              <a:gd name="connsiteX23" fmla="*/ 1804254 w 2147636"/>
              <a:gd name="connsiteY23" fmla="*/ 590431 h 1880711"/>
              <a:gd name="connsiteX24" fmla="*/ 1734933 w 2147636"/>
              <a:gd name="connsiteY24" fmla="*/ 820103 h 1880711"/>
              <a:gd name="connsiteX25" fmla="*/ 1716678 w 2147636"/>
              <a:gd name="connsiteY25" fmla="*/ 1071563 h 1880711"/>
              <a:gd name="connsiteX26" fmla="*/ 2147637 w 2147636"/>
              <a:gd name="connsiteY26" fmla="*/ 1071563 h 1880711"/>
              <a:gd name="connsiteX27" fmla="*/ 2147637 w 2147636"/>
              <a:gd name="connsiteY27" fmla="*/ 1880711 h 1880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147636" h="1880711">
                <a:moveTo>
                  <a:pt x="810852" y="1880711"/>
                </a:moveTo>
                <a:lnTo>
                  <a:pt x="0" y="1880711"/>
                </a:lnTo>
                <a:lnTo>
                  <a:pt x="0" y="1071563"/>
                </a:lnTo>
                <a:cubicBezTo>
                  <a:pt x="0" y="925830"/>
                  <a:pt x="15869" y="788432"/>
                  <a:pt x="47487" y="659606"/>
                </a:cubicBezTo>
                <a:cubicBezTo>
                  <a:pt x="79105" y="531019"/>
                  <a:pt x="127784" y="417909"/>
                  <a:pt x="193526" y="320754"/>
                </a:cubicBezTo>
                <a:cubicBezTo>
                  <a:pt x="258247" y="224473"/>
                  <a:pt x="344567" y="144571"/>
                  <a:pt x="445635" y="87392"/>
                </a:cubicBezTo>
                <a:cubicBezTo>
                  <a:pt x="547886" y="29051"/>
                  <a:pt x="667199" y="0"/>
                  <a:pt x="803574" y="0"/>
                </a:cubicBezTo>
                <a:lnTo>
                  <a:pt x="803574" y="364450"/>
                </a:lnTo>
                <a:cubicBezTo>
                  <a:pt x="720771" y="364450"/>
                  <a:pt x="652524" y="385167"/>
                  <a:pt x="598952" y="426363"/>
                </a:cubicBezTo>
                <a:cubicBezTo>
                  <a:pt x="545380" y="467797"/>
                  <a:pt x="501593" y="522446"/>
                  <a:pt x="467469" y="590431"/>
                </a:cubicBezTo>
                <a:cubicBezTo>
                  <a:pt x="432098" y="662755"/>
                  <a:pt x="408688" y="740315"/>
                  <a:pt x="398148" y="820103"/>
                </a:cubicBezTo>
                <a:cubicBezTo>
                  <a:pt x="386104" y="903385"/>
                  <a:pt x="380003" y="987417"/>
                  <a:pt x="379893" y="1071563"/>
                </a:cubicBezTo>
                <a:lnTo>
                  <a:pt x="810852" y="1071563"/>
                </a:lnTo>
                <a:lnTo>
                  <a:pt x="810852" y="1880711"/>
                </a:lnTo>
                <a:close/>
                <a:moveTo>
                  <a:pt x="2147637" y="1880711"/>
                </a:moveTo>
                <a:lnTo>
                  <a:pt x="1336785" y="1880711"/>
                </a:lnTo>
                <a:lnTo>
                  <a:pt x="1336785" y="1071563"/>
                </a:lnTo>
                <a:cubicBezTo>
                  <a:pt x="1336785" y="925830"/>
                  <a:pt x="1352653" y="788432"/>
                  <a:pt x="1384271" y="659606"/>
                </a:cubicBezTo>
                <a:cubicBezTo>
                  <a:pt x="1415889" y="531019"/>
                  <a:pt x="1464688" y="417909"/>
                  <a:pt x="1530430" y="320754"/>
                </a:cubicBezTo>
                <a:cubicBezTo>
                  <a:pt x="1595117" y="224487"/>
                  <a:pt x="1681395" y="144586"/>
                  <a:pt x="1782419" y="87392"/>
                </a:cubicBezTo>
                <a:cubicBezTo>
                  <a:pt x="1884671" y="29051"/>
                  <a:pt x="2003984" y="0"/>
                  <a:pt x="2140359" y="0"/>
                </a:cubicBezTo>
                <a:lnTo>
                  <a:pt x="2140359" y="364450"/>
                </a:lnTo>
                <a:cubicBezTo>
                  <a:pt x="2057555" y="364450"/>
                  <a:pt x="1989308" y="385167"/>
                  <a:pt x="1935737" y="426363"/>
                </a:cubicBezTo>
                <a:cubicBezTo>
                  <a:pt x="1882284" y="467797"/>
                  <a:pt x="1838377" y="522446"/>
                  <a:pt x="1804254" y="590431"/>
                </a:cubicBezTo>
                <a:cubicBezTo>
                  <a:pt x="1768882" y="662755"/>
                  <a:pt x="1745473" y="740315"/>
                  <a:pt x="1734933" y="820103"/>
                </a:cubicBezTo>
                <a:cubicBezTo>
                  <a:pt x="1722888" y="903385"/>
                  <a:pt x="1716788" y="987417"/>
                  <a:pt x="1716678" y="1071563"/>
                </a:cubicBezTo>
                <a:lnTo>
                  <a:pt x="2147637" y="1071563"/>
                </a:lnTo>
                <a:lnTo>
                  <a:pt x="2147637" y="1880711"/>
                </a:lnTo>
                <a:close/>
              </a:path>
            </a:pathLst>
          </a:custGeom>
          <a:gradFill flip="none" rotWithShape="1">
            <a:gsLst>
              <a:gs pos="0">
                <a:srgbClr val="69CCDC"/>
              </a:gs>
              <a:gs pos="100000">
                <a:srgbClr val="209ED6"/>
              </a:gs>
            </a:gsLst>
            <a:lin ang="5400000" scaled="1"/>
            <a:tileRect/>
          </a:gradFill>
          <a:ln w="186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275129" y="4725618"/>
            <a:ext cx="1405289" cy="314855"/>
            <a:chOff x="1275129" y="4399639"/>
            <a:chExt cx="1405289" cy="314855"/>
          </a:xfrm>
        </p:grpSpPr>
        <p:sp>
          <p:nvSpPr>
            <p:cNvPr id="12" name="矩形: 圆角 11"/>
            <p:cNvSpPr/>
            <p:nvPr/>
          </p:nvSpPr>
          <p:spPr>
            <a:xfrm>
              <a:off x="1275129" y="4399639"/>
              <a:ext cx="1405289" cy="31485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69CCDC"/>
                </a:gs>
                <a:gs pos="100000">
                  <a:srgbClr val="209ED6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370876" y="4426261"/>
              <a:ext cx="122822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+mn-ea"/>
                </a:rPr>
                <a:t>Work Summary</a:t>
              </a:r>
              <a:endParaRPr lang="zh-CN" altLang="en-US" sz="11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1129607" y="2406605"/>
            <a:ext cx="461665" cy="204479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WORK SUMMARY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935708" y="549274"/>
            <a:ext cx="528135" cy="23418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/>
          <p:nvPr/>
        </p:nvCxnSpPr>
        <p:spPr>
          <a:xfrm>
            <a:off x="7082367" y="666368"/>
            <a:ext cx="249766" cy="0"/>
          </a:xfrm>
          <a:prstGeom prst="line">
            <a:avLst/>
          </a:prstGeom>
          <a:ln w="22225">
            <a:round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77209" y="2735565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gradFill>
                  <a:gsLst>
                    <a:gs pos="0">
                      <a:srgbClr val="69CCDC"/>
                    </a:gs>
                    <a:gs pos="100000">
                      <a:srgbClr val="209ED6"/>
                    </a:gs>
                  </a:gsLst>
                  <a:lin ang="5400000" scaled="1"/>
                </a:gradFill>
                <a:latin typeface="+mj-ea"/>
                <a:ea typeface="+mj-ea"/>
              </a:rPr>
              <a:t>这是标题</a:t>
            </a:r>
            <a:endParaRPr lang="zh-CN" altLang="en-US" sz="4000" dirty="0">
              <a:gradFill>
                <a:gsLst>
                  <a:gs pos="0">
                    <a:srgbClr val="69CCDC"/>
                  </a:gs>
                  <a:gs pos="100000">
                    <a:srgbClr val="209ED6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2948" y="2458566"/>
            <a:ext cx="12518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Your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Tittle Here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8813" y="1790700"/>
            <a:ext cx="725487" cy="218276"/>
          </a:xfrm>
          <a:prstGeom prst="rect">
            <a:avLst/>
          </a:prstGeom>
          <a:gradFill flip="none" rotWithShape="1">
            <a:gsLst>
              <a:gs pos="0">
                <a:srgbClr val="69CCDC"/>
              </a:gs>
              <a:gs pos="100000">
                <a:srgbClr val="209ED6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77209" y="3720450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小标题、文字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997200" y="-463550"/>
            <a:ext cx="4597400" cy="6858000"/>
          </a:xfrm>
          <a:prstGeom prst="rect">
            <a:avLst/>
          </a:prstGeom>
        </p:spPr>
      </p:pic>
      <p:grpSp>
        <p:nvGrpSpPr>
          <p:cNvPr id="15" name="组合 14"/>
          <p:cNvGrpSpPr>
            <a:grpSpLocks noChangeAspect="1"/>
          </p:cNvGrpSpPr>
          <p:nvPr/>
        </p:nvGrpSpPr>
        <p:grpSpPr>
          <a:xfrm>
            <a:off x="8238819" y="1036709"/>
            <a:ext cx="360000" cy="271249"/>
            <a:chOff x="8214183" y="1630529"/>
            <a:chExt cx="438707" cy="330553"/>
          </a:xfrm>
        </p:grpSpPr>
        <p:sp>
          <p:nvSpPr>
            <p:cNvPr id="13" name="椭圆 12"/>
            <p:cNvSpPr/>
            <p:nvPr/>
          </p:nvSpPr>
          <p:spPr>
            <a:xfrm>
              <a:off x="8268265" y="1630529"/>
              <a:ext cx="330553" cy="330553"/>
            </a:xfrm>
            <a:prstGeom prst="ellipse">
              <a:avLst/>
            </a:prstGeom>
            <a:solidFill>
              <a:srgbClr val="69CCDC"/>
            </a:solidFill>
            <a:ln w="9525">
              <a:solidFill>
                <a:schemeClr val="bg1"/>
              </a:solidFill>
            </a:ln>
            <a:effectLst>
              <a:outerShdw blurRad="127000" dist="114300" dir="7200000" sx="102000" sy="102000" algn="tr" rotWithShape="0">
                <a:srgbClr val="69CCDC">
                  <a:alpha val="4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214183" y="1672694"/>
              <a:ext cx="43870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</a:rPr>
                <a:t>01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780460" y="987667"/>
            <a:ext cx="109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小标题</a:t>
            </a:r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780459" y="1404516"/>
            <a:ext cx="2716215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复制您的内容文字到这里，在复制内容的下方弹框中选择“只保留文本”，可以保留完整格式</a:t>
            </a:r>
            <a:endParaRPr lang="zh-CN" altLang="en-US" sz="1400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grpSp>
        <p:nvGrpSpPr>
          <p:cNvPr id="18" name="组合 17"/>
          <p:cNvGrpSpPr>
            <a:grpSpLocks noChangeAspect="1"/>
          </p:cNvGrpSpPr>
          <p:nvPr/>
        </p:nvGrpSpPr>
        <p:grpSpPr>
          <a:xfrm>
            <a:off x="8238819" y="2812312"/>
            <a:ext cx="360000" cy="280821"/>
            <a:chOff x="8214183" y="1630529"/>
            <a:chExt cx="438707" cy="342218"/>
          </a:xfrm>
        </p:grpSpPr>
        <p:sp>
          <p:nvSpPr>
            <p:cNvPr id="19" name="椭圆 18"/>
            <p:cNvSpPr/>
            <p:nvPr/>
          </p:nvSpPr>
          <p:spPr>
            <a:xfrm>
              <a:off x="8268265" y="1630529"/>
              <a:ext cx="330553" cy="330553"/>
            </a:xfrm>
            <a:prstGeom prst="ellipse">
              <a:avLst/>
            </a:prstGeom>
            <a:solidFill>
              <a:srgbClr val="69CCDC"/>
            </a:solidFill>
            <a:ln w="9525">
              <a:solidFill>
                <a:schemeClr val="bg1"/>
              </a:solidFill>
            </a:ln>
            <a:effectLst>
              <a:outerShdw blurRad="127000" dist="114300" dir="7200000" sx="102000" sy="102000" algn="tr" rotWithShape="0">
                <a:srgbClr val="69CCDC">
                  <a:alpha val="4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214183" y="1672694"/>
              <a:ext cx="438707" cy="300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</a:rPr>
                <a:t>02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8780460" y="2763271"/>
            <a:ext cx="109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小标题</a:t>
            </a:r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780459" y="3180120"/>
            <a:ext cx="2716215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复制您的内容文字到这里，在复制内容的下方弹框中选择“只保留文本”，可以保留完整格式</a:t>
            </a:r>
            <a:endParaRPr lang="zh-CN" altLang="en-US" sz="1400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grpSp>
        <p:nvGrpSpPr>
          <p:cNvPr id="23" name="组合 22"/>
          <p:cNvGrpSpPr>
            <a:grpSpLocks noChangeAspect="1"/>
          </p:cNvGrpSpPr>
          <p:nvPr/>
        </p:nvGrpSpPr>
        <p:grpSpPr>
          <a:xfrm>
            <a:off x="8238819" y="4587916"/>
            <a:ext cx="360000" cy="280821"/>
            <a:chOff x="8214183" y="1630529"/>
            <a:chExt cx="438707" cy="342218"/>
          </a:xfrm>
        </p:grpSpPr>
        <p:sp>
          <p:nvSpPr>
            <p:cNvPr id="24" name="椭圆 23"/>
            <p:cNvSpPr/>
            <p:nvPr/>
          </p:nvSpPr>
          <p:spPr>
            <a:xfrm>
              <a:off x="8268265" y="1630529"/>
              <a:ext cx="330553" cy="330553"/>
            </a:xfrm>
            <a:prstGeom prst="ellipse">
              <a:avLst/>
            </a:prstGeom>
            <a:solidFill>
              <a:srgbClr val="69CCDC"/>
            </a:solidFill>
            <a:ln w="9525">
              <a:solidFill>
                <a:schemeClr val="bg1"/>
              </a:solidFill>
            </a:ln>
            <a:effectLst>
              <a:outerShdw blurRad="127000" dist="114300" dir="7200000" sx="102000" sy="102000" algn="tr" rotWithShape="0">
                <a:srgbClr val="69CCDC">
                  <a:alpha val="4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214183" y="1672694"/>
              <a:ext cx="438707" cy="300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</a:rPr>
                <a:t>03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8780460" y="4538875"/>
            <a:ext cx="109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小标题</a:t>
            </a:r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780459" y="4955724"/>
            <a:ext cx="2716215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复制您的内容文字到这里，在复制内容的下方弹框中选择“只保留文本”，可以保留完整格式</a:t>
            </a:r>
            <a:endParaRPr lang="zh-CN" altLang="en-US" sz="1400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658813" y="628573"/>
            <a:ext cx="543759" cy="54375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3600000" algn="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-204185" y="5557317"/>
            <a:ext cx="1855159" cy="185515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19800000" algn="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7093971" y="5629965"/>
            <a:ext cx="913508" cy="1158207"/>
          </a:xfrm>
          <a:prstGeom prst="rect">
            <a:avLst/>
          </a:prstGeom>
          <a:solidFill>
            <a:srgbClr val="69CCD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4667611" y="1334850"/>
            <a:ext cx="10963215" cy="10963211"/>
            <a:chOff x="-3248202" y="3609799"/>
            <a:chExt cx="6496405" cy="6496403"/>
          </a:xfrm>
        </p:grpSpPr>
        <p:sp>
          <p:nvSpPr>
            <p:cNvPr id="5" name="椭圆 4"/>
            <p:cNvSpPr/>
            <p:nvPr/>
          </p:nvSpPr>
          <p:spPr>
            <a:xfrm>
              <a:off x="-3248202" y="3609799"/>
              <a:ext cx="6496405" cy="6496403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-1701800" y="5156200"/>
              <a:ext cx="3403600" cy="3403600"/>
            </a:xfrm>
            <a:prstGeom prst="ellipse">
              <a:avLst/>
            </a:prstGeom>
            <a:gradFill flip="none" rotWithShape="1">
              <a:gsLst>
                <a:gs pos="5000">
                  <a:schemeClr val="accent1"/>
                </a:gs>
                <a:gs pos="100000">
                  <a:schemeClr val="accent2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254000" algn="c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3805489" y="1710902"/>
            <a:ext cx="2826022" cy="3199068"/>
          </a:xfrm>
          <a:prstGeom prst="roundRect">
            <a:avLst>
              <a:gd name="adj" fmla="val 275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0" dist="774700" dir="5400000" sx="85000" sy="85000" algn="t" rotWithShape="0">
              <a:schemeClr val="accent1">
                <a:alpha val="40000"/>
              </a:schemeClr>
            </a:outerShdw>
          </a:effectLst>
        </p:spPr>
      </p:pic>
      <p:sp>
        <p:nvSpPr>
          <p:cNvPr id="9" name="文本框 8"/>
          <p:cNvSpPr txBox="1"/>
          <p:nvPr/>
        </p:nvSpPr>
        <p:spPr>
          <a:xfrm>
            <a:off x="7188705" y="1631658"/>
            <a:ext cx="22705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69CCDC"/>
                    </a:gs>
                    <a:gs pos="100000">
                      <a:srgbClr val="209ED6"/>
                    </a:gs>
                  </a:gsLst>
                  <a:lin ang="0" scaled="1"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我是标题</a:t>
            </a:r>
            <a:endParaRPr lang="zh-CN" altLang="en-US" sz="3200" dirty="0">
              <a:gradFill>
                <a:gsLst>
                  <a:gs pos="0">
                    <a:srgbClr val="69CCDC"/>
                  </a:gs>
                  <a:gs pos="100000">
                    <a:srgbClr val="209ED6"/>
                  </a:gs>
                </a:gsLst>
                <a:lin ang="0" scaled="1"/>
              </a:gra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75910" y="3292161"/>
            <a:ext cx="4320765" cy="16703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30000"/>
              </a:lnSpc>
            </a:pPr>
            <a:r>
              <a:rPr lang="zh-CN" altLang="en-US" sz="16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复制您的内容文字到这里，在复制内容的下方弹框中选择“只保留文本”，可以保留完整格式。复制您的内容文字到这里，在复制内容的下方弹框中选择“只保留文本”，可以保留完整格式。</a:t>
            </a:r>
            <a:endParaRPr lang="zh-CN" altLang="en-US" sz="1600" dirty="0"/>
          </a:p>
        </p:txBody>
      </p:sp>
      <p:sp>
        <p:nvSpPr>
          <p:cNvPr id="11" name="图形 9"/>
          <p:cNvSpPr/>
          <p:nvPr/>
        </p:nvSpPr>
        <p:spPr>
          <a:xfrm>
            <a:off x="7266118" y="2435180"/>
            <a:ext cx="484511" cy="442617"/>
          </a:xfrm>
          <a:custGeom>
            <a:avLst/>
            <a:gdLst>
              <a:gd name="connsiteX0" fmla="*/ 810852 w 2147636"/>
              <a:gd name="connsiteY0" fmla="*/ 1880711 h 1880711"/>
              <a:gd name="connsiteX1" fmla="*/ 0 w 2147636"/>
              <a:gd name="connsiteY1" fmla="*/ 1880711 h 1880711"/>
              <a:gd name="connsiteX2" fmla="*/ 0 w 2147636"/>
              <a:gd name="connsiteY2" fmla="*/ 1071563 h 1880711"/>
              <a:gd name="connsiteX3" fmla="*/ 47487 w 2147636"/>
              <a:gd name="connsiteY3" fmla="*/ 659606 h 1880711"/>
              <a:gd name="connsiteX4" fmla="*/ 193526 w 2147636"/>
              <a:gd name="connsiteY4" fmla="*/ 320754 h 1880711"/>
              <a:gd name="connsiteX5" fmla="*/ 445635 w 2147636"/>
              <a:gd name="connsiteY5" fmla="*/ 87392 h 1880711"/>
              <a:gd name="connsiteX6" fmla="*/ 803574 w 2147636"/>
              <a:gd name="connsiteY6" fmla="*/ 0 h 1880711"/>
              <a:gd name="connsiteX7" fmla="*/ 803574 w 2147636"/>
              <a:gd name="connsiteY7" fmla="*/ 364450 h 1880711"/>
              <a:gd name="connsiteX8" fmla="*/ 598952 w 2147636"/>
              <a:gd name="connsiteY8" fmla="*/ 426363 h 1880711"/>
              <a:gd name="connsiteX9" fmla="*/ 467469 w 2147636"/>
              <a:gd name="connsiteY9" fmla="*/ 590431 h 1880711"/>
              <a:gd name="connsiteX10" fmla="*/ 398148 w 2147636"/>
              <a:gd name="connsiteY10" fmla="*/ 820103 h 1880711"/>
              <a:gd name="connsiteX11" fmla="*/ 379893 w 2147636"/>
              <a:gd name="connsiteY11" fmla="*/ 1071563 h 1880711"/>
              <a:gd name="connsiteX12" fmla="*/ 810852 w 2147636"/>
              <a:gd name="connsiteY12" fmla="*/ 1071563 h 1880711"/>
              <a:gd name="connsiteX13" fmla="*/ 810852 w 2147636"/>
              <a:gd name="connsiteY13" fmla="*/ 1880711 h 1880711"/>
              <a:gd name="connsiteX14" fmla="*/ 2147637 w 2147636"/>
              <a:gd name="connsiteY14" fmla="*/ 1880711 h 1880711"/>
              <a:gd name="connsiteX15" fmla="*/ 1336785 w 2147636"/>
              <a:gd name="connsiteY15" fmla="*/ 1880711 h 1880711"/>
              <a:gd name="connsiteX16" fmla="*/ 1336785 w 2147636"/>
              <a:gd name="connsiteY16" fmla="*/ 1071563 h 1880711"/>
              <a:gd name="connsiteX17" fmla="*/ 1384271 w 2147636"/>
              <a:gd name="connsiteY17" fmla="*/ 659606 h 1880711"/>
              <a:gd name="connsiteX18" fmla="*/ 1530430 w 2147636"/>
              <a:gd name="connsiteY18" fmla="*/ 320754 h 1880711"/>
              <a:gd name="connsiteX19" fmla="*/ 1782419 w 2147636"/>
              <a:gd name="connsiteY19" fmla="*/ 87392 h 1880711"/>
              <a:gd name="connsiteX20" fmla="*/ 2140359 w 2147636"/>
              <a:gd name="connsiteY20" fmla="*/ 0 h 1880711"/>
              <a:gd name="connsiteX21" fmla="*/ 2140359 w 2147636"/>
              <a:gd name="connsiteY21" fmla="*/ 364450 h 1880711"/>
              <a:gd name="connsiteX22" fmla="*/ 1935737 w 2147636"/>
              <a:gd name="connsiteY22" fmla="*/ 426363 h 1880711"/>
              <a:gd name="connsiteX23" fmla="*/ 1804254 w 2147636"/>
              <a:gd name="connsiteY23" fmla="*/ 590431 h 1880711"/>
              <a:gd name="connsiteX24" fmla="*/ 1734933 w 2147636"/>
              <a:gd name="connsiteY24" fmla="*/ 820103 h 1880711"/>
              <a:gd name="connsiteX25" fmla="*/ 1716678 w 2147636"/>
              <a:gd name="connsiteY25" fmla="*/ 1071563 h 1880711"/>
              <a:gd name="connsiteX26" fmla="*/ 2147637 w 2147636"/>
              <a:gd name="connsiteY26" fmla="*/ 1071563 h 1880711"/>
              <a:gd name="connsiteX27" fmla="*/ 2147637 w 2147636"/>
              <a:gd name="connsiteY27" fmla="*/ 1880711 h 1880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147636" h="1880711">
                <a:moveTo>
                  <a:pt x="810852" y="1880711"/>
                </a:moveTo>
                <a:lnTo>
                  <a:pt x="0" y="1880711"/>
                </a:lnTo>
                <a:lnTo>
                  <a:pt x="0" y="1071563"/>
                </a:lnTo>
                <a:cubicBezTo>
                  <a:pt x="0" y="925830"/>
                  <a:pt x="15869" y="788432"/>
                  <a:pt x="47487" y="659606"/>
                </a:cubicBezTo>
                <a:cubicBezTo>
                  <a:pt x="79105" y="531019"/>
                  <a:pt x="127784" y="417909"/>
                  <a:pt x="193526" y="320754"/>
                </a:cubicBezTo>
                <a:cubicBezTo>
                  <a:pt x="258247" y="224473"/>
                  <a:pt x="344567" y="144571"/>
                  <a:pt x="445635" y="87392"/>
                </a:cubicBezTo>
                <a:cubicBezTo>
                  <a:pt x="547886" y="29051"/>
                  <a:pt x="667199" y="0"/>
                  <a:pt x="803574" y="0"/>
                </a:cubicBezTo>
                <a:lnTo>
                  <a:pt x="803574" y="364450"/>
                </a:lnTo>
                <a:cubicBezTo>
                  <a:pt x="720771" y="364450"/>
                  <a:pt x="652524" y="385167"/>
                  <a:pt x="598952" y="426363"/>
                </a:cubicBezTo>
                <a:cubicBezTo>
                  <a:pt x="545380" y="467797"/>
                  <a:pt x="501593" y="522446"/>
                  <a:pt x="467469" y="590431"/>
                </a:cubicBezTo>
                <a:cubicBezTo>
                  <a:pt x="432098" y="662755"/>
                  <a:pt x="408688" y="740315"/>
                  <a:pt x="398148" y="820103"/>
                </a:cubicBezTo>
                <a:cubicBezTo>
                  <a:pt x="386104" y="903385"/>
                  <a:pt x="380003" y="987417"/>
                  <a:pt x="379893" y="1071563"/>
                </a:cubicBezTo>
                <a:lnTo>
                  <a:pt x="810852" y="1071563"/>
                </a:lnTo>
                <a:lnTo>
                  <a:pt x="810852" y="1880711"/>
                </a:lnTo>
                <a:close/>
                <a:moveTo>
                  <a:pt x="2147637" y="1880711"/>
                </a:moveTo>
                <a:lnTo>
                  <a:pt x="1336785" y="1880711"/>
                </a:lnTo>
                <a:lnTo>
                  <a:pt x="1336785" y="1071563"/>
                </a:lnTo>
                <a:cubicBezTo>
                  <a:pt x="1336785" y="925830"/>
                  <a:pt x="1352653" y="788432"/>
                  <a:pt x="1384271" y="659606"/>
                </a:cubicBezTo>
                <a:cubicBezTo>
                  <a:pt x="1415889" y="531019"/>
                  <a:pt x="1464688" y="417909"/>
                  <a:pt x="1530430" y="320754"/>
                </a:cubicBezTo>
                <a:cubicBezTo>
                  <a:pt x="1595117" y="224487"/>
                  <a:pt x="1681395" y="144586"/>
                  <a:pt x="1782419" y="87392"/>
                </a:cubicBezTo>
                <a:cubicBezTo>
                  <a:pt x="1884671" y="29051"/>
                  <a:pt x="2003984" y="0"/>
                  <a:pt x="2140359" y="0"/>
                </a:cubicBezTo>
                <a:lnTo>
                  <a:pt x="2140359" y="364450"/>
                </a:lnTo>
                <a:cubicBezTo>
                  <a:pt x="2057555" y="364450"/>
                  <a:pt x="1989308" y="385167"/>
                  <a:pt x="1935737" y="426363"/>
                </a:cubicBezTo>
                <a:cubicBezTo>
                  <a:pt x="1882284" y="467797"/>
                  <a:pt x="1838377" y="522446"/>
                  <a:pt x="1804254" y="590431"/>
                </a:cubicBezTo>
                <a:cubicBezTo>
                  <a:pt x="1768882" y="662755"/>
                  <a:pt x="1745473" y="740315"/>
                  <a:pt x="1734933" y="820103"/>
                </a:cubicBezTo>
                <a:cubicBezTo>
                  <a:pt x="1722888" y="903385"/>
                  <a:pt x="1716788" y="987417"/>
                  <a:pt x="1716678" y="1071563"/>
                </a:cubicBezTo>
                <a:lnTo>
                  <a:pt x="2147637" y="1071563"/>
                </a:lnTo>
                <a:lnTo>
                  <a:pt x="2147637" y="1880711"/>
                </a:lnTo>
                <a:close/>
              </a:path>
            </a:pathLst>
          </a:custGeom>
          <a:gradFill flip="none" rotWithShape="1">
            <a:gsLst>
              <a:gs pos="0">
                <a:srgbClr val="69CCDC"/>
              </a:gs>
              <a:gs pos="100000">
                <a:srgbClr val="209ED6"/>
              </a:gs>
            </a:gsLst>
            <a:lin ang="5400000" scaled="1"/>
            <a:tileRect/>
          </a:gradFill>
          <a:ln w="186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0341557" y="509198"/>
            <a:ext cx="1155118" cy="115511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rgbClr val="69CCD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rot="18900000" flipH="1" flipV="1">
            <a:off x="5354873" y="-77725"/>
            <a:ext cx="7025199" cy="1517515"/>
          </a:xfrm>
          <a:prstGeom prst="rect">
            <a:avLst/>
          </a:prstGeom>
          <a:gradFill flip="none" rotWithShape="1">
            <a:gsLst>
              <a:gs pos="0">
                <a:srgbClr val="69CCDC"/>
              </a:gs>
              <a:gs pos="100000">
                <a:srgbClr val="209ED6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4366448" y="1752599"/>
            <a:ext cx="3867604" cy="2986392"/>
            <a:chOff x="4309790" y="1498599"/>
            <a:chExt cx="3867604" cy="2986392"/>
          </a:xfrm>
          <a:effectLst>
            <a:outerShdw blurRad="381000" sx="102000" sy="102000" algn="ctr" rotWithShape="0">
              <a:srgbClr val="69CCDC">
                <a:alpha val="40000"/>
              </a:srgbClr>
            </a:outerShdw>
          </a:effectLst>
        </p:grpSpPr>
        <p:sp>
          <p:nvSpPr>
            <p:cNvPr id="2" name="Freeform 5"/>
            <p:cNvSpPr/>
            <p:nvPr/>
          </p:nvSpPr>
          <p:spPr bwMode="auto">
            <a:xfrm>
              <a:off x="4309790" y="1498599"/>
              <a:ext cx="3867604" cy="2986392"/>
            </a:xfrm>
            <a:custGeom>
              <a:avLst/>
              <a:gdLst>
                <a:gd name="T0" fmla="*/ 6290 w 7840"/>
                <a:gd name="T1" fmla="*/ 1216 h 6056"/>
                <a:gd name="T2" fmla="*/ 7824 w 7840"/>
                <a:gd name="T3" fmla="*/ 2918 h 6056"/>
                <a:gd name="T4" fmla="*/ 6359 w 7840"/>
                <a:gd name="T5" fmla="*/ 4916 h 6056"/>
                <a:gd name="T6" fmla="*/ 4231 w 7840"/>
                <a:gd name="T7" fmla="*/ 6051 h 6056"/>
                <a:gd name="T8" fmla="*/ 2058 w 7840"/>
                <a:gd name="T9" fmla="*/ 4902 h 6056"/>
                <a:gd name="T10" fmla="*/ 205 w 7840"/>
                <a:gd name="T11" fmla="*/ 2697 h 6056"/>
                <a:gd name="T12" fmla="*/ 1243 w 7840"/>
                <a:gd name="T13" fmla="*/ 348 h 6056"/>
                <a:gd name="T14" fmla="*/ 4010 w 7840"/>
                <a:gd name="T15" fmla="*/ 619 h 6056"/>
                <a:gd name="T16" fmla="*/ 6290 w 7840"/>
                <a:gd name="T17" fmla="*/ 1216 h 6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40" h="6056">
                  <a:moveTo>
                    <a:pt x="6290" y="1216"/>
                  </a:moveTo>
                  <a:cubicBezTo>
                    <a:pt x="7018" y="1566"/>
                    <a:pt x="7807" y="2233"/>
                    <a:pt x="7824" y="2918"/>
                  </a:cubicBezTo>
                  <a:cubicBezTo>
                    <a:pt x="7840" y="3601"/>
                    <a:pt x="7087" y="4304"/>
                    <a:pt x="6359" y="4916"/>
                  </a:cubicBezTo>
                  <a:cubicBezTo>
                    <a:pt x="5631" y="5529"/>
                    <a:pt x="4928" y="6056"/>
                    <a:pt x="4231" y="6051"/>
                  </a:cubicBezTo>
                  <a:cubicBezTo>
                    <a:pt x="3533" y="6048"/>
                    <a:pt x="2840" y="5515"/>
                    <a:pt x="2058" y="4902"/>
                  </a:cubicBezTo>
                  <a:cubicBezTo>
                    <a:pt x="1277" y="4288"/>
                    <a:pt x="408" y="3595"/>
                    <a:pt x="205" y="2697"/>
                  </a:cubicBezTo>
                  <a:cubicBezTo>
                    <a:pt x="0" y="1800"/>
                    <a:pt x="463" y="697"/>
                    <a:pt x="1243" y="348"/>
                  </a:cubicBezTo>
                  <a:cubicBezTo>
                    <a:pt x="2024" y="0"/>
                    <a:pt x="3127" y="401"/>
                    <a:pt x="4010" y="619"/>
                  </a:cubicBezTo>
                  <a:cubicBezTo>
                    <a:pt x="4895" y="835"/>
                    <a:pt x="5562" y="867"/>
                    <a:pt x="6290" y="1216"/>
                  </a:cubicBezTo>
                </a:path>
              </a:pathLst>
            </a:custGeom>
            <a:gradFill>
              <a:gsLst>
                <a:gs pos="0">
                  <a:srgbClr val="69CCDC"/>
                </a:gs>
                <a:gs pos="100000">
                  <a:srgbClr val="209ED6"/>
                </a:gs>
              </a:gsLst>
              <a:lin ang="0" scaled="1"/>
            </a:gradFill>
            <a:ln w="0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934917" y="2739452"/>
              <a:ext cx="249881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+mj-ea"/>
                  <a:ea typeface="+mj-ea"/>
                </a:rPr>
                <a:t>工作不足</a:t>
              </a:r>
              <a:endParaRPr lang="zh-CN" altLang="en-US" sz="4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686871" y="3364982"/>
              <a:ext cx="1576894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050" dirty="0">
                  <a:solidFill>
                    <a:schemeClr val="bg1"/>
                  </a:solidFill>
                </a:rPr>
                <a:t>Work disadvantages</a:t>
              </a:r>
              <a:endParaRPr lang="en-US" altLang="zh-CN" sz="1050" dirty="0">
                <a:solidFill>
                  <a:schemeClr val="bg1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108403" y="2516972"/>
              <a:ext cx="9367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Part 02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6" name="椭圆 15"/>
          <p:cNvSpPr/>
          <p:nvPr/>
        </p:nvSpPr>
        <p:spPr>
          <a:xfrm>
            <a:off x="9642003" y="1257882"/>
            <a:ext cx="1155118" cy="115511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rgbClr val="69CCD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61838" y="1922597"/>
            <a:ext cx="1033041" cy="103304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rgbClr val="69CCD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椭圆 17"/>
          <p:cNvSpPr/>
          <p:nvPr/>
        </p:nvSpPr>
        <p:spPr>
          <a:xfrm>
            <a:off x="2165060" y="5446037"/>
            <a:ext cx="2658500" cy="26585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10800000" algn="tr" rotWithShape="0">
              <a:srgbClr val="209ED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523330" y="4445001"/>
            <a:ext cx="237346" cy="23734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rgbClr val="69CCD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椭圆 19"/>
          <p:cNvSpPr/>
          <p:nvPr/>
        </p:nvSpPr>
        <p:spPr>
          <a:xfrm>
            <a:off x="1792643" y="-1457977"/>
            <a:ext cx="2591718" cy="259171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rgbClr val="209ED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3609020" y="3638977"/>
            <a:ext cx="416375" cy="41637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rgbClr val="69CCD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椭圆 13"/>
          <p:cNvSpPr/>
          <p:nvPr/>
        </p:nvSpPr>
        <p:spPr>
          <a:xfrm>
            <a:off x="10712712" y="5528750"/>
            <a:ext cx="2658500" cy="26585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10800000" algn="tr" rotWithShape="0">
              <a:srgbClr val="209ED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6695243" y="-2988524"/>
            <a:ext cx="8395921" cy="8395921"/>
            <a:chOff x="9411685" y="-2190921"/>
            <a:chExt cx="5086512" cy="5086512"/>
          </a:xfrm>
        </p:grpSpPr>
        <p:sp>
          <p:nvSpPr>
            <p:cNvPr id="22" name="椭圆 21"/>
            <p:cNvSpPr/>
            <p:nvPr/>
          </p:nvSpPr>
          <p:spPr>
            <a:xfrm>
              <a:off x="9411685" y="-2190921"/>
              <a:ext cx="5086512" cy="508651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椭圆 22"/>
            <p:cNvSpPr/>
            <p:nvPr/>
          </p:nvSpPr>
          <p:spPr>
            <a:xfrm>
              <a:off x="10253141" y="-1349465"/>
              <a:ext cx="3403600" cy="3403600"/>
            </a:xfrm>
            <a:prstGeom prst="ellipse">
              <a:avLst/>
            </a:prstGeom>
            <a:gradFill flip="none" rotWithShape="1">
              <a:gsLst>
                <a:gs pos="5000">
                  <a:schemeClr val="accent1"/>
                </a:gs>
                <a:gs pos="100000">
                  <a:schemeClr val="accent2"/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414815" y="2598066"/>
            <a:ext cx="4198853" cy="2598503"/>
            <a:chOff x="6414815" y="2598066"/>
            <a:chExt cx="4198853" cy="2598503"/>
          </a:xfrm>
          <a:effectLst>
            <a:outerShdw blurRad="254000" dist="190500" dir="5400000" algn="t" rotWithShape="0">
              <a:schemeClr val="accent1">
                <a:lumMod val="50000"/>
                <a:alpha val="40000"/>
              </a:schemeClr>
            </a:outerShdw>
          </a:effectLst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6934579" y="2909137"/>
              <a:ext cx="3156417" cy="2104488"/>
            </a:xfrm>
            <a:prstGeom prst="rect">
              <a:avLst/>
            </a:prstGeom>
          </p:spPr>
        </p:pic>
        <p:pic>
          <p:nvPicPr>
            <p:cNvPr id="6" name="图片 5"/>
            <p:cNvPicPr/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6414815" y="2598066"/>
              <a:ext cx="4198853" cy="2598503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3" name="文本框 12"/>
          <p:cNvSpPr txBox="1"/>
          <p:nvPr/>
        </p:nvSpPr>
        <p:spPr>
          <a:xfrm>
            <a:off x="587064" y="1654069"/>
            <a:ext cx="5508936" cy="1350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复制您的内容文字到这里，在复制内容的下方弹框中选择“只保留文本”，可以保留完整格式。复制您的内容文字到这里，在复制内容的下方弹框中选择“只保留文本”，可以保留完整格式。</a:t>
            </a:r>
            <a:endParaRPr lang="zh-CN" altLang="en-US" sz="1600" dirty="0"/>
          </a:p>
        </p:txBody>
      </p:sp>
      <p:sp>
        <p:nvSpPr>
          <p:cNvPr id="17" name="文本框 16"/>
          <p:cNvSpPr txBox="1"/>
          <p:nvPr/>
        </p:nvSpPr>
        <p:spPr>
          <a:xfrm>
            <a:off x="1382706" y="3853626"/>
            <a:ext cx="4713293" cy="555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复制您的内容文字到这里，在复制内容的下方弹框中选择“只保留文本”，可以保留完整格式。</a:t>
            </a:r>
            <a:endParaRPr lang="zh-CN" altLang="en-US" sz="1200" dirty="0"/>
          </a:p>
        </p:txBody>
      </p:sp>
      <p:grpSp>
        <p:nvGrpSpPr>
          <p:cNvPr id="18" name="组合 17"/>
          <p:cNvGrpSpPr>
            <a:grpSpLocks noChangeAspect="1"/>
          </p:cNvGrpSpPr>
          <p:nvPr/>
        </p:nvGrpSpPr>
        <p:grpSpPr>
          <a:xfrm>
            <a:off x="658813" y="3487170"/>
            <a:ext cx="544345" cy="410148"/>
            <a:chOff x="8214183" y="1630529"/>
            <a:chExt cx="438707" cy="330553"/>
          </a:xfrm>
        </p:grpSpPr>
        <p:sp>
          <p:nvSpPr>
            <p:cNvPr id="19" name="椭圆 18"/>
            <p:cNvSpPr/>
            <p:nvPr/>
          </p:nvSpPr>
          <p:spPr>
            <a:xfrm>
              <a:off x="8268265" y="1630529"/>
              <a:ext cx="330553" cy="330553"/>
            </a:xfrm>
            <a:prstGeom prst="ellipse">
              <a:avLst/>
            </a:prstGeom>
            <a:solidFill>
              <a:srgbClr val="69CCDC"/>
            </a:solidFill>
            <a:ln w="9525">
              <a:solidFill>
                <a:schemeClr val="bg1"/>
              </a:solidFill>
            </a:ln>
            <a:effectLst>
              <a:outerShdw blurRad="127000" dist="114300" dir="7200000" sx="102000" sy="102000" algn="tr" rotWithShape="0">
                <a:srgbClr val="69CCDC">
                  <a:alpha val="4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214183" y="1672694"/>
              <a:ext cx="438707" cy="272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01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组合 23"/>
          <p:cNvGrpSpPr>
            <a:grpSpLocks noChangeAspect="1"/>
          </p:cNvGrpSpPr>
          <p:nvPr/>
        </p:nvGrpSpPr>
        <p:grpSpPr>
          <a:xfrm>
            <a:off x="658813" y="4609102"/>
            <a:ext cx="544345" cy="410148"/>
            <a:chOff x="8214183" y="1630529"/>
            <a:chExt cx="438707" cy="330553"/>
          </a:xfrm>
        </p:grpSpPr>
        <p:sp>
          <p:nvSpPr>
            <p:cNvPr id="25" name="椭圆 24"/>
            <p:cNvSpPr/>
            <p:nvPr/>
          </p:nvSpPr>
          <p:spPr>
            <a:xfrm>
              <a:off x="8268265" y="1630529"/>
              <a:ext cx="330553" cy="330553"/>
            </a:xfrm>
            <a:prstGeom prst="ellipse">
              <a:avLst/>
            </a:prstGeom>
            <a:solidFill>
              <a:srgbClr val="69CCDC"/>
            </a:solidFill>
            <a:ln w="9525">
              <a:solidFill>
                <a:schemeClr val="bg1"/>
              </a:solidFill>
            </a:ln>
            <a:effectLst>
              <a:outerShdw blurRad="127000" dist="114300" dir="7200000" sx="102000" sy="102000" algn="tr" rotWithShape="0">
                <a:srgbClr val="69CCDC">
                  <a:alpha val="4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214183" y="1672694"/>
              <a:ext cx="438707" cy="272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02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374888" y="4951479"/>
            <a:ext cx="4721113" cy="555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复制您的内容文字到这里，在复制内容的下方弹框中选择“只保留文本”，可以保留完整格式。</a:t>
            </a:r>
            <a:endParaRPr lang="zh-CN" altLang="en-US" sz="1200" dirty="0"/>
          </a:p>
        </p:txBody>
      </p:sp>
      <p:sp>
        <p:nvSpPr>
          <p:cNvPr id="28" name="文本框 27"/>
          <p:cNvSpPr txBox="1"/>
          <p:nvPr/>
        </p:nvSpPr>
        <p:spPr>
          <a:xfrm>
            <a:off x="1382705" y="3465513"/>
            <a:ext cx="17741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rgbClr val="69CCDC"/>
                    </a:gs>
                    <a:gs pos="100000">
                      <a:srgbClr val="209ED6"/>
                    </a:gs>
                  </a:gsLst>
                  <a:lin ang="0" scaled="1"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我是标题</a:t>
            </a:r>
            <a:endParaRPr lang="zh-CN" altLang="en-US" sz="2000" dirty="0">
              <a:gradFill>
                <a:gsLst>
                  <a:gs pos="0">
                    <a:srgbClr val="69CCDC"/>
                  </a:gs>
                  <a:gs pos="100000">
                    <a:srgbClr val="209ED6"/>
                  </a:gs>
                </a:gsLst>
                <a:lin ang="0" scaled="1"/>
              </a:gra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382706" y="4546514"/>
            <a:ext cx="1582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rgbClr val="69CCDC"/>
                    </a:gs>
                    <a:gs pos="100000">
                      <a:srgbClr val="209ED6"/>
                    </a:gs>
                  </a:gsLst>
                  <a:lin ang="0" scaled="1"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我是标题</a:t>
            </a:r>
            <a:endParaRPr lang="zh-CN" altLang="en-US" sz="2000" dirty="0">
              <a:gradFill>
                <a:gsLst>
                  <a:gs pos="0">
                    <a:srgbClr val="69CCDC"/>
                  </a:gs>
                  <a:gs pos="100000">
                    <a:srgbClr val="209ED6"/>
                  </a:gs>
                </a:gsLst>
                <a:lin ang="0" scaled="1"/>
              </a:gra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16470" y="5979057"/>
            <a:ext cx="1155118" cy="115511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20400000" algn="tr" rotWithShape="0">
              <a:srgbClr val="69CCD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550987" y="474191"/>
            <a:ext cx="22705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69CCDC"/>
                    </a:gs>
                    <a:gs pos="100000">
                      <a:srgbClr val="209ED6"/>
                    </a:gs>
                  </a:gsLst>
                  <a:lin ang="0" scaled="1"/>
                </a:gradFill>
                <a:latin typeface="+mj-ea"/>
                <a:ea typeface="+mj-ea"/>
                <a:cs typeface="OPPOSans M" panose="00020600040101010101" pitchFamily="18" charset="-122"/>
              </a:rPr>
              <a:t>我是标题</a:t>
            </a:r>
            <a:endParaRPr lang="zh-CN" altLang="en-US" sz="3200" dirty="0">
              <a:gradFill>
                <a:gsLst>
                  <a:gs pos="0">
                    <a:srgbClr val="69CCDC"/>
                  </a:gs>
                  <a:gs pos="100000">
                    <a:srgbClr val="209ED6"/>
                  </a:gs>
                </a:gsLst>
                <a:lin ang="0" scaled="1"/>
              </a:gra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682626" y="1133237"/>
            <a:ext cx="950889" cy="0"/>
          </a:xfrm>
          <a:prstGeom prst="line">
            <a:avLst/>
          </a:prstGeom>
          <a:ln w="38100" cap="flat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2A1BC"/>
      </a:accent1>
      <a:accent2>
        <a:srgbClr val="5EBFD2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Roboto"/>
        <a:ea typeface="OPPOSans B"/>
        <a:cs typeface=""/>
      </a:majorFont>
      <a:minorFont>
        <a:latin typeface="Roboto Regula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rgbClr val="69CCDC"/>
            </a:gs>
            <a:gs pos="100000">
              <a:srgbClr val="209ED6"/>
            </a:gs>
          </a:gsLst>
          <a:lin ang="0" scaled="1"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2415</Words>
  <Application>WPS 演示</Application>
  <PresentationFormat>宽屏</PresentationFormat>
  <Paragraphs>290</Paragraphs>
  <Slides>24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6" baseType="lpstr">
      <vt:lpstr>Arial</vt:lpstr>
      <vt:lpstr>宋体</vt:lpstr>
      <vt:lpstr>Wingdings</vt:lpstr>
      <vt:lpstr>OPPOSans M</vt:lpstr>
      <vt:lpstr>OPPOSans L</vt:lpstr>
      <vt:lpstr>Roboto Regular</vt:lpstr>
      <vt:lpstr>Roboto</vt:lpstr>
      <vt:lpstr>OPPOSans R</vt:lpstr>
      <vt:lpstr>Menk Amglang Tig</vt:lpstr>
      <vt:lpstr>微软雅黑</vt:lpstr>
      <vt:lpstr>Arial Unicode MS</vt:lpstr>
      <vt:lpstr>OPPOSans B</vt:lpstr>
      <vt:lpstr>等线</vt:lpstr>
      <vt:lpstr>Roboto Bk</vt:lpstr>
      <vt:lpstr>Roboto</vt:lpstr>
      <vt:lpstr>思源黑体 CN Regular</vt:lpstr>
      <vt:lpstr>Radikal</vt:lpstr>
      <vt:lpstr>阿里巴巴普惠体 B</vt:lpstr>
      <vt:lpstr>OPPOSans B</vt:lpstr>
      <vt:lpstr>汉仪雅酷黑 45W</vt:lpstr>
      <vt:lpstr>黑体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清晰简洁几何风个人工作汇报ppt模板</dc:title>
  <dc:creator>王兄Slide</dc:creator>
  <cp:keywords>P界达人</cp:keywords>
  <dc:description>www.51pptmoban.com</dc:description>
  <cp:lastModifiedBy>铭</cp:lastModifiedBy>
  <cp:revision>112</cp:revision>
  <dcterms:created xsi:type="dcterms:W3CDTF">2021-06-30T01:04:00Z</dcterms:created>
  <dcterms:modified xsi:type="dcterms:W3CDTF">2022-02-22T03:28:19Z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0D15155D2543408ABED0C59A16406ACB</vt:lpwstr>
  </property>
  <property fmtid="{D5CDD505-2E9C-101B-9397-08002B2CF9AE}" pid="3" name="KSOProductBuildVer">
    <vt:lpwstr>2052-11.1.0.11194</vt:lpwstr>
  </property>
</Properties>
</file>