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media/image1.svg" ContentType="image/svg+xml"/>
  <Override PartName="/ppt/media/image2.svg" ContentType="image/svg+xml"/>
  <Override PartName="/ppt/media/image3.svg" ContentType="image/svg+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4" r:id="rId3"/>
    <p:sldId id="7465" r:id="rId5"/>
    <p:sldId id="286" r:id="rId6"/>
    <p:sldId id="504" r:id="rId7"/>
    <p:sldId id="506" r:id="rId8"/>
    <p:sldId id="508" r:id="rId9"/>
    <p:sldId id="510" r:id="rId10"/>
    <p:sldId id="511" r:id="rId11"/>
    <p:sldId id="7466" r:id="rId12"/>
    <p:sldId id="541" r:id="rId13"/>
    <p:sldId id="505" r:id="rId14"/>
    <p:sldId id="514" r:id="rId15"/>
    <p:sldId id="517" r:id="rId16"/>
    <p:sldId id="7467" r:id="rId17"/>
    <p:sldId id="537" r:id="rId18"/>
    <p:sldId id="507" r:id="rId19"/>
    <p:sldId id="521" r:id="rId20"/>
    <p:sldId id="538" r:id="rId21"/>
    <p:sldId id="522" r:id="rId22"/>
    <p:sldId id="7468" r:id="rId23"/>
    <p:sldId id="539" r:id="rId24"/>
    <p:sldId id="520" r:id="rId25"/>
    <p:sldId id="484" r:id="rId26"/>
    <p:sldId id="746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a:srgbClr val="969696"/>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05" autoAdjust="0"/>
    <p:restoredTop sz="95902" autoAdjust="0"/>
  </p:normalViewPr>
  <p:slideViewPr>
    <p:cSldViewPr snapToGrid="0">
      <p:cViewPr varScale="1">
        <p:scale>
          <a:sx n="84" d="100"/>
          <a:sy n="84" d="100"/>
        </p:scale>
        <p:origin x="210" y="9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zh-CN" sz="2200" b="0" i="0" u="none" strike="noStrike" kern="1200" cap="none" spc="50" baseline="0">
              <a:solidFill>
                <a:schemeClr val="tx1">
                  <a:lumMod val="65000"/>
                  <a:lumOff val="35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2"/>
            </a:solidFill>
            <a:ln w="25400" cap="flat" cmpd="sng" algn="ctr">
              <a:noFill/>
              <a:miter lim="800000"/>
            </a:ln>
            <a:effectLst/>
          </c:spPr>
          <c:invertIfNegative val="0"/>
          <c:dPt>
            <c:idx val="0"/>
            <c:invertIfNegative val="0"/>
            <c:bubble3D val="0"/>
            <c:spPr>
              <a:solidFill>
                <a:schemeClr val="accent2"/>
              </a:solidFill>
              <a:ln w="25400" cap="flat" cmpd="sng" algn="ctr">
                <a:noFill/>
                <a:miter lim="800000"/>
              </a:ln>
              <a:effectLst/>
            </c:spPr>
          </c:dPt>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tx1">
                <a:lumMod val="50000"/>
                <a:lumOff val="50000"/>
              </a:schemeClr>
            </a:solidFill>
            <a:ln w="25400" cap="flat" cmpd="sng" algn="ctr">
              <a:noFill/>
              <a:miter lim="800000"/>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noFill/>
            <a:ln w="25400" cap="flat" cmpd="sng" algn="ctr">
              <a:solidFill>
                <a:srgbClr val="17324D"/>
              </a:solidFill>
              <a:miter lim="800000"/>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64"/>
        <c:overlap val="-35"/>
        <c:axId val="717058320"/>
        <c:axId val="717058880"/>
      </c:barChart>
      <c:catAx>
        <c:axId val="71705832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50000"/>
                    <a:lumOff val="50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p>
        </c:txPr>
        <c:crossAx val="717058880"/>
        <c:crosses val="autoZero"/>
        <c:auto val="1"/>
        <c:lblAlgn val="ctr"/>
        <c:lblOffset val="100"/>
        <c:noMultiLvlLbl val="0"/>
      </c:catAx>
      <c:valAx>
        <c:axId val="7170588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50000"/>
                    <a:lumOff val="50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p>
        </c:txPr>
        <c:crossAx val="71705832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50000"/>
                  <a:lumOff val="50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p>
      </c:txPr>
    </c:legend>
    <c:plotVisOnly val="1"/>
    <c:dispBlanksAs val="gap"/>
    <c:showDLblsOverMax val="0"/>
  </c:chart>
  <c:spPr>
    <a:noFill/>
    <a:ln>
      <a:noFill/>
    </a:ln>
    <a:effectLst/>
  </c:spPr>
  <c:txPr>
    <a:bodyPr/>
    <a:lstStyle/>
    <a:p>
      <a:pPr>
        <a:defRPr lang="zh-CN">
          <a:latin typeface="FZHei-B01S" panose="02010601030101010101" pitchFamily="2" charset="-122"/>
          <a:ea typeface="FZHei-B01S" panose="02010601030101010101" pitchFamily="2" charset="-122"/>
          <a:sym typeface="FZHei-B01S" panose="02010601030101010101" pitchFamily="2"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1">
  <cs:axisTitle>
    <cs:lnRef idx="0"/>
    <cs:fillRef idx="0"/>
    <cs:effectRef idx="0"/>
    <cs:fontRef idx="minor">
      <a:schemeClr val="tx1">
        <a:lumMod val="50000"/>
        <a:lumOff val="50000"/>
      </a:schemeClr>
    </cs:fontRef>
    <cs:defRPr sz="1195" kern="1200"/>
  </cs:axisTitle>
  <cs:categoryAxis>
    <cs:lnRef idx="0"/>
    <cs:fillRef idx="0"/>
    <cs:effectRef idx="0"/>
    <cs:fontRef idx="minor">
      <a:schemeClr val="tx1">
        <a:lumMod val="50000"/>
        <a:lumOff val="50000"/>
      </a:schemeClr>
    </cs:fontRef>
    <cs:defRPr sz="1195"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65000"/>
        <a:lumOff val="35000"/>
      </a:schemeClr>
    </cs:fontRef>
    <cs:defRPr sz="1195" kern="1200"/>
  </cs:dataLabel>
  <cs:dataLabelCallout>
    <cs:lnRef idx="0"/>
    <cs:fillRef idx="0"/>
    <cs:effectRef idx="0"/>
    <cs:fontRef idx="minor">
      <a:schemeClr val="bg1"/>
    </cs:fontRef>
    <cs:spPr>
      <a:solidFill>
        <a:schemeClr val="tx1">
          <a:lumMod val="35000"/>
          <a:lumOff val="65000"/>
        </a:schemeClr>
      </a:solidFill>
    </cs:spPr>
    <cs:defRPr sz="1195"/>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dk1"/>
    </cs:fontRef>
    <cs:spPr>
      <a:noFill/>
      <a:ln w="25400" cap="flat" cmpd="sng" algn="ctr">
        <a:solidFill>
          <a:schemeClr val="phClr"/>
        </a:solidFill>
        <a:miter lim="800000"/>
      </a:ln>
    </cs:spPr>
  </cs:dataPoint>
  <cs:dataPoint3D>
    <cs:lnRef idx="0">
      <cs:styleClr val="auto"/>
    </cs:lnRef>
    <cs:fillRef idx="0">
      <cs:styleClr val="auto"/>
    </cs:fillRef>
    <cs:effectRef idx="0"/>
    <cs:fontRef idx="minor">
      <a:schemeClr val="dk1"/>
    </cs:fontRef>
    <cs:spPr>
      <a:ln w="19050" cap="flat" cmpd="sng" algn="ctr">
        <a:solidFill>
          <a:schemeClr val="phClr"/>
        </a:solidFill>
        <a:miter lim="800000"/>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ln w="19050" cap="rnd">
        <a:solidFill>
          <a:schemeClr val="phClr"/>
        </a:solidFill>
        <a:round/>
      </a:ln>
    </cs:spPr>
  </cs:dataPointMarker>
  <cs:dataPointMarkerLayout symbol="circle" size="6"/>
  <cs:dataPointWireframe>
    <cs:lnRef idx="0">
      <cs:styleClr val="auto"/>
    </cs:lnRef>
    <cs:fillRef idx="1"/>
    <cs:effectRef idx="0"/>
    <cs:fontRef idx="minor">
      <a:schemeClr val="tx1"/>
    </cs:fontRef>
    <cs:spPr>
      <a:ln w="9525">
        <a:solidFill>
          <a:schemeClr val="phClr"/>
        </a:solidFill>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cap="flat" cmpd="sng" algn="ctr">
        <a:solidFill>
          <a:schemeClr val="tx1">
            <a:lumMod val="50000"/>
            <a:lumOff val="50000"/>
          </a:schemeClr>
        </a:solidFill>
        <a:round/>
      </a:ln>
    </cs:spPr>
  </cs:downBar>
  <cs:dropLine>
    <cs:lnRef idx="0"/>
    <cs:fillRef idx="0"/>
    <cs:effectRef idx="0"/>
    <cs:fontRef idx="minor">
      <a:schemeClr val="dk1"/>
    </cs:fontRef>
    <cs:spPr>
      <a:ln w="9525" cap="flat" cmpd="sng" algn="ctr">
        <a:solidFill>
          <a:schemeClr val="tx1">
            <a:lumMod val="35000"/>
            <a:lumOff val="65000"/>
          </a:schemeClr>
        </a:solidFill>
        <a:round/>
      </a:ln>
    </cs:spPr>
  </cs:dropLine>
  <cs:errorBar>
    <cs:lnRef idx="0"/>
    <cs:fillRef idx="0"/>
    <cs:effectRef idx="0"/>
    <cs:fontRef idx="minor">
      <a:schemeClr val="dk1"/>
    </cs:fontRef>
    <cs:spPr>
      <a:ln w="9525" cap="flat" cmpd="sng" algn="ctr">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a:solidFill>
          <a:schemeClr val="tx1">
            <a:lumMod val="15000"/>
            <a:lumOff val="85000"/>
          </a:schemeClr>
        </a:solidFill>
      </a:ln>
    </cs:spPr>
  </cs:gridlineMajor>
  <cs:gridlineMinor>
    <cs:lnRef idx="0"/>
    <cs:fillRef idx="0"/>
    <cs:effectRef idx="0"/>
    <cs:fontRef idx="minor">
      <a:schemeClr val="dk1"/>
    </cs:fontRef>
    <cs:spPr>
      <a:ln w="9525">
        <a:solidFill>
          <a:schemeClr val="tx1">
            <a:lumMod val="5000"/>
            <a:lumOff val="95000"/>
          </a:schemeClr>
        </a:solidFill>
      </a:ln>
    </cs:spPr>
  </cs:gridlineMinor>
  <cs:hiLoLine>
    <cs:lnRef idx="0"/>
    <cs:fillRef idx="0"/>
    <cs:effectRef idx="0"/>
    <cs:fontRef idx="minor">
      <a:schemeClr val="dk1"/>
    </cs:fontRef>
    <cs:spPr>
      <a:ln w="9525" cap="flat" cmpd="sng" algn="ctr">
        <a:solidFill>
          <a:schemeClr val="tx1">
            <a:lumMod val="35000"/>
            <a:lumOff val="65000"/>
          </a:schemeClr>
        </a:solidFill>
        <a:round/>
      </a:ln>
    </cs:spPr>
  </cs:hiLoLine>
  <cs:leaderLine>
    <cs:lnRef idx="0"/>
    <cs:fillRef idx="0"/>
    <cs:effectRef idx="0"/>
    <cs:fontRef idx="minor">
      <a:schemeClr val="dk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1195" kern="1200"/>
  </cs:seriesAxis>
  <cs:seriesLine>
    <cs:lnRef idx="0"/>
    <cs:fillRef idx="0"/>
    <cs:effectRef idx="0"/>
    <cs:fontRef idx="minor">
      <a:schemeClr val="dk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200" b="0" kern="1200" cap="none" spc="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50000"/>
        <a:lumOff val="50000"/>
      </a:schemeClr>
    </cs:fontRef>
    <cs:defRPr sz="1195" kern="1200"/>
  </cs:trendlineLabel>
  <cs:upBar>
    <cs:lnRef idx="0"/>
    <cs:fillRef idx="0"/>
    <cs:effectRef idx="0"/>
    <cs:fontRef idx="minor">
      <a:schemeClr val="dk1"/>
    </cs:fontRef>
    <cs:spPr>
      <a:solidFill>
        <a:schemeClr val="lt1"/>
      </a:solidFill>
      <a:ln w="9525" cap="flat" cmpd="sng" algn="ctr">
        <a:solidFill>
          <a:schemeClr val="tx1">
            <a:lumMod val="50000"/>
            <a:lumOff val="50000"/>
          </a:schemeClr>
        </a:solidFill>
        <a:round/>
      </a:ln>
    </cs:spPr>
  </cs:upBar>
  <cs:valueAxis>
    <cs:lnRef idx="0"/>
    <cs:fillRef idx="0"/>
    <cs:effectRef idx="0"/>
    <cs:fontRef idx="minor">
      <a:schemeClr val="tx1">
        <a:lumMod val="50000"/>
        <a:lumOff val="50000"/>
      </a:schemeClr>
    </cs:fontRef>
    <cs:defRPr sz="1195"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EF151C5-21C1-0141-8140-5284F08C5164}"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50381575-B802-BC43-BD00-F204690220FA}">
      <dgm:prSet/>
      <dgm:spPr/>
      <dgm:t>
        <a:bodyPr/>
        <a:lstStyle/>
        <a:p>
          <a:endParaRPr lang="en-US">
            <a:latin typeface="FZHei-B01S" panose="02010601030101010101" pitchFamily="2" charset="-122"/>
            <a:ea typeface="FZHei-B01S" panose="02010601030101010101" pitchFamily="2" charset="-122"/>
            <a:sym typeface="FZHei-B01S" panose="02010601030101010101" pitchFamily="2" charset="-122"/>
          </a:endParaRPr>
        </a:p>
      </dgm:t>
    </dgm:pt>
    <dgm:pt modelId="{793BE0AC-93FF-5741-A389-267276961E74}" cxnId="{E4FE3A7D-F78C-8F4F-B15B-6BF91434DF52}" type="parTrans">
      <dgm:prSet/>
      <dgm:spPr/>
      <dgm:t>
        <a:bodyPr/>
        <a:lstStyle/>
        <a:p>
          <a:endParaRPr lang="en-US"/>
        </a:p>
      </dgm:t>
    </dgm:pt>
    <dgm:pt modelId="{0B6C397E-B1F7-5247-99AE-6407E3DA8B71}" cxnId="{E4FE3A7D-F78C-8F4F-B15B-6BF91434DF52}" type="sibTrans">
      <dgm:prSet/>
      <dgm:spPr/>
      <dgm:t>
        <a:bodyPr/>
        <a:lstStyle/>
        <a:p>
          <a:endParaRPr lang="en-US"/>
        </a:p>
      </dgm:t>
    </dgm:pt>
    <dgm:pt modelId="{1DB8AD18-93E6-6F44-AB3F-6B92BDF55906}">
      <dgm:prSet/>
      <dgm:spPr/>
      <dgm:t>
        <a:bodyPr/>
        <a:lstStyle/>
        <a:p>
          <a:endParaRPr lang="en-US">
            <a:latin typeface="FZHei-B01S" panose="02010601030101010101" pitchFamily="2" charset="-122"/>
            <a:ea typeface="FZHei-B01S" panose="02010601030101010101" pitchFamily="2" charset="-122"/>
            <a:sym typeface="FZHei-B01S" panose="02010601030101010101" pitchFamily="2" charset="-122"/>
          </a:endParaRPr>
        </a:p>
      </dgm:t>
    </dgm:pt>
    <dgm:pt modelId="{DAA3FEB9-8775-4B43-AC25-4EA142A4993F}" cxnId="{0BCF08BC-6C39-6441-BD6A-C0A975C996FD}" type="parTrans">
      <dgm:prSet/>
      <dgm:spPr/>
      <dgm:t>
        <a:bodyPr/>
        <a:lstStyle/>
        <a:p>
          <a:endParaRPr lang="en-US"/>
        </a:p>
      </dgm:t>
    </dgm:pt>
    <dgm:pt modelId="{55049317-068E-5243-9A0E-D5D4A67EDC5F}" cxnId="{0BCF08BC-6C39-6441-BD6A-C0A975C996FD}" type="sibTrans">
      <dgm:prSet/>
      <dgm:spPr/>
      <dgm:t>
        <a:bodyPr/>
        <a:lstStyle/>
        <a:p>
          <a:endParaRPr lang="en-US"/>
        </a:p>
      </dgm:t>
    </dgm:pt>
    <dgm:pt modelId="{CA247453-C629-5F4B-A1E7-225C43F2C94D}">
      <dgm:prSet/>
      <dgm:spPr/>
      <dgm:t>
        <a:bodyPr/>
        <a:lstStyle/>
        <a:p>
          <a:endParaRPr lang="en-US">
            <a:latin typeface="FZHei-B01S" panose="02010601030101010101" pitchFamily="2" charset="-122"/>
            <a:ea typeface="FZHei-B01S" panose="02010601030101010101" pitchFamily="2" charset="-122"/>
            <a:sym typeface="FZHei-B01S" panose="02010601030101010101" pitchFamily="2" charset="-122"/>
          </a:endParaRPr>
        </a:p>
      </dgm:t>
    </dgm:pt>
    <dgm:pt modelId="{BE08E101-A92F-8C4A-8C57-C09CC854A80B}" cxnId="{99AAE61F-319A-DE47-BA45-620EF20BF82C}" type="parTrans">
      <dgm:prSet/>
      <dgm:spPr/>
      <dgm:t>
        <a:bodyPr/>
        <a:lstStyle/>
        <a:p>
          <a:endParaRPr lang="en-US"/>
        </a:p>
      </dgm:t>
    </dgm:pt>
    <dgm:pt modelId="{D79589D5-96F6-E04F-8FD9-AAF3F000161F}" cxnId="{99AAE61F-319A-DE47-BA45-620EF20BF82C}" type="sibTrans">
      <dgm:prSet/>
      <dgm:spPr/>
      <dgm:t>
        <a:bodyPr/>
        <a:lstStyle/>
        <a:p>
          <a:endParaRPr lang="en-US"/>
        </a:p>
      </dgm:t>
    </dgm:pt>
    <dgm:pt modelId="{737340F1-EF03-A743-B011-4713A3774715}" type="pres">
      <dgm:prSet presAssocID="{EEF151C5-21C1-0141-8140-5284F08C5164}" presName="Name0" presStyleCnt="0">
        <dgm:presLayoutVars>
          <dgm:chMax val="7"/>
          <dgm:chPref val="7"/>
          <dgm:dir/>
          <dgm:animLvl val="lvl"/>
        </dgm:presLayoutVars>
      </dgm:prSet>
      <dgm:spPr/>
      <dgm:t>
        <a:bodyPr/>
        <a:lstStyle/>
        <a:p>
          <a:endParaRPr lang="zh-CN" altLang="en-US"/>
        </a:p>
      </dgm:t>
    </dgm:pt>
    <dgm:pt modelId="{2D663505-8B3E-7948-B146-530ECBA6AB85}" type="pres">
      <dgm:prSet presAssocID="{50381575-B802-BC43-BD00-F204690220FA}" presName="Accent1" presStyleCnt="0"/>
      <dgm:spPr/>
    </dgm:pt>
    <dgm:pt modelId="{9AE41F29-53A0-2642-A1B9-0D2F308182E5}" type="pres">
      <dgm:prSet presAssocID="{50381575-B802-BC43-BD00-F204690220FA}" presName="Accent" presStyleLbl="node1" presStyleIdx="0" presStyleCnt="3"/>
      <dgm:spPr>
        <a:noFill/>
        <a:ln>
          <a:solidFill>
            <a:schemeClr val="accent2"/>
          </a:solidFill>
        </a:ln>
      </dgm:spPr>
    </dgm:pt>
    <dgm:pt modelId="{448E778E-788C-684D-8A1B-6FF88A42F69A}" type="pres">
      <dgm:prSet presAssocID="{50381575-B802-BC43-BD00-F204690220FA}" presName="Parent1" presStyleLbl="revTx" presStyleIdx="0" presStyleCnt="3">
        <dgm:presLayoutVars>
          <dgm:chMax val="1"/>
          <dgm:chPref val="1"/>
          <dgm:bulletEnabled val="1"/>
        </dgm:presLayoutVars>
      </dgm:prSet>
      <dgm:spPr/>
      <dgm:t>
        <a:bodyPr/>
        <a:lstStyle/>
        <a:p>
          <a:endParaRPr lang="zh-CN" altLang="en-US"/>
        </a:p>
      </dgm:t>
    </dgm:pt>
    <dgm:pt modelId="{DE437B61-57A2-4440-A301-474D9973C01E}" type="pres">
      <dgm:prSet presAssocID="{1DB8AD18-93E6-6F44-AB3F-6B92BDF55906}" presName="Accent2" presStyleCnt="0"/>
      <dgm:spPr/>
    </dgm:pt>
    <dgm:pt modelId="{59DF8D81-CE33-EC46-ACB4-E185347CD6E7}" type="pres">
      <dgm:prSet presAssocID="{1DB8AD18-93E6-6F44-AB3F-6B92BDF55906}" presName="Accent" presStyleLbl="node1" presStyleIdx="1" presStyleCnt="3"/>
      <dgm:spPr>
        <a:noFill/>
        <a:ln>
          <a:solidFill>
            <a:schemeClr val="accent2"/>
          </a:solidFill>
        </a:ln>
      </dgm:spPr>
    </dgm:pt>
    <dgm:pt modelId="{2FDE7BC7-FCD6-DE41-A6CD-CD28DB3584A2}" type="pres">
      <dgm:prSet presAssocID="{1DB8AD18-93E6-6F44-AB3F-6B92BDF55906}" presName="Parent2" presStyleLbl="revTx" presStyleIdx="1" presStyleCnt="3">
        <dgm:presLayoutVars>
          <dgm:chMax val="1"/>
          <dgm:chPref val="1"/>
          <dgm:bulletEnabled val="1"/>
        </dgm:presLayoutVars>
      </dgm:prSet>
      <dgm:spPr/>
      <dgm:t>
        <a:bodyPr/>
        <a:lstStyle/>
        <a:p>
          <a:endParaRPr lang="zh-CN" altLang="en-US"/>
        </a:p>
      </dgm:t>
    </dgm:pt>
    <dgm:pt modelId="{70E2137E-C71B-D14A-9389-EC254A8E9B2D}" type="pres">
      <dgm:prSet presAssocID="{CA247453-C629-5F4B-A1E7-225C43F2C94D}" presName="Accent3" presStyleCnt="0"/>
      <dgm:spPr/>
    </dgm:pt>
    <dgm:pt modelId="{64B9B5B3-84FC-1140-9801-172C3CDAECE4}" type="pres">
      <dgm:prSet presAssocID="{CA247453-C629-5F4B-A1E7-225C43F2C94D}" presName="Accent" presStyleLbl="node1" presStyleIdx="2" presStyleCnt="3"/>
      <dgm:spPr>
        <a:noFill/>
        <a:ln>
          <a:solidFill>
            <a:schemeClr val="accent2"/>
          </a:solidFill>
        </a:ln>
      </dgm:spPr>
    </dgm:pt>
    <dgm:pt modelId="{39A966E5-4159-7340-9962-89D60FB662A9}" type="pres">
      <dgm:prSet presAssocID="{CA247453-C629-5F4B-A1E7-225C43F2C94D}" presName="Parent3" presStyleLbl="revTx" presStyleIdx="2" presStyleCnt="3">
        <dgm:presLayoutVars>
          <dgm:chMax val="1"/>
          <dgm:chPref val="1"/>
          <dgm:bulletEnabled val="1"/>
        </dgm:presLayoutVars>
      </dgm:prSet>
      <dgm:spPr/>
      <dgm:t>
        <a:bodyPr/>
        <a:lstStyle/>
        <a:p>
          <a:endParaRPr lang="zh-CN" altLang="en-US"/>
        </a:p>
      </dgm:t>
    </dgm:pt>
  </dgm:ptLst>
  <dgm:cxnLst>
    <dgm:cxn modelId="{0BCF08BC-6C39-6441-BD6A-C0A975C996FD}" srcId="{EEF151C5-21C1-0141-8140-5284F08C5164}" destId="{1DB8AD18-93E6-6F44-AB3F-6B92BDF55906}" srcOrd="1" destOrd="0" parTransId="{DAA3FEB9-8775-4B43-AC25-4EA142A4993F}" sibTransId="{55049317-068E-5243-9A0E-D5D4A67EDC5F}"/>
    <dgm:cxn modelId="{3A5D3B21-9E67-7948-AEA6-496C12019E67}" type="presOf" srcId="{CA247453-C629-5F4B-A1E7-225C43F2C94D}" destId="{39A966E5-4159-7340-9962-89D60FB662A9}" srcOrd="0" destOrd="0" presId="urn:microsoft.com/office/officeart/2009/layout/CircleArrowProcess"/>
    <dgm:cxn modelId="{0D05BB61-78CE-3149-BA61-11DF7A529EBC}" type="presOf" srcId="{50381575-B802-BC43-BD00-F204690220FA}" destId="{448E778E-788C-684D-8A1B-6FF88A42F69A}" srcOrd="0" destOrd="0" presId="urn:microsoft.com/office/officeart/2009/layout/CircleArrowProcess"/>
    <dgm:cxn modelId="{99AAE61F-319A-DE47-BA45-620EF20BF82C}" srcId="{EEF151C5-21C1-0141-8140-5284F08C5164}" destId="{CA247453-C629-5F4B-A1E7-225C43F2C94D}" srcOrd="2" destOrd="0" parTransId="{BE08E101-A92F-8C4A-8C57-C09CC854A80B}" sibTransId="{D79589D5-96F6-E04F-8FD9-AAF3F000161F}"/>
    <dgm:cxn modelId="{E4FE3A7D-F78C-8F4F-B15B-6BF91434DF52}" srcId="{EEF151C5-21C1-0141-8140-5284F08C5164}" destId="{50381575-B802-BC43-BD00-F204690220FA}" srcOrd="0" destOrd="0" parTransId="{793BE0AC-93FF-5741-A389-267276961E74}" sibTransId="{0B6C397E-B1F7-5247-99AE-6407E3DA8B71}"/>
    <dgm:cxn modelId="{45E11FD7-258A-974B-A044-6DC7E248B280}" type="presOf" srcId="{1DB8AD18-93E6-6F44-AB3F-6B92BDF55906}" destId="{2FDE7BC7-FCD6-DE41-A6CD-CD28DB3584A2}" srcOrd="0" destOrd="0" presId="urn:microsoft.com/office/officeart/2009/layout/CircleArrowProcess"/>
    <dgm:cxn modelId="{2E481982-EC9E-2B48-AC3D-57B5459D1AFD}" type="presOf" srcId="{EEF151C5-21C1-0141-8140-5284F08C5164}" destId="{737340F1-EF03-A743-B011-4713A3774715}" srcOrd="0" destOrd="0" presId="urn:microsoft.com/office/officeart/2009/layout/CircleArrowProcess"/>
    <dgm:cxn modelId="{CDA05361-D967-3E4D-84F9-F526505C854C}" type="presParOf" srcId="{737340F1-EF03-A743-B011-4713A3774715}" destId="{2D663505-8B3E-7948-B146-530ECBA6AB85}" srcOrd="0" destOrd="0" presId="urn:microsoft.com/office/officeart/2009/layout/CircleArrowProcess"/>
    <dgm:cxn modelId="{02D96CDA-3448-484F-A115-BE88430931B9}" type="presParOf" srcId="{2D663505-8B3E-7948-B146-530ECBA6AB85}" destId="{9AE41F29-53A0-2642-A1B9-0D2F308182E5}" srcOrd="0" destOrd="0" presId="urn:microsoft.com/office/officeart/2009/layout/CircleArrowProcess"/>
    <dgm:cxn modelId="{6F31FC11-8BAE-414A-A525-78332D8A7181}" type="presParOf" srcId="{737340F1-EF03-A743-B011-4713A3774715}" destId="{448E778E-788C-684D-8A1B-6FF88A42F69A}" srcOrd="1" destOrd="0" presId="urn:microsoft.com/office/officeart/2009/layout/CircleArrowProcess"/>
    <dgm:cxn modelId="{EF81B12E-74F4-6647-AFB3-85A2D4AC5E3C}" type="presParOf" srcId="{737340F1-EF03-A743-B011-4713A3774715}" destId="{DE437B61-57A2-4440-A301-474D9973C01E}" srcOrd="2" destOrd="0" presId="urn:microsoft.com/office/officeart/2009/layout/CircleArrowProcess"/>
    <dgm:cxn modelId="{755F879E-E246-DC48-9861-1BC163E60ACE}" type="presParOf" srcId="{DE437B61-57A2-4440-A301-474D9973C01E}" destId="{59DF8D81-CE33-EC46-ACB4-E185347CD6E7}" srcOrd="0" destOrd="0" presId="urn:microsoft.com/office/officeart/2009/layout/CircleArrowProcess"/>
    <dgm:cxn modelId="{24CC4875-374A-CC40-9BFB-EC31AFAE140B}" type="presParOf" srcId="{737340F1-EF03-A743-B011-4713A3774715}" destId="{2FDE7BC7-FCD6-DE41-A6CD-CD28DB3584A2}" srcOrd="3" destOrd="0" presId="urn:microsoft.com/office/officeart/2009/layout/CircleArrowProcess"/>
    <dgm:cxn modelId="{3A532168-539E-B444-B8F7-4C5DC879BC1F}" type="presParOf" srcId="{737340F1-EF03-A743-B011-4713A3774715}" destId="{70E2137E-C71B-D14A-9389-EC254A8E9B2D}" srcOrd="4" destOrd="0" presId="urn:microsoft.com/office/officeart/2009/layout/CircleArrowProcess"/>
    <dgm:cxn modelId="{A0D37EEE-DABC-D84B-871D-9DF80BEE365C}" type="presParOf" srcId="{70E2137E-C71B-D14A-9389-EC254A8E9B2D}" destId="{64B9B5B3-84FC-1140-9801-172C3CDAECE4}" srcOrd="0" destOrd="0" presId="urn:microsoft.com/office/officeart/2009/layout/CircleArrowProcess"/>
    <dgm:cxn modelId="{EDBB6C9A-AC94-AC4D-804C-274FAFA61F86}" type="presParOf" srcId="{737340F1-EF03-A743-B011-4713A3774715}" destId="{39A966E5-4159-7340-9962-89D60FB662A9}" srcOrd="5" destOrd="0" presId="urn:microsoft.com/office/officeart/2009/layout/CircleArrowProces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E41F29-53A0-2642-A1B9-0D2F308182E5}">
      <dsp:nvSpPr>
        <dsp:cNvPr id="0" name=""/>
        <dsp:cNvSpPr/>
      </dsp:nvSpPr>
      <dsp:spPr>
        <a:xfrm>
          <a:off x="1104810" y="302053"/>
          <a:ext cx="1911964" cy="1912255"/>
        </a:xfrm>
        <a:prstGeom prst="circularArrow">
          <a:avLst>
            <a:gd name="adj1" fmla="val 10980"/>
            <a:gd name="adj2" fmla="val 1142322"/>
            <a:gd name="adj3" fmla="val 4500000"/>
            <a:gd name="adj4" fmla="val 10800000"/>
            <a:gd name="adj5" fmla="val 12500"/>
          </a:avLst>
        </a:prstGeom>
        <a:noFill/>
        <a:ln>
          <a:solidFill>
            <a:schemeClr val="accent2"/>
          </a:solidFill>
        </a:ln>
        <a:effectLst/>
      </dsp:spPr>
      <dsp:style>
        <a:lnRef idx="0">
          <a:scrgbClr r="0" g="0" b="0"/>
        </a:lnRef>
        <a:fillRef idx="3">
          <a:scrgbClr r="0" g="0" b="0"/>
        </a:fillRef>
        <a:effectRef idx="2">
          <a:scrgbClr r="0" g="0" b="0"/>
        </a:effectRef>
        <a:fontRef idx="minor">
          <a:schemeClr val="lt1"/>
        </a:fontRef>
      </dsp:style>
    </dsp:sp>
    <dsp:sp modelId="{448E778E-788C-684D-8A1B-6FF88A42F69A}">
      <dsp:nvSpPr>
        <dsp:cNvPr id="0" name=""/>
        <dsp:cNvSpPr/>
      </dsp:nvSpPr>
      <dsp:spPr>
        <a:xfrm>
          <a:off x="1527417" y="992435"/>
          <a:ext cx="1062441" cy="53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endParaRPr lang="en-US" sz="2800" kern="1200">
            <a:latin typeface="FZHei-B01S" panose="02010601030101010101" pitchFamily="2" charset="-122"/>
            <a:ea typeface="FZHei-B01S" panose="02010601030101010101" pitchFamily="2" charset="-122"/>
            <a:sym typeface="FZHei-B01S" panose="02010601030101010101" pitchFamily="2" charset="-122"/>
          </a:endParaRPr>
        </a:p>
      </dsp:txBody>
      <dsp:txXfrm>
        <a:off x="1527417" y="992435"/>
        <a:ext cx="1062441" cy="531093"/>
      </dsp:txXfrm>
    </dsp:sp>
    <dsp:sp modelId="{59DF8D81-CE33-EC46-ACB4-E185347CD6E7}">
      <dsp:nvSpPr>
        <dsp:cNvPr id="0" name=""/>
        <dsp:cNvSpPr/>
      </dsp:nvSpPr>
      <dsp:spPr>
        <a:xfrm>
          <a:off x="573768" y="1400786"/>
          <a:ext cx="1911964" cy="1912255"/>
        </a:xfrm>
        <a:prstGeom prst="leftCircularArrow">
          <a:avLst>
            <a:gd name="adj1" fmla="val 10980"/>
            <a:gd name="adj2" fmla="val 1142322"/>
            <a:gd name="adj3" fmla="val 6300000"/>
            <a:gd name="adj4" fmla="val 18900000"/>
            <a:gd name="adj5" fmla="val 12500"/>
          </a:avLst>
        </a:prstGeom>
        <a:noFill/>
        <a:ln>
          <a:solidFill>
            <a:schemeClr val="accent2"/>
          </a:solidFill>
        </a:ln>
        <a:effectLst/>
      </dsp:spPr>
      <dsp:style>
        <a:lnRef idx="0">
          <a:scrgbClr r="0" g="0" b="0"/>
        </a:lnRef>
        <a:fillRef idx="3">
          <a:scrgbClr r="0" g="0" b="0"/>
        </a:fillRef>
        <a:effectRef idx="2">
          <a:scrgbClr r="0" g="0" b="0"/>
        </a:effectRef>
        <a:fontRef idx="minor">
          <a:schemeClr val="lt1"/>
        </a:fontRef>
      </dsp:style>
    </dsp:sp>
    <dsp:sp modelId="{2FDE7BC7-FCD6-DE41-A6CD-CD28DB3584A2}">
      <dsp:nvSpPr>
        <dsp:cNvPr id="0" name=""/>
        <dsp:cNvSpPr/>
      </dsp:nvSpPr>
      <dsp:spPr>
        <a:xfrm>
          <a:off x="998530" y="2097524"/>
          <a:ext cx="1062441" cy="53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endParaRPr lang="en-US" sz="2800" kern="1200">
            <a:latin typeface="FZHei-B01S" panose="02010601030101010101" pitchFamily="2" charset="-122"/>
            <a:ea typeface="FZHei-B01S" panose="02010601030101010101" pitchFamily="2" charset="-122"/>
            <a:sym typeface="FZHei-B01S" panose="02010601030101010101" pitchFamily="2" charset="-122"/>
          </a:endParaRPr>
        </a:p>
      </dsp:txBody>
      <dsp:txXfrm>
        <a:off x="998530" y="2097524"/>
        <a:ext cx="1062441" cy="531093"/>
      </dsp:txXfrm>
    </dsp:sp>
    <dsp:sp modelId="{64B9B5B3-84FC-1140-9801-172C3CDAECE4}">
      <dsp:nvSpPr>
        <dsp:cNvPr id="0" name=""/>
        <dsp:cNvSpPr/>
      </dsp:nvSpPr>
      <dsp:spPr>
        <a:xfrm>
          <a:off x="1240892" y="2631001"/>
          <a:ext cx="1642673" cy="1643332"/>
        </a:xfrm>
        <a:prstGeom prst="blockArc">
          <a:avLst>
            <a:gd name="adj1" fmla="val 13500000"/>
            <a:gd name="adj2" fmla="val 10800000"/>
            <a:gd name="adj3" fmla="val 12740"/>
          </a:avLst>
        </a:prstGeom>
        <a:noFill/>
        <a:ln>
          <a:solidFill>
            <a:schemeClr val="accent2"/>
          </a:solidFill>
        </a:ln>
        <a:effectLst/>
      </dsp:spPr>
      <dsp:style>
        <a:lnRef idx="0">
          <a:scrgbClr r="0" g="0" b="0"/>
        </a:lnRef>
        <a:fillRef idx="3">
          <a:scrgbClr r="0" g="0" b="0"/>
        </a:fillRef>
        <a:effectRef idx="2">
          <a:scrgbClr r="0" g="0" b="0"/>
        </a:effectRef>
        <a:fontRef idx="minor">
          <a:schemeClr val="lt1"/>
        </a:fontRef>
      </dsp:style>
    </dsp:sp>
    <dsp:sp modelId="{39A966E5-4159-7340-9962-89D60FB662A9}">
      <dsp:nvSpPr>
        <dsp:cNvPr id="0" name=""/>
        <dsp:cNvSpPr/>
      </dsp:nvSpPr>
      <dsp:spPr>
        <a:xfrm>
          <a:off x="1529930" y="3204201"/>
          <a:ext cx="1062441" cy="53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endParaRPr lang="en-US" sz="2800" kern="1200">
            <a:latin typeface="FZHei-B01S" panose="02010601030101010101" pitchFamily="2" charset="-122"/>
            <a:ea typeface="FZHei-B01S" panose="02010601030101010101" pitchFamily="2" charset="-122"/>
            <a:sym typeface="FZHei-B01S" panose="02010601030101010101" pitchFamily="2" charset="-122"/>
          </a:endParaRPr>
        </a:p>
      </dsp:txBody>
      <dsp:txXfrm>
        <a:off x="1529930" y="3204201"/>
        <a:ext cx="1062441" cy="531093"/>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06E110-E30A-4A29-A458-40849CAA4CC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7A03D4-DAA4-4A70-96B5-C96F0551EA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49"/>
          <a:stretch>
            <a:fillRect/>
          </a:stretch>
        </p:blipFill>
        <p:spPr>
          <a:xfrm>
            <a:off x="0" y="1"/>
            <a:ext cx="12195454"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123BE47-339E-4EDF-9587-350CF13415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DD8C47-C85F-4FC2-8F70-28F8261ADAD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123BE47-339E-4EDF-9587-350CF13415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DD8C47-C85F-4FC2-8F70-28F8261ADAD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仅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123BE47-339E-4EDF-9587-350CF13415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DD8C47-C85F-4FC2-8F70-28F8261ADAD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123BE47-339E-4EDF-9587-350CF13415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DD8C47-C85F-4FC2-8F70-28F8261ADAD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123BE47-339E-4EDF-9587-350CF13415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DD8C47-C85F-4FC2-8F70-28F8261ADAD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123BE47-339E-4EDF-9587-350CF134157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DD8C47-C85F-4FC2-8F70-28F8261ADAD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123BE47-339E-4EDF-9587-350CF134157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DD8C47-C85F-4FC2-8F70-28F8261ADAD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123BE47-339E-4EDF-9587-350CF134157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DD8C47-C85F-4FC2-8F70-28F8261ADAD8}" type="slidenum">
              <a:rPr lang="zh-CN" altLang="en-US" smtClean="0"/>
            </a:fld>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r="25582" b="37210"/>
          <a:stretch>
            <a:fillRect/>
          </a:stretch>
        </p:blipFill>
        <p:spPr>
          <a:xfrm>
            <a:off x="0" y="1"/>
            <a:ext cx="12192000" cy="6857999"/>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123BE47-339E-4EDF-9587-350CF13415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DD8C47-C85F-4FC2-8F70-28F8261ADAD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123BE47-339E-4EDF-9587-350CF13415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DD8C47-C85F-4FC2-8F70-28F8261ADAD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23BE47-339E-4EDF-9587-350CF134157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DD8C47-C85F-4FC2-8F70-28F8261ADAD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4.svg"/><Relationship Id="rId7" Type="http://schemas.openxmlformats.org/officeDocument/2006/relationships/image" Target="../media/image10.png"/><Relationship Id="rId6" Type="http://schemas.openxmlformats.org/officeDocument/2006/relationships/image" Target="../media/image3.svg"/><Relationship Id="rId5" Type="http://schemas.openxmlformats.org/officeDocument/2006/relationships/image" Target="../media/image9.png"/><Relationship Id="rId4" Type="http://schemas.openxmlformats.org/officeDocument/2006/relationships/image" Target="../media/image2.svg"/><Relationship Id="rId3" Type="http://schemas.openxmlformats.org/officeDocument/2006/relationships/image" Target="../media/image8.png"/><Relationship Id="rId2" Type="http://schemas.openxmlformats.org/officeDocument/2006/relationships/image" Target="../media/image1.svg"/><Relationship Id="rId10" Type="http://schemas.openxmlformats.org/officeDocument/2006/relationships/notesSlide" Target="../notesSlides/notesSlide10.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088793" y="3021914"/>
            <a:ext cx="5060321" cy="830997"/>
          </a:xfrm>
          <a:prstGeom prst="rect">
            <a:avLst/>
          </a:prstGeom>
          <a:noFill/>
        </p:spPr>
        <p:txBody>
          <a:bodyPr wrap="square" rtlCol="0">
            <a:spAutoFit/>
            <a:scene3d>
              <a:camera prst="orthographicFront"/>
              <a:lightRig rig="threePt" dir="t"/>
            </a:scene3d>
            <a:sp3d contourW="12700"/>
          </a:bodyPr>
          <a:lstStyle/>
          <a:p>
            <a:r>
              <a:rPr lang="zh-CN" altLang="en-US" sz="4800" b="1" dirty="0">
                <a:solidFill>
                  <a:schemeClr val="tx1">
                    <a:lumMod val="65000"/>
                    <a:lumOff val="35000"/>
                  </a:schemeClr>
                </a:solidFill>
                <a:latin typeface="FZHei-B01S" panose="02010601030101010101" pitchFamily="2" charset="-122"/>
                <a:ea typeface="FZHei-B01S" panose="02010601030101010101" pitchFamily="2" charset="-122"/>
                <a:cs typeface="经典综艺体简" panose="02010609000101010101" pitchFamily="49" charset="-122"/>
                <a:sym typeface="FZHei-B01S" panose="02010601030101010101" pitchFamily="2" charset="-122"/>
              </a:rPr>
              <a:t>极简企</a:t>
            </a:r>
            <a:r>
              <a:rPr lang="zh-CN" altLang="en-US" sz="4800" b="1" dirty="0" smtClean="0">
                <a:solidFill>
                  <a:schemeClr val="tx1">
                    <a:lumMod val="65000"/>
                    <a:lumOff val="35000"/>
                  </a:schemeClr>
                </a:solidFill>
                <a:latin typeface="FZHei-B01S" panose="02010601030101010101" pitchFamily="2" charset="-122"/>
                <a:ea typeface="FZHei-B01S" panose="02010601030101010101" pitchFamily="2" charset="-122"/>
                <a:cs typeface="经典综艺体简" panose="02010609000101010101" pitchFamily="49" charset="-122"/>
                <a:sym typeface="FZHei-B01S" panose="02010601030101010101" pitchFamily="2" charset="-122"/>
              </a:rPr>
              <a:t>业</a:t>
            </a:r>
            <a:r>
              <a:rPr lang="zh-CN" altLang="en-US" sz="4800" b="1" dirty="0">
                <a:solidFill>
                  <a:schemeClr val="tx1">
                    <a:lumMod val="65000"/>
                    <a:lumOff val="35000"/>
                  </a:schemeClr>
                </a:solidFill>
                <a:latin typeface="FZHei-B01S" panose="02010601030101010101" pitchFamily="2" charset="-122"/>
                <a:ea typeface="FZHei-B01S" panose="02010601030101010101" pitchFamily="2" charset="-122"/>
                <a:cs typeface="经典综艺体简" panose="02010609000101010101" pitchFamily="49" charset="-122"/>
                <a:sym typeface="FZHei-B01S" panose="02010601030101010101" pitchFamily="2" charset="-122"/>
              </a:rPr>
              <a:t>简介</a:t>
            </a:r>
            <a:r>
              <a:rPr lang="en-US" altLang="zh-CN" sz="4800" b="1" dirty="0" smtClean="0">
                <a:solidFill>
                  <a:schemeClr val="tx1">
                    <a:lumMod val="65000"/>
                    <a:lumOff val="35000"/>
                  </a:schemeClr>
                </a:solidFill>
                <a:latin typeface="FZHei-B01S" panose="02010601030101010101" pitchFamily="2" charset="-122"/>
                <a:ea typeface="FZHei-B01S" panose="02010601030101010101" pitchFamily="2" charset="-122"/>
                <a:cs typeface="经典综艺体简" panose="02010609000101010101" pitchFamily="49" charset="-122"/>
                <a:sym typeface="FZHei-B01S" panose="02010601030101010101" pitchFamily="2" charset="-122"/>
              </a:rPr>
              <a:t>PPT</a:t>
            </a:r>
            <a:endParaRPr lang="zh-CN" altLang="en-US" sz="4800" b="1" dirty="0">
              <a:solidFill>
                <a:schemeClr val="tx1">
                  <a:lumMod val="65000"/>
                  <a:lumOff val="35000"/>
                </a:schemeClr>
              </a:solidFill>
              <a:latin typeface="FZHei-B01S" panose="02010601030101010101" pitchFamily="2" charset="-122"/>
              <a:ea typeface="FZHei-B01S" panose="02010601030101010101" pitchFamily="2" charset="-122"/>
              <a:cs typeface="经典综艺体简" panose="02010609000101010101" pitchFamily="49" charset="-122"/>
              <a:sym typeface="FZHei-B01S" panose="02010601030101010101" pitchFamily="2" charset="-122"/>
            </a:endParaRPr>
          </a:p>
        </p:txBody>
      </p:sp>
      <p:sp>
        <p:nvSpPr>
          <p:cNvPr id="10" name="文本框 9"/>
          <p:cNvSpPr txBox="1"/>
          <p:nvPr/>
        </p:nvSpPr>
        <p:spPr>
          <a:xfrm>
            <a:off x="5354462" y="2520315"/>
            <a:ext cx="4495799" cy="523220"/>
          </a:xfrm>
          <a:prstGeom prst="rect">
            <a:avLst/>
          </a:prstGeom>
          <a:noFill/>
        </p:spPr>
        <p:txBody>
          <a:bodyPr wrap="square" rtlCol="0">
            <a:spAutoFit/>
            <a:scene3d>
              <a:camera prst="orthographicFront"/>
              <a:lightRig rig="threePt" dir="t"/>
            </a:scene3d>
            <a:sp3d contourW="12700"/>
          </a:bodyPr>
          <a:lstStyle/>
          <a:p>
            <a:pPr algn="dist"/>
            <a:endPar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a:p>
            <a:pPr algn="dist"/>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公司简介</a:t>
            </a:r>
            <a:r>
              <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产品介绍</a:t>
            </a:r>
            <a:r>
              <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员工风采</a:t>
            </a:r>
            <a:endPar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1562100" y="2520315"/>
            <a:ext cx="4155445" cy="1568450"/>
          </a:xfrm>
          <a:prstGeom prst="rect">
            <a:avLst/>
          </a:prstGeom>
          <a:noFill/>
        </p:spPr>
        <p:txBody>
          <a:bodyPr wrap="square" rtlCol="0">
            <a:spAutoFit/>
            <a:scene3d>
              <a:camera prst="orthographicFront"/>
              <a:lightRig rig="threePt" dir="t"/>
            </a:scene3d>
            <a:sp3d contourW="12700"/>
          </a:bodyPr>
          <a:lstStyle/>
          <a:p>
            <a:pPr algn="ctr"/>
            <a:r>
              <a:rPr lang="en-US" altLang="zh-CN" sz="9600" dirty="0" smtClean="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20XX</a:t>
            </a:r>
            <a:endParaRPr lang="zh-CN" altLang="en-US" sz="96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文本框 8"/>
          <p:cNvSpPr txBox="1"/>
          <p:nvPr/>
        </p:nvSpPr>
        <p:spPr>
          <a:xfrm>
            <a:off x="2184400" y="3863870"/>
            <a:ext cx="7803243" cy="461665"/>
          </a:xfrm>
          <a:prstGeom prst="rect">
            <a:avLst/>
          </a:prstGeom>
          <a:noFill/>
        </p:spPr>
        <p:txBody>
          <a:bodyPr wrap="square" rtlCol="0">
            <a:spAutoFit/>
            <a:scene3d>
              <a:camera prst="orthographicFront"/>
              <a:lightRig rig="threePt" dir="t"/>
            </a:scene3d>
            <a:sp3d contourW="12700"/>
          </a:bodyPr>
          <a:lstStyle/>
          <a:p>
            <a:pPr algn="just"/>
            <a:r>
              <a:rPr lang="en-US" altLang="zh-CN" sz="12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Without ideal, life is a desert, not angry; Without ideal, life is like night, without light; Without ideal, life is like a maze, without direction.</a:t>
            </a:r>
            <a:endParaRPr lang="en-US" altLang="zh-CN" sz="12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19" name="组合 18"/>
          <p:cNvGrpSpPr/>
          <p:nvPr/>
        </p:nvGrpSpPr>
        <p:grpSpPr>
          <a:xfrm>
            <a:off x="7653460" y="4742784"/>
            <a:ext cx="1765300" cy="316802"/>
            <a:chOff x="1244534" y="3522134"/>
            <a:chExt cx="1765300" cy="316802"/>
          </a:xfrm>
          <a:solidFill>
            <a:srgbClr val="595959"/>
          </a:solidFill>
        </p:grpSpPr>
        <p:sp>
          <p:nvSpPr>
            <p:cNvPr id="20" name="矩形 19"/>
            <p:cNvSpPr/>
            <p:nvPr/>
          </p:nvSpPr>
          <p:spPr>
            <a:xfrm>
              <a:off x="1244534" y="3522134"/>
              <a:ext cx="1765300" cy="3168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1" name="文本框 20"/>
            <p:cNvSpPr txBox="1"/>
            <p:nvPr/>
          </p:nvSpPr>
          <p:spPr>
            <a:xfrm>
              <a:off x="1244535" y="3526647"/>
              <a:ext cx="1618194" cy="306705"/>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演讲者</a:t>
              </a:r>
              <a:r>
                <a:rPr lang="zh-CN" altLang="en-US" sz="1400" dirty="0" smtClean="0">
                  <a:solidFill>
                    <a:schemeClr val="accent2"/>
                  </a:solidFill>
                  <a:latin typeface="FZHei-B01S" panose="02010601030101010101" pitchFamily="2" charset="-122"/>
                  <a:ea typeface="FZHei-B01S" panose="02010601030101010101" pitchFamily="2" charset="-122"/>
                  <a:sym typeface="FZHei-B01S" panose="02010601030101010101" pitchFamily="2" charset="-122"/>
                </a:rPr>
                <a:t>：</a:t>
              </a:r>
              <a:r>
                <a:rPr lang="en-US" sz="14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XXX</a:t>
              </a:r>
              <a:endParaRPr lang="en-US" sz="1400"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15933" y="1407388"/>
            <a:ext cx="1800665" cy="4304715"/>
          </a:xfrm>
          <a:prstGeom prst="rect">
            <a:avLst/>
          </a:prstGeom>
          <a:noFill/>
          <a:ln>
            <a:gradFill>
              <a:gsLst>
                <a:gs pos="0">
                  <a:schemeClr val="accent1">
                    <a:lumMod val="5000"/>
                    <a:lumOff val="95000"/>
                  </a:schemeClr>
                </a:gs>
                <a:gs pos="61000">
                  <a:schemeClr val="tx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9" name="矩形 8"/>
          <p:cNvSpPr/>
          <p:nvPr/>
        </p:nvSpPr>
        <p:spPr>
          <a:xfrm>
            <a:off x="3766633" y="1407388"/>
            <a:ext cx="1800665" cy="4304715"/>
          </a:xfrm>
          <a:prstGeom prst="rect">
            <a:avLst/>
          </a:prstGeom>
          <a:noFill/>
          <a:ln>
            <a:gradFill>
              <a:gsLst>
                <a:gs pos="0">
                  <a:schemeClr val="accent1">
                    <a:lumMod val="5000"/>
                    <a:lumOff val="95000"/>
                  </a:schemeClr>
                </a:gs>
                <a:gs pos="61000">
                  <a:schemeClr val="tx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10" name="矩形 9"/>
          <p:cNvSpPr/>
          <p:nvPr/>
        </p:nvSpPr>
        <p:spPr>
          <a:xfrm>
            <a:off x="6717332" y="1407388"/>
            <a:ext cx="1800665" cy="4304715"/>
          </a:xfrm>
          <a:prstGeom prst="rect">
            <a:avLst/>
          </a:prstGeom>
          <a:noFill/>
          <a:ln>
            <a:gradFill>
              <a:gsLst>
                <a:gs pos="0">
                  <a:schemeClr val="accent1">
                    <a:lumMod val="5000"/>
                    <a:lumOff val="95000"/>
                  </a:schemeClr>
                </a:gs>
                <a:gs pos="61000">
                  <a:schemeClr val="tx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11" name="矩形 10"/>
          <p:cNvSpPr/>
          <p:nvPr/>
        </p:nvSpPr>
        <p:spPr>
          <a:xfrm>
            <a:off x="9668030" y="1407388"/>
            <a:ext cx="1800665" cy="4304715"/>
          </a:xfrm>
          <a:prstGeom prst="rect">
            <a:avLst/>
          </a:prstGeom>
          <a:noFill/>
          <a:ln>
            <a:gradFill>
              <a:gsLst>
                <a:gs pos="0">
                  <a:schemeClr val="accent1">
                    <a:lumMod val="5000"/>
                    <a:lumOff val="95000"/>
                  </a:schemeClr>
                </a:gs>
                <a:gs pos="61000">
                  <a:schemeClr val="tx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12" name="菱形 11"/>
          <p:cNvSpPr/>
          <p:nvPr/>
        </p:nvSpPr>
        <p:spPr>
          <a:xfrm>
            <a:off x="1132455" y="1702810"/>
            <a:ext cx="1167619" cy="1167619"/>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13" name="菱形 12"/>
          <p:cNvSpPr/>
          <p:nvPr/>
        </p:nvSpPr>
        <p:spPr>
          <a:xfrm>
            <a:off x="9984552" y="1702808"/>
            <a:ext cx="1167619" cy="1167619"/>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14" name="菱形 13"/>
          <p:cNvSpPr/>
          <p:nvPr/>
        </p:nvSpPr>
        <p:spPr>
          <a:xfrm>
            <a:off x="7033853" y="1702810"/>
            <a:ext cx="1167619" cy="1167619"/>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15" name="菱形 14"/>
          <p:cNvSpPr/>
          <p:nvPr/>
        </p:nvSpPr>
        <p:spPr>
          <a:xfrm>
            <a:off x="4083153" y="1702810"/>
            <a:ext cx="1167619" cy="1167619"/>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pic>
        <p:nvPicPr>
          <p:cNvPr id="16" name="图片 15"/>
          <p:cNvPicPr>
            <a:picLocks noChangeAspect="1"/>
          </p:cNvPicPr>
          <p:nvPr/>
        </p:nvPicPr>
        <p:blipFill>
          <a:blip r:embed="rId1">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10263560" y="1981538"/>
            <a:ext cx="609600" cy="609600"/>
          </a:xfrm>
          <a:prstGeom prst="rect">
            <a:avLst/>
          </a:prstGeom>
        </p:spPr>
      </p:pic>
      <p:pic>
        <p:nvPicPr>
          <p:cNvPr id="17" name="图片 16"/>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1411463" y="1981538"/>
            <a:ext cx="609600" cy="609600"/>
          </a:xfrm>
          <a:prstGeom prst="rect">
            <a:avLst/>
          </a:prstGeom>
        </p:spPr>
      </p:pic>
      <p:pic>
        <p:nvPicPr>
          <p:cNvPr id="18" name="图片 17"/>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4362163" y="1981538"/>
            <a:ext cx="609600" cy="609600"/>
          </a:xfrm>
          <a:prstGeom prst="rect">
            <a:avLst/>
          </a:prstGeom>
        </p:spPr>
      </p:pic>
      <p:pic>
        <p:nvPicPr>
          <p:cNvPr id="19" name="图片 18"/>
          <p:cNvPicPr>
            <a:picLocks noChangeAspect="1"/>
          </p:cNvPicPr>
          <p:nvPr/>
        </p:nvPicPr>
        <p:blipFill>
          <a:blip r:embed="rId4">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7312861" y="1981538"/>
            <a:ext cx="609600" cy="609600"/>
          </a:xfrm>
          <a:prstGeom prst="rect">
            <a:avLst/>
          </a:prstGeom>
        </p:spPr>
      </p:pic>
      <p:sp>
        <p:nvSpPr>
          <p:cNvPr id="20" name="矩形 19"/>
          <p:cNvSpPr/>
          <p:nvPr/>
        </p:nvSpPr>
        <p:spPr>
          <a:xfrm>
            <a:off x="842906" y="3922365"/>
            <a:ext cx="1773692" cy="1631216"/>
          </a:xfrm>
          <a:prstGeom prst="rect">
            <a:avLst/>
          </a:prstGeom>
        </p:spPr>
        <p:txBody>
          <a:bodyPr wrap="square">
            <a:spAutoFit/>
          </a:bodyPr>
          <a:lstStyle/>
          <a:p>
            <a:pPr algn="ct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a:t>
            </a:r>
            <a:r>
              <a:rPr lang="zh-CN" altLang="en-US" sz="2000" dirty="0" smtClean="0">
                <a:latin typeface="FZHei-B01S" panose="02010601030101010101" pitchFamily="2" charset="-122"/>
                <a:ea typeface="FZHei-B01S" panose="02010601030101010101" pitchFamily="2" charset="-122"/>
                <a:sym typeface="FZHei-B01S" panose="02010601030101010101" pitchFamily="2" charset="-122"/>
              </a:rPr>
              <a:t>文本，</a:t>
            </a: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a:t>
            </a:r>
            <a:r>
              <a:rPr lang="zh-CN" altLang="en-US" sz="2000" dirty="0" smtClean="0">
                <a:latin typeface="FZHei-B01S" panose="02010601030101010101" pitchFamily="2" charset="-122"/>
                <a:ea typeface="FZHei-B01S" panose="02010601030101010101" pitchFamily="2" charset="-122"/>
                <a:sym typeface="FZHei-B01S" panose="02010601030101010101" pitchFamily="2" charset="-122"/>
              </a:rPr>
              <a:t>本 </a:t>
            </a: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，点击此处更换文本</a:t>
            </a:r>
            <a:endParaRPr lang="zh-CN" altLang="en-US" sz="135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1" name="矩形 20"/>
          <p:cNvSpPr/>
          <p:nvPr/>
        </p:nvSpPr>
        <p:spPr>
          <a:xfrm>
            <a:off x="9695003" y="3922365"/>
            <a:ext cx="1773692" cy="1631216"/>
          </a:xfrm>
          <a:prstGeom prst="rect">
            <a:avLst/>
          </a:prstGeom>
        </p:spPr>
        <p:txBody>
          <a:bodyPr wrap="square">
            <a:spAutoFit/>
          </a:bodyPr>
          <a:lstStyle/>
          <a:p>
            <a:pPr algn="ct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a:t>
            </a:r>
            <a:r>
              <a:rPr lang="zh-CN" altLang="en-US" sz="2000" dirty="0" smtClean="0">
                <a:latin typeface="FZHei-B01S" panose="02010601030101010101" pitchFamily="2" charset="-122"/>
                <a:ea typeface="FZHei-B01S" panose="02010601030101010101" pitchFamily="2" charset="-122"/>
                <a:sym typeface="FZHei-B01S" panose="02010601030101010101" pitchFamily="2" charset="-122"/>
              </a:rPr>
              <a:t>本，</a:t>
            </a: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a:t>
            </a:r>
            <a:r>
              <a:rPr lang="zh-CN" altLang="en-US" sz="2000" dirty="0" smtClean="0">
                <a:latin typeface="FZHei-B01S" panose="02010601030101010101" pitchFamily="2" charset="-122"/>
                <a:ea typeface="FZHei-B01S" panose="02010601030101010101" pitchFamily="2" charset="-122"/>
                <a:sym typeface="FZHei-B01S" panose="02010601030101010101" pitchFamily="2" charset="-122"/>
              </a:rPr>
              <a:t>本 </a:t>
            </a: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，点击此处更换文本</a:t>
            </a:r>
            <a:endParaRPr lang="zh-CN" altLang="en-US" sz="135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2" name="矩形 21"/>
          <p:cNvSpPr/>
          <p:nvPr/>
        </p:nvSpPr>
        <p:spPr>
          <a:xfrm>
            <a:off x="6730815" y="3922365"/>
            <a:ext cx="1773692" cy="1631216"/>
          </a:xfrm>
          <a:prstGeom prst="rect">
            <a:avLst/>
          </a:prstGeom>
        </p:spPr>
        <p:txBody>
          <a:bodyPr wrap="square">
            <a:spAutoFit/>
          </a:bodyPr>
          <a:lstStyle/>
          <a:p>
            <a:pPr algn="ct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a:t>
            </a:r>
            <a:r>
              <a:rPr lang="zh-CN" altLang="en-US" sz="2000" dirty="0" smtClean="0">
                <a:latin typeface="FZHei-B01S" panose="02010601030101010101" pitchFamily="2" charset="-122"/>
                <a:ea typeface="FZHei-B01S" panose="02010601030101010101" pitchFamily="2" charset="-122"/>
                <a:sym typeface="FZHei-B01S" panose="02010601030101010101" pitchFamily="2" charset="-122"/>
              </a:rPr>
              <a:t>本，</a:t>
            </a: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a:t>
            </a:r>
            <a:r>
              <a:rPr lang="zh-CN" altLang="en-US" sz="2000" dirty="0" smtClean="0">
                <a:latin typeface="FZHei-B01S" panose="02010601030101010101" pitchFamily="2" charset="-122"/>
                <a:ea typeface="FZHei-B01S" panose="02010601030101010101" pitchFamily="2" charset="-122"/>
                <a:sym typeface="FZHei-B01S" panose="02010601030101010101" pitchFamily="2" charset="-122"/>
              </a:rPr>
              <a:t>本 </a:t>
            </a: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，点击此处更换文本</a:t>
            </a:r>
            <a:endParaRPr lang="zh-CN" altLang="en-US" sz="135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3" name="矩形 22"/>
          <p:cNvSpPr/>
          <p:nvPr/>
        </p:nvSpPr>
        <p:spPr>
          <a:xfrm>
            <a:off x="3753143" y="3922365"/>
            <a:ext cx="1773692" cy="1631216"/>
          </a:xfrm>
          <a:prstGeom prst="rect">
            <a:avLst/>
          </a:prstGeom>
        </p:spPr>
        <p:txBody>
          <a:bodyPr wrap="square">
            <a:spAutoFit/>
          </a:bodyPr>
          <a:lstStyle/>
          <a:p>
            <a:pPr algn="ct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a:t>
            </a:r>
            <a:r>
              <a:rPr lang="zh-CN" altLang="en-US" sz="2000" dirty="0" smtClean="0">
                <a:latin typeface="FZHei-B01S" panose="02010601030101010101" pitchFamily="2" charset="-122"/>
                <a:ea typeface="FZHei-B01S" panose="02010601030101010101" pitchFamily="2" charset="-122"/>
                <a:sym typeface="FZHei-B01S" panose="02010601030101010101" pitchFamily="2" charset="-122"/>
              </a:rPr>
              <a:t>本，</a:t>
            </a: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a:t>
            </a:r>
            <a:r>
              <a:rPr lang="zh-CN" altLang="en-US" sz="2000" dirty="0" smtClean="0">
                <a:latin typeface="FZHei-B01S" panose="02010601030101010101" pitchFamily="2" charset="-122"/>
                <a:ea typeface="FZHei-B01S" panose="02010601030101010101" pitchFamily="2" charset="-122"/>
                <a:sym typeface="FZHei-B01S" panose="02010601030101010101" pitchFamily="2" charset="-122"/>
              </a:rPr>
              <a:t>本 </a:t>
            </a:r>
            <a:r>
              <a:rPr lang="zh-CN" altLang="en-US" sz="2000" dirty="0">
                <a:latin typeface="FZHei-B01S" panose="02010601030101010101" pitchFamily="2" charset="-122"/>
                <a:ea typeface="FZHei-B01S" panose="02010601030101010101" pitchFamily="2" charset="-122"/>
                <a:sym typeface="FZHei-B01S" panose="02010601030101010101" pitchFamily="2" charset="-122"/>
              </a:rPr>
              <a:t>，点击此处更换文本</a:t>
            </a:r>
            <a:endParaRPr lang="zh-CN" altLang="en-US" sz="1350" dirty="0">
              <a:latin typeface="FZHei-B01S" panose="02010601030101010101" pitchFamily="2" charset="-122"/>
              <a:ea typeface="FZHei-B01S" panose="02010601030101010101" pitchFamily="2" charset="-122"/>
              <a:sym typeface="FZHei-B01S" panose="02010601030101010101" pitchFamily="2" charset="-122"/>
            </a:endParaRPr>
          </a:p>
        </p:txBody>
      </p:sp>
      <p:grpSp>
        <p:nvGrpSpPr>
          <p:cNvPr id="24" name="组合 23"/>
          <p:cNvGrpSpPr/>
          <p:nvPr/>
        </p:nvGrpSpPr>
        <p:grpSpPr>
          <a:xfrm>
            <a:off x="307721" y="332065"/>
            <a:ext cx="3664691" cy="420564"/>
            <a:chOff x="568442" y="319364"/>
            <a:chExt cx="3664694" cy="420565"/>
          </a:xfrm>
        </p:grpSpPr>
        <p:sp>
          <p:nvSpPr>
            <p:cNvPr id="25"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6" name="等腰三角形 25"/>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7" name="文本框 26"/>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2218989" y="2736155"/>
            <a:ext cx="2885371" cy="889168"/>
            <a:chOff x="7644687" y="3331677"/>
            <a:chExt cx="2885371" cy="889167"/>
          </a:xfrm>
        </p:grpSpPr>
        <p:sp>
          <p:nvSpPr>
            <p:cNvPr id="48" name="矩形 47"/>
            <p:cNvSpPr/>
            <p:nvPr/>
          </p:nvSpPr>
          <p:spPr>
            <a:xfrm>
              <a:off x="7844804" y="3331677"/>
              <a:ext cx="2241974" cy="32502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35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9" name="文本框 48"/>
            <p:cNvSpPr txBox="1"/>
            <p:nvPr/>
          </p:nvSpPr>
          <p:spPr>
            <a:xfrm>
              <a:off x="7644687" y="3668770"/>
              <a:ext cx="2885371" cy="55207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0" name="组合 49"/>
          <p:cNvGrpSpPr/>
          <p:nvPr/>
        </p:nvGrpSpPr>
        <p:grpSpPr>
          <a:xfrm>
            <a:off x="6720643" y="2772221"/>
            <a:ext cx="2885371" cy="861864"/>
            <a:chOff x="7523107" y="3331677"/>
            <a:chExt cx="2885371" cy="861863"/>
          </a:xfrm>
        </p:grpSpPr>
        <p:sp>
          <p:nvSpPr>
            <p:cNvPr id="51" name="矩形 50"/>
            <p:cNvSpPr/>
            <p:nvPr/>
          </p:nvSpPr>
          <p:spPr>
            <a:xfrm>
              <a:off x="7844804" y="3331677"/>
              <a:ext cx="2241974" cy="3250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35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2" name="文本框 51"/>
            <p:cNvSpPr txBox="1"/>
            <p:nvPr/>
          </p:nvSpPr>
          <p:spPr>
            <a:xfrm>
              <a:off x="7523107" y="3641467"/>
              <a:ext cx="2885371" cy="5520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3" name="组合 52"/>
          <p:cNvGrpSpPr/>
          <p:nvPr/>
        </p:nvGrpSpPr>
        <p:grpSpPr>
          <a:xfrm>
            <a:off x="2179061" y="5195876"/>
            <a:ext cx="2885371" cy="861864"/>
            <a:chOff x="7523107" y="3331677"/>
            <a:chExt cx="2885371" cy="861863"/>
          </a:xfrm>
        </p:grpSpPr>
        <p:sp>
          <p:nvSpPr>
            <p:cNvPr id="54" name="矩形 53"/>
            <p:cNvSpPr/>
            <p:nvPr/>
          </p:nvSpPr>
          <p:spPr>
            <a:xfrm>
              <a:off x="7844804" y="3331677"/>
              <a:ext cx="2241974" cy="3250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35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5" name="文本框 54"/>
            <p:cNvSpPr txBox="1"/>
            <p:nvPr/>
          </p:nvSpPr>
          <p:spPr>
            <a:xfrm>
              <a:off x="7523107" y="3641467"/>
              <a:ext cx="2885371" cy="5520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6" name="组合 55"/>
          <p:cNvGrpSpPr/>
          <p:nvPr/>
        </p:nvGrpSpPr>
        <p:grpSpPr>
          <a:xfrm>
            <a:off x="6940129" y="5195876"/>
            <a:ext cx="2885371" cy="861864"/>
            <a:chOff x="7523107" y="3331677"/>
            <a:chExt cx="2885371" cy="861863"/>
          </a:xfrm>
        </p:grpSpPr>
        <p:sp>
          <p:nvSpPr>
            <p:cNvPr id="57" name="矩形 56"/>
            <p:cNvSpPr/>
            <p:nvPr/>
          </p:nvSpPr>
          <p:spPr>
            <a:xfrm>
              <a:off x="7844804" y="3331677"/>
              <a:ext cx="2241974" cy="3250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35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8" name="文本框 57"/>
            <p:cNvSpPr txBox="1"/>
            <p:nvPr/>
          </p:nvSpPr>
          <p:spPr>
            <a:xfrm>
              <a:off x="7523107" y="3641467"/>
              <a:ext cx="2885371" cy="5520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9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 name="椭圆 1"/>
          <p:cNvSpPr/>
          <p:nvPr/>
        </p:nvSpPr>
        <p:spPr>
          <a:xfrm>
            <a:off x="3192122" y="1681758"/>
            <a:ext cx="950359" cy="950359"/>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0" name="椭圆 39"/>
          <p:cNvSpPr/>
          <p:nvPr/>
        </p:nvSpPr>
        <p:spPr>
          <a:xfrm>
            <a:off x="7777922" y="1628786"/>
            <a:ext cx="950359" cy="950359"/>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椭圆 40"/>
          <p:cNvSpPr/>
          <p:nvPr/>
        </p:nvSpPr>
        <p:spPr>
          <a:xfrm>
            <a:off x="3237898" y="4143326"/>
            <a:ext cx="950359" cy="950359"/>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5" name="椭圆 44"/>
          <p:cNvSpPr/>
          <p:nvPr/>
        </p:nvSpPr>
        <p:spPr>
          <a:xfrm>
            <a:off x="7815354" y="4106079"/>
            <a:ext cx="950359" cy="950359"/>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4" name="图形 3" descr="灯泡"/>
          <p:cNvPicPr>
            <a:picLocks noChangeAspect="1"/>
          </p:cNvPicPr>
          <p:nvPr/>
        </p:nvPicPr>
        <p:blipFill>
          <a:blip r:embed="rId1" cstate="print">
            <a:grayscl/>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924978" y="4211459"/>
            <a:ext cx="739215" cy="739215"/>
          </a:xfrm>
          <a:prstGeom prst="rect">
            <a:avLst/>
          </a:prstGeom>
        </p:spPr>
      </p:pic>
      <p:pic>
        <p:nvPicPr>
          <p:cNvPr id="6" name="图形 5" descr="靶心"/>
          <p:cNvPicPr>
            <a:picLocks noChangeAspect="1"/>
          </p:cNvPicPr>
          <p:nvPr/>
        </p:nvPicPr>
        <p:blipFill>
          <a:blip r:embed="rId3" cstate="print">
            <a:graysc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71101" y="1721246"/>
            <a:ext cx="778577" cy="778577"/>
          </a:xfrm>
          <a:prstGeom prst="rect">
            <a:avLst/>
          </a:prstGeom>
        </p:spPr>
      </p:pic>
      <p:pic>
        <p:nvPicPr>
          <p:cNvPr id="8" name="图形 7" descr="标记"/>
          <p:cNvPicPr>
            <a:picLocks noChangeAspect="1"/>
          </p:cNvPicPr>
          <p:nvPr/>
        </p:nvPicPr>
        <p:blipFill>
          <a:blip r:embed="rId5" cstate="print">
            <a:graysc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50745" y="4285549"/>
            <a:ext cx="731065" cy="731065"/>
          </a:xfrm>
          <a:prstGeom prst="rect">
            <a:avLst/>
          </a:prstGeom>
        </p:spPr>
      </p:pic>
      <p:pic>
        <p:nvPicPr>
          <p:cNvPr id="10" name="图形 9" descr="时钟"/>
          <p:cNvPicPr>
            <a:picLocks noChangeAspect="1"/>
          </p:cNvPicPr>
          <p:nvPr/>
        </p:nvPicPr>
        <p:blipFill>
          <a:blip r:embed="rId7" cstate="print">
            <a:grayscl/>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96145" y="1794449"/>
            <a:ext cx="731065" cy="731065"/>
          </a:xfrm>
          <a:prstGeom prst="rect">
            <a:avLst/>
          </a:prstGeom>
        </p:spPr>
      </p:pic>
      <p:grpSp>
        <p:nvGrpSpPr>
          <p:cNvPr id="22" name="组合 21"/>
          <p:cNvGrpSpPr/>
          <p:nvPr/>
        </p:nvGrpSpPr>
        <p:grpSpPr>
          <a:xfrm>
            <a:off x="307721" y="332065"/>
            <a:ext cx="3664691" cy="420564"/>
            <a:chOff x="568442" y="319364"/>
            <a:chExt cx="3664694" cy="420565"/>
          </a:xfrm>
        </p:grpSpPr>
        <p:sp>
          <p:nvSpPr>
            <p:cNvPr id="23"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4" name="等腰三角形 23"/>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5" name="文本框 24"/>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1000"/>
                                        <p:tgtEl>
                                          <p:spTgt spid="56"/>
                                        </p:tgtEl>
                                      </p:cBhvr>
                                    </p:animEffect>
                                    <p:anim calcmode="lin" valueType="num">
                                      <p:cBhvr>
                                        <p:cTn id="23" dur="1000" fill="hold"/>
                                        <p:tgtEl>
                                          <p:spTgt spid="56"/>
                                        </p:tgtEl>
                                        <p:attrNameLst>
                                          <p:attrName>ppt_x</p:attrName>
                                        </p:attrNameLst>
                                      </p:cBhvr>
                                      <p:tavLst>
                                        <p:tav tm="0">
                                          <p:val>
                                            <p:strVal val="#ppt_x"/>
                                          </p:val>
                                        </p:tav>
                                        <p:tav tm="100000">
                                          <p:val>
                                            <p:strVal val="#ppt_x"/>
                                          </p:val>
                                        </p:tav>
                                      </p:tavLst>
                                    </p:anim>
                                    <p:anim calcmode="lin" valueType="num">
                                      <p:cBhvr>
                                        <p:cTn id="24" dur="1000" fill="hold"/>
                                        <p:tgtEl>
                                          <p:spTgt spid="56"/>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8211447" y="2272168"/>
            <a:ext cx="2885371" cy="810889"/>
            <a:chOff x="7523107" y="3331677"/>
            <a:chExt cx="2885371" cy="810890"/>
          </a:xfrm>
        </p:grpSpPr>
        <p:sp>
          <p:nvSpPr>
            <p:cNvPr id="53" name="矩形 52"/>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4" name="文本框 53"/>
            <p:cNvSpPr txBox="1"/>
            <p:nvPr/>
          </p:nvSpPr>
          <p:spPr>
            <a:xfrm>
              <a:off x="7523107" y="3641468"/>
              <a:ext cx="2885371" cy="50109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5" name="组合 54"/>
          <p:cNvGrpSpPr/>
          <p:nvPr/>
        </p:nvGrpSpPr>
        <p:grpSpPr>
          <a:xfrm>
            <a:off x="8211447" y="4503982"/>
            <a:ext cx="2885371" cy="810889"/>
            <a:chOff x="7523107" y="3331677"/>
            <a:chExt cx="2885371" cy="810890"/>
          </a:xfrm>
        </p:grpSpPr>
        <p:sp>
          <p:nvSpPr>
            <p:cNvPr id="56" name="矩形 55"/>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7" name="文本框 56"/>
            <p:cNvSpPr txBox="1"/>
            <p:nvPr/>
          </p:nvSpPr>
          <p:spPr>
            <a:xfrm>
              <a:off x="7523107" y="3641468"/>
              <a:ext cx="2885371" cy="50109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8" name="组合 57"/>
          <p:cNvGrpSpPr/>
          <p:nvPr/>
        </p:nvGrpSpPr>
        <p:grpSpPr>
          <a:xfrm>
            <a:off x="1116019" y="2272168"/>
            <a:ext cx="2885371" cy="810889"/>
            <a:chOff x="7523107" y="3331677"/>
            <a:chExt cx="2885371" cy="810890"/>
          </a:xfrm>
        </p:grpSpPr>
        <p:sp>
          <p:nvSpPr>
            <p:cNvPr id="59" name="矩形 58"/>
            <p:cNvSpPr/>
            <p:nvPr/>
          </p:nvSpPr>
          <p:spPr>
            <a:xfrm>
              <a:off x="8166504" y="3331677"/>
              <a:ext cx="2241974" cy="36792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0" name="文本框 59"/>
            <p:cNvSpPr txBox="1"/>
            <p:nvPr/>
          </p:nvSpPr>
          <p:spPr>
            <a:xfrm>
              <a:off x="7523107" y="3641468"/>
              <a:ext cx="2885371" cy="501099"/>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61" name="组合 60"/>
          <p:cNvGrpSpPr/>
          <p:nvPr/>
        </p:nvGrpSpPr>
        <p:grpSpPr>
          <a:xfrm>
            <a:off x="1116019" y="4503982"/>
            <a:ext cx="2885371" cy="810889"/>
            <a:chOff x="7523107" y="3331677"/>
            <a:chExt cx="2885371" cy="810890"/>
          </a:xfrm>
        </p:grpSpPr>
        <p:sp>
          <p:nvSpPr>
            <p:cNvPr id="63" name="矩形 62"/>
            <p:cNvSpPr/>
            <p:nvPr/>
          </p:nvSpPr>
          <p:spPr>
            <a:xfrm>
              <a:off x="8166504" y="3331677"/>
              <a:ext cx="2241974" cy="36792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5" name="文本框 64"/>
            <p:cNvSpPr txBox="1"/>
            <p:nvPr/>
          </p:nvSpPr>
          <p:spPr>
            <a:xfrm>
              <a:off x="7523107" y="3641468"/>
              <a:ext cx="2885371" cy="501099"/>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 name="组合 4"/>
          <p:cNvGrpSpPr/>
          <p:nvPr/>
        </p:nvGrpSpPr>
        <p:grpSpPr>
          <a:xfrm>
            <a:off x="4072929" y="1808028"/>
            <a:ext cx="4028615" cy="4028613"/>
            <a:chOff x="4072927" y="1808027"/>
            <a:chExt cx="4028615" cy="4028613"/>
          </a:xfrm>
        </p:grpSpPr>
        <p:grpSp>
          <p:nvGrpSpPr>
            <p:cNvPr id="3" name="组合 2"/>
            <p:cNvGrpSpPr/>
            <p:nvPr/>
          </p:nvGrpSpPr>
          <p:grpSpPr>
            <a:xfrm>
              <a:off x="4072927" y="1808027"/>
              <a:ext cx="4028615" cy="4028613"/>
              <a:chOff x="4072927" y="1808027"/>
              <a:chExt cx="4028615" cy="4028613"/>
            </a:xfrm>
          </p:grpSpPr>
          <p:sp>
            <p:nvSpPr>
              <p:cNvPr id="22" name="Shape 10"/>
              <p:cNvSpPr/>
              <p:nvPr/>
            </p:nvSpPr>
            <p:spPr>
              <a:xfrm>
                <a:off x="4298572" y="2225172"/>
                <a:ext cx="1433601" cy="1739936"/>
              </a:xfrm>
              <a:custGeom>
                <a:avLst/>
                <a:gdLst/>
                <a:ahLst/>
                <a:cxnLst>
                  <a:cxn ang="0">
                    <a:pos x="wd2" y="hd2"/>
                  </a:cxn>
                  <a:cxn ang="5400000">
                    <a:pos x="wd2" y="hd2"/>
                  </a:cxn>
                  <a:cxn ang="10800000">
                    <a:pos x="wd2" y="hd2"/>
                  </a:cxn>
                  <a:cxn ang="16200000">
                    <a:pos x="wd2" y="hd2"/>
                  </a:cxn>
                </a:cxnLst>
                <a:rect l="0" t="0" r="r" b="b"/>
                <a:pathLst>
                  <a:path w="20842" h="21600" extrusionOk="0">
                    <a:moveTo>
                      <a:pt x="18755" y="8290"/>
                    </a:moveTo>
                    <a:lnTo>
                      <a:pt x="13932" y="0"/>
                    </a:lnTo>
                    <a:cubicBezTo>
                      <a:pt x="4453" y="4270"/>
                      <a:pt x="-758" y="12901"/>
                      <a:pt x="90" y="21600"/>
                    </a:cubicBezTo>
                    <a:cubicBezTo>
                      <a:pt x="3767" y="12143"/>
                      <a:pt x="15444" y="13183"/>
                      <a:pt x="17285" y="13675"/>
                    </a:cubicBezTo>
                    <a:cubicBezTo>
                      <a:pt x="18392" y="13854"/>
                      <a:pt x="19594" y="14276"/>
                      <a:pt x="20842" y="15000"/>
                    </a:cubicBezTo>
                    <a:cubicBezTo>
                      <a:pt x="20781" y="13165"/>
                      <a:pt x="19921" y="10282"/>
                      <a:pt x="18755" y="8290"/>
                    </a:cubicBezTo>
                    <a:close/>
                  </a:path>
                </a:pathLst>
              </a:custGeom>
              <a:noFill/>
              <a:ln w="12700">
                <a:solidFill>
                  <a:schemeClr val="accent4"/>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3" name="Shape 11"/>
              <p:cNvSpPr/>
              <p:nvPr/>
            </p:nvSpPr>
            <p:spPr>
              <a:xfrm>
                <a:off x="4499789" y="4182255"/>
                <a:ext cx="1739936" cy="1433601"/>
              </a:xfrm>
              <a:custGeom>
                <a:avLst/>
                <a:gdLst/>
                <a:ahLst/>
                <a:cxnLst>
                  <a:cxn ang="0">
                    <a:pos x="wd2" y="hd2"/>
                  </a:cxn>
                  <a:cxn ang="5400000">
                    <a:pos x="wd2" y="hd2"/>
                  </a:cxn>
                  <a:cxn ang="10800000">
                    <a:pos x="wd2" y="hd2"/>
                  </a:cxn>
                  <a:cxn ang="16200000">
                    <a:pos x="wd2" y="hd2"/>
                  </a:cxn>
                </a:cxnLst>
                <a:rect l="0" t="0" r="r" b="b"/>
                <a:pathLst>
                  <a:path w="21600" h="20842" extrusionOk="0">
                    <a:moveTo>
                      <a:pt x="8290" y="2087"/>
                    </a:moveTo>
                    <a:lnTo>
                      <a:pt x="0" y="6910"/>
                    </a:lnTo>
                    <a:cubicBezTo>
                      <a:pt x="4270" y="16389"/>
                      <a:pt x="12901" y="21600"/>
                      <a:pt x="21600" y="20752"/>
                    </a:cubicBezTo>
                    <a:cubicBezTo>
                      <a:pt x="12143" y="17075"/>
                      <a:pt x="13183" y="5398"/>
                      <a:pt x="13675" y="3557"/>
                    </a:cubicBezTo>
                    <a:cubicBezTo>
                      <a:pt x="13854" y="2450"/>
                      <a:pt x="14276" y="1248"/>
                      <a:pt x="15000" y="0"/>
                    </a:cubicBezTo>
                    <a:cubicBezTo>
                      <a:pt x="13165" y="61"/>
                      <a:pt x="10282" y="921"/>
                      <a:pt x="8290" y="2087"/>
                    </a:cubicBezTo>
                    <a:close/>
                  </a:path>
                </a:pathLst>
              </a:custGeom>
              <a:noFill/>
              <a:ln w="12700">
                <a:solidFill>
                  <a:schemeClr val="accent4"/>
                </a:solidFill>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24" name="Shape 12"/>
              <p:cNvSpPr/>
              <p:nvPr/>
            </p:nvSpPr>
            <p:spPr>
              <a:xfrm>
                <a:off x="6459829" y="3681931"/>
                <a:ext cx="1433601" cy="1739936"/>
              </a:xfrm>
              <a:custGeom>
                <a:avLst/>
                <a:gdLst/>
                <a:ahLst/>
                <a:cxnLst>
                  <a:cxn ang="0">
                    <a:pos x="wd2" y="hd2"/>
                  </a:cxn>
                  <a:cxn ang="5400000">
                    <a:pos x="wd2" y="hd2"/>
                  </a:cxn>
                  <a:cxn ang="10800000">
                    <a:pos x="wd2" y="hd2"/>
                  </a:cxn>
                  <a:cxn ang="16200000">
                    <a:pos x="wd2" y="hd2"/>
                  </a:cxn>
                </a:cxnLst>
                <a:rect l="0" t="0" r="r" b="b"/>
                <a:pathLst>
                  <a:path w="20842" h="21600" extrusionOk="0">
                    <a:moveTo>
                      <a:pt x="2087" y="13310"/>
                    </a:moveTo>
                    <a:lnTo>
                      <a:pt x="6910" y="21600"/>
                    </a:lnTo>
                    <a:cubicBezTo>
                      <a:pt x="16389" y="17330"/>
                      <a:pt x="21600" y="8699"/>
                      <a:pt x="20752" y="0"/>
                    </a:cubicBezTo>
                    <a:cubicBezTo>
                      <a:pt x="17075" y="9457"/>
                      <a:pt x="5398" y="8417"/>
                      <a:pt x="3557" y="7925"/>
                    </a:cubicBezTo>
                    <a:cubicBezTo>
                      <a:pt x="2450" y="7746"/>
                      <a:pt x="1248" y="7324"/>
                      <a:pt x="0" y="6600"/>
                    </a:cubicBezTo>
                    <a:cubicBezTo>
                      <a:pt x="61" y="8435"/>
                      <a:pt x="921" y="11318"/>
                      <a:pt x="2087" y="13310"/>
                    </a:cubicBezTo>
                    <a:close/>
                  </a:path>
                </a:pathLst>
              </a:custGeom>
              <a:noFill/>
              <a:ln w="12700">
                <a:solidFill>
                  <a:schemeClr val="accent4"/>
                </a:solidFill>
                <a:miter lim="400000"/>
              </a:ln>
            </p:spPr>
            <p:txBody>
              <a:bodyPr lIns="0" tIns="0" rIns="0" bIns="0" anchor="ctr"/>
              <a:lstStyle/>
              <a:p>
                <a:endParaRPr sz="3000">
                  <a:solidFill>
                    <a:srgbClr val="FFFFFF"/>
                  </a:solidFill>
                  <a:effectLst>
                    <a:outerShdw blurRad="38100" dist="12700" dir="5400000" rotWithShape="0">
                      <a:srgbClr val="000000">
                        <a:alpha val="50000"/>
                      </a:srgbClr>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25" name="Shape 13"/>
              <p:cNvSpPr/>
              <p:nvPr/>
            </p:nvSpPr>
            <p:spPr>
              <a:xfrm>
                <a:off x="5954560" y="2028813"/>
                <a:ext cx="1739936" cy="1433601"/>
              </a:xfrm>
              <a:custGeom>
                <a:avLst/>
                <a:gdLst/>
                <a:ahLst/>
                <a:cxnLst>
                  <a:cxn ang="0">
                    <a:pos x="wd2" y="hd2"/>
                  </a:cxn>
                  <a:cxn ang="5400000">
                    <a:pos x="wd2" y="hd2"/>
                  </a:cxn>
                  <a:cxn ang="10800000">
                    <a:pos x="wd2" y="hd2"/>
                  </a:cxn>
                  <a:cxn ang="16200000">
                    <a:pos x="wd2" y="hd2"/>
                  </a:cxn>
                </a:cxnLst>
                <a:rect l="0" t="0" r="r" b="b"/>
                <a:pathLst>
                  <a:path w="21600" h="20842" extrusionOk="0">
                    <a:moveTo>
                      <a:pt x="13310" y="18755"/>
                    </a:moveTo>
                    <a:lnTo>
                      <a:pt x="21600" y="13932"/>
                    </a:lnTo>
                    <a:cubicBezTo>
                      <a:pt x="17330" y="4453"/>
                      <a:pt x="8699" y="-758"/>
                      <a:pt x="0" y="90"/>
                    </a:cubicBezTo>
                    <a:cubicBezTo>
                      <a:pt x="9457" y="3767"/>
                      <a:pt x="8417" y="15444"/>
                      <a:pt x="7925" y="17285"/>
                    </a:cubicBezTo>
                    <a:cubicBezTo>
                      <a:pt x="7746" y="18392"/>
                      <a:pt x="7324" y="19594"/>
                      <a:pt x="6600" y="20842"/>
                    </a:cubicBezTo>
                    <a:cubicBezTo>
                      <a:pt x="8435" y="20781"/>
                      <a:pt x="11318" y="19921"/>
                      <a:pt x="13310" y="18755"/>
                    </a:cubicBezTo>
                    <a:close/>
                  </a:path>
                </a:pathLst>
              </a:custGeom>
              <a:noFill/>
              <a:ln w="12700">
                <a:solidFill>
                  <a:schemeClr val="accent4"/>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8" name="Oval 27"/>
              <p:cNvSpPr/>
              <p:nvPr/>
            </p:nvSpPr>
            <p:spPr>
              <a:xfrm>
                <a:off x="4072927" y="1808027"/>
                <a:ext cx="4028615" cy="4028613"/>
              </a:xfrm>
              <a:prstGeom prst="ellipse">
                <a:avLst/>
              </a:prstGeom>
              <a:noFill/>
              <a:ln w="12700">
                <a:solidFill>
                  <a:schemeClr val="accent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68" name="矩形 67"/>
            <p:cNvSpPr/>
            <p:nvPr/>
          </p:nvSpPr>
          <p:spPr>
            <a:xfrm>
              <a:off x="4960292" y="2808284"/>
              <a:ext cx="558999" cy="32130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350"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rPr>
                <a:t>01</a:t>
              </a:r>
              <a:endParaRPr lang="zh-CN" altLang="en-US" sz="1350"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9" name="矩形 68"/>
            <p:cNvSpPr/>
            <p:nvPr/>
          </p:nvSpPr>
          <p:spPr>
            <a:xfrm>
              <a:off x="6654471" y="2808284"/>
              <a:ext cx="558999" cy="32130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350"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rPr>
                <a:t>02</a:t>
              </a:r>
              <a:endParaRPr lang="zh-CN" altLang="en-US" sz="1350"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0" name="矩形 69"/>
            <p:cNvSpPr/>
            <p:nvPr/>
          </p:nvSpPr>
          <p:spPr>
            <a:xfrm>
              <a:off x="4960292" y="4421404"/>
              <a:ext cx="558999" cy="32130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350"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rPr>
                <a:t>03</a:t>
              </a:r>
              <a:endParaRPr lang="zh-CN" altLang="en-US" sz="1350"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5" name="矩形 94"/>
            <p:cNvSpPr/>
            <p:nvPr/>
          </p:nvSpPr>
          <p:spPr>
            <a:xfrm>
              <a:off x="6654471" y="4421404"/>
              <a:ext cx="558999" cy="32130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350"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rPr>
                <a:t>04</a:t>
              </a:r>
              <a:endParaRPr lang="zh-CN" altLang="en-US" sz="1350" dirty="0">
                <a:solidFill>
                  <a:schemeClr val="tx2">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4" name="Oval 44"/>
          <p:cNvSpPr/>
          <p:nvPr/>
        </p:nvSpPr>
        <p:spPr>
          <a:xfrm>
            <a:off x="5772144" y="3504112"/>
            <a:ext cx="603504" cy="556416"/>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solidFill>
            <a:srgbClr val="17324D"/>
          </a:solid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26" name="组合 25"/>
          <p:cNvGrpSpPr/>
          <p:nvPr/>
        </p:nvGrpSpPr>
        <p:grpSpPr>
          <a:xfrm>
            <a:off x="307721" y="332065"/>
            <a:ext cx="3664691" cy="420564"/>
            <a:chOff x="568442" y="319364"/>
            <a:chExt cx="3664694" cy="420565"/>
          </a:xfrm>
        </p:grpSpPr>
        <p:sp>
          <p:nvSpPr>
            <p:cNvPr id="27"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9" name="等腰三角形 28"/>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文本框 29"/>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right)">
                                      <p:cBhvr>
                                        <p:cTn id="13" dur="500"/>
                                        <p:tgtEl>
                                          <p:spTgt spid="58"/>
                                        </p:tgtEl>
                                      </p:cBhvr>
                                    </p:animEffect>
                                  </p:childTnLst>
                                </p:cTn>
                              </p:par>
                              <p:par>
                                <p:cTn id="14" presetID="22" presetClass="entr" presetSubtype="2"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wipe(right)">
                                      <p:cBhvr>
                                        <p:cTn id="16" dur="500"/>
                                        <p:tgtEl>
                                          <p:spTgt spid="61"/>
                                        </p:tgtEl>
                                      </p:cBhvr>
                                    </p:animEffect>
                                  </p:childTnLst>
                                </p:cTn>
                              </p:par>
                              <p:par>
                                <p:cTn id="17" presetID="22" presetClass="entr" presetSubtype="8"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left)">
                                      <p:cBhvr>
                                        <p:cTn id="22" dur="500"/>
                                        <p:tgtEl>
                                          <p:spTgt spid="55"/>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childTnLst>
                          </p:cTn>
                        </p:par>
                        <p:par>
                          <p:cTn id="29" fill="hold">
                            <p:stCondLst>
                              <p:cond delay="1500"/>
                            </p:stCondLst>
                            <p:childTnLst>
                              <p:par>
                                <p:cTn id="30" presetID="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30742" y="1861977"/>
            <a:ext cx="11530519" cy="4244873"/>
            <a:chOff x="246492" y="699542"/>
            <a:chExt cx="8651017" cy="3744416"/>
          </a:xfrm>
          <a:noFill/>
        </p:grpSpPr>
        <p:sp>
          <p:nvSpPr>
            <p:cNvPr id="6" name="矩形 9"/>
            <p:cNvSpPr/>
            <p:nvPr/>
          </p:nvSpPr>
          <p:spPr>
            <a:xfrm>
              <a:off x="246492" y="2483115"/>
              <a:ext cx="8651017" cy="172977"/>
            </a:xfrm>
            <a:custGeom>
              <a:avLst/>
              <a:gdLst/>
              <a:ahLst/>
              <a:cxnLst/>
              <a:rect l="l" t="t" r="r" b="b"/>
              <a:pathLst>
                <a:path w="144016" h="869444">
                  <a:moveTo>
                    <a:pt x="0" y="0"/>
                  </a:moveTo>
                  <a:lnTo>
                    <a:pt x="144016" y="0"/>
                  </a:lnTo>
                  <a:lnTo>
                    <a:pt x="144016" y="869444"/>
                  </a:lnTo>
                  <a:lnTo>
                    <a:pt x="0" y="869444"/>
                  </a:lnTo>
                  <a:close/>
                </a:path>
              </a:pathLst>
            </a:cu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9" name="组合 8"/>
            <p:cNvGrpSpPr/>
            <p:nvPr/>
          </p:nvGrpSpPr>
          <p:grpSpPr>
            <a:xfrm>
              <a:off x="549712" y="699542"/>
              <a:ext cx="3888432" cy="1584176"/>
              <a:chOff x="549712" y="699542"/>
              <a:chExt cx="3888432" cy="1584176"/>
            </a:xfrm>
            <a:grpFill/>
          </p:grpSpPr>
          <p:sp>
            <p:nvSpPr>
              <p:cNvPr id="38" name="圆角矩形 38"/>
              <p:cNvSpPr/>
              <p:nvPr/>
            </p:nvSpPr>
            <p:spPr>
              <a:xfrm>
                <a:off x="549712" y="699542"/>
                <a:ext cx="3888432" cy="1584176"/>
              </a:xfrm>
              <a:prstGeom prst="roundRect">
                <a:avLst>
                  <a:gd name="adj" fmla="val 8330"/>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cxnSp>
            <p:nvCxnSpPr>
              <p:cNvPr id="39" name="直接连接符 38"/>
              <p:cNvCxnSpPr/>
              <p:nvPr/>
            </p:nvCxnSpPr>
            <p:spPr>
              <a:xfrm>
                <a:off x="1619672" y="915566"/>
                <a:ext cx="0" cy="1152128"/>
              </a:xfrm>
              <a:prstGeom prst="line">
                <a:avLst/>
              </a:prstGeom>
              <a:grpFill/>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0" name="Rectangle 13" descr="FD1DDF730CE4456e89755B07FE1653D0# #Rectangle 13"/>
              <p:cNvSpPr>
                <a:spLocks noChangeArrowheads="1"/>
              </p:cNvSpPr>
              <p:nvPr/>
            </p:nvSpPr>
            <p:spPr bwMode="auto">
              <a:xfrm>
                <a:off x="1876107" y="1085519"/>
                <a:ext cx="1460088" cy="325789"/>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zh-CN"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Rectangle 13" descr="FD1DDF730CE4456e89755B07FE1653D0# #Rectangle 13"/>
              <p:cNvSpPr>
                <a:spLocks noChangeArrowheads="1"/>
              </p:cNvSpPr>
              <p:nvPr/>
            </p:nvSpPr>
            <p:spPr bwMode="auto">
              <a:xfrm>
                <a:off x="1876105" y="1353231"/>
                <a:ext cx="2391677" cy="570131"/>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2" name="椭圆 41"/>
              <p:cNvSpPr/>
              <p:nvPr/>
            </p:nvSpPr>
            <p:spPr>
              <a:xfrm>
                <a:off x="683568" y="1056220"/>
                <a:ext cx="870820" cy="87082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43" name="组合 42"/>
              <p:cNvGrpSpPr/>
              <p:nvPr/>
            </p:nvGrpSpPr>
            <p:grpSpPr>
              <a:xfrm>
                <a:off x="805122" y="1061904"/>
                <a:ext cx="585655" cy="814359"/>
                <a:chOff x="1695658" y="990614"/>
                <a:chExt cx="585655" cy="814359"/>
              </a:xfrm>
              <a:grpFill/>
            </p:grpSpPr>
            <p:sp>
              <p:nvSpPr>
                <p:cNvPr id="44" name="TextBox 14"/>
                <p:cNvSpPr txBox="1"/>
                <p:nvPr/>
              </p:nvSpPr>
              <p:spPr>
                <a:xfrm>
                  <a:off x="1695658" y="1159918"/>
                  <a:ext cx="323282" cy="443435"/>
                </a:xfrm>
                <a:prstGeom prst="rect">
                  <a:avLst/>
                </a:prstGeom>
                <a:grpFill/>
                <a:ln>
                  <a:noFill/>
                </a:ln>
              </p:spPr>
              <p:txBody>
                <a:bodyPr vert="eaVert" wrap="none" rtlCol="0">
                  <a:spAutoFit/>
                </a:bodyPr>
                <a:lstStyle/>
                <a:p>
                  <a:pPr algn="ct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计划</a:t>
                  </a:r>
                  <a:endPar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5" name="矩形 44"/>
                <p:cNvSpPr/>
                <p:nvPr/>
              </p:nvSpPr>
              <p:spPr>
                <a:xfrm>
                  <a:off x="1838483" y="990614"/>
                  <a:ext cx="442830" cy="814359"/>
                </a:xfrm>
                <a:prstGeom prst="rect">
                  <a:avLst/>
                </a:prstGeom>
                <a:grpFill/>
                <a:ln>
                  <a:noFill/>
                </a:ln>
              </p:spPr>
              <p:txBody>
                <a:bodyPr wrap="none">
                  <a:spAutoFit/>
                </a:bodyPr>
                <a:lstStyle/>
                <a:p>
                  <a:pPr>
                    <a:spcBef>
                      <a:spcPct val="0"/>
                    </a:spcBef>
                    <a:defRPr/>
                  </a:pPr>
                  <a:r>
                    <a:rPr lang="en-US" altLang="zh-CN" sz="5400"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1</a:t>
                  </a:r>
                  <a:endParaRPr lang="en-US" altLang="zh-CN" sz="5400"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grpSp>
        </p:grpSp>
        <p:grpSp>
          <p:nvGrpSpPr>
            <p:cNvPr id="10" name="组合 9"/>
            <p:cNvGrpSpPr/>
            <p:nvPr/>
          </p:nvGrpSpPr>
          <p:grpSpPr>
            <a:xfrm>
              <a:off x="549712" y="2859782"/>
              <a:ext cx="3888432" cy="1584176"/>
              <a:chOff x="549712" y="2859782"/>
              <a:chExt cx="3888432" cy="1584176"/>
            </a:xfrm>
            <a:grpFill/>
          </p:grpSpPr>
          <p:sp>
            <p:nvSpPr>
              <p:cNvPr id="30" name="圆角矩形 29"/>
              <p:cNvSpPr/>
              <p:nvPr/>
            </p:nvSpPr>
            <p:spPr>
              <a:xfrm>
                <a:off x="549712" y="2859782"/>
                <a:ext cx="3888432" cy="1584176"/>
              </a:xfrm>
              <a:prstGeom prst="roundRect">
                <a:avLst>
                  <a:gd name="adj" fmla="val 8636"/>
                </a:avLst>
              </a:prstGeom>
              <a:grp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cxnSp>
            <p:nvCxnSpPr>
              <p:cNvPr id="31" name="直接连接符 30"/>
              <p:cNvCxnSpPr/>
              <p:nvPr/>
            </p:nvCxnSpPr>
            <p:spPr>
              <a:xfrm>
                <a:off x="1619672" y="3075806"/>
                <a:ext cx="0" cy="1152128"/>
              </a:xfrm>
              <a:prstGeom prst="line">
                <a:avLst/>
              </a:prstGeom>
              <a:grpFill/>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Rectangle 13" descr="FD1DDF730CE4456e89755B07FE1653D0# #Rectangle 13"/>
              <p:cNvSpPr>
                <a:spLocks noChangeArrowheads="1"/>
              </p:cNvSpPr>
              <p:nvPr/>
            </p:nvSpPr>
            <p:spPr bwMode="auto">
              <a:xfrm>
                <a:off x="1876107" y="3245759"/>
                <a:ext cx="1460088" cy="325789"/>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zh-CN"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Rectangle 13" descr="FD1DDF730CE4456e89755B07FE1653D0# #Rectangle 13"/>
              <p:cNvSpPr>
                <a:spLocks noChangeArrowheads="1"/>
              </p:cNvSpPr>
              <p:nvPr/>
            </p:nvSpPr>
            <p:spPr bwMode="auto">
              <a:xfrm>
                <a:off x="1876105" y="3513471"/>
                <a:ext cx="2391677" cy="570131"/>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椭圆 33"/>
              <p:cNvSpPr/>
              <p:nvPr/>
            </p:nvSpPr>
            <p:spPr>
              <a:xfrm>
                <a:off x="683568" y="3216460"/>
                <a:ext cx="870820" cy="870820"/>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35" name="组合 34"/>
              <p:cNvGrpSpPr/>
              <p:nvPr/>
            </p:nvGrpSpPr>
            <p:grpSpPr>
              <a:xfrm>
                <a:off x="786208" y="3222144"/>
                <a:ext cx="604569" cy="814359"/>
                <a:chOff x="1676744" y="990614"/>
                <a:chExt cx="604569" cy="814359"/>
              </a:xfrm>
              <a:grpFill/>
            </p:grpSpPr>
            <p:sp>
              <p:nvSpPr>
                <p:cNvPr id="36" name="TextBox 25"/>
                <p:cNvSpPr txBox="1"/>
                <p:nvPr/>
              </p:nvSpPr>
              <p:spPr>
                <a:xfrm>
                  <a:off x="1676744" y="1159918"/>
                  <a:ext cx="323282" cy="443435"/>
                </a:xfrm>
                <a:prstGeom prst="rect">
                  <a:avLst/>
                </a:prstGeom>
                <a:grpFill/>
                <a:ln>
                  <a:noFill/>
                </a:ln>
              </p:spPr>
              <p:txBody>
                <a:bodyPr vert="eaVert" wrap="none" rtlCol="0">
                  <a:spAutoFit/>
                </a:bodyPr>
                <a:lstStyle/>
                <a:p>
                  <a:pPr algn="ct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计划</a:t>
                  </a:r>
                  <a:endPar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7" name="矩形 36"/>
                <p:cNvSpPr/>
                <p:nvPr/>
              </p:nvSpPr>
              <p:spPr>
                <a:xfrm>
                  <a:off x="1838483" y="990614"/>
                  <a:ext cx="442830" cy="814359"/>
                </a:xfrm>
                <a:prstGeom prst="rect">
                  <a:avLst/>
                </a:prstGeom>
                <a:grpFill/>
                <a:ln>
                  <a:noFill/>
                </a:ln>
              </p:spPr>
              <p:txBody>
                <a:bodyPr wrap="none">
                  <a:spAutoFit/>
                </a:bodyPr>
                <a:lstStyle/>
                <a:p>
                  <a:pPr>
                    <a:spcBef>
                      <a:spcPct val="0"/>
                    </a:spcBef>
                    <a:defRPr/>
                  </a:pPr>
                  <a:r>
                    <a:rPr lang="en-US" altLang="zh-CN" sz="5400"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3</a:t>
                  </a:r>
                  <a:endParaRPr lang="en-US" altLang="zh-CN" sz="5400"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grpSp>
        </p:grpSp>
        <p:grpSp>
          <p:nvGrpSpPr>
            <p:cNvPr id="12" name="组合 11"/>
            <p:cNvGrpSpPr/>
            <p:nvPr/>
          </p:nvGrpSpPr>
          <p:grpSpPr>
            <a:xfrm>
              <a:off x="4654168" y="699542"/>
              <a:ext cx="3888432" cy="1584176"/>
              <a:chOff x="4654168" y="699542"/>
              <a:chExt cx="3888432" cy="1584176"/>
            </a:xfrm>
            <a:grpFill/>
          </p:grpSpPr>
          <p:sp>
            <p:nvSpPr>
              <p:cNvPr id="22" name="圆角矩形 21"/>
              <p:cNvSpPr/>
              <p:nvPr/>
            </p:nvSpPr>
            <p:spPr>
              <a:xfrm>
                <a:off x="4654168" y="699542"/>
                <a:ext cx="3888432" cy="1584176"/>
              </a:xfrm>
              <a:prstGeom prst="roundRect">
                <a:avLst>
                  <a:gd name="adj" fmla="val 9138"/>
                </a:avLst>
              </a:prstGeom>
              <a:grp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cxnSp>
            <p:nvCxnSpPr>
              <p:cNvPr id="23" name="直接连接符 22"/>
              <p:cNvCxnSpPr/>
              <p:nvPr/>
            </p:nvCxnSpPr>
            <p:spPr>
              <a:xfrm>
                <a:off x="5724128" y="915566"/>
                <a:ext cx="0" cy="1152128"/>
              </a:xfrm>
              <a:prstGeom prst="line">
                <a:avLst/>
              </a:prstGeom>
              <a:grpFill/>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Rectangle 13" descr="FD1DDF730CE4456e89755B07FE1653D0# #Rectangle 13"/>
              <p:cNvSpPr>
                <a:spLocks noChangeArrowheads="1"/>
              </p:cNvSpPr>
              <p:nvPr/>
            </p:nvSpPr>
            <p:spPr bwMode="auto">
              <a:xfrm>
                <a:off x="5980563" y="1085519"/>
                <a:ext cx="1460088" cy="325789"/>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zh-CN"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5" name="Rectangle 13" descr="FD1DDF730CE4456e89755B07FE1653D0# #Rectangle 13"/>
              <p:cNvSpPr>
                <a:spLocks noChangeArrowheads="1"/>
              </p:cNvSpPr>
              <p:nvPr/>
            </p:nvSpPr>
            <p:spPr bwMode="auto">
              <a:xfrm>
                <a:off x="5980561" y="1353231"/>
                <a:ext cx="2391677" cy="570131"/>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椭圆 25"/>
              <p:cNvSpPr/>
              <p:nvPr/>
            </p:nvSpPr>
            <p:spPr>
              <a:xfrm>
                <a:off x="4788024" y="1056220"/>
                <a:ext cx="870820" cy="870820"/>
              </a:xfrm>
              <a:prstGeom prst="ellips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27" name="组合 26"/>
              <p:cNvGrpSpPr/>
              <p:nvPr/>
            </p:nvGrpSpPr>
            <p:grpSpPr>
              <a:xfrm>
                <a:off x="4878436" y="1061904"/>
                <a:ext cx="616797" cy="814359"/>
                <a:chOff x="1664516" y="990614"/>
                <a:chExt cx="616797" cy="814359"/>
              </a:xfrm>
              <a:grpFill/>
            </p:grpSpPr>
            <p:sp>
              <p:nvSpPr>
                <p:cNvPr id="28" name="TextBox 34"/>
                <p:cNvSpPr txBox="1"/>
                <p:nvPr/>
              </p:nvSpPr>
              <p:spPr>
                <a:xfrm>
                  <a:off x="1664516" y="1159918"/>
                  <a:ext cx="323282" cy="443435"/>
                </a:xfrm>
                <a:prstGeom prst="rect">
                  <a:avLst/>
                </a:prstGeom>
                <a:grpFill/>
                <a:ln>
                  <a:noFill/>
                </a:ln>
              </p:spPr>
              <p:txBody>
                <a:bodyPr vert="eaVert" wrap="none" rtlCol="0">
                  <a:spAutoFit/>
                </a:bodyPr>
                <a:lstStyle/>
                <a:p>
                  <a:pPr algn="ct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计划</a:t>
                  </a:r>
                  <a:endPar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9" name="矩形 28"/>
                <p:cNvSpPr/>
                <p:nvPr/>
              </p:nvSpPr>
              <p:spPr>
                <a:xfrm>
                  <a:off x="1838483" y="990614"/>
                  <a:ext cx="442830" cy="814359"/>
                </a:xfrm>
                <a:prstGeom prst="rect">
                  <a:avLst/>
                </a:prstGeom>
                <a:grpFill/>
                <a:ln>
                  <a:noFill/>
                </a:ln>
              </p:spPr>
              <p:txBody>
                <a:bodyPr wrap="none">
                  <a:spAutoFit/>
                </a:bodyPr>
                <a:lstStyle/>
                <a:p>
                  <a:pPr>
                    <a:spcBef>
                      <a:spcPct val="0"/>
                    </a:spcBef>
                    <a:defRPr/>
                  </a:pPr>
                  <a:r>
                    <a:rPr lang="en-US" altLang="zh-CN" sz="5400"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2</a:t>
                  </a:r>
                  <a:endParaRPr lang="en-US" altLang="zh-CN" sz="5400"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grpSp>
        </p:grpSp>
        <p:grpSp>
          <p:nvGrpSpPr>
            <p:cNvPr id="13" name="组合 12"/>
            <p:cNvGrpSpPr/>
            <p:nvPr/>
          </p:nvGrpSpPr>
          <p:grpSpPr>
            <a:xfrm>
              <a:off x="4654168" y="2859782"/>
              <a:ext cx="3888432" cy="1584176"/>
              <a:chOff x="4654168" y="2859782"/>
              <a:chExt cx="3888432" cy="1584176"/>
            </a:xfrm>
            <a:grpFill/>
          </p:grpSpPr>
          <p:sp>
            <p:nvSpPr>
              <p:cNvPr id="14" name="圆角矩形 13"/>
              <p:cNvSpPr/>
              <p:nvPr/>
            </p:nvSpPr>
            <p:spPr>
              <a:xfrm>
                <a:off x="4654168" y="2859782"/>
                <a:ext cx="3888432" cy="1584176"/>
              </a:xfrm>
              <a:prstGeom prst="roundRect">
                <a:avLst>
                  <a:gd name="adj" fmla="val 9138"/>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cxnSp>
            <p:nvCxnSpPr>
              <p:cNvPr id="15" name="直接连接符 14"/>
              <p:cNvCxnSpPr/>
              <p:nvPr/>
            </p:nvCxnSpPr>
            <p:spPr>
              <a:xfrm>
                <a:off x="5724128" y="3075806"/>
                <a:ext cx="0" cy="1152128"/>
              </a:xfrm>
              <a:prstGeom prst="line">
                <a:avLst/>
              </a:prstGeom>
              <a:grpFill/>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Rectangle 13" descr="FD1DDF730CE4456e89755B07FE1653D0# #Rectangle 13"/>
              <p:cNvSpPr>
                <a:spLocks noChangeArrowheads="1"/>
              </p:cNvSpPr>
              <p:nvPr/>
            </p:nvSpPr>
            <p:spPr bwMode="auto">
              <a:xfrm>
                <a:off x="5980563" y="3245759"/>
                <a:ext cx="1460088" cy="325789"/>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zh-CN" sz="18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Rectangle 13" descr="FD1DDF730CE4456e89755B07FE1653D0# #Rectangle 13"/>
              <p:cNvSpPr>
                <a:spLocks noChangeArrowheads="1"/>
              </p:cNvSpPr>
              <p:nvPr/>
            </p:nvSpPr>
            <p:spPr bwMode="auto">
              <a:xfrm>
                <a:off x="5980561" y="3513471"/>
                <a:ext cx="2391677" cy="570131"/>
              </a:xfrm>
              <a:prstGeom prst="rect">
                <a:avLst/>
              </a:prstGeom>
              <a:grpFill/>
              <a:ln w="9525">
                <a:noFill/>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2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椭圆 17"/>
              <p:cNvSpPr/>
              <p:nvPr/>
            </p:nvSpPr>
            <p:spPr>
              <a:xfrm>
                <a:off x="4788024" y="3216460"/>
                <a:ext cx="870820" cy="87082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19" name="组合 18"/>
              <p:cNvGrpSpPr/>
              <p:nvPr/>
            </p:nvGrpSpPr>
            <p:grpSpPr>
              <a:xfrm>
                <a:off x="4890664" y="3222144"/>
                <a:ext cx="604569" cy="814359"/>
                <a:chOff x="1676744" y="990614"/>
                <a:chExt cx="604569" cy="814359"/>
              </a:xfrm>
              <a:grpFill/>
            </p:grpSpPr>
            <p:sp>
              <p:nvSpPr>
                <p:cNvPr id="20" name="TextBox 43"/>
                <p:cNvSpPr txBox="1"/>
                <p:nvPr/>
              </p:nvSpPr>
              <p:spPr>
                <a:xfrm>
                  <a:off x="1676744" y="1159918"/>
                  <a:ext cx="323282" cy="443435"/>
                </a:xfrm>
                <a:prstGeom prst="rect">
                  <a:avLst/>
                </a:prstGeom>
                <a:grpFill/>
                <a:ln>
                  <a:noFill/>
                </a:ln>
              </p:spPr>
              <p:txBody>
                <a:bodyPr vert="eaVert" wrap="none" rtlCol="0">
                  <a:spAutoFit/>
                </a:bodyPr>
                <a:lstStyle/>
                <a:p>
                  <a:pPr algn="ct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计划</a:t>
                  </a:r>
                  <a:endPar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矩形 20"/>
                <p:cNvSpPr/>
                <p:nvPr/>
              </p:nvSpPr>
              <p:spPr>
                <a:xfrm>
                  <a:off x="1838483" y="990614"/>
                  <a:ext cx="442830" cy="814359"/>
                </a:xfrm>
                <a:prstGeom prst="rect">
                  <a:avLst/>
                </a:prstGeom>
                <a:grpFill/>
                <a:ln>
                  <a:noFill/>
                </a:ln>
              </p:spPr>
              <p:txBody>
                <a:bodyPr wrap="none">
                  <a:spAutoFit/>
                </a:bodyPr>
                <a:lstStyle/>
                <a:p>
                  <a:pPr>
                    <a:spcBef>
                      <a:spcPct val="0"/>
                    </a:spcBef>
                    <a:defRPr/>
                  </a:pPr>
                  <a:r>
                    <a:rPr lang="en-US" altLang="zh-CN" sz="5400"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4</a:t>
                  </a:r>
                  <a:endParaRPr lang="en-US" altLang="zh-CN" sz="5400"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grpSp>
        </p:grpSp>
      </p:grpSp>
      <p:grpSp>
        <p:nvGrpSpPr>
          <p:cNvPr id="46" name="组合 45"/>
          <p:cNvGrpSpPr/>
          <p:nvPr/>
        </p:nvGrpSpPr>
        <p:grpSpPr>
          <a:xfrm>
            <a:off x="307721" y="332065"/>
            <a:ext cx="3664691" cy="420564"/>
            <a:chOff x="568442" y="319364"/>
            <a:chExt cx="3664694" cy="420565"/>
          </a:xfrm>
        </p:grpSpPr>
        <p:sp>
          <p:nvSpPr>
            <p:cNvPr id="47"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8" name="等腰三角形 47"/>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9" name="文本框 48"/>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0-#ppt_w/2"/>
                                          </p:val>
                                        </p:tav>
                                        <p:tav tm="100000">
                                          <p:val>
                                            <p:strVal val="#ppt_x"/>
                                          </p:val>
                                        </p:tav>
                                      </p:tavLst>
                                    </p:anim>
                                    <p:anim calcmode="lin" valueType="num">
                                      <p:cBhvr additive="base">
                                        <p:cTn id="14"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五边形 8"/>
          <p:cNvSpPr/>
          <p:nvPr/>
        </p:nvSpPr>
        <p:spPr>
          <a:xfrm>
            <a:off x="3987255" y="1484442"/>
            <a:ext cx="4298496" cy="4093806"/>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p:cNvSpPr txBox="1"/>
          <p:nvPr/>
        </p:nvSpPr>
        <p:spPr>
          <a:xfrm>
            <a:off x="2780712" y="2321004"/>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3</a:t>
            </a:r>
            <a:endParaRPr lang="zh-CN" altLang="en-US"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5035550" y="2784170"/>
            <a:ext cx="2238375"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dirty="0">
                <a:latin typeface="FZHei-B01S" panose="02010601030101010101" pitchFamily="2" charset="-122"/>
                <a:ea typeface="FZHei-B01S" panose="02010601030101010101" pitchFamily="2" charset="-122"/>
                <a:sym typeface="FZHei-B01S" panose="02010601030101010101" pitchFamily="2" charset="-122"/>
              </a:rPr>
              <a:t>商务计划</a:t>
            </a:r>
            <a:endParaRPr lang="zh-CN" altLang="en-US"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4807335" y="3446132"/>
            <a:ext cx="2694803" cy="96443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Without ideal, life is a desert, not</a:t>
            </a:r>
            <a:endPar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 angry; Without ideal, life is like night, without light; Without ideal, life is like a maze, without direction.</a:t>
            </a:r>
            <a:endPar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文本框 12"/>
          <p:cNvSpPr txBox="1"/>
          <p:nvPr/>
        </p:nvSpPr>
        <p:spPr>
          <a:xfrm>
            <a:off x="2461307" y="3291487"/>
            <a:ext cx="1571759" cy="400110"/>
          </a:xfrm>
          <a:prstGeom prst="rect">
            <a:avLst/>
          </a:prstGeom>
          <a:solidFill>
            <a:srgbClr val="F9F9F9"/>
          </a:solidFill>
        </p:spPr>
        <p:txBody>
          <a:bodyPr wrap="square" rtlCol="0">
            <a:spAutoFit/>
            <a:scene3d>
              <a:camera prst="orthographicFront"/>
              <a:lightRig rig="threePt" dir="t"/>
            </a:scene3d>
            <a:sp3d contourW="12700"/>
          </a:bodyPr>
          <a:lstStyle/>
          <a:p>
            <a:pPr algn="r"/>
            <a:r>
              <a:rPr lang="en-US" altLang="zh-CN"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rPr>
              <a:t>PART 03</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 name="五边形 3"/>
          <p:cNvSpPr/>
          <p:nvPr/>
        </p:nvSpPr>
        <p:spPr>
          <a:xfrm>
            <a:off x="2131915" y="2156731"/>
            <a:ext cx="2499277" cy="2380264"/>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a:off x="2467433" y="1757881"/>
            <a:ext cx="1406863" cy="1217091"/>
          </a:xfrm>
          <a:prstGeom prst="hexagon">
            <a:avLst>
              <a:gd name="adj" fmla="val 28898"/>
              <a:gd name="vf" fmla="val 115470"/>
            </a:avLst>
          </a:prstGeom>
          <a:noFill/>
          <a:ln w="19050">
            <a:solidFill>
              <a:schemeClr val="tx1"/>
            </a:solidFill>
          </a:ln>
          <a:effec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AutoShape 6"/>
          <p:cNvSpPr>
            <a:spLocks noChangeArrowheads="1"/>
          </p:cNvSpPr>
          <p:nvPr/>
        </p:nvSpPr>
        <p:spPr bwMode="auto">
          <a:xfrm>
            <a:off x="1392670" y="2420258"/>
            <a:ext cx="1406863" cy="1217092"/>
          </a:xfrm>
          <a:prstGeom prst="hexagon">
            <a:avLst>
              <a:gd name="adj" fmla="val 28898"/>
              <a:gd name="vf" fmla="val 115470"/>
            </a:avLst>
          </a:prstGeom>
          <a:noFill/>
          <a:ln w="19050">
            <a:solidFill>
              <a:schemeClr val="tx1"/>
            </a:solidFill>
          </a:ln>
          <a:effec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AutoShape 7"/>
          <p:cNvSpPr>
            <a:spLocks noChangeArrowheads="1"/>
          </p:cNvSpPr>
          <p:nvPr/>
        </p:nvSpPr>
        <p:spPr bwMode="auto">
          <a:xfrm>
            <a:off x="2467433" y="3082632"/>
            <a:ext cx="1406863" cy="1217091"/>
          </a:xfrm>
          <a:prstGeom prst="hexagon">
            <a:avLst>
              <a:gd name="adj" fmla="val 28898"/>
              <a:gd name="vf" fmla="val 115470"/>
            </a:avLst>
          </a:prstGeom>
          <a:noFill/>
          <a:ln w="19050">
            <a:solidFill>
              <a:schemeClr val="tx1"/>
            </a:solidFill>
          </a:ln>
          <a:effec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AutoShape 8"/>
          <p:cNvSpPr>
            <a:spLocks noChangeArrowheads="1"/>
          </p:cNvSpPr>
          <p:nvPr/>
        </p:nvSpPr>
        <p:spPr bwMode="auto">
          <a:xfrm>
            <a:off x="3544019" y="2420258"/>
            <a:ext cx="1406863" cy="1217092"/>
          </a:xfrm>
          <a:prstGeom prst="hexagon">
            <a:avLst>
              <a:gd name="adj" fmla="val 28898"/>
              <a:gd name="vf" fmla="val 115470"/>
            </a:avLst>
          </a:prstGeom>
          <a:noFill/>
          <a:ln w="19050">
            <a:solidFill>
              <a:schemeClr val="tx1"/>
            </a:solidFill>
          </a:ln>
          <a:effec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AutoShape 9"/>
          <p:cNvSpPr>
            <a:spLocks noChangeArrowheads="1"/>
          </p:cNvSpPr>
          <p:nvPr/>
        </p:nvSpPr>
        <p:spPr bwMode="auto">
          <a:xfrm>
            <a:off x="1392670" y="3745007"/>
            <a:ext cx="1406863" cy="1217092"/>
          </a:xfrm>
          <a:prstGeom prst="hexagon">
            <a:avLst>
              <a:gd name="adj" fmla="val 28898"/>
              <a:gd name="vf" fmla="val 115470"/>
            </a:avLst>
          </a:prstGeom>
          <a:noFill/>
          <a:ln w="19050">
            <a:solidFill>
              <a:schemeClr val="tx1"/>
            </a:solidFill>
          </a:ln>
          <a:effec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AutoShape 10"/>
          <p:cNvSpPr>
            <a:spLocks noChangeArrowheads="1"/>
          </p:cNvSpPr>
          <p:nvPr/>
        </p:nvSpPr>
        <p:spPr bwMode="auto">
          <a:xfrm>
            <a:off x="2500277" y="4348989"/>
            <a:ext cx="1406863" cy="1217091"/>
          </a:xfrm>
          <a:prstGeom prst="hexagon">
            <a:avLst>
              <a:gd name="adj" fmla="val 28898"/>
              <a:gd name="vf" fmla="val 115470"/>
            </a:avLst>
          </a:prstGeom>
          <a:noFill/>
          <a:ln w="19050">
            <a:solidFill>
              <a:schemeClr val="tx1"/>
            </a:solidFill>
          </a:ln>
          <a:effec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 name="AutoShape 11"/>
          <p:cNvSpPr>
            <a:spLocks noChangeArrowheads="1"/>
          </p:cNvSpPr>
          <p:nvPr/>
        </p:nvSpPr>
        <p:spPr bwMode="auto">
          <a:xfrm>
            <a:off x="3626133" y="3686615"/>
            <a:ext cx="1406863" cy="1217092"/>
          </a:xfrm>
          <a:prstGeom prst="hexagon">
            <a:avLst>
              <a:gd name="adj" fmla="val 28898"/>
              <a:gd name="vf" fmla="val 115470"/>
            </a:avLst>
          </a:prstGeom>
          <a:noFill/>
          <a:ln w="19050">
            <a:solidFill>
              <a:schemeClr val="tx1"/>
            </a:solidFill>
            <a:prstDash val="dash"/>
            <a:miter lim="800000"/>
          </a:ln>
          <a:effectLst/>
        </p:spPr>
        <p:txBody>
          <a:bodyPr wrap="none" anchor="ctr"/>
          <a:lstStyle/>
          <a:p>
            <a:endParaRPr lang="zh-CN" altLang="en-US" sz="240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Line 13"/>
          <p:cNvSpPr>
            <a:spLocks noChangeShapeType="1"/>
          </p:cNvSpPr>
          <p:nvPr/>
        </p:nvSpPr>
        <p:spPr bwMode="auto">
          <a:xfrm>
            <a:off x="5116932" y="4323444"/>
            <a:ext cx="2563739" cy="0"/>
          </a:xfrm>
          <a:prstGeom prst="line">
            <a:avLst/>
          </a:prstGeom>
          <a:noFill/>
          <a:ln w="19050">
            <a:solidFill>
              <a:schemeClr val="tx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AutoShape 14"/>
          <p:cNvSpPr>
            <a:spLocks noChangeArrowheads="1"/>
          </p:cNvSpPr>
          <p:nvPr/>
        </p:nvSpPr>
        <p:spPr bwMode="auto">
          <a:xfrm>
            <a:off x="7846721" y="2916582"/>
            <a:ext cx="3145825" cy="2720665"/>
          </a:xfrm>
          <a:prstGeom prst="hexagon">
            <a:avLst>
              <a:gd name="adj" fmla="val 28907"/>
              <a:gd name="vf" fmla="val 115470"/>
            </a:avLst>
          </a:prstGeom>
          <a:noFill/>
          <a:ln w="19050">
            <a:solidFill>
              <a:schemeClr val="tx1"/>
            </a:solidFill>
          </a:ln>
          <a:effec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请输入本</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内容内容</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Rectangle 15"/>
          <p:cNvSpPr>
            <a:spLocks noChangeArrowheads="1"/>
          </p:cNvSpPr>
          <p:nvPr/>
        </p:nvSpPr>
        <p:spPr bwMode="auto">
          <a:xfrm>
            <a:off x="5281158" y="3909231"/>
            <a:ext cx="2233463" cy="412388"/>
          </a:xfrm>
          <a:prstGeom prst="rect">
            <a:avLst/>
          </a:prstGeom>
          <a:noFill/>
          <a:ln w="19050">
            <a:noFill/>
          </a:ln>
          <a:effectLst/>
        </p:spPr>
        <p:txBody>
          <a:bodyPr wrap="none" anchor="ctr"/>
          <a:lstStyle/>
          <a:p>
            <a:pPr algn="ctr"/>
            <a:r>
              <a:rPr lang="zh-CN" altLang="en-US"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文本内容</a:t>
            </a:r>
            <a:endParaRPr lang="en-US" altLang="zh-CN" sz="24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Rectangle 16"/>
          <p:cNvSpPr>
            <a:spLocks noChangeArrowheads="1"/>
          </p:cNvSpPr>
          <p:nvPr/>
        </p:nvSpPr>
        <p:spPr bwMode="auto">
          <a:xfrm>
            <a:off x="6027472" y="1013393"/>
            <a:ext cx="4799025" cy="1074763"/>
          </a:xfrm>
          <a:prstGeom prst="rect">
            <a:avLst/>
          </a:prstGeom>
          <a:noFill/>
          <a:ln w="19050">
            <a:noFill/>
          </a:ln>
          <a:effectLst/>
        </p:spPr>
        <p:txBody>
          <a:bodyPr wrap="none" anchor="ctr"/>
          <a:lstStyle/>
          <a:p>
            <a:pPr algn="ctr"/>
            <a:r>
              <a:rPr lang="zh-CN" altLang="en-US" sz="3200" b="1"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输入标题内容</a:t>
            </a:r>
            <a:endParaRPr lang="en-US" altLang="zh-CN" sz="3200" b="1"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3" name="组合 12"/>
          <p:cNvGrpSpPr/>
          <p:nvPr/>
        </p:nvGrpSpPr>
        <p:grpSpPr>
          <a:xfrm>
            <a:off x="307721" y="332065"/>
            <a:ext cx="3664691" cy="420564"/>
            <a:chOff x="568442" y="319364"/>
            <a:chExt cx="3664694" cy="420565"/>
          </a:xfrm>
        </p:grpSpPr>
        <p:sp>
          <p:nvSpPr>
            <p:cNvPr id="14"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等腰三角形 14"/>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文本框 15"/>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2" presetClass="entr" presetSubtype="8"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6"/>
          <p:cNvSpPr/>
          <p:nvPr/>
        </p:nvSpPr>
        <p:spPr>
          <a:xfrm>
            <a:off x="1311308" y="3056443"/>
            <a:ext cx="571368" cy="57136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endParaRPr lang="en-US" altLang="zh-CN"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Rectangle 8"/>
          <p:cNvSpPr/>
          <p:nvPr/>
        </p:nvSpPr>
        <p:spPr>
          <a:xfrm>
            <a:off x="2087417" y="2934422"/>
            <a:ext cx="2550523" cy="830997"/>
          </a:xfrm>
          <a:prstGeom prst="rect">
            <a:avLst/>
          </a:prstGeom>
        </p:spPr>
        <p:txBody>
          <a:bodyPr wrap="square">
            <a:spAutoFit/>
          </a:bodyPr>
          <a:lstStyle/>
          <a:p>
            <a:pPr eaLnBrk="1" hangingPunct="1"/>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Oval 9"/>
          <p:cNvSpPr/>
          <p:nvPr/>
        </p:nvSpPr>
        <p:spPr>
          <a:xfrm>
            <a:off x="1297025" y="4582179"/>
            <a:ext cx="571368" cy="571368"/>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endParaRPr lang="en-US" altLang="zh-CN"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Rectangle 10"/>
          <p:cNvSpPr/>
          <p:nvPr/>
        </p:nvSpPr>
        <p:spPr>
          <a:xfrm>
            <a:off x="2073133" y="4433270"/>
            <a:ext cx="2409267" cy="830997"/>
          </a:xfrm>
          <a:prstGeom prst="rect">
            <a:avLst/>
          </a:prstGeom>
        </p:spPr>
        <p:txBody>
          <a:bodyPr>
            <a:spAutoFit/>
          </a:bodyPr>
          <a:lstStyle/>
          <a:p>
            <a:pPr lvl="0"/>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Oval 12"/>
          <p:cNvSpPr/>
          <p:nvPr/>
        </p:nvSpPr>
        <p:spPr>
          <a:xfrm>
            <a:off x="4652223" y="3056443"/>
            <a:ext cx="571368" cy="571368"/>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endParaRPr lang="en-US" altLang="zh-CN"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Rectangle 13"/>
          <p:cNvSpPr/>
          <p:nvPr/>
        </p:nvSpPr>
        <p:spPr>
          <a:xfrm>
            <a:off x="5428332" y="2934422"/>
            <a:ext cx="2409267" cy="830997"/>
          </a:xfrm>
          <a:prstGeom prst="rect">
            <a:avLst/>
          </a:prstGeom>
        </p:spPr>
        <p:txBody>
          <a:bodyPr>
            <a:spAutoFit/>
          </a:bodyPr>
          <a:lstStyle/>
          <a:p>
            <a:pPr lvl="0"/>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Oval 14"/>
          <p:cNvSpPr/>
          <p:nvPr/>
        </p:nvSpPr>
        <p:spPr>
          <a:xfrm>
            <a:off x="4637939" y="4582179"/>
            <a:ext cx="571368" cy="57136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endParaRPr lang="en-US" altLang="zh-CN"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Rectangle 15"/>
          <p:cNvSpPr/>
          <p:nvPr/>
        </p:nvSpPr>
        <p:spPr>
          <a:xfrm>
            <a:off x="5414049" y="4433270"/>
            <a:ext cx="2409267" cy="830997"/>
          </a:xfrm>
          <a:prstGeom prst="rect">
            <a:avLst/>
          </a:prstGeom>
        </p:spPr>
        <p:txBody>
          <a:bodyPr>
            <a:spAutoFit/>
          </a:bodyPr>
          <a:lstStyle/>
          <a:p>
            <a:pPr lvl="0"/>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Oval 16"/>
          <p:cNvSpPr/>
          <p:nvPr/>
        </p:nvSpPr>
        <p:spPr>
          <a:xfrm>
            <a:off x="8005835" y="3056443"/>
            <a:ext cx="571368" cy="57136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endParaRPr lang="en-US" altLang="zh-CN"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Rectangle 17"/>
          <p:cNvSpPr/>
          <p:nvPr/>
        </p:nvSpPr>
        <p:spPr>
          <a:xfrm>
            <a:off x="8781944" y="2934422"/>
            <a:ext cx="2409267" cy="830997"/>
          </a:xfrm>
          <a:prstGeom prst="rect">
            <a:avLst/>
          </a:prstGeom>
        </p:spPr>
        <p:txBody>
          <a:bodyPr>
            <a:spAutoFit/>
          </a:bodyPr>
          <a:lstStyle/>
          <a:p>
            <a:pPr lvl="0"/>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Oval 18"/>
          <p:cNvSpPr/>
          <p:nvPr/>
        </p:nvSpPr>
        <p:spPr>
          <a:xfrm>
            <a:off x="7991551" y="4582179"/>
            <a:ext cx="571368" cy="571368"/>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a:t>
            </a:r>
            <a:endParaRPr lang="en-US" altLang="zh-CN"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Rectangle 19"/>
          <p:cNvSpPr/>
          <p:nvPr/>
        </p:nvSpPr>
        <p:spPr>
          <a:xfrm>
            <a:off x="8767659" y="4433270"/>
            <a:ext cx="2409267" cy="830997"/>
          </a:xfrm>
          <a:prstGeom prst="rect">
            <a:avLst/>
          </a:prstGeom>
        </p:spPr>
        <p:txBody>
          <a:bodyPr>
            <a:spAutoFit/>
          </a:bodyPr>
          <a:lstStyle/>
          <a:p>
            <a:pPr lvl="0"/>
            <a:r>
              <a:rPr lang="zh-CN" altLang="en-US"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点击加入标题</a:t>
            </a:r>
            <a:endParaRPr lang="en-US" altLang="zh-CN" sz="1600" b="1"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加入文字描述文案描述，</a:t>
            </a:r>
            <a:endParaRPr lang="en-US" altLang="zh-CN"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endParaRPr>
          </a:p>
          <a:p>
            <a:pPr lvl="0"/>
            <a:r>
              <a:rPr lang="zh-CN" altLang="en-US" sz="1600" dirty="0">
                <a:solidFill>
                  <a:schemeClr val="bg1">
                    <a:lumMod val="65000"/>
                  </a:schemeClr>
                </a:solidFill>
                <a:latin typeface="FZHei-B01S" panose="02010601030101010101" pitchFamily="2" charset="-122"/>
                <a:ea typeface="FZHei-B01S" panose="02010601030101010101" pitchFamily="2" charset="-122"/>
                <a:cs typeface="Calibri" panose="020F0502020204030204" pitchFamily="34" charset="0"/>
                <a:sym typeface="FZHei-B01S" panose="02010601030101010101" pitchFamily="2" charset="-122"/>
              </a:rPr>
              <a:t>文字描述文案描述表达。</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18" name="组合 17"/>
          <p:cNvGrpSpPr/>
          <p:nvPr/>
        </p:nvGrpSpPr>
        <p:grpSpPr>
          <a:xfrm>
            <a:off x="307721" y="332065"/>
            <a:ext cx="3664691" cy="420564"/>
            <a:chOff x="568442" y="319364"/>
            <a:chExt cx="3664694" cy="420565"/>
          </a:xfrm>
        </p:grpSpPr>
        <p:sp>
          <p:nvSpPr>
            <p:cNvPr id="19"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0" name="等腰三角形 19"/>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文本框 20"/>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strVal val="#ppt_x"/>
                                          </p:val>
                                        </p:tav>
                                        <p:tav tm="100000">
                                          <p:val>
                                            <p:strVal val="#ppt_x"/>
                                          </p:val>
                                        </p:tav>
                                      </p:tavLst>
                                    </p:anim>
                                    <p:anim calcmode="lin" valueType="num">
                                      <p:cBhvr>
                                        <p:cTn id="45" dur="50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anim calcmode="lin" valueType="num">
                                      <p:cBhvr>
                                        <p:cTn id="50" dur="500" fill="hold"/>
                                        <p:tgtEl>
                                          <p:spTgt spid="13"/>
                                        </p:tgtEl>
                                        <p:attrNameLst>
                                          <p:attrName>ppt_x</p:attrName>
                                        </p:attrNameLst>
                                      </p:cBhvr>
                                      <p:tavLst>
                                        <p:tav tm="0">
                                          <p:val>
                                            <p:strVal val="#ppt_x"/>
                                          </p:val>
                                        </p:tav>
                                        <p:tav tm="100000">
                                          <p:val>
                                            <p:strVal val="#ppt_x"/>
                                          </p:val>
                                        </p:tav>
                                      </p:tavLst>
                                    </p:anim>
                                    <p:anim calcmode="lin" valueType="num">
                                      <p:cBhvr>
                                        <p:cTn id="51" dur="5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anim calcmode="lin" valueType="num">
                                      <p:cBhvr>
                                        <p:cTn id="56" dur="500" fill="hold"/>
                                        <p:tgtEl>
                                          <p:spTgt spid="14"/>
                                        </p:tgtEl>
                                        <p:attrNameLst>
                                          <p:attrName>ppt_x</p:attrName>
                                        </p:attrNameLst>
                                      </p:cBhvr>
                                      <p:tavLst>
                                        <p:tav tm="0">
                                          <p:val>
                                            <p:strVal val="#ppt_x"/>
                                          </p:val>
                                        </p:tav>
                                        <p:tav tm="100000">
                                          <p:val>
                                            <p:strVal val="#ppt_x"/>
                                          </p:val>
                                        </p:tav>
                                      </p:tavLst>
                                    </p:anim>
                                    <p:anim calcmode="lin" valueType="num">
                                      <p:cBhvr>
                                        <p:cTn id="57" dur="50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anim calcmode="lin" valueType="num">
                                      <p:cBhvr>
                                        <p:cTn id="62" dur="500" fill="hold"/>
                                        <p:tgtEl>
                                          <p:spTgt spid="15"/>
                                        </p:tgtEl>
                                        <p:attrNameLst>
                                          <p:attrName>ppt_x</p:attrName>
                                        </p:attrNameLst>
                                      </p:cBhvr>
                                      <p:tavLst>
                                        <p:tav tm="0">
                                          <p:val>
                                            <p:strVal val="#ppt_x"/>
                                          </p:val>
                                        </p:tav>
                                        <p:tav tm="100000">
                                          <p:val>
                                            <p:strVal val="#ppt_x"/>
                                          </p:val>
                                        </p:tav>
                                      </p:tavLst>
                                    </p:anim>
                                    <p:anim calcmode="lin" valueType="num">
                                      <p:cBhvr>
                                        <p:cTn id="63" dur="50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anim calcmode="lin" valueType="num">
                                      <p:cBhvr>
                                        <p:cTn id="68" dur="500" fill="hold"/>
                                        <p:tgtEl>
                                          <p:spTgt spid="16"/>
                                        </p:tgtEl>
                                        <p:attrNameLst>
                                          <p:attrName>ppt_x</p:attrName>
                                        </p:attrNameLst>
                                      </p:cBhvr>
                                      <p:tavLst>
                                        <p:tav tm="0">
                                          <p:val>
                                            <p:strVal val="#ppt_x"/>
                                          </p:val>
                                        </p:tav>
                                        <p:tav tm="100000">
                                          <p:val>
                                            <p:strVal val="#ppt_x"/>
                                          </p:val>
                                        </p:tav>
                                      </p:tavLst>
                                    </p:anim>
                                    <p:anim calcmode="lin" valueType="num">
                                      <p:cBhvr>
                                        <p:cTn id="69" dur="50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anim calcmode="lin" valueType="num">
                                      <p:cBhvr>
                                        <p:cTn id="74" dur="500" fill="hold"/>
                                        <p:tgtEl>
                                          <p:spTgt spid="17"/>
                                        </p:tgtEl>
                                        <p:attrNameLst>
                                          <p:attrName>ppt_x</p:attrName>
                                        </p:attrNameLst>
                                      </p:cBhvr>
                                      <p:tavLst>
                                        <p:tav tm="0">
                                          <p:val>
                                            <p:strVal val="#ppt_x"/>
                                          </p:val>
                                        </p:tav>
                                        <p:tav tm="100000">
                                          <p:val>
                                            <p:strVal val="#ppt_x"/>
                                          </p:val>
                                        </p:tav>
                                      </p:tavLst>
                                    </p:anim>
                                    <p:anim calcmode="lin" valueType="num">
                                      <p:cBhvr>
                                        <p:cTn id="75" dur="50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2" presetClass="entr" presetSubtype="8"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0-#ppt_w/2"/>
                                          </p:val>
                                        </p:tav>
                                        <p:tav tm="100000">
                                          <p:val>
                                            <p:strVal val="#ppt_x"/>
                                          </p:val>
                                        </p:tav>
                                      </p:tavLst>
                                    </p:anim>
                                    <p:anim calcmode="lin" valueType="num">
                                      <p:cBhvr additive="base">
                                        <p:cTn id="80"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P spid="12" grpId="0" animBg="1"/>
      <p:bldP spid="13" grpId="0"/>
      <p:bldP spid="14" grpId="0" animBg="1"/>
      <p:bldP spid="15" grpId="0"/>
      <p:bldP spid="16" grpId="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8732" y="1765466"/>
            <a:ext cx="3215217" cy="3215217"/>
            <a:chOff x="3134047" y="1744513"/>
            <a:chExt cx="2411413" cy="2411413"/>
          </a:xfrm>
          <a:noFill/>
        </p:grpSpPr>
        <p:sp>
          <p:nvSpPr>
            <p:cNvPr id="3" name="椭圆 3"/>
            <p:cNvSpPr>
              <a:spLocks noChangeArrowheads="1"/>
            </p:cNvSpPr>
            <p:nvPr/>
          </p:nvSpPr>
          <p:spPr bwMode="auto">
            <a:xfrm>
              <a:off x="3134047" y="1744513"/>
              <a:ext cx="2411413" cy="2411413"/>
            </a:xfrm>
            <a:prstGeom prst="ellipse">
              <a:avLst/>
            </a:prstGeom>
            <a:grpFill/>
            <a:ln w="19050">
              <a:solidFill>
                <a:schemeClr val="tx1"/>
              </a:solid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defRPr/>
              </a:pPr>
              <a:endParaRPr lang="zh-CN" altLang="en-US" sz="2400" kern="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TextBox 12"/>
            <p:cNvSpPr txBox="1">
              <a:spLocks noChangeArrowheads="1"/>
            </p:cNvSpPr>
            <p:nvPr/>
          </p:nvSpPr>
          <p:spPr bwMode="auto">
            <a:xfrm flipH="1">
              <a:off x="3822444" y="2758157"/>
              <a:ext cx="1325620" cy="449018"/>
            </a:xfrm>
            <a:prstGeom prst="rect">
              <a:avLst/>
            </a:prstGeom>
            <a:grpFill/>
            <a:ln w="12700">
              <a:noFill/>
              <a:miter lim="800000"/>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sz="40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标题</a:t>
              </a:r>
              <a:endParaRPr lang="zh-CN" altLang="en-US" sz="40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 name="组合 4"/>
          <p:cNvGrpSpPr/>
          <p:nvPr/>
        </p:nvGrpSpPr>
        <p:grpSpPr>
          <a:xfrm>
            <a:off x="6726872" y="2146140"/>
            <a:ext cx="2834541" cy="2834541"/>
            <a:chOff x="5045154" y="2030020"/>
            <a:chExt cx="2125906" cy="2125906"/>
          </a:xfrm>
          <a:noFill/>
        </p:grpSpPr>
        <p:sp>
          <p:nvSpPr>
            <p:cNvPr id="6" name="椭圆 4"/>
            <p:cNvSpPr>
              <a:spLocks noChangeArrowheads="1"/>
            </p:cNvSpPr>
            <p:nvPr/>
          </p:nvSpPr>
          <p:spPr bwMode="auto">
            <a:xfrm>
              <a:off x="5045154" y="2030020"/>
              <a:ext cx="2125906" cy="2125906"/>
            </a:xfrm>
            <a:prstGeom prst="ellipse">
              <a:avLst/>
            </a:prstGeom>
            <a:grpFill/>
            <a:ln w="19050">
              <a:solidFill>
                <a:schemeClr val="tx1"/>
              </a:solid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defRPr/>
              </a:pPr>
              <a:endParaRPr lang="zh-CN" altLang="en-US" sz="2400" kern="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TextBox 12"/>
            <p:cNvSpPr txBox="1">
              <a:spLocks noChangeArrowheads="1"/>
            </p:cNvSpPr>
            <p:nvPr/>
          </p:nvSpPr>
          <p:spPr bwMode="auto">
            <a:xfrm flipH="1">
              <a:off x="5595084" y="2902173"/>
              <a:ext cx="1065147" cy="449018"/>
            </a:xfrm>
            <a:prstGeom prst="rect">
              <a:avLst/>
            </a:prstGeom>
            <a:grpFill/>
            <a:ln w="12700">
              <a:noFill/>
              <a:miter lim="800000"/>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sz="40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标题</a:t>
              </a:r>
              <a:endParaRPr lang="zh-CN" altLang="en-US" sz="40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8" name="组合 7"/>
          <p:cNvGrpSpPr/>
          <p:nvPr/>
        </p:nvGrpSpPr>
        <p:grpSpPr>
          <a:xfrm>
            <a:off x="9222792" y="2442844"/>
            <a:ext cx="2537837" cy="2537837"/>
            <a:chOff x="6877050" y="1996926"/>
            <a:chExt cx="2159000" cy="2159000"/>
          </a:xfrm>
          <a:noFill/>
        </p:grpSpPr>
        <p:sp>
          <p:nvSpPr>
            <p:cNvPr id="9" name="椭圆 5"/>
            <p:cNvSpPr>
              <a:spLocks noChangeArrowheads="1"/>
            </p:cNvSpPr>
            <p:nvPr/>
          </p:nvSpPr>
          <p:spPr bwMode="auto">
            <a:xfrm>
              <a:off x="6877050" y="1996926"/>
              <a:ext cx="2159000" cy="2159000"/>
            </a:xfrm>
            <a:prstGeom prst="ellipse">
              <a:avLst/>
            </a:prstGeom>
            <a:grpFill/>
            <a:ln w="19050">
              <a:solidFill>
                <a:schemeClr val="tx1"/>
              </a:solidFill>
              <a:rou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defRPr/>
              </a:pPr>
              <a:endParaRPr lang="zh-CN" altLang="en-US" sz="2400" kern="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TextBox 12"/>
            <p:cNvSpPr txBox="1">
              <a:spLocks noChangeArrowheads="1"/>
            </p:cNvSpPr>
            <p:nvPr/>
          </p:nvSpPr>
          <p:spPr bwMode="auto">
            <a:xfrm flipH="1">
              <a:off x="7474717" y="2902173"/>
              <a:ext cx="1316296" cy="509320"/>
            </a:xfrm>
            <a:prstGeom prst="rect">
              <a:avLst/>
            </a:prstGeom>
            <a:grpFill/>
            <a:ln w="12700">
              <a:noFill/>
              <a:miter lim="800000"/>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sz="40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标题</a:t>
              </a:r>
              <a:endParaRPr lang="zh-CN" altLang="en-US" sz="4000"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11" name="矩形 11"/>
          <p:cNvSpPr>
            <a:spLocks noChangeArrowheads="1"/>
          </p:cNvSpPr>
          <p:nvPr/>
        </p:nvSpPr>
        <p:spPr bwMode="auto">
          <a:xfrm>
            <a:off x="911424" y="2580415"/>
            <a:ext cx="2592288" cy="1241622"/>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86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请输入文字内容文字内容文字请输入文字内容文字内容文字请输入文字内容文字内容文字</a:t>
            </a:r>
            <a:endParaRPr lang="zh-CN" altLang="en-US" sz="186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TextBox 12"/>
          <p:cNvSpPr txBox="1">
            <a:spLocks noChangeArrowheads="1"/>
          </p:cNvSpPr>
          <p:nvPr/>
        </p:nvSpPr>
        <p:spPr bwMode="auto">
          <a:xfrm flipH="1">
            <a:off x="874681" y="1604798"/>
            <a:ext cx="6085417" cy="564898"/>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sz="3735" b="1"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输入标题内容</a:t>
            </a:r>
            <a:endParaRPr lang="zh-CN" altLang="en-US" sz="3735" b="1"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3" name="组合 12"/>
          <p:cNvGrpSpPr/>
          <p:nvPr/>
        </p:nvGrpSpPr>
        <p:grpSpPr>
          <a:xfrm>
            <a:off x="307721" y="332065"/>
            <a:ext cx="3664691" cy="420564"/>
            <a:chOff x="568442" y="319364"/>
            <a:chExt cx="3664694" cy="420565"/>
          </a:xfrm>
        </p:grpSpPr>
        <p:sp>
          <p:nvSpPr>
            <p:cNvPr id="14"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等腰三角形 14"/>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文本框 15"/>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 presetClass="entr" presetSubtype="4"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val 7"/>
          <p:cNvSpPr>
            <a:spLocks noChangeArrowheads="1"/>
          </p:cNvSpPr>
          <p:nvPr/>
        </p:nvSpPr>
        <p:spPr bwMode="auto">
          <a:xfrm>
            <a:off x="1200153" y="2084853"/>
            <a:ext cx="1534583" cy="1534583"/>
          </a:xfrm>
          <a:prstGeom prst="ellipse">
            <a:avLst/>
          </a:prstGeom>
          <a:noFill/>
          <a:ln w="190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400" b="1"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 标题</a:t>
            </a:r>
            <a:endParaRPr lang="en-US" altLang="zh-CN" sz="2400" b="1"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2" name="Oval 8"/>
          <p:cNvSpPr>
            <a:spLocks noChangeArrowheads="1"/>
          </p:cNvSpPr>
          <p:nvPr/>
        </p:nvSpPr>
        <p:spPr bwMode="auto">
          <a:xfrm>
            <a:off x="9552386" y="2180102"/>
            <a:ext cx="1344084" cy="1344084"/>
          </a:xfrm>
          <a:prstGeom prst="ellipse">
            <a:avLst/>
          </a:prstGeom>
          <a:noFill/>
          <a:ln w="19050">
            <a:solidFill>
              <a:schemeClr val="tx1"/>
            </a:solidFill>
          </a:ln>
          <a:effectLst/>
        </p:spPr>
        <p:txBody>
          <a:bodyPr wrap="none" anchor="ctr"/>
          <a:lstStyle/>
          <a:p>
            <a:r>
              <a:rPr lang="zh-CN" altLang="en-US"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内容</a:t>
            </a:r>
            <a:endParaRPr lang="en-US" altLang="zh-CN"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3" name="Line 9"/>
          <p:cNvSpPr>
            <a:spLocks noChangeShapeType="1"/>
          </p:cNvSpPr>
          <p:nvPr/>
        </p:nvSpPr>
        <p:spPr bwMode="auto">
          <a:xfrm flipH="1">
            <a:off x="3022600" y="2853200"/>
            <a:ext cx="6529784" cy="0"/>
          </a:xfrm>
          <a:prstGeom prst="line">
            <a:avLst/>
          </a:prstGeom>
          <a:noFill/>
          <a:ln w="19050">
            <a:solidFill>
              <a:schemeClr val="bg2"/>
            </a:solidFill>
            <a:prstDash val="dash"/>
            <a:rou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4" name="Rectangle 10"/>
          <p:cNvSpPr>
            <a:spLocks noChangeArrowheads="1"/>
          </p:cNvSpPr>
          <p:nvPr/>
        </p:nvSpPr>
        <p:spPr bwMode="auto">
          <a:xfrm>
            <a:off x="3022602" y="2180100"/>
            <a:ext cx="6913033" cy="575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请输入文字内容及说明</a:t>
            </a:r>
            <a:endParaRPr lang="en-US" altLang="zh-CN"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5" name="Oval 12"/>
          <p:cNvSpPr>
            <a:spLocks noChangeArrowheads="1"/>
          </p:cNvSpPr>
          <p:nvPr/>
        </p:nvSpPr>
        <p:spPr bwMode="auto">
          <a:xfrm>
            <a:off x="6768076" y="4195167"/>
            <a:ext cx="1344083" cy="1344084"/>
          </a:xfrm>
          <a:prstGeom prst="ellipse">
            <a:avLst/>
          </a:prstGeom>
          <a:noFill/>
          <a:ln w="19050">
            <a:solidFill>
              <a:schemeClr val="tx1"/>
            </a:solidFill>
          </a:ln>
          <a:effectLst/>
        </p:spPr>
        <p:txBody>
          <a:bodyPr wrap="none" anchor="ctr"/>
          <a:lstStyle/>
          <a:p>
            <a:r>
              <a:rPr lang="zh-CN" altLang="en-US"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内容</a:t>
            </a:r>
            <a:endParaRPr lang="en-US" altLang="zh-CN"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6" name="Line 13"/>
          <p:cNvSpPr>
            <a:spLocks noChangeShapeType="1"/>
          </p:cNvSpPr>
          <p:nvPr/>
        </p:nvSpPr>
        <p:spPr bwMode="auto">
          <a:xfrm flipH="1">
            <a:off x="3022600" y="4868267"/>
            <a:ext cx="3649133" cy="0"/>
          </a:xfrm>
          <a:prstGeom prst="line">
            <a:avLst/>
          </a:prstGeom>
          <a:noFill/>
          <a:ln w="19050">
            <a:solidFill>
              <a:schemeClr val="tx1"/>
            </a:solidFill>
            <a:prstDash val="dash"/>
            <a:rou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7" name="Rectangle 14"/>
          <p:cNvSpPr>
            <a:spLocks noChangeArrowheads="1"/>
          </p:cNvSpPr>
          <p:nvPr/>
        </p:nvSpPr>
        <p:spPr bwMode="auto">
          <a:xfrm>
            <a:off x="3022602" y="4195168"/>
            <a:ext cx="3841751" cy="575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请输入文字内容</a:t>
            </a:r>
            <a:endParaRPr lang="en-US" altLang="zh-CN"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8" name="Oval 15"/>
          <p:cNvSpPr>
            <a:spLocks noChangeArrowheads="1"/>
          </p:cNvSpPr>
          <p:nvPr/>
        </p:nvSpPr>
        <p:spPr bwMode="auto">
          <a:xfrm>
            <a:off x="1200153" y="4097768"/>
            <a:ext cx="1534583" cy="1534584"/>
          </a:xfrm>
          <a:prstGeom prst="ellipse">
            <a:avLst/>
          </a:prstGeom>
          <a:noFill/>
          <a:ln w="19050">
            <a:solidFill>
              <a:schemeClr val="bg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9" name="Oval 16"/>
          <p:cNvSpPr>
            <a:spLocks noChangeArrowheads="1"/>
          </p:cNvSpPr>
          <p:nvPr/>
        </p:nvSpPr>
        <p:spPr bwMode="auto">
          <a:xfrm>
            <a:off x="1295402" y="4193020"/>
            <a:ext cx="1344084" cy="1344083"/>
          </a:xfrm>
          <a:prstGeom prst="ellipse">
            <a:avLst/>
          </a:prstGeom>
          <a:noFill/>
          <a:ln w="19050">
            <a:solidFill>
              <a:schemeClr val="tx1"/>
            </a:solidFill>
          </a:ln>
          <a:effectLst/>
        </p:spPr>
        <p:txBody>
          <a:bodyPr wrap="none" anchor="ctr"/>
          <a:lstStyle/>
          <a:p>
            <a:r>
              <a:rPr lang="zh-CN" altLang="en-US"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a:t>
            </a:r>
            <a:endParaRPr lang="en-US" altLang="zh-CN" sz="24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1" name="组合 10"/>
          <p:cNvGrpSpPr/>
          <p:nvPr/>
        </p:nvGrpSpPr>
        <p:grpSpPr>
          <a:xfrm>
            <a:off x="307721" y="332065"/>
            <a:ext cx="3664691" cy="420564"/>
            <a:chOff x="568442" y="319364"/>
            <a:chExt cx="3664694" cy="420565"/>
          </a:xfrm>
        </p:grpSpPr>
        <p:sp>
          <p:nvSpPr>
            <p:cNvPr id="12"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等腰三角形 12"/>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文本框 13"/>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right)">
                                      <p:cBhvr>
                                        <p:cTn id="19" dur="500"/>
                                        <p:tgtEl>
                                          <p:spTgt spid="43"/>
                                        </p:tgtEl>
                                      </p:cBhvr>
                                    </p:animEffect>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right)">
                                      <p:cBhvr>
                                        <p:cTn id="23" dur="500"/>
                                        <p:tgtEl>
                                          <p:spTgt spid="44"/>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right)">
                                      <p:cBhvr>
                                        <p:cTn id="31" dur="500"/>
                                        <p:tgtEl>
                                          <p:spTgt spid="46"/>
                                        </p:tgtEl>
                                      </p:cBhvr>
                                    </p:animEffect>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right)">
                                      <p:cBhvr>
                                        <p:cTn id="35" dur="500"/>
                                        <p:tgtEl>
                                          <p:spTgt spid="47"/>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childTnLst>
                          </p:cTn>
                        </p:par>
                        <p:par>
                          <p:cTn id="44" fill="hold">
                            <p:stCondLst>
                              <p:cond delay="4500"/>
                            </p:stCondLst>
                            <p:childTnLst>
                              <p:par>
                                <p:cTn id="45" presetID="2" presetClass="entr" presetSubtype="8"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0-#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2" grpId="0" animBg="1"/>
      <p:bldP spid="43" grpId="0" animBg="1"/>
      <p:bldP spid="44" grpId="0"/>
      <p:bldP spid="45" grpId="0" animBg="1"/>
      <p:bldP spid="46" grpId="0" animBg="1"/>
      <p:bldP spid="47" grpId="0"/>
      <p:bldP spid="48" grpId="0" animBg="1"/>
      <p:bldP spid="4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utoShape 7"/>
          <p:cNvSpPr>
            <a:spLocks noChangeArrowheads="1"/>
          </p:cNvSpPr>
          <p:nvPr/>
        </p:nvSpPr>
        <p:spPr bwMode="auto">
          <a:xfrm>
            <a:off x="8039102" y="1604799"/>
            <a:ext cx="3528484" cy="967317"/>
          </a:xfrm>
          <a:prstGeom prst="chevron">
            <a:avLst>
              <a:gd name="adj" fmla="val 54091"/>
            </a:avLst>
          </a:prstGeom>
          <a:noFill/>
          <a:ln w="19050">
            <a:solidFill>
              <a:schemeClr val="tx1"/>
            </a:solidFill>
          </a:ln>
          <a:effectLst/>
        </p:spPr>
        <p:txBody>
          <a:bodyPr wrap="none" anchor="ctr"/>
          <a:lstStyle/>
          <a:p>
            <a:pPr algn="ctr" defTabSz="1219200" fontAlgn="base">
              <a:spcBef>
                <a:spcPct val="0"/>
              </a:spcBef>
              <a:spcAft>
                <a:spcPct val="0"/>
              </a:spcAft>
              <a:defRPr/>
            </a:pPr>
            <a:r>
              <a:rPr lang="zh-CN" altLang="en-US" sz="2135" b="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单击添加内容</a:t>
            </a:r>
            <a:endParaRPr lang="en-US" altLang="zh-CN" sz="2135" b="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7" name="AutoShape 9"/>
          <p:cNvSpPr>
            <a:spLocks noChangeArrowheads="1"/>
          </p:cNvSpPr>
          <p:nvPr/>
        </p:nvSpPr>
        <p:spPr bwMode="auto">
          <a:xfrm>
            <a:off x="624420" y="1776250"/>
            <a:ext cx="2925233" cy="519430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chemeClr val="tx1"/>
                </a:solidFill>
                <a:round/>
              </a14:hiddenLine>
            </a:ext>
          </a:extLst>
        </p:spPr>
        <p:txBody>
          <a:bodyPr wrap="none" anchor="ctr"/>
          <a:lstStyle/>
          <a:p>
            <a:pPr fontAlgn="base">
              <a:spcBef>
                <a:spcPct val="0"/>
              </a:spcBef>
              <a:spcAft>
                <a:spcPct val="0"/>
              </a:spcAft>
              <a:defRPr/>
            </a:pPr>
            <a:endParaRPr lang="zh-CN" altLang="en-US" sz="2400" i="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9" name="AutoShape 11"/>
          <p:cNvSpPr>
            <a:spLocks noChangeArrowheads="1"/>
          </p:cNvSpPr>
          <p:nvPr/>
        </p:nvSpPr>
        <p:spPr bwMode="auto">
          <a:xfrm>
            <a:off x="4159253" y="1621732"/>
            <a:ext cx="3676649" cy="967317"/>
          </a:xfrm>
          <a:prstGeom prst="chevron">
            <a:avLst>
              <a:gd name="adj" fmla="val 56362"/>
            </a:avLst>
          </a:prstGeom>
          <a:noFill/>
          <a:ln w="19050">
            <a:solidFill>
              <a:schemeClr val="tx1"/>
            </a:solidFill>
          </a:ln>
          <a:effectLst/>
        </p:spPr>
        <p:txBody>
          <a:bodyPr wrap="none" anchor="ctr"/>
          <a:lstStyle/>
          <a:p>
            <a:pPr algn="ctr" defTabSz="1219200" fontAlgn="base">
              <a:spcBef>
                <a:spcPct val="0"/>
              </a:spcBef>
              <a:spcAft>
                <a:spcPct val="0"/>
              </a:spcAft>
              <a:defRPr/>
            </a:pPr>
            <a:r>
              <a:rPr lang="zh-CN" altLang="en-US" sz="2135" b="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单击添加内容</a:t>
            </a:r>
            <a:endParaRPr lang="en-US" altLang="zh-CN" sz="2135" b="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AutoShape 12"/>
          <p:cNvSpPr>
            <a:spLocks noChangeArrowheads="1"/>
          </p:cNvSpPr>
          <p:nvPr/>
        </p:nvSpPr>
        <p:spPr bwMode="auto">
          <a:xfrm>
            <a:off x="624419" y="1621732"/>
            <a:ext cx="3522133" cy="967317"/>
          </a:xfrm>
          <a:prstGeom prst="homePlate">
            <a:avLst>
              <a:gd name="adj" fmla="val 63872"/>
            </a:avLst>
          </a:prstGeom>
          <a:noFill/>
          <a:ln w="19050">
            <a:solidFill>
              <a:schemeClr val="tx1"/>
            </a:solidFill>
          </a:ln>
          <a:effectLst/>
        </p:spPr>
        <p:txBody>
          <a:bodyPr wrap="none" anchor="ctr"/>
          <a:lstStyle/>
          <a:p>
            <a:pPr algn="ctr" defTabSz="1219200" fontAlgn="base">
              <a:spcBef>
                <a:spcPct val="0"/>
              </a:spcBef>
              <a:spcAft>
                <a:spcPct val="0"/>
              </a:spcAft>
              <a:defRPr/>
            </a:pPr>
            <a:r>
              <a:rPr lang="zh-CN" altLang="en-US" sz="2135" b="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单击添加内容</a:t>
            </a:r>
            <a:endParaRPr lang="zh-CN" altLang="en-US" sz="2135" b="1" kern="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31" name="组合 30"/>
          <p:cNvGrpSpPr/>
          <p:nvPr/>
        </p:nvGrpSpPr>
        <p:grpSpPr>
          <a:xfrm>
            <a:off x="3975100" y="2743564"/>
            <a:ext cx="3810000" cy="4191000"/>
            <a:chOff x="2981325" y="2425848"/>
            <a:chExt cx="2857500" cy="3143250"/>
          </a:xfrm>
        </p:grpSpPr>
        <p:sp>
          <p:nvSpPr>
            <p:cNvPr id="32" name="Line 67"/>
            <p:cNvSpPr>
              <a:spLocks noChangeShapeType="1"/>
            </p:cNvSpPr>
            <p:nvPr/>
          </p:nvSpPr>
          <p:spPr bwMode="auto">
            <a:xfrm>
              <a:off x="2981325" y="2425848"/>
              <a:ext cx="0" cy="314325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i="1">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3" name="Line 68"/>
            <p:cNvSpPr>
              <a:spLocks noChangeShapeType="1"/>
            </p:cNvSpPr>
            <p:nvPr/>
          </p:nvSpPr>
          <p:spPr bwMode="auto">
            <a:xfrm>
              <a:off x="5838825" y="2425848"/>
              <a:ext cx="0" cy="314325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i="1">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4" name="组合 33"/>
          <p:cNvGrpSpPr/>
          <p:nvPr/>
        </p:nvGrpSpPr>
        <p:grpSpPr>
          <a:xfrm>
            <a:off x="634935" y="1776248"/>
            <a:ext cx="10435232" cy="5156200"/>
            <a:chOff x="476201" y="1700361"/>
            <a:chExt cx="7826424" cy="3867150"/>
          </a:xfrm>
        </p:grpSpPr>
        <p:sp>
          <p:nvSpPr>
            <p:cNvPr id="35" name="AutoShape 6"/>
            <p:cNvSpPr>
              <a:spLocks noChangeArrowheads="1"/>
            </p:cNvSpPr>
            <p:nvPr/>
          </p:nvSpPr>
          <p:spPr bwMode="auto">
            <a:xfrm>
              <a:off x="5973763" y="1700361"/>
              <a:ext cx="232886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chemeClr val="tx1"/>
                  </a:solidFill>
                  <a:round/>
                </a14:hiddenLine>
              </a:ext>
            </a:extLst>
          </p:spPr>
          <p:txBody>
            <a:bodyPr anchor="ctr"/>
            <a:lstStyle/>
            <a:p>
              <a:pPr fontAlgn="base">
                <a:lnSpc>
                  <a:spcPct val="120000"/>
                </a:lnSpc>
                <a:spcBef>
                  <a:spcPct val="0"/>
                </a:spcBef>
                <a:spcAft>
                  <a:spcPct val="0"/>
                </a:spcAft>
                <a:defRPr/>
              </a:pPr>
              <a:r>
                <a:rPr lang="zh-CN" altLang="en-US" sz="2135"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单击添加段落文字单击添加段落文字单击添加段落文字单击添加段落文字。</a:t>
              </a:r>
              <a:endParaRPr lang="zh-CN" altLang="en-US" sz="2135"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a:p>
              <a:pPr fontAlgn="base">
                <a:lnSpc>
                  <a:spcPct val="120000"/>
                </a:lnSpc>
                <a:spcBef>
                  <a:spcPct val="0"/>
                </a:spcBef>
                <a:spcAft>
                  <a:spcPct val="0"/>
                </a:spcAft>
                <a:defRPr/>
              </a:pPr>
              <a:endParaRPr lang="zh-CN" altLang="en-US" sz="2135"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6" name="AutoShape 10"/>
            <p:cNvSpPr>
              <a:spLocks noChangeArrowheads="1"/>
            </p:cNvSpPr>
            <p:nvPr/>
          </p:nvSpPr>
          <p:spPr bwMode="auto">
            <a:xfrm>
              <a:off x="3167063"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chemeClr val="tx1"/>
                  </a:solidFill>
                  <a:round/>
                </a14:hiddenLine>
              </a:ext>
            </a:extLst>
          </p:spPr>
          <p:txBody>
            <a:bodyPr anchor="ctr"/>
            <a:lstStyle/>
            <a:p>
              <a:pPr fontAlgn="base">
                <a:lnSpc>
                  <a:spcPct val="120000"/>
                </a:lnSpc>
                <a:spcBef>
                  <a:spcPct val="0"/>
                </a:spcBef>
                <a:spcAft>
                  <a:spcPct val="0"/>
                </a:spcAft>
                <a:defRPr/>
              </a:pPr>
              <a:r>
                <a:rPr lang="zh-CN" altLang="en-US" sz="2135"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单击添加段落文字单击添加段落文字单击添加段落文字单击添加段落文字。</a:t>
              </a:r>
              <a:endParaRPr lang="zh-CN" altLang="en-US" sz="2135"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a:p>
              <a:pPr fontAlgn="base">
                <a:spcBef>
                  <a:spcPct val="0"/>
                </a:spcBef>
                <a:spcAft>
                  <a:spcPct val="0"/>
                </a:spcAft>
                <a:defRPr/>
              </a:pPr>
              <a:endParaRPr lang="zh-CN" altLang="en-US" sz="2135" b="1"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7" name="AutoShape 10"/>
            <p:cNvSpPr>
              <a:spLocks noChangeArrowheads="1"/>
            </p:cNvSpPr>
            <p:nvPr/>
          </p:nvSpPr>
          <p:spPr bwMode="auto">
            <a:xfrm>
              <a:off x="47620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chemeClr val="tx1"/>
                  </a:solidFill>
                  <a:round/>
                </a14:hiddenLine>
              </a:ext>
            </a:extLst>
          </p:spPr>
          <p:txBody>
            <a:bodyPr anchor="ctr"/>
            <a:lstStyle/>
            <a:p>
              <a:pPr fontAlgn="base">
                <a:lnSpc>
                  <a:spcPct val="120000"/>
                </a:lnSpc>
                <a:spcBef>
                  <a:spcPct val="0"/>
                </a:spcBef>
                <a:spcAft>
                  <a:spcPct val="0"/>
                </a:spcAft>
                <a:defRPr/>
              </a:pPr>
              <a:r>
                <a:rPr lang="zh-CN" altLang="en-US" sz="2135"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单击添加段落文字单击添加段落文字单击添加段落文字单击添加段落文字。</a:t>
              </a:r>
              <a:endParaRPr lang="zh-CN" altLang="en-US" sz="2135"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a:p>
              <a:pPr fontAlgn="base">
                <a:spcBef>
                  <a:spcPct val="0"/>
                </a:spcBef>
                <a:spcAft>
                  <a:spcPct val="0"/>
                </a:spcAft>
                <a:defRPr/>
              </a:pPr>
              <a:endParaRPr lang="zh-CN" altLang="en-US" sz="2135" b="1" kern="0"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3" name="组合 12"/>
          <p:cNvGrpSpPr/>
          <p:nvPr/>
        </p:nvGrpSpPr>
        <p:grpSpPr>
          <a:xfrm>
            <a:off x="307721" y="332065"/>
            <a:ext cx="3664691" cy="420564"/>
            <a:chOff x="568442" y="319364"/>
            <a:chExt cx="3664694" cy="420565"/>
          </a:xfrm>
        </p:grpSpPr>
        <p:sp>
          <p:nvSpPr>
            <p:cNvPr id="14"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等腰三角形 14"/>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文本框 15"/>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up)">
                                      <p:cBhvr>
                                        <p:cTn id="24" dur="500"/>
                                        <p:tgtEl>
                                          <p:spTgt spid="31"/>
                                        </p:tgtEl>
                                      </p:cBhvr>
                                    </p:animEffect>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48078" y="844614"/>
            <a:ext cx="10196640" cy="3209633"/>
            <a:chOff x="1048078" y="844614"/>
            <a:chExt cx="10196640" cy="3209633"/>
          </a:xfrm>
          <a:noFill/>
        </p:grpSpPr>
        <p:grpSp>
          <p:nvGrpSpPr>
            <p:cNvPr id="9" name="组合 8"/>
            <p:cNvGrpSpPr/>
            <p:nvPr/>
          </p:nvGrpSpPr>
          <p:grpSpPr>
            <a:xfrm>
              <a:off x="1048078" y="2730808"/>
              <a:ext cx="2609524" cy="1323439"/>
              <a:chOff x="1249819" y="2496522"/>
              <a:chExt cx="2954205" cy="1498247"/>
            </a:xfrm>
            <a:grpFill/>
          </p:grpSpPr>
          <p:sp>
            <p:nvSpPr>
              <p:cNvPr id="6" name="文本框 5"/>
              <p:cNvSpPr txBox="1"/>
              <p:nvPr/>
            </p:nvSpPr>
            <p:spPr>
              <a:xfrm>
                <a:off x="1291465" y="2496522"/>
                <a:ext cx="1196719" cy="1498247"/>
              </a:xfrm>
              <a:prstGeom prst="rect">
                <a:avLst/>
              </a:prstGeom>
              <a:grpFill/>
            </p:spPr>
            <p:txBody>
              <a:bodyPr wrap="square" rtlCol="0">
                <a:spAutoFit/>
                <a:scene3d>
                  <a:camera prst="orthographicFront"/>
                  <a:lightRig rig="threePt" dir="t"/>
                </a:scene3d>
                <a:sp3d contourW="12700"/>
              </a:bodyPr>
              <a:lstStyle/>
              <a:p>
                <a:pPr algn="ctr"/>
                <a:r>
                  <a:rPr lang="en-US" altLang="zh-CN"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1</a:t>
                </a:r>
                <a:endParaRPr lang="zh-CN" altLang="en-US"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 name="平行四边形 1"/>
              <p:cNvSpPr/>
              <p:nvPr/>
            </p:nvSpPr>
            <p:spPr>
              <a:xfrm rot="19932207">
                <a:off x="1249819" y="3137211"/>
                <a:ext cx="2954205" cy="834263"/>
              </a:xfrm>
              <a:prstGeom prst="parallelogram">
                <a:avLst>
                  <a:gd name="adj" fmla="val 52774"/>
                </a:avLst>
              </a:prstGeom>
              <a:solidFill>
                <a:schemeClr val="bg1"/>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rot="19920000">
                <a:off x="1667914" y="3312677"/>
                <a:ext cx="2055444" cy="452959"/>
              </a:xfrm>
              <a:prstGeom prst="rect">
                <a:avLst/>
              </a:prstGeom>
              <a:grpFill/>
            </p:spPr>
            <p:txBody>
              <a:bodyPr wrap="square" rtlCol="0">
                <a:spAutoFit/>
                <a:scene3d>
                  <a:camera prst="orthographicFront"/>
                  <a:lightRig rig="threePt" dir="t"/>
                </a:scene3d>
                <a:sp3d contourW="12700"/>
              </a:bodyPr>
              <a:lstStyle/>
              <a:p>
                <a:pPr algn="dist"/>
                <a:r>
                  <a:rPr lang="zh-CN" altLang="en-US" sz="2000" dirty="0">
                    <a:latin typeface="FZHei-B01S" panose="02010601030101010101" pitchFamily="2" charset="-122"/>
                    <a:ea typeface="FZHei-B01S" panose="02010601030101010101" pitchFamily="2" charset="-122"/>
                    <a:sym typeface="FZHei-B01S" panose="02010601030101010101" pitchFamily="2" charset="-122"/>
                  </a:rPr>
                  <a:t>公司简介</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4" name="组合 33"/>
            <p:cNvGrpSpPr/>
            <p:nvPr/>
          </p:nvGrpSpPr>
          <p:grpSpPr>
            <a:xfrm>
              <a:off x="3577117" y="2730808"/>
              <a:ext cx="2609524" cy="1323439"/>
              <a:chOff x="1249819" y="2496522"/>
              <a:chExt cx="2954205" cy="1498247"/>
            </a:xfrm>
            <a:grpFill/>
          </p:grpSpPr>
          <p:sp>
            <p:nvSpPr>
              <p:cNvPr id="35" name="文本框 34"/>
              <p:cNvSpPr txBox="1"/>
              <p:nvPr/>
            </p:nvSpPr>
            <p:spPr>
              <a:xfrm>
                <a:off x="1291465" y="2496522"/>
                <a:ext cx="1196719" cy="1498247"/>
              </a:xfrm>
              <a:prstGeom prst="rect">
                <a:avLst/>
              </a:prstGeom>
              <a:grpFill/>
            </p:spPr>
            <p:txBody>
              <a:bodyPr wrap="square" rtlCol="0">
                <a:spAutoFit/>
                <a:scene3d>
                  <a:camera prst="orthographicFront"/>
                  <a:lightRig rig="threePt" dir="t"/>
                </a:scene3d>
                <a:sp3d contourW="12700"/>
              </a:bodyPr>
              <a:lstStyle/>
              <a:p>
                <a:pPr algn="ctr"/>
                <a:r>
                  <a:rPr lang="en-US" altLang="zh-CN"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2</a:t>
                </a:r>
                <a:endParaRPr lang="zh-CN" altLang="en-US"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6" name="平行四边形 35"/>
              <p:cNvSpPr/>
              <p:nvPr/>
            </p:nvSpPr>
            <p:spPr>
              <a:xfrm rot="19932207">
                <a:off x="1249819" y="3137211"/>
                <a:ext cx="2954205" cy="834263"/>
              </a:xfrm>
              <a:prstGeom prst="parallelogram">
                <a:avLst>
                  <a:gd name="adj" fmla="val 52774"/>
                </a:avLst>
              </a:prstGeom>
              <a:solidFill>
                <a:schemeClr val="bg1"/>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7" name="文本框 36"/>
              <p:cNvSpPr txBox="1"/>
              <p:nvPr/>
            </p:nvSpPr>
            <p:spPr>
              <a:xfrm rot="19920000">
                <a:off x="1667351" y="3310420"/>
                <a:ext cx="2065059" cy="452959"/>
              </a:xfrm>
              <a:prstGeom prst="rect">
                <a:avLst/>
              </a:prstGeom>
              <a:grpFill/>
            </p:spPr>
            <p:txBody>
              <a:bodyPr wrap="square" rtlCol="0">
                <a:spAutoFit/>
                <a:scene3d>
                  <a:camera prst="orthographicFront"/>
                  <a:lightRig rig="threePt" dir="t"/>
                </a:scene3d>
                <a:sp3d contourW="12700"/>
              </a:bodyPr>
              <a:lstStyle/>
              <a:p>
                <a:pPr algn="dist"/>
                <a:r>
                  <a:rPr lang="zh-CN" altLang="en-US" sz="2000" dirty="0">
                    <a:latin typeface="FZHei-B01S" panose="02010601030101010101" pitchFamily="2" charset="-122"/>
                    <a:ea typeface="FZHei-B01S" panose="02010601030101010101" pitchFamily="2" charset="-122"/>
                    <a:sym typeface="FZHei-B01S" panose="02010601030101010101" pitchFamily="2" charset="-122"/>
                  </a:rPr>
                  <a:t>产品介绍</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8" name="组合 37"/>
            <p:cNvGrpSpPr/>
            <p:nvPr/>
          </p:nvGrpSpPr>
          <p:grpSpPr>
            <a:xfrm>
              <a:off x="6106156" y="2730808"/>
              <a:ext cx="2609524" cy="1323439"/>
              <a:chOff x="1249819" y="2496522"/>
              <a:chExt cx="2954205" cy="1498247"/>
            </a:xfrm>
            <a:grpFill/>
          </p:grpSpPr>
          <p:sp>
            <p:nvSpPr>
              <p:cNvPr id="39" name="文本框 38"/>
              <p:cNvSpPr txBox="1"/>
              <p:nvPr/>
            </p:nvSpPr>
            <p:spPr>
              <a:xfrm>
                <a:off x="1291465" y="2496522"/>
                <a:ext cx="1196719" cy="1498247"/>
              </a:xfrm>
              <a:prstGeom prst="rect">
                <a:avLst/>
              </a:prstGeom>
              <a:grpFill/>
            </p:spPr>
            <p:txBody>
              <a:bodyPr wrap="square" rtlCol="0">
                <a:spAutoFit/>
                <a:scene3d>
                  <a:camera prst="orthographicFront"/>
                  <a:lightRig rig="threePt" dir="t"/>
                </a:scene3d>
                <a:sp3d contourW="12700"/>
              </a:bodyPr>
              <a:lstStyle/>
              <a:p>
                <a:pPr algn="ctr"/>
                <a:r>
                  <a:rPr lang="en-US" altLang="zh-CN"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3</a:t>
                </a:r>
                <a:endParaRPr lang="zh-CN" altLang="en-US"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0" name="平行四边形 39"/>
              <p:cNvSpPr/>
              <p:nvPr/>
            </p:nvSpPr>
            <p:spPr>
              <a:xfrm rot="19932207">
                <a:off x="1249819" y="3137211"/>
                <a:ext cx="2954205" cy="834263"/>
              </a:xfrm>
              <a:prstGeom prst="parallelogram">
                <a:avLst>
                  <a:gd name="adj" fmla="val 52774"/>
                </a:avLst>
              </a:prstGeom>
              <a:solidFill>
                <a:schemeClr val="bg1"/>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文本框 40"/>
              <p:cNvSpPr txBox="1"/>
              <p:nvPr/>
            </p:nvSpPr>
            <p:spPr>
              <a:xfrm rot="19920000">
                <a:off x="1670580" y="3323372"/>
                <a:ext cx="2009881" cy="452959"/>
              </a:xfrm>
              <a:prstGeom prst="rect">
                <a:avLst/>
              </a:prstGeom>
              <a:grpFill/>
            </p:spPr>
            <p:txBody>
              <a:bodyPr wrap="square" rtlCol="0">
                <a:spAutoFit/>
                <a:scene3d>
                  <a:camera prst="orthographicFront"/>
                  <a:lightRig rig="threePt" dir="t"/>
                </a:scene3d>
                <a:sp3d contourW="12700"/>
              </a:bodyPr>
              <a:lstStyle/>
              <a:p>
                <a:pPr algn="dist"/>
                <a:r>
                  <a:rPr lang="zh-CN" altLang="en-US" sz="2000" dirty="0">
                    <a:latin typeface="FZHei-B01S" panose="02010601030101010101" pitchFamily="2" charset="-122"/>
                    <a:ea typeface="FZHei-B01S" panose="02010601030101010101" pitchFamily="2" charset="-122"/>
                    <a:sym typeface="FZHei-B01S" panose="02010601030101010101" pitchFamily="2" charset="-122"/>
                  </a:rPr>
                  <a:t>商务计划</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2" name="组合 41"/>
            <p:cNvGrpSpPr/>
            <p:nvPr/>
          </p:nvGrpSpPr>
          <p:grpSpPr>
            <a:xfrm>
              <a:off x="8635194" y="2730808"/>
              <a:ext cx="2609524" cy="1323439"/>
              <a:chOff x="1249819" y="2496522"/>
              <a:chExt cx="2954205" cy="1498247"/>
            </a:xfrm>
            <a:grpFill/>
          </p:grpSpPr>
          <p:sp>
            <p:nvSpPr>
              <p:cNvPr id="43" name="文本框 42"/>
              <p:cNvSpPr txBox="1"/>
              <p:nvPr/>
            </p:nvSpPr>
            <p:spPr>
              <a:xfrm>
                <a:off x="1291464" y="2496522"/>
                <a:ext cx="1196719" cy="1498247"/>
              </a:xfrm>
              <a:prstGeom prst="rect">
                <a:avLst/>
              </a:prstGeom>
              <a:grpFill/>
            </p:spPr>
            <p:txBody>
              <a:bodyPr wrap="square" rtlCol="0">
                <a:spAutoFit/>
                <a:scene3d>
                  <a:camera prst="orthographicFront"/>
                  <a:lightRig rig="threePt" dir="t"/>
                </a:scene3d>
                <a:sp3d contourW="12700"/>
              </a:bodyPr>
              <a:lstStyle/>
              <a:p>
                <a:pPr algn="ctr"/>
                <a:r>
                  <a:rPr lang="en-US" altLang="zh-CN"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4</a:t>
                </a:r>
                <a:endParaRPr lang="zh-CN" altLang="en-US" sz="80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4" name="平行四边形 43"/>
              <p:cNvSpPr/>
              <p:nvPr/>
            </p:nvSpPr>
            <p:spPr>
              <a:xfrm rot="19932207">
                <a:off x="1249819" y="3137211"/>
                <a:ext cx="2954205" cy="834263"/>
              </a:xfrm>
              <a:prstGeom prst="parallelogram">
                <a:avLst>
                  <a:gd name="adj" fmla="val 52774"/>
                </a:avLst>
              </a:prstGeom>
              <a:solidFill>
                <a:schemeClr val="bg1"/>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5" name="文本框 44"/>
              <p:cNvSpPr txBox="1"/>
              <p:nvPr/>
            </p:nvSpPr>
            <p:spPr>
              <a:xfrm rot="19920000">
                <a:off x="1671853" y="3328472"/>
                <a:ext cx="1988153" cy="452959"/>
              </a:xfrm>
              <a:prstGeom prst="rect">
                <a:avLst/>
              </a:prstGeom>
              <a:grpFill/>
            </p:spPr>
            <p:txBody>
              <a:bodyPr wrap="square" rtlCol="0">
                <a:spAutoFit/>
                <a:scene3d>
                  <a:camera prst="orthographicFront"/>
                  <a:lightRig rig="threePt" dir="t"/>
                </a:scene3d>
                <a:sp3d contourW="12700"/>
              </a:bodyPr>
              <a:lstStyle/>
              <a:p>
                <a:pPr algn="dist"/>
                <a:r>
                  <a:rPr lang="zh-CN" altLang="en-US" sz="2000" dirty="0">
                    <a:latin typeface="FZHei-B01S" panose="02010601030101010101" pitchFamily="2" charset="-122"/>
                    <a:ea typeface="FZHei-B01S" panose="02010601030101010101" pitchFamily="2" charset="-122"/>
                    <a:sym typeface="FZHei-B01S" panose="02010601030101010101" pitchFamily="2" charset="-122"/>
                  </a:rPr>
                  <a:t>员工风采</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47" name="文本框 46"/>
            <p:cNvSpPr txBox="1"/>
            <p:nvPr/>
          </p:nvSpPr>
          <p:spPr>
            <a:xfrm>
              <a:off x="3500070" y="844614"/>
              <a:ext cx="5285745" cy="1015663"/>
            </a:xfrm>
            <a:prstGeom prst="rect">
              <a:avLst/>
            </a:prstGeom>
            <a:grpFill/>
          </p:spPr>
          <p:txBody>
            <a:bodyPr wrap="square" rtlCol="0">
              <a:spAutoFit/>
              <a:scene3d>
                <a:camera prst="orthographicFront"/>
                <a:lightRig rig="threePt" dir="t"/>
              </a:scene3d>
              <a:sp3d contourW="12700"/>
            </a:bodyPr>
            <a:lstStyle/>
            <a:p>
              <a:pPr algn="ctr"/>
              <a:r>
                <a:rPr lang="en-US" altLang="zh-CN" sz="60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CONTENTS</a:t>
              </a:r>
              <a:endParaRPr lang="zh-CN" altLang="en-US" sz="60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五边形 8"/>
          <p:cNvSpPr/>
          <p:nvPr/>
        </p:nvSpPr>
        <p:spPr>
          <a:xfrm>
            <a:off x="3987255" y="1484442"/>
            <a:ext cx="4298496" cy="4093806"/>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p:cNvSpPr txBox="1"/>
          <p:nvPr/>
        </p:nvSpPr>
        <p:spPr>
          <a:xfrm>
            <a:off x="2780712" y="2321004"/>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4</a:t>
            </a:r>
            <a:endParaRPr lang="zh-CN" altLang="en-US"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5035550" y="2784170"/>
            <a:ext cx="2238375"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dirty="0">
                <a:latin typeface="FZHei-B01S" panose="02010601030101010101" pitchFamily="2" charset="-122"/>
                <a:ea typeface="FZHei-B01S" panose="02010601030101010101" pitchFamily="2" charset="-122"/>
                <a:sym typeface="FZHei-B01S" panose="02010601030101010101" pitchFamily="2" charset="-122"/>
              </a:rPr>
              <a:t>员工风采</a:t>
            </a:r>
            <a:endParaRPr lang="zh-CN" altLang="en-US"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4807335" y="3446132"/>
            <a:ext cx="2694803" cy="96443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Without ideal, life is a desert, not</a:t>
            </a:r>
            <a:endPar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 angry; Without ideal, life is like night, without light; Without ideal, life is like a maze, without direction.</a:t>
            </a:r>
            <a:endPar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文本框 12"/>
          <p:cNvSpPr txBox="1"/>
          <p:nvPr/>
        </p:nvSpPr>
        <p:spPr>
          <a:xfrm>
            <a:off x="2461307" y="3291487"/>
            <a:ext cx="1571759" cy="400110"/>
          </a:xfrm>
          <a:prstGeom prst="rect">
            <a:avLst/>
          </a:prstGeom>
          <a:solidFill>
            <a:srgbClr val="F9F9F9"/>
          </a:solidFill>
        </p:spPr>
        <p:txBody>
          <a:bodyPr wrap="square" rtlCol="0">
            <a:spAutoFit/>
            <a:scene3d>
              <a:camera prst="orthographicFront"/>
              <a:lightRig rig="threePt" dir="t"/>
            </a:scene3d>
            <a:sp3d contourW="12700"/>
          </a:bodyPr>
          <a:lstStyle/>
          <a:p>
            <a:pPr algn="r"/>
            <a:r>
              <a:rPr lang="en-US" altLang="zh-CN"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rPr>
              <a:t>PART 04</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 name="五边形 3"/>
          <p:cNvSpPr/>
          <p:nvPr/>
        </p:nvSpPr>
        <p:spPr>
          <a:xfrm>
            <a:off x="2131915" y="2156731"/>
            <a:ext cx="2499277" cy="2380264"/>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9"/>
          <p:cNvSpPr>
            <a:spLocks noChangeArrowheads="1"/>
          </p:cNvSpPr>
          <p:nvPr/>
        </p:nvSpPr>
        <p:spPr bwMode="auto">
          <a:xfrm>
            <a:off x="3953339" y="1124746"/>
            <a:ext cx="4470400" cy="766233"/>
          </a:xfrm>
          <a:prstGeom prst="roundRect">
            <a:avLst>
              <a:gd name="adj" fmla="val 50000"/>
            </a:avLst>
          </a:prstGeom>
          <a:noFill/>
          <a:ln w="19050">
            <a:solidFill>
              <a:schemeClr val="tx1"/>
            </a:solidFill>
          </a:ln>
          <a:effectLst/>
        </p:spPr>
        <p:txBody>
          <a:bodyPr wrap="none" anchor="ctr"/>
          <a:lstStyle/>
          <a:p>
            <a:pPr algn="ctr" defTabSz="1219200" eaLnBrk="0" fontAlgn="base" hangingPunct="0">
              <a:spcBef>
                <a:spcPct val="0"/>
              </a:spcBef>
              <a:spcAft>
                <a:spcPct val="0"/>
              </a:spcAft>
              <a:defRPr/>
            </a:pPr>
            <a:r>
              <a:rPr lang="zh-CN" altLang="zh-CN" sz="2400" kern="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添加段落文字</a:t>
            </a:r>
            <a:endParaRPr lang="zh-CN" altLang="zh-CN" sz="2400" kern="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Line 10"/>
          <p:cNvSpPr>
            <a:spLocks noChangeShapeType="1"/>
          </p:cNvSpPr>
          <p:nvPr/>
        </p:nvSpPr>
        <p:spPr bwMode="auto">
          <a:xfrm>
            <a:off x="1871532" y="2370833"/>
            <a:ext cx="8499115" cy="1"/>
          </a:xfrm>
          <a:prstGeom prst="line">
            <a:avLst/>
          </a:prstGeom>
          <a:noFill/>
          <a:ln w="19050" cmpd="sng">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200" fontAlgn="base">
              <a:spcBef>
                <a:spcPct val="0"/>
              </a:spcBef>
              <a:spcAft>
                <a:spcPct val="0"/>
              </a:spcAft>
              <a:defRPr/>
            </a:pPr>
            <a:endParaRPr lang="zh-CN" altLang="en-US" sz="3735"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Line 11"/>
          <p:cNvSpPr>
            <a:spLocks noChangeShapeType="1"/>
          </p:cNvSpPr>
          <p:nvPr/>
        </p:nvSpPr>
        <p:spPr bwMode="auto">
          <a:xfrm>
            <a:off x="2091136" y="2224783"/>
            <a:ext cx="1" cy="1117600"/>
          </a:xfrm>
          <a:prstGeom prst="line">
            <a:avLst/>
          </a:prstGeom>
          <a:noFill/>
          <a:ln w="19050" cmpd="sng">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200" fontAlgn="base">
              <a:spcBef>
                <a:spcPct val="0"/>
              </a:spcBef>
              <a:spcAft>
                <a:spcPct val="0"/>
              </a:spcAft>
              <a:defRPr/>
            </a:pPr>
            <a:endParaRPr lang="zh-CN" altLang="en-US" sz="3735"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Line 12"/>
          <p:cNvSpPr>
            <a:spLocks noChangeShapeType="1"/>
          </p:cNvSpPr>
          <p:nvPr/>
        </p:nvSpPr>
        <p:spPr bwMode="auto">
          <a:xfrm>
            <a:off x="6186422" y="1964432"/>
            <a:ext cx="1" cy="1016000"/>
          </a:xfrm>
          <a:prstGeom prst="line">
            <a:avLst/>
          </a:prstGeom>
          <a:noFill/>
          <a:ln w="19050" cmpd="sng">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200" fontAlgn="base">
              <a:spcBef>
                <a:spcPct val="0"/>
              </a:spcBef>
              <a:spcAft>
                <a:spcPct val="0"/>
              </a:spcAft>
              <a:defRPr/>
            </a:pPr>
            <a:endParaRPr lang="zh-CN" altLang="en-US" sz="3735"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Line 13"/>
          <p:cNvSpPr>
            <a:spLocks noChangeShapeType="1"/>
          </p:cNvSpPr>
          <p:nvPr/>
        </p:nvSpPr>
        <p:spPr bwMode="auto">
          <a:xfrm>
            <a:off x="10105100" y="2224783"/>
            <a:ext cx="1" cy="1117600"/>
          </a:xfrm>
          <a:prstGeom prst="line">
            <a:avLst/>
          </a:prstGeom>
          <a:noFill/>
          <a:ln w="19050" cmpd="sng">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200" fontAlgn="base">
              <a:spcBef>
                <a:spcPct val="0"/>
              </a:spcBef>
              <a:spcAft>
                <a:spcPct val="0"/>
              </a:spcAft>
              <a:defRPr/>
            </a:pPr>
            <a:endParaRPr lang="zh-CN" altLang="en-US" sz="3735"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AutoShape 14"/>
          <p:cNvSpPr>
            <a:spLocks noChangeArrowheads="1"/>
          </p:cNvSpPr>
          <p:nvPr/>
        </p:nvSpPr>
        <p:spPr bwMode="auto">
          <a:xfrm>
            <a:off x="4814823" y="3063282"/>
            <a:ext cx="2738967" cy="766233"/>
          </a:xfrm>
          <a:prstGeom prst="roundRect">
            <a:avLst>
              <a:gd name="adj" fmla="val 50000"/>
            </a:avLst>
          </a:prstGeom>
          <a:noFill/>
          <a:ln w="19050">
            <a:solidFill>
              <a:schemeClr val="tx1"/>
            </a:solidFill>
          </a:ln>
          <a:effectLst/>
        </p:spPr>
        <p:txBody>
          <a:bodyPr wrap="none" anchor="ctr"/>
          <a:lstStyle/>
          <a:p>
            <a:pPr algn="ctr" defTabSz="1219200" eaLnBrk="0" fontAlgn="base" hangingPunct="0">
              <a:spcBef>
                <a:spcPct val="0"/>
              </a:spcBef>
              <a:spcAft>
                <a:spcPct val="0"/>
              </a:spcAft>
              <a:defRPr/>
            </a:pPr>
            <a:r>
              <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添加段落文字</a:t>
            </a:r>
            <a:endPar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 name="AutoShape 15"/>
          <p:cNvSpPr>
            <a:spLocks noChangeArrowheads="1"/>
          </p:cNvSpPr>
          <p:nvPr/>
        </p:nvSpPr>
        <p:spPr bwMode="auto">
          <a:xfrm>
            <a:off x="668737" y="3387132"/>
            <a:ext cx="2738967" cy="766233"/>
          </a:xfrm>
          <a:prstGeom prst="roundRect">
            <a:avLst>
              <a:gd name="adj" fmla="val 50000"/>
            </a:avLst>
          </a:prstGeom>
          <a:noFill/>
          <a:ln w="19050">
            <a:solidFill>
              <a:schemeClr val="tx1"/>
            </a:solidFill>
          </a:ln>
          <a:effectLst/>
        </p:spPr>
        <p:txBody>
          <a:bodyPr wrap="none" anchor="ctr"/>
          <a:lstStyle/>
          <a:p>
            <a:pPr algn="ctr" defTabSz="1219200" eaLnBrk="0" fontAlgn="base" hangingPunct="0">
              <a:spcBef>
                <a:spcPct val="0"/>
              </a:spcBef>
              <a:spcAft>
                <a:spcPct val="0"/>
              </a:spcAft>
              <a:defRPr/>
            </a:pPr>
            <a:r>
              <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添加段落文字</a:t>
            </a:r>
            <a:endPar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AutoShape 16"/>
          <p:cNvSpPr>
            <a:spLocks noChangeArrowheads="1"/>
          </p:cNvSpPr>
          <p:nvPr/>
        </p:nvSpPr>
        <p:spPr bwMode="auto">
          <a:xfrm>
            <a:off x="8784301" y="3387132"/>
            <a:ext cx="2738967" cy="766233"/>
          </a:xfrm>
          <a:prstGeom prst="roundRect">
            <a:avLst>
              <a:gd name="adj" fmla="val 50000"/>
            </a:avLst>
          </a:prstGeom>
          <a:noFill/>
          <a:ln w="19050">
            <a:solidFill>
              <a:schemeClr val="tx1"/>
            </a:solidFill>
          </a:ln>
          <a:effectLst/>
        </p:spPr>
        <p:txBody>
          <a:bodyPr wrap="none" anchor="ctr"/>
          <a:lstStyle/>
          <a:p>
            <a:pPr algn="ctr" defTabSz="1219200" eaLnBrk="0" fontAlgn="base" hangingPunct="0">
              <a:spcBef>
                <a:spcPct val="0"/>
              </a:spcBef>
              <a:spcAft>
                <a:spcPct val="0"/>
              </a:spcAft>
              <a:defRPr/>
            </a:pPr>
            <a:r>
              <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添加段落文字</a:t>
            </a:r>
            <a:endPar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AutoShape 17"/>
          <p:cNvSpPr>
            <a:spLocks noChangeArrowheads="1"/>
          </p:cNvSpPr>
          <p:nvPr/>
        </p:nvSpPr>
        <p:spPr bwMode="auto">
          <a:xfrm>
            <a:off x="3953339" y="4775004"/>
            <a:ext cx="4470400" cy="766233"/>
          </a:xfrm>
          <a:prstGeom prst="roundRect">
            <a:avLst>
              <a:gd name="adj" fmla="val 50000"/>
            </a:avLst>
          </a:prstGeom>
          <a:noFill/>
          <a:ln w="19050">
            <a:solidFill>
              <a:schemeClr val="tx1"/>
            </a:solidFill>
          </a:ln>
          <a:effectLst/>
        </p:spPr>
        <p:txBody>
          <a:bodyPr wrap="none" anchor="ctr"/>
          <a:lstStyle/>
          <a:p>
            <a:pPr algn="ctr" defTabSz="1219200" eaLnBrk="0" fontAlgn="base" hangingPunct="0">
              <a:spcBef>
                <a:spcPct val="0"/>
              </a:spcBef>
              <a:spcAft>
                <a:spcPct val="0"/>
              </a:spcAft>
              <a:defRPr/>
            </a:pPr>
            <a:r>
              <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添加段落文字</a:t>
            </a:r>
            <a:endParaRPr lang="zh-CN" altLang="zh-CN"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Line 18"/>
          <p:cNvSpPr>
            <a:spLocks noChangeShapeType="1"/>
          </p:cNvSpPr>
          <p:nvPr/>
        </p:nvSpPr>
        <p:spPr bwMode="auto">
          <a:xfrm>
            <a:off x="6186422" y="3814895"/>
            <a:ext cx="1" cy="1016000"/>
          </a:xfrm>
          <a:prstGeom prst="line">
            <a:avLst/>
          </a:prstGeom>
          <a:noFill/>
          <a:ln w="19050" cmpd="sng">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200" fontAlgn="base">
              <a:spcBef>
                <a:spcPct val="0"/>
              </a:spcBef>
              <a:spcAft>
                <a:spcPct val="0"/>
              </a:spcAft>
              <a:defRPr/>
            </a:pPr>
            <a:endParaRPr lang="zh-CN" altLang="en-US" sz="3735"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2" name="组合 11"/>
          <p:cNvGrpSpPr/>
          <p:nvPr/>
        </p:nvGrpSpPr>
        <p:grpSpPr>
          <a:xfrm>
            <a:off x="307721" y="332065"/>
            <a:ext cx="3664691" cy="420564"/>
            <a:chOff x="568442" y="319364"/>
            <a:chExt cx="3664694" cy="420565"/>
          </a:xfrm>
        </p:grpSpPr>
        <p:sp>
          <p:nvSpPr>
            <p:cNvPr id="13"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等腰三角形 13"/>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文本框 14"/>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0-#ppt_h/2"/>
                                          </p:val>
                                        </p:tav>
                                        <p:tav tm="100000">
                                          <p:val>
                                            <p:strVal val="#ppt_y"/>
                                          </p:val>
                                        </p:tav>
                                      </p:tavLst>
                                    </p:anim>
                                  </p:childTnLst>
                                </p:cTn>
                              </p:par>
                            </p:childTnLst>
                          </p:cTn>
                        </p:par>
                        <p:par>
                          <p:cTn id="35" fill="hold">
                            <p:stCondLst>
                              <p:cond delay="1500"/>
                            </p:stCondLst>
                            <p:childTnLst>
                              <p:par>
                                <p:cTn id="36" presetID="22" presetClass="entr" presetSubtype="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p:stCondLst>
                              <p:cond delay="2000"/>
                            </p:stCondLst>
                            <p:childTnLst>
                              <p:par>
                                <p:cTn id="40" presetID="2"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0-#ppt_h/2"/>
                                          </p:val>
                                        </p:tav>
                                        <p:tav tm="100000">
                                          <p:val>
                                            <p:strVal val="#ppt_y"/>
                                          </p:val>
                                        </p:tav>
                                      </p:tavLst>
                                    </p:anim>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animBg="1"/>
      <p:bldP spid="4" grpId="0" animBg="1"/>
      <p:bldP spid="5" grpId="0" animBg="1"/>
      <p:bldP spid="6" grpId="0" animBg="1"/>
      <p:bldP spid="7" grpId="0" bldLvl="0" animBg="1" autoUpdateAnimBg="0"/>
      <p:bldP spid="8" grpId="0" bldLvl="0" animBg="1" autoUpdateAnimBg="0"/>
      <p:bldP spid="9" grpId="0" bldLvl="0" animBg="1" autoUpdateAnimBg="0"/>
      <p:bldP spid="10" grpId="0" bldLvl="0" animBg="1" autoUpdateAnimBg="0"/>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6"/>
          <p:cNvSpPr>
            <a:spLocks noChangeArrowheads="1"/>
          </p:cNvSpPr>
          <p:nvPr/>
        </p:nvSpPr>
        <p:spPr bwMode="auto">
          <a:xfrm>
            <a:off x="3253319" y="1524894"/>
            <a:ext cx="1483783" cy="1113367"/>
          </a:xfrm>
          <a:prstGeom prst="triangle">
            <a:avLst>
              <a:gd name="adj" fmla="val 50000"/>
            </a:avLst>
          </a:prstGeom>
          <a:noFill/>
          <a:ln w="19050">
            <a:solidFill>
              <a:schemeClr val="tx1"/>
            </a:solid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1219200" fontAlgn="base">
              <a:spcBef>
                <a:spcPct val="0"/>
              </a:spcBef>
              <a:spcAft>
                <a:spcPct val="0"/>
              </a:spcAft>
              <a:defRPr/>
            </a:pPr>
            <a:endParaRPr lang="zh-CN" altLang="en-US"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AutoShape 3"/>
          <p:cNvSpPr/>
          <p:nvPr/>
        </p:nvSpPr>
        <p:spPr bwMode="auto">
          <a:xfrm rot="10800000">
            <a:off x="2760135" y="2807593"/>
            <a:ext cx="2470151" cy="607483"/>
          </a:xfrm>
          <a:custGeom>
            <a:avLst/>
            <a:gdLst>
              <a:gd name="T0" fmla="*/ 0 w 21600"/>
              <a:gd name="T1" fmla="*/ 0 h 21600"/>
              <a:gd name="T2" fmla="*/ 3428 w 21600"/>
              <a:gd name="T3" fmla="*/ 21600 h 21600"/>
              <a:gd name="T4" fmla="*/ 18172 w 21600"/>
              <a:gd name="T5" fmla="*/ 21600 h 21600"/>
              <a:gd name="T6" fmla="*/ 216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9050">
            <a:solidFill>
              <a:schemeClr val="tx1"/>
            </a:solidFill>
          </a:ln>
        </p:spPr>
        <p:txBody>
          <a:bodyPr anchor="ctr"/>
          <a:lstStyle/>
          <a:p>
            <a:pPr defTabSz="1219200" fontAlgn="base">
              <a:spcBef>
                <a:spcPct val="0"/>
              </a:spcBef>
              <a:spcAft>
                <a:spcPct val="0"/>
              </a:spcAft>
              <a:defRPr/>
            </a:pPr>
            <a:endParaRPr lang="zh-CN" altLang="en-US"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1" name="AutoShape 4"/>
          <p:cNvSpPr/>
          <p:nvPr/>
        </p:nvSpPr>
        <p:spPr bwMode="auto">
          <a:xfrm rot="10800000">
            <a:off x="2125135" y="3622509"/>
            <a:ext cx="3786717" cy="937684"/>
          </a:xfrm>
          <a:custGeom>
            <a:avLst/>
            <a:gdLst>
              <a:gd name="T0" fmla="*/ 0 w 21600"/>
              <a:gd name="T1" fmla="*/ 0 h 21600"/>
              <a:gd name="T2" fmla="*/ 3428 w 21600"/>
              <a:gd name="T3" fmla="*/ 21600 h 21600"/>
              <a:gd name="T4" fmla="*/ 18172 w 21600"/>
              <a:gd name="T5" fmla="*/ 21600 h 21600"/>
              <a:gd name="T6" fmla="*/ 216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9050">
            <a:solidFill>
              <a:schemeClr val="tx1"/>
            </a:solidFill>
          </a:ln>
        </p:spPr>
        <p:txBody>
          <a:bodyPr anchor="ctr"/>
          <a:lstStyle/>
          <a:p>
            <a:pPr defTabSz="1219200" fontAlgn="base">
              <a:spcBef>
                <a:spcPct val="0"/>
              </a:spcBef>
              <a:spcAft>
                <a:spcPct val="0"/>
              </a:spcAft>
              <a:defRPr/>
            </a:pPr>
            <a:endParaRPr lang="zh-CN" altLang="en-US"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2" name="AutoShape 5"/>
          <p:cNvSpPr/>
          <p:nvPr/>
        </p:nvSpPr>
        <p:spPr bwMode="auto">
          <a:xfrm rot="10800000">
            <a:off x="1083735" y="4773976"/>
            <a:ext cx="5822951" cy="1439333"/>
          </a:xfrm>
          <a:custGeom>
            <a:avLst/>
            <a:gdLst>
              <a:gd name="T0" fmla="*/ 0 w 21600"/>
              <a:gd name="T1" fmla="*/ 0 h 21600"/>
              <a:gd name="T2" fmla="*/ 3428 w 21600"/>
              <a:gd name="T3" fmla="*/ 21600 h 21600"/>
              <a:gd name="T4" fmla="*/ 18172 w 21600"/>
              <a:gd name="T5" fmla="*/ 21600 h 21600"/>
              <a:gd name="T6" fmla="*/ 216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9050">
            <a:solidFill>
              <a:schemeClr val="tx1"/>
            </a:solidFill>
          </a:ln>
        </p:spPr>
        <p:txBody>
          <a:bodyPr anchor="ctr"/>
          <a:lstStyle/>
          <a:p>
            <a:pPr defTabSz="1219200" fontAlgn="base">
              <a:spcBef>
                <a:spcPct val="0"/>
              </a:spcBef>
              <a:spcAft>
                <a:spcPct val="0"/>
              </a:spcAft>
              <a:defRPr/>
            </a:pPr>
            <a:endParaRPr lang="zh-CN" altLang="en-US" sz="2400" kern="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33" name="组合 32"/>
          <p:cNvGrpSpPr/>
          <p:nvPr/>
        </p:nvGrpSpPr>
        <p:grpSpPr>
          <a:xfrm>
            <a:off x="5274733" y="1795825"/>
            <a:ext cx="6002867" cy="3822700"/>
            <a:chOff x="3956050" y="1190773"/>
            <a:chExt cx="4502150" cy="2867025"/>
          </a:xfrm>
        </p:grpSpPr>
        <p:sp>
          <p:nvSpPr>
            <p:cNvPr id="34" name="Rectangle 20"/>
            <p:cNvSpPr>
              <a:spLocks noChangeArrowheads="1"/>
            </p:cNvSpPr>
            <p:nvPr/>
          </p:nvSpPr>
          <p:spPr bwMode="auto">
            <a:xfrm>
              <a:off x="3956050" y="1190773"/>
              <a:ext cx="4502150"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6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此处输入文本，此处输入文本此处输入文本此处输入文本此处输入文本此处输入文本</a:t>
              </a:r>
              <a:endParaRPr lang="zh-CN" altLang="en-US" sz="16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5" name="Rectangle 23"/>
            <p:cNvSpPr>
              <a:spLocks noChangeArrowheads="1"/>
            </p:cNvSpPr>
            <p:nvPr/>
          </p:nvSpPr>
          <p:spPr bwMode="auto">
            <a:xfrm>
              <a:off x="4416425" y="1949598"/>
              <a:ext cx="4041775"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6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此处输入文本，此处输入文本此处输入文本此处输入文本此处输入文本此处输入文本</a:t>
              </a:r>
              <a:endParaRPr lang="zh-CN" altLang="en-US" sz="1600" dirty="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7" name="Rectangle 26"/>
            <p:cNvSpPr>
              <a:spLocks noChangeArrowheads="1"/>
            </p:cNvSpPr>
            <p:nvPr/>
          </p:nvSpPr>
          <p:spPr bwMode="auto">
            <a:xfrm>
              <a:off x="4808538" y="2646512"/>
              <a:ext cx="3649662"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6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此处输入文本，此处输入文本此处输入文本此处输入文本此处输入文本此处输入文本</a:t>
              </a:r>
              <a:endParaRPr lang="zh-CN" altLang="en-US" sz="16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8" name="Rectangle 29"/>
            <p:cNvSpPr>
              <a:spLocks noChangeArrowheads="1"/>
            </p:cNvSpPr>
            <p:nvPr/>
          </p:nvSpPr>
          <p:spPr bwMode="auto">
            <a:xfrm>
              <a:off x="5491163" y="3705373"/>
              <a:ext cx="2967037"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6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rPr>
                <a:t>此处输入文本，此处输入文本此处输入文本此处输入文本这里输入</a:t>
              </a:r>
              <a:endParaRPr lang="zh-CN" altLang="en-US" sz="16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11" name="组合 10"/>
          <p:cNvGrpSpPr/>
          <p:nvPr/>
        </p:nvGrpSpPr>
        <p:grpSpPr>
          <a:xfrm>
            <a:off x="307721" y="332065"/>
            <a:ext cx="3664691" cy="420564"/>
            <a:chOff x="568442" y="319364"/>
            <a:chExt cx="3664694" cy="420565"/>
          </a:xfrm>
        </p:grpSpPr>
        <p:sp>
          <p:nvSpPr>
            <p:cNvPr id="12"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等腰三角形 12"/>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文本框 13"/>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4270161" y="1921143"/>
            <a:ext cx="1865185" cy="2238224"/>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noFill/>
          <a:ln>
            <a:solidFill>
              <a:schemeClr val="accent1">
                <a:lumMod val="75000"/>
              </a:schemeClr>
            </a:solidFill>
          </a:ln>
        </p:spPr>
        <p:txBody>
          <a:bodyPr vert="horz" wrap="square" lIns="91419" tIns="45709" rIns="91419" bIns="45709" numCol="1" anchor="t" anchorCtr="0" compatLnSpc="1"/>
          <a:lstStyle/>
          <a:p>
            <a:endParaRPr lang="en-US" sz="320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Freeform 6"/>
          <p:cNvSpPr/>
          <p:nvPr/>
        </p:nvSpPr>
        <p:spPr bwMode="auto">
          <a:xfrm>
            <a:off x="6330473" y="1921143"/>
            <a:ext cx="1865185" cy="2238224"/>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noFill/>
          <a:ln>
            <a:solidFill>
              <a:schemeClr val="accent2"/>
            </a:solidFill>
          </a:ln>
        </p:spPr>
        <p:txBody>
          <a:bodyPr vert="horz" wrap="square" lIns="91419" tIns="45709" rIns="91419" bIns="45709" numCol="1" anchor="t" anchorCtr="0" compatLnSpc="1"/>
          <a:lstStyle/>
          <a:p>
            <a:endParaRPr lang="en-US" sz="320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Freeform 7"/>
          <p:cNvSpPr/>
          <p:nvPr/>
        </p:nvSpPr>
        <p:spPr bwMode="auto">
          <a:xfrm>
            <a:off x="4300421" y="4183879"/>
            <a:ext cx="1862316" cy="2235355"/>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noFill/>
          <a:ln>
            <a:solidFill>
              <a:schemeClr val="accent2"/>
            </a:solidFill>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Freeform 8"/>
          <p:cNvSpPr/>
          <p:nvPr/>
        </p:nvSpPr>
        <p:spPr bwMode="auto">
          <a:xfrm>
            <a:off x="6357865" y="4183879"/>
            <a:ext cx="1865185" cy="2235355"/>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noFill/>
          <a:ln>
            <a:solidFill>
              <a:schemeClr val="accent1">
                <a:lumMod val="75000"/>
              </a:schemeClr>
            </a:solidFill>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9" name="Group 12"/>
          <p:cNvGrpSpPr/>
          <p:nvPr/>
        </p:nvGrpSpPr>
        <p:grpSpPr>
          <a:xfrm>
            <a:off x="6860559" y="2562635"/>
            <a:ext cx="805012" cy="1009360"/>
            <a:chOff x="5106627" y="2260366"/>
            <a:chExt cx="324452" cy="406813"/>
          </a:xfrm>
          <a:noFill/>
        </p:grpSpPr>
        <p:sp>
          <p:nvSpPr>
            <p:cNvPr id="10"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w="9525">
              <a:solidFill>
                <a:schemeClr val="accent2"/>
              </a:solidFill>
              <a:round/>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w="9525">
              <a:solidFill>
                <a:schemeClr val="accent2"/>
              </a:solidFill>
              <a:round/>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w="9525">
              <a:solidFill>
                <a:schemeClr val="accent2"/>
              </a:solidFill>
              <a:round/>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Oval 83"/>
            <p:cNvSpPr>
              <a:spLocks noChangeArrowheads="1"/>
            </p:cNvSpPr>
            <p:nvPr/>
          </p:nvSpPr>
          <p:spPr bwMode="auto">
            <a:xfrm>
              <a:off x="5111618" y="2260366"/>
              <a:ext cx="316965" cy="107319"/>
            </a:xfrm>
            <a:prstGeom prst="ellipse">
              <a:avLst/>
            </a:prstGeom>
            <a:grpFill/>
            <a:ln w="9525">
              <a:solidFill>
                <a:schemeClr val="accent2"/>
              </a:solidFill>
              <a:round/>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5" name="Group 17"/>
          <p:cNvGrpSpPr/>
          <p:nvPr/>
        </p:nvGrpSpPr>
        <p:grpSpPr>
          <a:xfrm>
            <a:off x="4860035" y="4818551"/>
            <a:ext cx="743088" cy="966015"/>
            <a:chOff x="6421904" y="4798576"/>
            <a:chExt cx="299494" cy="389342"/>
          </a:xfrm>
          <a:noFill/>
        </p:grpSpPr>
        <p:sp>
          <p:nvSpPr>
            <p:cNvPr id="16"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w="9525">
              <a:solidFill>
                <a:schemeClr val="accent2"/>
              </a:solidFill>
              <a:round/>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w="9525">
              <a:solidFill>
                <a:schemeClr val="accent2"/>
              </a:solidFill>
              <a:round/>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8" name="Group 20"/>
          <p:cNvGrpSpPr/>
          <p:nvPr/>
        </p:nvGrpSpPr>
        <p:grpSpPr>
          <a:xfrm>
            <a:off x="4802379" y="2673301"/>
            <a:ext cx="800744" cy="788036"/>
            <a:chOff x="1587575" y="2265358"/>
            <a:chExt cx="314468" cy="309477"/>
          </a:xfrm>
          <a:noFill/>
        </p:grpSpPr>
        <p:sp>
          <p:nvSpPr>
            <p:cNvPr id="1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w="9525">
              <a:solidFill>
                <a:schemeClr val="accent1">
                  <a:lumMod val="75000"/>
                </a:schemeClr>
              </a:solidFill>
              <a:round/>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Oval 60"/>
            <p:cNvSpPr>
              <a:spLocks noChangeArrowheads="1"/>
            </p:cNvSpPr>
            <p:nvPr/>
          </p:nvSpPr>
          <p:spPr bwMode="auto">
            <a:xfrm>
              <a:off x="1712364" y="2387652"/>
              <a:ext cx="64890" cy="62395"/>
            </a:xfrm>
            <a:prstGeom prst="ellipse">
              <a:avLst/>
            </a:prstGeom>
            <a:grpFill/>
            <a:ln w="9525">
              <a:solidFill>
                <a:schemeClr val="accent1">
                  <a:lumMod val="75000"/>
                </a:schemeClr>
              </a:solidFill>
              <a:round/>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1" name="Group 23"/>
          <p:cNvGrpSpPr/>
          <p:nvPr/>
        </p:nvGrpSpPr>
        <p:grpSpPr>
          <a:xfrm>
            <a:off x="6807501" y="4944830"/>
            <a:ext cx="965907" cy="713455"/>
            <a:chOff x="2563427" y="3717902"/>
            <a:chExt cx="439257" cy="324452"/>
          </a:xfrm>
          <a:noFill/>
        </p:grpSpPr>
        <p:sp>
          <p:nvSpPr>
            <p:cNvPr id="22"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w="9525">
              <a:solidFill>
                <a:schemeClr val="accent1">
                  <a:lumMod val="75000"/>
                </a:schemeClr>
              </a:solidFill>
              <a:round/>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w="9525">
              <a:solidFill>
                <a:schemeClr val="accent1">
                  <a:lumMod val="75000"/>
                </a:schemeClr>
              </a:solidFill>
              <a:round/>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w="9525">
              <a:solidFill>
                <a:schemeClr val="accent1">
                  <a:lumMod val="75000"/>
                </a:schemeClr>
              </a:solidFill>
              <a:round/>
            </a:ln>
          </p:spPr>
          <p:txBody>
            <a:bodyPr vert="horz" wrap="square" lIns="91419" tIns="45709" rIns="91419" bIns="45709" numCol="1" anchor="t" anchorCtr="0" compatLnSpc="1"/>
            <a:lstStyle/>
            <a:p>
              <a:endParaRPr lang="en-US" sz="32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5" name="Text Box 10"/>
          <p:cNvSpPr txBox="1">
            <a:spLocks noChangeArrowheads="1"/>
          </p:cNvSpPr>
          <p:nvPr/>
        </p:nvSpPr>
        <p:spPr bwMode="auto">
          <a:xfrm>
            <a:off x="8329353" y="2814101"/>
            <a:ext cx="3150747" cy="784820"/>
          </a:xfrm>
          <a:prstGeom prst="rect">
            <a:avLst/>
          </a:prstGeom>
          <a:noFill/>
          <a:ln w="9525">
            <a:noFill/>
            <a:miter lim="800000"/>
          </a:ln>
        </p:spPr>
        <p:txBody>
          <a:bodyPr wrap="square" lIns="45709" tIns="22855" rIns="45709" bIns="22855">
            <a:spAutoFit/>
          </a:bodyPr>
          <a:lstStyle/>
          <a:p>
            <a:pPr algn="just">
              <a:spcBef>
                <a:spcPct val="0"/>
              </a:spcBef>
              <a:defRPr/>
            </a:pP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Text Box 10"/>
          <p:cNvSpPr txBox="1">
            <a:spLocks noChangeArrowheads="1"/>
          </p:cNvSpPr>
          <p:nvPr/>
        </p:nvSpPr>
        <p:spPr bwMode="auto">
          <a:xfrm>
            <a:off x="8387828" y="5123759"/>
            <a:ext cx="3150747" cy="784820"/>
          </a:xfrm>
          <a:prstGeom prst="rect">
            <a:avLst/>
          </a:prstGeom>
          <a:noFill/>
          <a:ln w="9525">
            <a:noFill/>
            <a:miter lim="800000"/>
          </a:ln>
        </p:spPr>
        <p:txBody>
          <a:bodyPr wrap="square" lIns="45709" tIns="22855" rIns="45709" bIns="22855">
            <a:spAutoFit/>
          </a:bodyPr>
          <a:lstStyle/>
          <a:p>
            <a:pPr algn="just">
              <a:spcBef>
                <a:spcPct val="0"/>
              </a:spcBef>
              <a:defRPr/>
            </a:pP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7" name="Text Box 10"/>
          <p:cNvSpPr txBox="1">
            <a:spLocks noChangeArrowheads="1"/>
          </p:cNvSpPr>
          <p:nvPr/>
        </p:nvSpPr>
        <p:spPr bwMode="auto">
          <a:xfrm>
            <a:off x="974440" y="2903559"/>
            <a:ext cx="3150747" cy="784820"/>
          </a:xfrm>
          <a:prstGeom prst="rect">
            <a:avLst/>
          </a:prstGeom>
          <a:noFill/>
          <a:ln w="9525">
            <a:noFill/>
            <a:miter lim="800000"/>
          </a:ln>
        </p:spPr>
        <p:txBody>
          <a:bodyPr wrap="square" lIns="45709" tIns="22855" rIns="45709" bIns="22855">
            <a:spAutoFit/>
          </a:bodyPr>
          <a:lstStyle/>
          <a:p>
            <a:pPr algn="r">
              <a:spcBef>
                <a:spcPct val="0"/>
              </a:spcBef>
              <a:defRPr/>
            </a:pP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8" name="Text Box 10"/>
          <p:cNvSpPr txBox="1">
            <a:spLocks noChangeArrowheads="1"/>
          </p:cNvSpPr>
          <p:nvPr/>
        </p:nvSpPr>
        <p:spPr bwMode="auto">
          <a:xfrm>
            <a:off x="974440" y="5272847"/>
            <a:ext cx="3150747" cy="784820"/>
          </a:xfrm>
          <a:prstGeom prst="rect">
            <a:avLst/>
          </a:prstGeom>
          <a:noFill/>
          <a:ln w="9525">
            <a:noFill/>
            <a:miter lim="800000"/>
          </a:ln>
        </p:spPr>
        <p:txBody>
          <a:bodyPr wrap="square" lIns="45709" tIns="22855" rIns="45709" bIns="22855">
            <a:spAutoFit/>
          </a:bodyPr>
          <a:lstStyle/>
          <a:p>
            <a:pPr algn="r">
              <a:spcBef>
                <a:spcPct val="0"/>
              </a:spcBef>
              <a:defRPr/>
            </a:pPr>
            <a:r>
              <a:rPr lang="zh-CN" altLang="en-US"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此处添加计划扼要说明，添加简短说明文字。此处添加明年计划的扼要说明，添加简短说明文字。</a:t>
            </a:r>
            <a:endParaRPr lang="en-US" altLang="zh-CN" sz="16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2" name="Copyright Notice"/>
          <p:cNvSpPr/>
          <p:nvPr/>
        </p:nvSpPr>
        <p:spPr bwMode="auto">
          <a:xfrm>
            <a:off x="8268427" y="2363185"/>
            <a:ext cx="2628292" cy="43475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点击加入标题文字</a:t>
            </a:r>
            <a:endParaRPr 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Copyright Notice"/>
          <p:cNvSpPr/>
          <p:nvPr/>
        </p:nvSpPr>
        <p:spPr bwMode="auto">
          <a:xfrm>
            <a:off x="8302970" y="4677704"/>
            <a:ext cx="2628292" cy="43475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点击加入标题文字</a:t>
            </a:r>
            <a:endParaRPr 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Copyright Notice"/>
          <p:cNvSpPr/>
          <p:nvPr/>
        </p:nvSpPr>
        <p:spPr bwMode="auto">
          <a:xfrm>
            <a:off x="1569098" y="2457855"/>
            <a:ext cx="2628292" cy="43475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点击加入标题文字</a:t>
            </a:r>
            <a:endParaRPr 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5" name="Copyright Notice"/>
          <p:cNvSpPr/>
          <p:nvPr/>
        </p:nvSpPr>
        <p:spPr bwMode="auto">
          <a:xfrm>
            <a:off x="1534365" y="4842657"/>
            <a:ext cx="2628292" cy="43475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点击加入标题文字</a:t>
            </a:r>
            <a:endParaRPr lang="en-US" sz="2400" b="1" cap="small"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29" name="组合 28"/>
          <p:cNvGrpSpPr/>
          <p:nvPr/>
        </p:nvGrpSpPr>
        <p:grpSpPr>
          <a:xfrm>
            <a:off x="307721" y="332065"/>
            <a:ext cx="3664691" cy="420564"/>
            <a:chOff x="568442" y="319364"/>
            <a:chExt cx="3664694" cy="420565"/>
          </a:xfrm>
        </p:grpSpPr>
        <p:sp>
          <p:nvSpPr>
            <p:cNvPr id="30"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1" name="等腰三角形 30"/>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6" name="文本框 35"/>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50"/>
                                        <p:tgtEl>
                                          <p:spTgt spid="15"/>
                                        </p:tgtEl>
                                      </p:cBhvr>
                                    </p:animEffect>
                                    <p:anim calcmode="lin" valueType="num">
                                      <p:cBhvr>
                                        <p:cTn id="38" dur="250" fill="hold"/>
                                        <p:tgtEl>
                                          <p:spTgt spid="15"/>
                                        </p:tgtEl>
                                        <p:attrNameLst>
                                          <p:attrName>ppt_x</p:attrName>
                                        </p:attrNameLst>
                                      </p:cBhvr>
                                      <p:tavLst>
                                        <p:tav tm="0">
                                          <p:val>
                                            <p:strVal val="#ppt_x"/>
                                          </p:val>
                                        </p:tav>
                                        <p:tav tm="100000">
                                          <p:val>
                                            <p:strVal val="#ppt_x"/>
                                          </p:val>
                                        </p:tav>
                                      </p:tavLst>
                                    </p:anim>
                                    <p:anim calcmode="lin" valueType="num">
                                      <p:cBhvr>
                                        <p:cTn id="39" dur="25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50"/>
                                        <p:tgtEl>
                                          <p:spTgt spid="18"/>
                                        </p:tgtEl>
                                      </p:cBhvr>
                                    </p:animEffect>
                                    <p:anim calcmode="lin" valueType="num">
                                      <p:cBhvr>
                                        <p:cTn id="44" dur="250" fill="hold"/>
                                        <p:tgtEl>
                                          <p:spTgt spid="18"/>
                                        </p:tgtEl>
                                        <p:attrNameLst>
                                          <p:attrName>ppt_x</p:attrName>
                                        </p:attrNameLst>
                                      </p:cBhvr>
                                      <p:tavLst>
                                        <p:tav tm="0">
                                          <p:val>
                                            <p:strVal val="#ppt_x"/>
                                          </p:val>
                                        </p:tav>
                                        <p:tav tm="100000">
                                          <p:val>
                                            <p:strVal val="#ppt_x"/>
                                          </p:val>
                                        </p:tav>
                                      </p:tavLst>
                                    </p:anim>
                                    <p:anim calcmode="lin" valueType="num">
                                      <p:cBhvr>
                                        <p:cTn id="45" dur="25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250"/>
                                        <p:tgtEl>
                                          <p:spTgt spid="21"/>
                                        </p:tgtEl>
                                      </p:cBhvr>
                                    </p:animEffect>
                                    <p:anim calcmode="lin" valueType="num">
                                      <p:cBhvr>
                                        <p:cTn id="50" dur="250" fill="hold"/>
                                        <p:tgtEl>
                                          <p:spTgt spid="21"/>
                                        </p:tgtEl>
                                        <p:attrNameLst>
                                          <p:attrName>ppt_x</p:attrName>
                                        </p:attrNameLst>
                                      </p:cBhvr>
                                      <p:tavLst>
                                        <p:tav tm="0">
                                          <p:val>
                                            <p:strVal val="#ppt_x"/>
                                          </p:val>
                                        </p:tav>
                                        <p:tav tm="100000">
                                          <p:val>
                                            <p:strVal val="#ppt_x"/>
                                          </p:val>
                                        </p:tav>
                                      </p:tavLst>
                                    </p:anim>
                                    <p:anim calcmode="lin" valueType="num">
                                      <p:cBhvr>
                                        <p:cTn id="51" dur="250" fill="hold"/>
                                        <p:tgtEl>
                                          <p:spTgt spid="21"/>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50"/>
                                        <p:tgtEl>
                                          <p:spTgt spid="25"/>
                                        </p:tgtEl>
                                      </p:cBhvr>
                                    </p:animEffect>
                                    <p:anim calcmode="lin" valueType="num">
                                      <p:cBhvr>
                                        <p:cTn id="56" dur="250" fill="hold"/>
                                        <p:tgtEl>
                                          <p:spTgt spid="25"/>
                                        </p:tgtEl>
                                        <p:attrNameLst>
                                          <p:attrName>ppt_x</p:attrName>
                                        </p:attrNameLst>
                                      </p:cBhvr>
                                      <p:tavLst>
                                        <p:tav tm="0">
                                          <p:val>
                                            <p:strVal val="#ppt_x"/>
                                          </p:val>
                                        </p:tav>
                                        <p:tav tm="100000">
                                          <p:val>
                                            <p:strVal val="#ppt_x"/>
                                          </p:val>
                                        </p:tav>
                                      </p:tavLst>
                                    </p:anim>
                                    <p:anim calcmode="lin" valueType="num">
                                      <p:cBhvr>
                                        <p:cTn id="57" dur="25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250"/>
                                        <p:tgtEl>
                                          <p:spTgt spid="26"/>
                                        </p:tgtEl>
                                      </p:cBhvr>
                                    </p:animEffect>
                                    <p:anim calcmode="lin" valueType="num">
                                      <p:cBhvr>
                                        <p:cTn id="62" dur="250" fill="hold"/>
                                        <p:tgtEl>
                                          <p:spTgt spid="26"/>
                                        </p:tgtEl>
                                        <p:attrNameLst>
                                          <p:attrName>ppt_x</p:attrName>
                                        </p:attrNameLst>
                                      </p:cBhvr>
                                      <p:tavLst>
                                        <p:tav tm="0">
                                          <p:val>
                                            <p:strVal val="#ppt_x"/>
                                          </p:val>
                                        </p:tav>
                                        <p:tav tm="100000">
                                          <p:val>
                                            <p:strVal val="#ppt_x"/>
                                          </p:val>
                                        </p:tav>
                                      </p:tavLst>
                                    </p:anim>
                                    <p:anim calcmode="lin" valueType="num">
                                      <p:cBhvr>
                                        <p:cTn id="63" dur="250" fill="hold"/>
                                        <p:tgtEl>
                                          <p:spTgt spid="26"/>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anim calcmode="lin" valueType="num">
                                      <p:cBhvr>
                                        <p:cTn id="68" dur="250" fill="hold"/>
                                        <p:tgtEl>
                                          <p:spTgt spid="27"/>
                                        </p:tgtEl>
                                        <p:attrNameLst>
                                          <p:attrName>ppt_x</p:attrName>
                                        </p:attrNameLst>
                                      </p:cBhvr>
                                      <p:tavLst>
                                        <p:tav tm="0">
                                          <p:val>
                                            <p:strVal val="#ppt_x"/>
                                          </p:val>
                                        </p:tav>
                                        <p:tav tm="100000">
                                          <p:val>
                                            <p:strVal val="#ppt_x"/>
                                          </p:val>
                                        </p:tav>
                                      </p:tavLst>
                                    </p:anim>
                                    <p:anim calcmode="lin" valueType="num">
                                      <p:cBhvr>
                                        <p:cTn id="69" dur="250" fill="hold"/>
                                        <p:tgtEl>
                                          <p:spTgt spid="27"/>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250"/>
                                        <p:tgtEl>
                                          <p:spTgt spid="28"/>
                                        </p:tgtEl>
                                      </p:cBhvr>
                                    </p:animEffect>
                                    <p:anim calcmode="lin" valueType="num">
                                      <p:cBhvr>
                                        <p:cTn id="74" dur="250" fill="hold"/>
                                        <p:tgtEl>
                                          <p:spTgt spid="28"/>
                                        </p:tgtEl>
                                        <p:attrNameLst>
                                          <p:attrName>ppt_x</p:attrName>
                                        </p:attrNameLst>
                                      </p:cBhvr>
                                      <p:tavLst>
                                        <p:tav tm="0">
                                          <p:val>
                                            <p:strVal val="#ppt_x"/>
                                          </p:val>
                                        </p:tav>
                                        <p:tav tm="100000">
                                          <p:val>
                                            <p:strVal val="#ppt_x"/>
                                          </p:val>
                                        </p:tav>
                                      </p:tavLst>
                                    </p:anim>
                                    <p:anim calcmode="lin" valueType="num">
                                      <p:cBhvr>
                                        <p:cTn id="75" dur="250" fill="hold"/>
                                        <p:tgtEl>
                                          <p:spTgt spid="28"/>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2" presetClass="entr" presetSubtype="8"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additive="base">
                                        <p:cTn id="79" dur="500" fill="hold"/>
                                        <p:tgtEl>
                                          <p:spTgt spid="29"/>
                                        </p:tgtEl>
                                        <p:attrNameLst>
                                          <p:attrName>ppt_x</p:attrName>
                                        </p:attrNameLst>
                                      </p:cBhvr>
                                      <p:tavLst>
                                        <p:tav tm="0">
                                          <p:val>
                                            <p:strVal val="0-#ppt_w/2"/>
                                          </p:val>
                                        </p:tav>
                                        <p:tav tm="100000">
                                          <p:val>
                                            <p:strVal val="#ppt_x"/>
                                          </p:val>
                                        </p:tav>
                                      </p:tavLst>
                                    </p:anim>
                                    <p:anim calcmode="lin" valueType="num">
                                      <p:cBhvr additive="base">
                                        <p:cTn id="8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25" grpId="0"/>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088793" y="3021914"/>
            <a:ext cx="5060321" cy="830997"/>
          </a:xfrm>
          <a:prstGeom prst="rect">
            <a:avLst/>
          </a:prstGeom>
          <a:noFill/>
        </p:spPr>
        <p:txBody>
          <a:bodyPr wrap="square" rtlCol="0">
            <a:spAutoFit/>
            <a:scene3d>
              <a:camera prst="orthographicFront"/>
              <a:lightRig rig="threePt" dir="t"/>
            </a:scene3d>
            <a:sp3d contourW="12700"/>
          </a:bodyPr>
          <a:lstStyle/>
          <a:p>
            <a:pPr algn="dist"/>
            <a:r>
              <a:rPr lang="zh-CN" altLang="en-US" sz="4800" b="1" dirty="0">
                <a:solidFill>
                  <a:schemeClr val="tx1">
                    <a:lumMod val="65000"/>
                    <a:lumOff val="35000"/>
                  </a:schemeClr>
                </a:solidFill>
                <a:latin typeface="FZHei-B01S" panose="02010601030101010101" pitchFamily="2" charset="-122"/>
                <a:ea typeface="FZHei-B01S" panose="02010601030101010101" pitchFamily="2" charset="-122"/>
                <a:cs typeface="经典综艺体简" panose="02010609000101010101" pitchFamily="49" charset="-122"/>
                <a:sym typeface="FZHei-B01S" panose="02010601030101010101" pitchFamily="2" charset="-122"/>
              </a:rPr>
              <a:t>感谢您的观看</a:t>
            </a:r>
            <a:endParaRPr lang="zh-CN" altLang="en-US" sz="4800" b="1" dirty="0">
              <a:solidFill>
                <a:schemeClr val="tx1">
                  <a:lumMod val="65000"/>
                  <a:lumOff val="35000"/>
                </a:schemeClr>
              </a:solidFill>
              <a:latin typeface="FZHei-B01S" panose="02010601030101010101" pitchFamily="2" charset="-122"/>
              <a:ea typeface="FZHei-B01S" panose="02010601030101010101" pitchFamily="2" charset="-122"/>
              <a:cs typeface="经典综艺体简" panose="02010609000101010101" pitchFamily="49" charset="-122"/>
              <a:sym typeface="FZHei-B01S" panose="02010601030101010101" pitchFamily="2" charset="-122"/>
            </a:endParaRPr>
          </a:p>
        </p:txBody>
      </p:sp>
      <p:sp>
        <p:nvSpPr>
          <p:cNvPr id="10" name="文本框 9"/>
          <p:cNvSpPr txBox="1"/>
          <p:nvPr/>
        </p:nvSpPr>
        <p:spPr>
          <a:xfrm>
            <a:off x="5354462" y="2520315"/>
            <a:ext cx="4495799" cy="523220"/>
          </a:xfrm>
          <a:prstGeom prst="rect">
            <a:avLst/>
          </a:prstGeom>
          <a:noFill/>
        </p:spPr>
        <p:txBody>
          <a:bodyPr wrap="square" rtlCol="0">
            <a:spAutoFit/>
            <a:scene3d>
              <a:camera prst="orthographicFront"/>
              <a:lightRig rig="threePt" dir="t"/>
            </a:scene3d>
            <a:sp3d contourW="12700"/>
          </a:bodyPr>
          <a:lstStyle/>
          <a:p>
            <a:pPr algn="dist"/>
            <a:endPar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a:p>
            <a:pPr algn="dist"/>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公司简介</a:t>
            </a:r>
            <a:r>
              <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产品介绍</a:t>
            </a:r>
            <a:r>
              <a:rPr lang="en-US" altLang="zh-CN"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a:t>
            </a:r>
            <a:r>
              <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员工风采</a:t>
            </a:r>
            <a:endParaRPr lang="zh-CN" altLang="en-US" sz="14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1795917" y="2520315"/>
            <a:ext cx="3558545" cy="1568450"/>
          </a:xfrm>
          <a:prstGeom prst="rect">
            <a:avLst/>
          </a:prstGeom>
          <a:noFill/>
        </p:spPr>
        <p:txBody>
          <a:bodyPr wrap="square" rtlCol="0">
            <a:spAutoFit/>
            <a:scene3d>
              <a:camera prst="orthographicFront"/>
              <a:lightRig rig="threePt" dir="t"/>
            </a:scene3d>
            <a:sp3d contourW="12700"/>
          </a:bodyPr>
          <a:lstStyle/>
          <a:p>
            <a:pPr algn="ctr"/>
            <a:r>
              <a:rPr lang="en-US" altLang="zh-CN" sz="9600" dirty="0" smtClean="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20XX</a:t>
            </a:r>
            <a:endParaRPr lang="zh-CN" altLang="en-US" sz="96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文本框 8"/>
          <p:cNvSpPr txBox="1"/>
          <p:nvPr/>
        </p:nvSpPr>
        <p:spPr>
          <a:xfrm>
            <a:off x="2108200" y="3863870"/>
            <a:ext cx="7879443" cy="461665"/>
          </a:xfrm>
          <a:prstGeom prst="rect">
            <a:avLst/>
          </a:prstGeom>
          <a:noFill/>
        </p:spPr>
        <p:txBody>
          <a:bodyPr wrap="square" rtlCol="0">
            <a:spAutoFit/>
            <a:scene3d>
              <a:camera prst="orthographicFront"/>
              <a:lightRig rig="threePt" dir="t"/>
            </a:scene3d>
            <a:sp3d contourW="12700"/>
          </a:bodyPr>
          <a:lstStyle/>
          <a:p>
            <a:pPr algn="just"/>
            <a:r>
              <a:rPr lang="en-US" altLang="zh-CN" sz="12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Without ideal, life is a desert, not angry; Without ideal, life is like night, without light; Without ideal, life is like a maze, without direction.</a:t>
            </a:r>
            <a:endParaRPr lang="en-US" altLang="zh-CN" sz="1200"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19" name="组合 18"/>
          <p:cNvGrpSpPr/>
          <p:nvPr/>
        </p:nvGrpSpPr>
        <p:grpSpPr>
          <a:xfrm>
            <a:off x="7653460" y="4742784"/>
            <a:ext cx="1765300" cy="316802"/>
            <a:chOff x="1244534" y="3522134"/>
            <a:chExt cx="1765300" cy="316802"/>
          </a:xfrm>
          <a:solidFill>
            <a:srgbClr val="595959"/>
          </a:solidFill>
        </p:grpSpPr>
        <p:sp>
          <p:nvSpPr>
            <p:cNvPr id="20" name="矩形 19"/>
            <p:cNvSpPr/>
            <p:nvPr/>
          </p:nvSpPr>
          <p:spPr>
            <a:xfrm>
              <a:off x="1244534" y="3522134"/>
              <a:ext cx="1765300" cy="3168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1" name="文本框 20"/>
            <p:cNvSpPr txBox="1"/>
            <p:nvPr/>
          </p:nvSpPr>
          <p:spPr>
            <a:xfrm>
              <a:off x="1244535" y="3526647"/>
              <a:ext cx="1618194" cy="307777"/>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演讲者：</a:t>
              </a:r>
              <a:r>
                <a:rPr lang="en-US" altLang="zh-CN" sz="14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XXX</a:t>
              </a:r>
              <a:endParaRPr lang="zh-CN" altLang="en-US" sz="1400"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五边形 8"/>
          <p:cNvSpPr/>
          <p:nvPr/>
        </p:nvSpPr>
        <p:spPr>
          <a:xfrm>
            <a:off x="3987255" y="1484442"/>
            <a:ext cx="4298496" cy="4093806"/>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p:cNvSpPr txBox="1"/>
          <p:nvPr/>
        </p:nvSpPr>
        <p:spPr>
          <a:xfrm>
            <a:off x="2780712" y="2321004"/>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1</a:t>
            </a:r>
            <a:endParaRPr lang="zh-CN" altLang="en-US"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5035550" y="2784170"/>
            <a:ext cx="2238375"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dirty="0">
                <a:latin typeface="FZHei-B01S" panose="02010601030101010101" pitchFamily="2" charset="-122"/>
                <a:ea typeface="FZHei-B01S" panose="02010601030101010101" pitchFamily="2" charset="-122"/>
                <a:sym typeface="FZHei-B01S" panose="02010601030101010101" pitchFamily="2" charset="-122"/>
              </a:rPr>
              <a:t>公司简介</a:t>
            </a:r>
            <a:endParaRPr lang="zh-CN" altLang="en-US"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4807335" y="3446132"/>
            <a:ext cx="2694803" cy="96443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Without ideal, life is a desert, not</a:t>
            </a:r>
            <a:endPar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 angry; Without ideal, life is like night, without light; Without ideal, life is like a maze, without direction.</a:t>
            </a:r>
            <a:endPar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文本框 12"/>
          <p:cNvSpPr txBox="1"/>
          <p:nvPr/>
        </p:nvSpPr>
        <p:spPr>
          <a:xfrm>
            <a:off x="2461307" y="3291487"/>
            <a:ext cx="1571759" cy="400110"/>
          </a:xfrm>
          <a:prstGeom prst="rect">
            <a:avLst/>
          </a:prstGeom>
          <a:solidFill>
            <a:srgbClr val="F9F9F9"/>
          </a:solidFill>
        </p:spPr>
        <p:txBody>
          <a:bodyPr wrap="square" rtlCol="0">
            <a:spAutoFit/>
            <a:scene3d>
              <a:camera prst="orthographicFront"/>
              <a:lightRig rig="threePt" dir="t"/>
            </a:scene3d>
            <a:sp3d contourW="12700"/>
          </a:bodyPr>
          <a:lstStyle/>
          <a:p>
            <a:pPr algn="r"/>
            <a:r>
              <a:rPr lang="en-US" altLang="zh-CN"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rPr>
              <a:t>PART 01</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 name="五边形 3"/>
          <p:cNvSpPr/>
          <p:nvPr/>
        </p:nvSpPr>
        <p:spPr>
          <a:xfrm>
            <a:off x="2131915" y="2156731"/>
            <a:ext cx="2499277" cy="2380264"/>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p:cNvSpPr/>
          <p:nvPr/>
        </p:nvSpPr>
        <p:spPr>
          <a:xfrm>
            <a:off x="1695675" y="2056924"/>
            <a:ext cx="2180720" cy="2180720"/>
          </a:xfrm>
          <a:prstGeom prst="ellipse">
            <a:avLst/>
          </a:prstGeom>
          <a:noFill/>
          <a:ln w="9525">
            <a:solidFill>
              <a:schemeClr val="accent2"/>
            </a:solidFill>
          </a:ln>
        </p:spPr>
        <p:txBody>
          <a:bodyPr/>
          <a:lstStyle/>
          <a:p>
            <a:pPr marL="228600" indent="-228600"/>
            <a:endParaRPr lang="zh-CN" altLang="zh-CN" sz="21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Text Placeholder 4"/>
          <p:cNvSpPr/>
          <p:nvPr/>
        </p:nvSpPr>
        <p:spPr>
          <a:xfrm>
            <a:off x="4973105" y="2068035"/>
            <a:ext cx="2182307" cy="2180720"/>
          </a:xfrm>
          <a:prstGeom prst="ellipse">
            <a:avLst/>
          </a:prstGeom>
          <a:noFill/>
          <a:ln w="9525">
            <a:solidFill>
              <a:schemeClr val="accent1">
                <a:lumMod val="75000"/>
              </a:schemeClr>
            </a:solidFill>
          </a:ln>
        </p:spPr>
        <p:txBody>
          <a:bodyPr/>
          <a:lstStyle/>
          <a:p>
            <a:pPr marL="228600" indent="-228600"/>
            <a:endParaRPr lang="zh-CN" altLang="zh-CN" sz="21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Text Placeholder 5"/>
          <p:cNvSpPr/>
          <p:nvPr/>
        </p:nvSpPr>
        <p:spPr>
          <a:xfrm>
            <a:off x="8252121" y="2068035"/>
            <a:ext cx="2182307" cy="2180720"/>
          </a:xfrm>
          <a:prstGeom prst="ellipse">
            <a:avLst/>
          </a:prstGeom>
          <a:noFill/>
          <a:ln w="9525">
            <a:solidFill>
              <a:schemeClr val="accent2"/>
            </a:solidFill>
          </a:ln>
        </p:spPr>
        <p:txBody>
          <a:bodyPr/>
          <a:lstStyle/>
          <a:p>
            <a:pPr marL="228600" indent="-228600"/>
            <a:endParaRPr lang="zh-CN" altLang="zh-CN" sz="21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8" name="组合 75"/>
          <p:cNvGrpSpPr/>
          <p:nvPr/>
        </p:nvGrpSpPr>
        <p:grpSpPr>
          <a:xfrm>
            <a:off x="1454433" y="4656648"/>
            <a:ext cx="2663209" cy="1537931"/>
            <a:chOff x="0" y="0"/>
            <a:chExt cx="2343898" cy="992595"/>
          </a:xfrm>
        </p:grpSpPr>
        <p:sp>
          <p:nvSpPr>
            <p:cNvPr id="9" name="文本框 76"/>
            <p:cNvSpPr/>
            <p:nvPr/>
          </p:nvSpPr>
          <p:spPr>
            <a:xfrm>
              <a:off x="0" y="287439"/>
              <a:ext cx="2343898" cy="705156"/>
            </a:xfrm>
            <a:prstGeom prst="rect">
              <a:avLst/>
            </a:prstGeom>
            <a:noFill/>
            <a:ln w="9525">
              <a:noFill/>
              <a:miter/>
            </a:ln>
          </p:spPr>
          <p:txBody>
            <a:bodyPr lIns="121779" tIns="60891" rIns="121779" bIns="60891"/>
            <a:lstStyle/>
            <a:p>
              <a:pPr lvl="0" algn="ctr" eaLnBrk="1" hangingPunct="1">
                <a:lnSpc>
                  <a:spcPct val="120000"/>
                </a:lnSpc>
                <a:buNone/>
              </a:pPr>
              <a:r>
                <a:rPr lang="zh-CN" altLang="en-US" sz="14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在此录入上述图表的综合描述说明，在此录入上述图表的综合描述说明，在此录入上述图表的综合描述说明。</a:t>
              </a:r>
              <a:endParaRPr lang="zh-CN" altLang="en-US"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77"/>
            <p:cNvSpPr/>
            <p:nvPr/>
          </p:nvSpPr>
          <p:spPr>
            <a:xfrm>
              <a:off x="616655" y="0"/>
              <a:ext cx="1110588" cy="268166"/>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2" name="文本框 79"/>
          <p:cNvSpPr/>
          <p:nvPr/>
        </p:nvSpPr>
        <p:spPr>
          <a:xfrm>
            <a:off x="2187687" y="2942545"/>
            <a:ext cx="1376044" cy="430887"/>
          </a:xfrm>
          <a:prstGeom prst="rect">
            <a:avLst/>
          </a:prstGeom>
          <a:noFill/>
          <a:ln w="9525">
            <a:noFill/>
            <a:miter/>
          </a:ln>
        </p:spPr>
        <p:txBody>
          <a:bodyPr>
            <a:spAutoFit/>
          </a:bodyPr>
          <a:lstStyle/>
          <a:p>
            <a:pPr lvl="0" eaLnBrk="1" hangingPunct="1">
              <a:buNone/>
            </a:pPr>
            <a:r>
              <a:rPr lang="zh-CN" altLang="en-US" sz="22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文本框 80"/>
          <p:cNvSpPr/>
          <p:nvPr/>
        </p:nvSpPr>
        <p:spPr>
          <a:xfrm>
            <a:off x="5498446" y="2942545"/>
            <a:ext cx="1374457" cy="430887"/>
          </a:xfrm>
          <a:prstGeom prst="rect">
            <a:avLst/>
          </a:prstGeom>
          <a:noFill/>
          <a:ln w="9525">
            <a:noFill/>
            <a:miter/>
          </a:ln>
        </p:spPr>
        <p:txBody>
          <a:bodyPr>
            <a:spAutoFit/>
          </a:bodyPr>
          <a:lstStyle/>
          <a:p>
            <a:pPr lvl="0" eaLnBrk="1" hangingPunct="1">
              <a:buNone/>
            </a:pPr>
            <a:r>
              <a:rPr lang="zh-CN" altLang="en-US" sz="22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文本框 81"/>
          <p:cNvSpPr/>
          <p:nvPr/>
        </p:nvSpPr>
        <p:spPr>
          <a:xfrm>
            <a:off x="8745720" y="2942545"/>
            <a:ext cx="1374457" cy="430887"/>
          </a:xfrm>
          <a:prstGeom prst="rect">
            <a:avLst/>
          </a:prstGeom>
          <a:noFill/>
          <a:ln w="9525">
            <a:noFill/>
            <a:miter/>
          </a:ln>
        </p:spPr>
        <p:txBody>
          <a:bodyPr>
            <a:spAutoFit/>
          </a:bodyPr>
          <a:lstStyle/>
          <a:p>
            <a:pPr lvl="0" eaLnBrk="1" hangingPunct="1">
              <a:buNone/>
            </a:pPr>
            <a:r>
              <a:rPr lang="zh-CN" altLang="en-US" sz="22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15" name="组合 82"/>
          <p:cNvGrpSpPr/>
          <p:nvPr/>
        </p:nvGrpSpPr>
        <p:grpSpPr>
          <a:xfrm>
            <a:off x="4733449" y="4656648"/>
            <a:ext cx="2663209" cy="1537931"/>
            <a:chOff x="0" y="0"/>
            <a:chExt cx="2343898" cy="992595"/>
          </a:xfrm>
        </p:grpSpPr>
        <p:sp>
          <p:nvSpPr>
            <p:cNvPr id="16" name="文本框 83"/>
            <p:cNvSpPr/>
            <p:nvPr/>
          </p:nvSpPr>
          <p:spPr>
            <a:xfrm>
              <a:off x="0" y="287439"/>
              <a:ext cx="2343898" cy="705156"/>
            </a:xfrm>
            <a:prstGeom prst="rect">
              <a:avLst/>
            </a:prstGeom>
            <a:noFill/>
            <a:ln w="9525">
              <a:noFill/>
              <a:miter/>
            </a:ln>
          </p:spPr>
          <p:txBody>
            <a:bodyPr lIns="121779" tIns="60891" rIns="121779" bIns="60891"/>
            <a:lstStyle/>
            <a:p>
              <a:pPr lvl="0" algn="ctr" eaLnBrk="1" hangingPunct="1">
                <a:lnSpc>
                  <a:spcPct val="120000"/>
                </a:lnSpc>
                <a:buNone/>
              </a:pPr>
              <a:r>
                <a:rPr lang="zh-CN" altLang="en-US" sz="14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在此录入上述图表的综合描述说明，在此录入上述图表的综合描述说明，在此录入上述图表的综合描述说明。</a:t>
              </a:r>
              <a:endParaRPr lang="zh-CN" altLang="en-US"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文本框 84"/>
            <p:cNvSpPr/>
            <p:nvPr/>
          </p:nvSpPr>
          <p:spPr>
            <a:xfrm>
              <a:off x="616655" y="0"/>
              <a:ext cx="1110588" cy="268166"/>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8" name="组合 85"/>
          <p:cNvGrpSpPr/>
          <p:nvPr/>
        </p:nvGrpSpPr>
        <p:grpSpPr>
          <a:xfrm>
            <a:off x="8012462" y="4656648"/>
            <a:ext cx="2661623" cy="1537931"/>
            <a:chOff x="0" y="0"/>
            <a:chExt cx="2343898" cy="992595"/>
          </a:xfrm>
        </p:grpSpPr>
        <p:sp>
          <p:nvSpPr>
            <p:cNvPr id="19" name="文本框 86"/>
            <p:cNvSpPr/>
            <p:nvPr/>
          </p:nvSpPr>
          <p:spPr>
            <a:xfrm>
              <a:off x="0" y="287439"/>
              <a:ext cx="2343898" cy="705156"/>
            </a:xfrm>
            <a:prstGeom prst="rect">
              <a:avLst/>
            </a:prstGeom>
            <a:noFill/>
            <a:ln w="9525">
              <a:noFill/>
              <a:miter/>
            </a:ln>
          </p:spPr>
          <p:txBody>
            <a:bodyPr lIns="121779" tIns="60891" rIns="121779" bIns="60891"/>
            <a:lstStyle/>
            <a:p>
              <a:pPr lvl="0" algn="ctr" eaLnBrk="1" hangingPunct="1">
                <a:lnSpc>
                  <a:spcPct val="120000"/>
                </a:lnSpc>
                <a:buNone/>
              </a:pPr>
              <a:r>
                <a:rPr lang="zh-CN" altLang="en-US" sz="14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在此录入上述图表的综合描述说明，在此录入上述图表的综合描述说明，在此录入上述图表的综合描述说明。</a:t>
              </a:r>
              <a:endParaRPr lang="zh-CN" altLang="en-US"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文本框 87"/>
            <p:cNvSpPr/>
            <p:nvPr/>
          </p:nvSpPr>
          <p:spPr>
            <a:xfrm>
              <a:off x="616323" y="0"/>
              <a:ext cx="1111250" cy="268166"/>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添加内容</a:t>
              </a:r>
              <a:endParaRPr lang="zh-CN" altLang="en-US" sz="13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1" name="组合 20"/>
          <p:cNvGrpSpPr/>
          <p:nvPr/>
        </p:nvGrpSpPr>
        <p:grpSpPr>
          <a:xfrm>
            <a:off x="307721" y="332065"/>
            <a:ext cx="3664691" cy="420564"/>
            <a:chOff x="568442" y="319364"/>
            <a:chExt cx="3664694" cy="420565"/>
          </a:xfrm>
        </p:grpSpPr>
        <p:sp>
          <p:nvSpPr>
            <p:cNvPr id="22"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3" name="等腰三角形 22"/>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4" name="文本框 23"/>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filter="fade">
                                      <p:cBhvr>
                                        <p:cTn id="7" dur="3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filter="wipe(up)">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filter="fade">
                                      <p:cBhvr>
                                        <p:cTn id="15" dur="300"/>
                                        <p:tgtEl>
                                          <p:spTgt spid="1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filter="wipe(up)">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filter="fade">
                                      <p:cBhvr>
                                        <p:cTn id="23" dur="300"/>
                                        <p:tgtEl>
                                          <p:spTgt spid="1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filter="wipe(up)">
                                      <p:cBhvr>
                                        <p:cTn id="27" dur="500"/>
                                        <p:tgtEl>
                                          <p:spTgt spid="18"/>
                                        </p:tgtEl>
                                      </p:cBhvr>
                                    </p:animEffect>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p:bldP spid="13" grpId="0" bldLvl="0"/>
      <p:bldP spid="14"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66024" y="2030864"/>
            <a:ext cx="10313661" cy="4078675"/>
            <a:chOff x="1178321" y="1357618"/>
            <a:chExt cx="7497941" cy="2965161"/>
          </a:xfrm>
        </p:grpSpPr>
        <p:grpSp>
          <p:nvGrpSpPr>
            <p:cNvPr id="6" name="组合 5"/>
            <p:cNvGrpSpPr/>
            <p:nvPr/>
          </p:nvGrpSpPr>
          <p:grpSpPr>
            <a:xfrm>
              <a:off x="3329423" y="1479822"/>
              <a:ext cx="1202036" cy="1044679"/>
              <a:chOff x="3329423" y="1479822"/>
              <a:chExt cx="1202036" cy="1044679"/>
            </a:xfrm>
          </p:grpSpPr>
          <p:sp>
            <p:nvSpPr>
              <p:cNvPr id="54" name="Freeform 5"/>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cap="flat">
                <a:solidFill>
                  <a:schemeClr val="accent3"/>
                </a:solidFill>
                <a:prstDash val="solid"/>
                <a:miter lim="800000"/>
              </a:ln>
            </p:spPr>
            <p:txBody>
              <a:bodyPr lIns="72568" tIns="36285" rIns="72568" bIns="36285"/>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55" name="组合 47"/>
              <p:cNvGrpSpPr/>
              <p:nvPr/>
            </p:nvGrpSpPr>
            <p:grpSpPr bwMode="auto">
              <a:xfrm>
                <a:off x="3754548" y="1808481"/>
                <a:ext cx="295362" cy="381037"/>
                <a:chOff x="12327414" y="858402"/>
                <a:chExt cx="370336" cy="484095"/>
              </a:xfrm>
            </p:grpSpPr>
            <p:sp>
              <p:nvSpPr>
                <p:cNvPr id="56" name="Freeform 56"/>
                <p:cNvSpPr>
                  <a:spLocks noEditPoints="1"/>
                </p:cNvSpPr>
                <p:nvPr/>
              </p:nvSpPr>
              <p:spPr bwMode="auto">
                <a:xfrm>
                  <a:off x="12327414" y="858402"/>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chemeClr val="accent3"/>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200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7" name="Freeform 57"/>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chemeClr val="accent3"/>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7" name="组合 6"/>
            <p:cNvGrpSpPr/>
            <p:nvPr/>
          </p:nvGrpSpPr>
          <p:grpSpPr>
            <a:xfrm>
              <a:off x="5226114" y="1463860"/>
              <a:ext cx="1202036" cy="1044679"/>
              <a:chOff x="5226114" y="1463860"/>
              <a:chExt cx="1202036" cy="1044679"/>
            </a:xfrm>
          </p:grpSpPr>
          <p:sp>
            <p:nvSpPr>
              <p:cNvPr id="50" name="Freeform 5"/>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cap="flat">
                <a:solidFill>
                  <a:schemeClr val="accent1">
                    <a:lumMod val="75000"/>
                  </a:schemeClr>
                </a:solidFill>
                <a:prstDash val="solid"/>
                <a:miter lim="800000"/>
              </a:ln>
            </p:spPr>
            <p:txBody>
              <a:bodyPr lIns="72568" tIns="36285" rIns="72568" bIns="36285"/>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51" name="组合 51"/>
              <p:cNvGrpSpPr/>
              <p:nvPr/>
            </p:nvGrpSpPr>
            <p:grpSpPr bwMode="auto">
              <a:xfrm>
                <a:off x="5628039" y="1804737"/>
                <a:ext cx="339884" cy="381036"/>
                <a:chOff x="952501" y="6013451"/>
                <a:chExt cx="255587" cy="290513"/>
              </a:xfrm>
            </p:grpSpPr>
            <p:sp>
              <p:nvSpPr>
                <p:cNvPr id="5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chemeClr val="accent1">
                    <a:lumMod val="75000"/>
                  </a:schemeClr>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3"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chemeClr val="accent1">
                    <a:lumMod val="75000"/>
                  </a:schemeClr>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8" name="组合 7"/>
            <p:cNvGrpSpPr/>
            <p:nvPr/>
          </p:nvGrpSpPr>
          <p:grpSpPr>
            <a:xfrm>
              <a:off x="5226114" y="3278100"/>
              <a:ext cx="1202036" cy="1044679"/>
              <a:chOff x="5226114" y="3278100"/>
              <a:chExt cx="1202036" cy="1044679"/>
            </a:xfrm>
          </p:grpSpPr>
          <p:sp>
            <p:nvSpPr>
              <p:cNvPr id="46" name="Freeform 5"/>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72568" tIns="36285" rIns="72568" bIns="36285" anchor="ctr"/>
              <a:lstStyle/>
              <a:p>
                <a:pPr algn="ct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47" name="组合 55"/>
              <p:cNvGrpSpPr/>
              <p:nvPr/>
            </p:nvGrpSpPr>
            <p:grpSpPr bwMode="auto">
              <a:xfrm>
                <a:off x="5640688" y="3590456"/>
                <a:ext cx="335663" cy="381036"/>
                <a:chOff x="5405438" y="6815138"/>
                <a:chExt cx="252413" cy="290513"/>
              </a:xfrm>
            </p:grpSpPr>
            <p:sp>
              <p:nvSpPr>
                <p:cNvPr id="4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chemeClr val="accent3"/>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9"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chemeClr val="accent3"/>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9" name="组合 8"/>
            <p:cNvGrpSpPr/>
            <p:nvPr/>
          </p:nvGrpSpPr>
          <p:grpSpPr>
            <a:xfrm>
              <a:off x="3332017" y="3268629"/>
              <a:ext cx="1202036" cy="1044679"/>
              <a:chOff x="3332017" y="3268629"/>
              <a:chExt cx="1202036" cy="1044679"/>
            </a:xfrm>
          </p:grpSpPr>
          <p:sp>
            <p:nvSpPr>
              <p:cNvPr id="42" name="Freeform 5"/>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2568" tIns="36285" rIns="72568" bIns="36285" anchor="ctr"/>
              <a:lstStyle/>
              <a:p>
                <a:pPr algn="ct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43" name="组合 59"/>
              <p:cNvGrpSpPr/>
              <p:nvPr/>
            </p:nvGrpSpPr>
            <p:grpSpPr bwMode="auto">
              <a:xfrm>
                <a:off x="3724179" y="3599213"/>
                <a:ext cx="350223" cy="387548"/>
                <a:chOff x="688976" y="7240588"/>
                <a:chExt cx="263525" cy="295275"/>
              </a:xfrm>
            </p:grpSpPr>
            <p:sp>
              <p:nvSpPr>
                <p:cNvPr id="4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chemeClr val="accent1">
                    <a:lumMod val="75000"/>
                  </a:schemeClr>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chemeClr val="accent1">
                    <a:lumMod val="75000"/>
                  </a:schemeClr>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10" name="组合 9"/>
            <p:cNvGrpSpPr/>
            <p:nvPr/>
          </p:nvGrpSpPr>
          <p:grpSpPr>
            <a:xfrm>
              <a:off x="2052983" y="2977473"/>
              <a:ext cx="557660" cy="621728"/>
              <a:chOff x="7156451" y="4826087"/>
              <a:chExt cx="763588" cy="862012"/>
            </a:xfrm>
            <a:solidFill>
              <a:schemeClr val="accent2"/>
            </a:solidFill>
          </p:grpSpPr>
          <p:sp>
            <p:nvSpPr>
              <p:cNvPr id="39" name="Freeform 78"/>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0" name="Freeform 79"/>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Freeform 80"/>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2" name="组合 11"/>
            <p:cNvGrpSpPr/>
            <p:nvPr/>
          </p:nvGrpSpPr>
          <p:grpSpPr>
            <a:xfrm>
              <a:off x="2096205" y="1404193"/>
              <a:ext cx="310623" cy="606809"/>
              <a:chOff x="8080376" y="1863812"/>
              <a:chExt cx="361950" cy="715962"/>
            </a:xfrm>
            <a:solidFill>
              <a:schemeClr val="accent3"/>
            </a:solidFill>
          </p:grpSpPr>
          <p:sp>
            <p:nvSpPr>
              <p:cNvPr id="33" name="Freeform 81"/>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Freeform 82"/>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5" name="Freeform 83"/>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6" name="Freeform 84"/>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7" name="Freeform 85"/>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8" name="Freeform 86"/>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3" name="组合 12"/>
            <p:cNvGrpSpPr/>
            <p:nvPr/>
          </p:nvGrpSpPr>
          <p:grpSpPr>
            <a:xfrm>
              <a:off x="7334379" y="2794010"/>
              <a:ext cx="532644" cy="756692"/>
              <a:chOff x="10885488" y="4680037"/>
              <a:chExt cx="503238" cy="723900"/>
            </a:xfrm>
            <a:solidFill>
              <a:schemeClr val="accent4"/>
            </a:solidFill>
          </p:grpSpPr>
          <p:sp>
            <p:nvSpPr>
              <p:cNvPr id="25" name="Freeform 87"/>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Freeform 88"/>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7" name="Freeform 89"/>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8" name="Freeform 90"/>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9" name="Freeform 91"/>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0" name="Freeform 92"/>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 name="Oval 93"/>
              <p:cNvSpPr>
                <a:spLocks noChangeArrowheads="1"/>
              </p:cNvSpPr>
              <p:nvPr/>
            </p:nvSpPr>
            <p:spPr bwMode="auto">
              <a:xfrm>
                <a:off x="10939463" y="4856249"/>
                <a:ext cx="117475" cy="117475"/>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2" name="Freeform 94"/>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4" name="组合 13"/>
            <p:cNvGrpSpPr/>
            <p:nvPr/>
          </p:nvGrpSpPr>
          <p:grpSpPr>
            <a:xfrm>
              <a:off x="7344877" y="1357618"/>
              <a:ext cx="455712" cy="610906"/>
              <a:chOff x="10709276" y="1628862"/>
              <a:chExt cx="439738" cy="596900"/>
            </a:xfrm>
            <a:solidFill>
              <a:schemeClr val="accent1"/>
            </a:solidFill>
          </p:grpSpPr>
          <p:sp>
            <p:nvSpPr>
              <p:cNvPr id="23" name="Freeform 95"/>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Freeform 96"/>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5" name="文本框 20"/>
            <p:cNvSpPr txBox="1"/>
            <p:nvPr/>
          </p:nvSpPr>
          <p:spPr>
            <a:xfrm>
              <a:off x="1884944" y="2027634"/>
              <a:ext cx="852379" cy="277024"/>
            </a:xfrm>
            <a:prstGeom prst="rect">
              <a:avLst/>
            </a:prstGeom>
            <a:noFill/>
          </p:spPr>
          <p:txBody>
            <a:bodyPr wrap="none" lIns="72568" tIns="36285" rIns="72568" bIns="36285">
              <a:spAutoFit/>
            </a:bodyPr>
            <a:lstStyle/>
            <a:p>
              <a:pPr algn="ctr">
                <a:defRPr/>
              </a:pPr>
              <a:r>
                <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矩形 47"/>
            <p:cNvSpPr>
              <a:spLocks noChangeArrowheads="1"/>
            </p:cNvSpPr>
            <p:nvPr/>
          </p:nvSpPr>
          <p:spPr bwMode="auto">
            <a:xfrm>
              <a:off x="1178321" y="2382688"/>
              <a:ext cx="1821844" cy="33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点击这里更改文字内容</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a:p>
              <a:pPr algn="ct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以上文字没有实际意义</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p:txBody>
        </p:sp>
        <p:sp>
          <p:nvSpPr>
            <p:cNvPr id="17" name="文本框 20"/>
            <p:cNvSpPr txBox="1"/>
            <p:nvPr/>
          </p:nvSpPr>
          <p:spPr>
            <a:xfrm>
              <a:off x="7056985" y="2027634"/>
              <a:ext cx="852379" cy="277024"/>
            </a:xfrm>
            <a:prstGeom prst="rect">
              <a:avLst/>
            </a:prstGeom>
            <a:noFill/>
          </p:spPr>
          <p:txBody>
            <a:bodyPr wrap="none" lIns="72568" tIns="36285" rIns="72568" bIns="36285">
              <a:spAutoFit/>
            </a:bodyPr>
            <a:lstStyle/>
            <a:p>
              <a:pPr algn="ctr">
                <a:defRPr/>
              </a:pPr>
              <a:r>
                <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矩形 47"/>
            <p:cNvSpPr>
              <a:spLocks noChangeArrowheads="1"/>
            </p:cNvSpPr>
            <p:nvPr/>
          </p:nvSpPr>
          <p:spPr bwMode="auto">
            <a:xfrm>
              <a:off x="6854418" y="2382688"/>
              <a:ext cx="1821844" cy="33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点击这里更改文字内容</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a:p>
              <a:pP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以上文字没有实际意义</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p:txBody>
        </p:sp>
        <p:sp>
          <p:nvSpPr>
            <p:cNvPr id="19" name="文本框 20"/>
            <p:cNvSpPr txBox="1"/>
            <p:nvPr/>
          </p:nvSpPr>
          <p:spPr>
            <a:xfrm>
              <a:off x="1884944" y="3611810"/>
              <a:ext cx="852379" cy="277024"/>
            </a:xfrm>
            <a:prstGeom prst="rect">
              <a:avLst/>
            </a:prstGeom>
            <a:noFill/>
          </p:spPr>
          <p:txBody>
            <a:bodyPr wrap="none" lIns="72568" tIns="36285" rIns="72568" bIns="36285">
              <a:spAutoFit/>
            </a:bodyPr>
            <a:lstStyle/>
            <a:p>
              <a:pPr algn="ctr">
                <a:defRPr/>
              </a:pPr>
              <a:r>
                <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矩形 47"/>
            <p:cNvSpPr>
              <a:spLocks noChangeArrowheads="1"/>
            </p:cNvSpPr>
            <p:nvPr/>
          </p:nvSpPr>
          <p:spPr bwMode="auto">
            <a:xfrm>
              <a:off x="1178321" y="3966864"/>
              <a:ext cx="1821844" cy="33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点击这里更改文字内容</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a:p>
              <a:pPr algn="ct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以上文字没有实际意义</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p:txBody>
        </p:sp>
        <p:sp>
          <p:nvSpPr>
            <p:cNvPr id="21" name="文本框 20"/>
            <p:cNvSpPr txBox="1"/>
            <p:nvPr/>
          </p:nvSpPr>
          <p:spPr>
            <a:xfrm>
              <a:off x="7056985" y="3611810"/>
              <a:ext cx="852379" cy="277024"/>
            </a:xfrm>
            <a:prstGeom prst="rect">
              <a:avLst/>
            </a:prstGeom>
            <a:noFill/>
          </p:spPr>
          <p:txBody>
            <a:bodyPr wrap="none" lIns="72568" tIns="36285" rIns="72568" bIns="36285">
              <a:spAutoFit/>
            </a:bodyPr>
            <a:lstStyle/>
            <a:p>
              <a:pPr algn="ctr">
                <a:defRPr/>
              </a:pPr>
              <a:r>
                <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zh-CN" altLang="en-US" sz="200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2" name="矩形 47"/>
            <p:cNvSpPr>
              <a:spLocks noChangeArrowheads="1"/>
            </p:cNvSpPr>
            <p:nvPr/>
          </p:nvSpPr>
          <p:spPr bwMode="auto">
            <a:xfrm>
              <a:off x="6854418" y="3966864"/>
              <a:ext cx="1821844" cy="33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点击这里更改文字内容</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a:p>
              <a:pPr>
                <a:defRPr/>
              </a:pPr>
              <a:r>
                <a:rPr lang="zh-CN" altLang="en-US"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rPr>
                <a:t>以上文字没有实际意义</a:t>
              </a:r>
              <a:endParaRPr lang="en-US" altLang="zh-CN" sz="1200" dirty="0">
                <a:solidFill>
                  <a:schemeClr val="bg1">
                    <a:lumMod val="65000"/>
                  </a:schemeClr>
                </a:solidFill>
                <a:latin typeface="FZHei-B01S" panose="02010601030101010101" pitchFamily="2" charset="-122"/>
                <a:ea typeface="FZHei-B01S" panose="02010601030101010101" pitchFamily="2" charset="-122"/>
                <a:cs typeface="Arial Unicode MS" panose="020B0604020202020204" charset="-122"/>
                <a:sym typeface="FZHei-B01S" panose="02010601030101010101" pitchFamily="2" charset="-122"/>
              </a:endParaRPr>
            </a:p>
          </p:txBody>
        </p:sp>
      </p:grpSp>
      <p:grpSp>
        <p:nvGrpSpPr>
          <p:cNvPr id="62" name="组合 61"/>
          <p:cNvGrpSpPr/>
          <p:nvPr/>
        </p:nvGrpSpPr>
        <p:grpSpPr>
          <a:xfrm>
            <a:off x="307721" y="332065"/>
            <a:ext cx="3664691" cy="420564"/>
            <a:chOff x="568442" y="319364"/>
            <a:chExt cx="3664694" cy="420565"/>
          </a:xfrm>
        </p:grpSpPr>
        <p:sp>
          <p:nvSpPr>
            <p:cNvPr id="63"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4" name="等腰三角形 63"/>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5" name="文本框 64"/>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additive="base">
                                        <p:cTn id="13" dur="500" fill="hold"/>
                                        <p:tgtEl>
                                          <p:spTgt spid="62"/>
                                        </p:tgtEl>
                                        <p:attrNameLst>
                                          <p:attrName>ppt_x</p:attrName>
                                        </p:attrNameLst>
                                      </p:cBhvr>
                                      <p:tavLst>
                                        <p:tav tm="0">
                                          <p:val>
                                            <p:strVal val="0-#ppt_w/2"/>
                                          </p:val>
                                        </p:tav>
                                        <p:tav tm="100000">
                                          <p:val>
                                            <p:strVal val="#ppt_x"/>
                                          </p:val>
                                        </p:tav>
                                      </p:tavLst>
                                    </p:anim>
                                    <p:anim calcmode="lin" valueType="num">
                                      <p:cBhvr additive="base">
                                        <p:cTn id="14"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832587" y="1836741"/>
            <a:ext cx="4227299" cy="670531"/>
            <a:chOff x="7523107" y="3331677"/>
            <a:chExt cx="4227298" cy="670531"/>
          </a:xfrm>
        </p:grpSpPr>
        <p:sp>
          <p:nvSpPr>
            <p:cNvPr id="24" name="矩形 23"/>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5" name="文本框 24"/>
            <p:cNvSpPr txBox="1"/>
            <p:nvPr/>
          </p:nvSpPr>
          <p:spPr>
            <a:xfrm>
              <a:off x="7523107" y="3641468"/>
              <a:ext cx="4227298" cy="3607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6" name="组合 25"/>
          <p:cNvGrpSpPr/>
          <p:nvPr/>
        </p:nvGrpSpPr>
        <p:grpSpPr>
          <a:xfrm>
            <a:off x="6832587" y="2802091"/>
            <a:ext cx="4227299" cy="670531"/>
            <a:chOff x="7523107" y="3331677"/>
            <a:chExt cx="4227298" cy="670531"/>
          </a:xfrm>
        </p:grpSpPr>
        <p:sp>
          <p:nvSpPr>
            <p:cNvPr id="27" name="矩形 26"/>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8" name="文本框 27"/>
            <p:cNvSpPr txBox="1"/>
            <p:nvPr/>
          </p:nvSpPr>
          <p:spPr>
            <a:xfrm>
              <a:off x="7523107" y="3641468"/>
              <a:ext cx="4227298" cy="3607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9" name="组合 28"/>
          <p:cNvGrpSpPr/>
          <p:nvPr/>
        </p:nvGrpSpPr>
        <p:grpSpPr>
          <a:xfrm>
            <a:off x="6832587" y="3767441"/>
            <a:ext cx="4227299" cy="670531"/>
            <a:chOff x="7523107" y="3331677"/>
            <a:chExt cx="4227298" cy="670531"/>
          </a:xfrm>
        </p:grpSpPr>
        <p:sp>
          <p:nvSpPr>
            <p:cNvPr id="30" name="矩形 29"/>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 name="文本框 30"/>
            <p:cNvSpPr txBox="1"/>
            <p:nvPr/>
          </p:nvSpPr>
          <p:spPr>
            <a:xfrm>
              <a:off x="7523107" y="3641468"/>
              <a:ext cx="4227298" cy="3607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2" name="组合 31"/>
          <p:cNvGrpSpPr/>
          <p:nvPr/>
        </p:nvGrpSpPr>
        <p:grpSpPr>
          <a:xfrm>
            <a:off x="6832587" y="4732791"/>
            <a:ext cx="4227299" cy="670531"/>
            <a:chOff x="7523107" y="3331677"/>
            <a:chExt cx="4227298" cy="670531"/>
          </a:xfrm>
        </p:grpSpPr>
        <p:sp>
          <p:nvSpPr>
            <p:cNvPr id="33" name="矩形 32"/>
            <p:cNvSpPr/>
            <p:nvPr/>
          </p:nvSpPr>
          <p:spPr>
            <a:xfrm>
              <a:off x="7523108" y="3331677"/>
              <a:ext cx="2241974" cy="367921"/>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60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文本框 33"/>
            <p:cNvSpPr txBox="1"/>
            <p:nvPr/>
          </p:nvSpPr>
          <p:spPr>
            <a:xfrm>
              <a:off x="7523107" y="3641468"/>
              <a:ext cx="4227298" cy="3607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a:t>
              </a:r>
              <a:endParaRPr lang="en-US" altLang="zh-CN" sz="8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aphicFrame>
        <p:nvGraphicFramePr>
          <p:cNvPr id="4" name="图表 3"/>
          <p:cNvGraphicFramePr/>
          <p:nvPr/>
        </p:nvGraphicFramePr>
        <p:xfrm>
          <a:off x="1008926" y="1880217"/>
          <a:ext cx="5249500" cy="3499667"/>
        </p:xfrm>
        <a:graphic>
          <a:graphicData uri="http://schemas.openxmlformats.org/drawingml/2006/chart">
            <c:chart xmlns:c="http://schemas.openxmlformats.org/drawingml/2006/chart" xmlns:r="http://schemas.openxmlformats.org/officeDocument/2006/relationships" r:id="rId1"/>
          </a:graphicData>
        </a:graphic>
      </p:graphicFrame>
      <p:sp>
        <p:nvSpPr>
          <p:cNvPr id="2" name="矩形 1"/>
          <p:cNvSpPr/>
          <p:nvPr/>
        </p:nvSpPr>
        <p:spPr>
          <a:xfrm>
            <a:off x="6571922" y="1482851"/>
            <a:ext cx="45719" cy="4128629"/>
          </a:xfrm>
          <a:prstGeom prst="rect">
            <a:avLst/>
          </a:prstGeom>
          <a:solidFill>
            <a:srgbClr val="17324D"/>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grpSp>
        <p:nvGrpSpPr>
          <p:cNvPr id="20" name="组合 19"/>
          <p:cNvGrpSpPr/>
          <p:nvPr/>
        </p:nvGrpSpPr>
        <p:grpSpPr>
          <a:xfrm>
            <a:off x="307721" y="332065"/>
            <a:ext cx="3664691" cy="420564"/>
            <a:chOff x="568442" y="319364"/>
            <a:chExt cx="3664694" cy="420565"/>
          </a:xfrm>
        </p:grpSpPr>
        <p:sp>
          <p:nvSpPr>
            <p:cNvPr id="21"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等腰三角形 2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5" name="文本框 34"/>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500"/>
                                        <p:tgtEl>
                                          <p:spTgt spid="32"/>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5"/>
          <p:cNvSpPr/>
          <p:nvPr/>
        </p:nvSpPr>
        <p:spPr>
          <a:xfrm rot="5400000">
            <a:off x="3604998" y="3664691"/>
            <a:ext cx="1503015" cy="723732"/>
          </a:xfrm>
          <a:custGeom>
            <a:avLst/>
            <a:gdLst>
              <a:gd name="txL" fmla="*/ 0 w 1503912"/>
              <a:gd name="txT" fmla="*/ 0 h 723424"/>
              <a:gd name="txR" fmla="*/ 1503912 w 1503912"/>
              <a:gd name="txB" fmla="*/ 723424 h 723424"/>
            </a:gdLst>
            <a:ahLst/>
            <a:cxnLst>
              <a:cxn ang="0">
                <a:pos x="0" y="488434"/>
              </a:cxn>
              <a:cxn ang="0">
                <a:pos x="545844" y="194507"/>
              </a:cxn>
              <a:cxn ang="0">
                <a:pos x="621520" y="182921"/>
              </a:cxn>
              <a:cxn ang="0">
                <a:pos x="758642" y="0"/>
              </a:cxn>
              <a:cxn ang="0">
                <a:pos x="896001" y="183236"/>
              </a:cxn>
              <a:cxn ang="0">
                <a:pos x="950785" y="190524"/>
              </a:cxn>
              <a:cxn ang="0">
                <a:pos x="1502265" y="473660"/>
              </a:cxn>
              <a:cxn ang="0">
                <a:pos x="1271237" y="714670"/>
              </a:cxn>
              <a:cxn ang="0">
                <a:pos x="235695" y="724853"/>
              </a:cxn>
            </a:cxnLst>
            <a:rect l="txL" t="txT" r="txR" b="tx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lnTo>
                  <a:pt x="0" y="487471"/>
                </a:lnTo>
                <a:close/>
              </a:path>
            </a:pathLst>
          </a:custGeom>
          <a:noFill/>
          <a:ln w="9525">
            <a:solidFill>
              <a:schemeClr val="accent1">
                <a:lumMod val="75000"/>
              </a:schemeClr>
            </a:solidFill>
          </a:ln>
        </p:spPr>
        <p:txBody>
          <a:bodyPr/>
          <a:lstStyle/>
          <a:p>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6" name="任意多边形 6"/>
          <p:cNvSpPr/>
          <p:nvPr/>
        </p:nvSpPr>
        <p:spPr>
          <a:xfrm rot="-2700000">
            <a:off x="2067064" y="3485345"/>
            <a:ext cx="1060205" cy="1074489"/>
          </a:xfrm>
          <a:custGeom>
            <a:avLst/>
            <a:gdLst>
              <a:gd name="txL" fmla="*/ 0 w 1059543"/>
              <a:gd name="txT" fmla="*/ 0 h 1073851"/>
              <a:gd name="txR" fmla="*/ 1059543 w 1059543"/>
              <a:gd name="txB" fmla="*/ 1073851 h 1073851"/>
            </a:gdLst>
            <a:ahLst/>
            <a:cxnLst>
              <a:cxn ang="0">
                <a:pos x="1055707" y="0"/>
              </a:cxn>
              <a:cxn ang="0">
                <a:pos x="1062267" y="334452"/>
              </a:cxn>
              <a:cxn ang="0">
                <a:pos x="334546" y="1076514"/>
              </a:cxn>
              <a:cxn ang="0">
                <a:pos x="0" y="1076514"/>
              </a:cxn>
              <a:cxn ang="0">
                <a:pos x="179422" y="481222"/>
              </a:cxn>
              <a:cxn ang="0">
                <a:pos x="224934" y="419325"/>
              </a:cxn>
              <a:cxn ang="0">
                <a:pos x="192828" y="192606"/>
              </a:cxn>
              <a:cxn ang="0">
                <a:pos x="419957" y="224765"/>
              </a:cxn>
              <a:cxn ang="0">
                <a:pos x="463994" y="191043"/>
              </a:cxn>
              <a:cxn ang="0">
                <a:pos x="1055707" y="0"/>
              </a:cxn>
            </a:cxnLst>
            <a:rect l="txL" t="txT" r="txR" b="tx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noFill/>
          <a:ln w="9525">
            <a:solidFill>
              <a:schemeClr val="accent1">
                <a:lumMod val="75000"/>
              </a:schemeClr>
            </a:solidFill>
          </a:ln>
        </p:spPr>
        <p:txBody>
          <a:bodyPr/>
          <a:lstStyle/>
          <a:p>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7" name="任意多边形 7"/>
          <p:cNvSpPr/>
          <p:nvPr/>
        </p:nvSpPr>
        <p:spPr>
          <a:xfrm rot="-2700000" flipV="1">
            <a:off x="2893961" y="4310653"/>
            <a:ext cx="1058619" cy="1074489"/>
          </a:xfrm>
          <a:custGeom>
            <a:avLst/>
            <a:gdLst>
              <a:gd name="txL" fmla="*/ 0 w 1059543"/>
              <a:gd name="txT" fmla="*/ 0 h 1073851"/>
              <a:gd name="txR" fmla="*/ 1059543 w 1059543"/>
              <a:gd name="txB" fmla="*/ 1073851 h 1073851"/>
            </a:gdLst>
            <a:ahLst/>
            <a:cxnLst>
              <a:cxn ang="0">
                <a:pos x="333046" y="1076511"/>
              </a:cxn>
              <a:cxn ang="0">
                <a:pos x="1057501" y="334450"/>
              </a:cxn>
              <a:cxn ang="0">
                <a:pos x="1050972" y="0"/>
              </a:cxn>
              <a:cxn ang="0">
                <a:pos x="461913" y="191041"/>
              </a:cxn>
              <a:cxn ang="0">
                <a:pos x="418074" y="224763"/>
              </a:cxn>
              <a:cxn ang="0">
                <a:pos x="191963" y="192605"/>
              </a:cxn>
              <a:cxn ang="0">
                <a:pos x="223927" y="419321"/>
              </a:cxn>
              <a:cxn ang="0">
                <a:pos x="178619" y="481220"/>
              </a:cxn>
              <a:cxn ang="0">
                <a:pos x="0" y="1076511"/>
              </a:cxn>
            </a:cxnLst>
            <a:rect l="txL" t="txT" r="txR" b="tx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lnTo>
                  <a:pt x="333688" y="1073851"/>
                </a:lnTo>
                <a:close/>
              </a:path>
            </a:pathLst>
          </a:custGeom>
          <a:noFill/>
          <a:ln w="9525">
            <a:solidFill>
              <a:schemeClr val="accent2"/>
            </a:solidFill>
          </a:ln>
        </p:spPr>
        <p:txBody>
          <a:bodyPr/>
          <a:lstStyle/>
          <a:p>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8" name="任意多边形 8"/>
          <p:cNvSpPr/>
          <p:nvPr/>
        </p:nvSpPr>
        <p:spPr>
          <a:xfrm rot="2700000">
            <a:off x="2873328" y="2655275"/>
            <a:ext cx="1060205" cy="1074488"/>
          </a:xfrm>
          <a:custGeom>
            <a:avLst/>
            <a:gdLst>
              <a:gd name="txL" fmla="*/ 0 w 1059543"/>
              <a:gd name="txT" fmla="*/ 0 h 1073851"/>
              <a:gd name="txR" fmla="*/ 1059543 w 1059543"/>
              <a:gd name="txB" fmla="*/ 1073851 h 1073851"/>
            </a:gdLst>
            <a:ahLst/>
            <a:cxnLst>
              <a:cxn ang="0">
                <a:pos x="219839" y="192605"/>
              </a:cxn>
              <a:cxn ang="0">
                <a:pos x="424172" y="221536"/>
              </a:cxn>
              <a:cxn ang="0">
                <a:pos x="463994" y="191041"/>
              </a:cxn>
              <a:cxn ang="0">
                <a:pos x="1055707" y="0"/>
              </a:cxn>
              <a:cxn ang="0">
                <a:pos x="1062267" y="334450"/>
              </a:cxn>
              <a:cxn ang="0">
                <a:pos x="334546" y="1076511"/>
              </a:cxn>
              <a:cxn ang="0">
                <a:pos x="0" y="1076511"/>
              </a:cxn>
              <a:cxn ang="0">
                <a:pos x="240001" y="398833"/>
              </a:cxn>
              <a:cxn ang="0">
                <a:pos x="247806" y="390085"/>
              </a:cxn>
            </a:cxnLst>
            <a:rect l="txL" t="txT" r="txR" b="tx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lnTo>
                  <a:pt x="219275" y="192128"/>
                </a:lnTo>
                <a:close/>
              </a:path>
            </a:pathLst>
          </a:custGeom>
          <a:noFill/>
          <a:ln w="9525">
            <a:solidFill>
              <a:schemeClr val="accent2"/>
            </a:solidFill>
          </a:ln>
        </p:spPr>
        <p:txBody>
          <a:bodyPr/>
          <a:lstStyle/>
          <a:p>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9" name="心形 9"/>
          <p:cNvSpPr/>
          <p:nvPr/>
        </p:nvSpPr>
        <p:spPr>
          <a:xfrm>
            <a:off x="3252654" y="2314039"/>
            <a:ext cx="352343" cy="292032"/>
          </a:xfrm>
          <a:custGeom>
            <a:avLst/>
            <a:gdLst>
              <a:gd name="txL" fmla="*/ 5037 w 21600"/>
              <a:gd name="txT" fmla="*/ 2277 h 21600"/>
              <a:gd name="txR" fmla="*/ 16557 w 21600"/>
              <a:gd name="txB" fmla="*/ 13677 h 21600"/>
            </a:gdLst>
            <a:ahLst/>
            <a:cxnLst>
              <a:cxn ang="17694720">
                <a:pos x="47170177" y="5408543"/>
              </a:cxn>
              <a:cxn ang="11796480">
                <a:pos x="12717697" y="26708975"/>
              </a:cxn>
              <a:cxn ang="5898240">
                <a:pos x="47170177" y="53417950"/>
              </a:cxn>
              <a:cxn ang="0">
                <a:pos x="81101705" y="26708975"/>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noFill/>
          <a:ln w="9525">
            <a:solidFill>
              <a:schemeClr val="accent2"/>
            </a:solidFill>
          </a:ln>
        </p:spPr>
        <p:txBody>
          <a:bodyPr/>
          <a:lstStyle/>
          <a:p>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grpSp>
        <p:nvGrpSpPr>
          <p:cNvPr id="10" name="组合 9"/>
          <p:cNvGrpSpPr/>
          <p:nvPr/>
        </p:nvGrpSpPr>
        <p:grpSpPr>
          <a:xfrm>
            <a:off x="4882639" y="3780552"/>
            <a:ext cx="225373" cy="563433"/>
            <a:chOff x="0" y="0"/>
            <a:chExt cx="224872" cy="564609"/>
          </a:xfrm>
          <a:noFill/>
        </p:grpSpPr>
        <p:sp>
          <p:nvSpPr>
            <p:cNvPr id="12" name="椭圆 11"/>
            <p:cNvSpPr/>
            <p:nvPr/>
          </p:nvSpPr>
          <p:spPr>
            <a:xfrm>
              <a:off x="69912" y="0"/>
              <a:ext cx="90487" cy="90487"/>
            </a:xfrm>
            <a:prstGeom prst="ellipse">
              <a:avLst/>
            </a:prstGeom>
            <a:grpFill/>
            <a:ln w="9525">
              <a:solidFill>
                <a:schemeClr val="accent1">
                  <a:lumMod val="75000"/>
                </a:schemeClr>
              </a:solidFill>
            </a:ln>
          </p:spPr>
          <p:txBody>
            <a:bodyPr anchor="ctr"/>
            <a:lstStyle/>
            <a:p>
              <a:pPr lvl="0" algn="ctr" eaLnBrk="1" hangingPunct="1">
                <a:buNone/>
              </a:pPr>
              <a:endParaRPr lang="zh-CN" altLang="zh-CN" sz="1350"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矩形 13"/>
            <p:cNvSpPr/>
            <p:nvPr/>
          </p:nvSpPr>
          <p:spPr>
            <a:xfrm>
              <a:off x="56189" y="162997"/>
              <a:ext cx="112763" cy="154601"/>
            </a:xfrm>
            <a:prstGeom prst="rect">
              <a:avLst/>
            </a:prstGeom>
            <a:grpFill/>
            <a:ln w="9525">
              <a:solidFill>
                <a:schemeClr val="accent1">
                  <a:lumMod val="75000"/>
                </a:schemeClr>
              </a:solidFill>
              <a:miter/>
            </a:ln>
          </p:spPr>
          <p:txBody>
            <a:bodyPr anchor="ctr"/>
            <a:lstStyle/>
            <a:p>
              <a:pPr lvl="0" algn="ctr" eaLnBrk="1" hangingPunct="1">
                <a:buNone/>
              </a:pPr>
              <a:endParaRPr lang="zh-CN" altLang="zh-CN" sz="1350"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4" name="组合 18"/>
          <p:cNvGrpSpPr/>
          <p:nvPr/>
        </p:nvGrpSpPr>
        <p:grpSpPr>
          <a:xfrm>
            <a:off x="1575055" y="3867842"/>
            <a:ext cx="439635" cy="311079"/>
            <a:chOff x="0" y="0"/>
            <a:chExt cx="439857" cy="311768"/>
          </a:xfrm>
          <a:noFill/>
        </p:grpSpPr>
        <p:grpSp>
          <p:nvGrpSpPr>
            <p:cNvPr id="15" name="组合 19"/>
            <p:cNvGrpSpPr/>
            <p:nvPr/>
          </p:nvGrpSpPr>
          <p:grpSpPr>
            <a:xfrm>
              <a:off x="0" y="43261"/>
              <a:ext cx="439857" cy="268507"/>
              <a:chOff x="0" y="0"/>
              <a:chExt cx="439857" cy="268507"/>
            </a:xfrm>
            <a:grpFill/>
          </p:grpSpPr>
          <p:grpSp>
            <p:nvGrpSpPr>
              <p:cNvPr id="16" name="组合 21"/>
              <p:cNvGrpSpPr/>
              <p:nvPr/>
            </p:nvGrpSpPr>
            <p:grpSpPr>
              <a:xfrm>
                <a:off x="0" y="20559"/>
                <a:ext cx="439857" cy="24689"/>
                <a:chOff x="0" y="0"/>
                <a:chExt cx="439857" cy="24689"/>
              </a:xfrm>
              <a:grpFill/>
            </p:grpSpPr>
            <p:sp>
              <p:nvSpPr>
                <p:cNvPr id="20" name="矩形 25"/>
                <p:cNvSpPr/>
                <p:nvPr/>
              </p:nvSpPr>
              <p:spPr>
                <a:xfrm rot="-2220000">
                  <a:off x="0" y="0"/>
                  <a:ext cx="252000" cy="24688"/>
                </a:xfrm>
                <a:prstGeom prst="rect">
                  <a:avLst/>
                </a:prstGeom>
                <a:grpFill/>
                <a:ln w="9525">
                  <a:solidFill>
                    <a:schemeClr val="accent1">
                      <a:lumMod val="75000"/>
                    </a:schemeClr>
                  </a:solidFill>
                  <a:miter/>
                </a:ln>
              </p:spPr>
              <p:txBody>
                <a:bodyPr anchor="ctr"/>
                <a:lstStyle/>
                <a:p>
                  <a:pPr lvl="0" algn="ctr" eaLnBrk="1" hangingPunct="1">
                    <a:buNone/>
                  </a:pPr>
                  <a:endParaRPr lang="zh-CN" altLang="zh-CN" sz="1350"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矩形 26"/>
                <p:cNvSpPr/>
                <p:nvPr/>
              </p:nvSpPr>
              <p:spPr>
                <a:xfrm rot="2220000" flipH="1">
                  <a:off x="187857" y="1"/>
                  <a:ext cx="252000" cy="24688"/>
                </a:xfrm>
                <a:prstGeom prst="rect">
                  <a:avLst/>
                </a:prstGeom>
                <a:grpFill/>
                <a:ln w="9525">
                  <a:solidFill>
                    <a:schemeClr val="accent1">
                      <a:lumMod val="75000"/>
                    </a:schemeClr>
                  </a:solidFill>
                  <a:miter/>
                </a:ln>
              </p:spPr>
              <p:txBody>
                <a:bodyPr anchor="ctr"/>
                <a:lstStyle/>
                <a:p>
                  <a:pPr lvl="0" algn="ctr" eaLnBrk="1" hangingPunct="1">
                    <a:buNone/>
                  </a:pPr>
                  <a:endParaRPr lang="zh-CN" altLang="zh-CN" sz="1350"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7" name="等腰三角形 22"/>
              <p:cNvSpPr/>
              <p:nvPr/>
            </p:nvSpPr>
            <p:spPr>
              <a:xfrm>
                <a:off x="68555" y="0"/>
                <a:ext cx="302746" cy="127806"/>
              </a:xfrm>
              <a:prstGeom prst="triangle">
                <a:avLst>
                  <a:gd name="adj" fmla="val 50000"/>
                </a:avLst>
              </a:prstGeom>
              <a:grpFill/>
              <a:ln w="9525">
                <a:solidFill>
                  <a:schemeClr val="accent1">
                    <a:lumMod val="75000"/>
                  </a:schemeClr>
                </a:solidFill>
                <a:miter/>
              </a:ln>
            </p:spPr>
            <p:txBody>
              <a:bodyPr anchor="ctr"/>
              <a:lstStyle/>
              <a:p>
                <a:pPr lvl="0" algn="ctr" eaLnBrk="1" hangingPunct="1">
                  <a:buNone/>
                </a:pPr>
                <a:endParaRPr lang="zh-CN" altLang="zh-CN" sz="1350"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矩形 23"/>
              <p:cNvSpPr/>
              <p:nvPr/>
            </p:nvSpPr>
            <p:spPr>
              <a:xfrm>
                <a:off x="68082" y="127806"/>
                <a:ext cx="106784" cy="140701"/>
              </a:xfrm>
              <a:prstGeom prst="rect">
                <a:avLst/>
              </a:prstGeom>
              <a:grpFill/>
              <a:ln w="9525">
                <a:solidFill>
                  <a:schemeClr val="accent1">
                    <a:lumMod val="75000"/>
                  </a:schemeClr>
                </a:solidFill>
                <a:miter/>
              </a:ln>
            </p:spPr>
            <p:txBody>
              <a:bodyPr anchor="ctr"/>
              <a:lstStyle/>
              <a:p>
                <a:pPr lvl="0" algn="ctr" eaLnBrk="1" hangingPunct="1">
                  <a:buNone/>
                </a:pPr>
                <a:endParaRPr lang="zh-CN" altLang="zh-CN" sz="1350"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矩形 24"/>
              <p:cNvSpPr/>
              <p:nvPr/>
            </p:nvSpPr>
            <p:spPr>
              <a:xfrm>
                <a:off x="262846" y="127806"/>
                <a:ext cx="106784" cy="140701"/>
              </a:xfrm>
              <a:prstGeom prst="rect">
                <a:avLst/>
              </a:prstGeom>
              <a:grpFill/>
              <a:ln w="9525">
                <a:solidFill>
                  <a:schemeClr val="accent1">
                    <a:lumMod val="75000"/>
                  </a:schemeClr>
                </a:solidFill>
                <a:miter/>
              </a:ln>
            </p:spPr>
            <p:txBody>
              <a:bodyPr anchor="ctr"/>
              <a:lstStyle/>
              <a:p>
                <a:pPr lvl="0" algn="ctr" eaLnBrk="1" hangingPunct="1">
                  <a:buNone/>
                </a:pPr>
                <a:endParaRPr lang="zh-CN" altLang="zh-CN" sz="1350" dirty="0">
                  <a:solidFill>
                    <a:srgbClr val="3F3F3F"/>
                  </a:solidFill>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22" name="组合 27"/>
          <p:cNvGrpSpPr/>
          <p:nvPr/>
        </p:nvGrpSpPr>
        <p:grpSpPr>
          <a:xfrm>
            <a:off x="3195517" y="5453388"/>
            <a:ext cx="465031" cy="417416"/>
            <a:chOff x="0" y="0"/>
            <a:chExt cx="465358" cy="418456"/>
          </a:xfrm>
          <a:noFill/>
        </p:grpSpPr>
        <p:grpSp>
          <p:nvGrpSpPr>
            <p:cNvPr id="23" name="组合 28"/>
            <p:cNvGrpSpPr/>
            <p:nvPr/>
          </p:nvGrpSpPr>
          <p:grpSpPr>
            <a:xfrm>
              <a:off x="0" y="0"/>
              <a:ext cx="460390" cy="418456"/>
              <a:chOff x="0" y="0"/>
              <a:chExt cx="460390" cy="418456"/>
            </a:xfrm>
            <a:grpFill/>
          </p:grpSpPr>
          <p:sp>
            <p:nvSpPr>
              <p:cNvPr id="26" name="任意多边形 31"/>
              <p:cNvSpPr/>
              <p:nvPr/>
            </p:nvSpPr>
            <p:spPr>
              <a:xfrm>
                <a:off x="53155" y="0"/>
                <a:ext cx="407235" cy="357637"/>
              </a:xfrm>
              <a:custGeom>
                <a:avLst/>
                <a:gdLst>
                  <a:gd name="txL" fmla="*/ 0 w 407235"/>
                  <a:gd name="txT" fmla="*/ 0 h 357637"/>
                  <a:gd name="txR" fmla="*/ 407235 w 407235"/>
                  <a:gd name="txB" fmla="*/ 357637 h 357637"/>
                </a:gdLst>
                <a:ahLst/>
                <a:cxnLst>
                  <a:cxn ang="0">
                    <a:pos x="7668" y="305095"/>
                  </a:cxn>
                  <a:cxn ang="0">
                    <a:pos x="7668" y="226514"/>
                  </a:cxn>
                  <a:cxn ang="0">
                    <a:pos x="74343" y="128882"/>
                  </a:cxn>
                  <a:cxn ang="0">
                    <a:pos x="245793" y="43157"/>
                  </a:cxn>
                  <a:cxn ang="0">
                    <a:pos x="402955" y="295"/>
                  </a:cxn>
                  <a:cxn ang="0">
                    <a:pos x="360093" y="26489"/>
                  </a:cxn>
                  <a:cxn ang="0">
                    <a:pos x="331518" y="69351"/>
                  </a:cxn>
                  <a:cxn ang="0">
                    <a:pos x="279130" y="209845"/>
                  </a:cxn>
                  <a:cxn ang="0">
                    <a:pos x="212455" y="305095"/>
                  </a:cxn>
                  <a:cxn ang="0">
                    <a:pos x="121967" y="355101"/>
                  </a:cxn>
                  <a:cxn ang="0">
                    <a:pos x="45768" y="345576"/>
                  </a:cxn>
                  <a:cxn ang="0">
                    <a:pos x="7668" y="305095"/>
                  </a:cxn>
                </a:cxnLst>
                <a:rect l="txL" t="txT" r="txR" b="tx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w="9525">
                <a:solidFill>
                  <a:schemeClr val="accent2"/>
                </a:solidFill>
              </a:ln>
            </p:spPr>
            <p:txBody>
              <a:bodyPr/>
              <a:lstStyle/>
              <a:p>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27" name="任意多边形 32"/>
              <p:cNvSpPr/>
              <p:nvPr/>
            </p:nvSpPr>
            <p:spPr>
              <a:xfrm>
                <a:off x="0" y="296819"/>
                <a:ext cx="95196" cy="121637"/>
              </a:xfrm>
              <a:custGeom>
                <a:avLst/>
                <a:gdLst>
                  <a:gd name="txL" fmla="*/ 0 w 151739"/>
                  <a:gd name="txT" fmla="*/ 0 h 131899"/>
                  <a:gd name="txR" fmla="*/ 151739 w 151739"/>
                  <a:gd name="txB" fmla="*/ 131899 h 131899"/>
                </a:gdLst>
                <a:ahLst/>
                <a:cxnLst>
                  <a:cxn ang="0">
                    <a:pos x="36660" y="8926"/>
                  </a:cxn>
                  <a:cxn ang="0">
                    <a:pos x="16465" y="69792"/>
                  </a:cxn>
                  <a:cxn ang="0">
                    <a:pos x="7185" y="102936"/>
                  </a:cxn>
                  <a:cxn ang="0">
                    <a:pos x="2" y="86601"/>
                  </a:cxn>
                  <a:cxn ang="0">
                    <a:pos x="10585" y="49249"/>
                  </a:cxn>
                  <a:cxn ang="0">
                    <a:pos x="32067" y="3009"/>
                  </a:cxn>
                  <a:cxn ang="0">
                    <a:pos x="36660" y="8926"/>
                  </a:cxn>
                </a:cxnLst>
                <a:rect l="txL" t="txT" r="txR" b="tx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w="9525">
                <a:solidFill>
                  <a:schemeClr val="accent2"/>
                </a:solidFill>
              </a:ln>
            </p:spPr>
            <p:txBody>
              <a:bodyPr/>
              <a:lstStyle/>
              <a:p>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4" name="任意多边形 29"/>
            <p:cNvSpPr/>
            <p:nvPr/>
          </p:nvSpPr>
          <p:spPr>
            <a:xfrm>
              <a:off x="141938" y="0"/>
              <a:ext cx="323420" cy="355925"/>
            </a:xfrm>
            <a:custGeom>
              <a:avLst/>
              <a:gdLst>
                <a:gd name="txL" fmla="*/ 0 w 323420"/>
                <a:gd name="txT" fmla="*/ 0 h 355925"/>
                <a:gd name="txR" fmla="*/ 323420 w 323420"/>
                <a:gd name="txB" fmla="*/ 355925 h 355925"/>
              </a:gdLst>
              <a:ahLst/>
              <a:cxnLst>
                <a:cxn ang="0">
                  <a:pos x="319140" y="295"/>
                </a:cxn>
                <a:cxn ang="0">
                  <a:pos x="276278" y="26489"/>
                </a:cxn>
                <a:cxn ang="0">
                  <a:pos x="247703" y="69351"/>
                </a:cxn>
                <a:cxn ang="0">
                  <a:pos x="195315" y="209845"/>
                </a:cxn>
                <a:cxn ang="0">
                  <a:pos x="128640" y="305095"/>
                </a:cxn>
                <a:cxn ang="0">
                  <a:pos x="84656" y="336177"/>
                </a:cxn>
                <a:cxn ang="0">
                  <a:pos x="36710" y="355132"/>
                </a:cxn>
                <a:cxn ang="0">
                  <a:pos x="0" y="355925"/>
                </a:cxn>
                <a:cxn ang="0">
                  <a:pos x="82794" y="77974"/>
                </a:cxn>
                <a:cxn ang="0">
                  <a:pos x="115655" y="62635"/>
                </a:cxn>
                <a:cxn ang="0">
                  <a:pos x="161978" y="43157"/>
                </a:cxn>
                <a:cxn ang="0">
                  <a:pos x="319140" y="295"/>
                </a:cxn>
              </a:cxnLst>
              <a:rect l="txL" t="txT" r="txR" b="tx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w="9525">
              <a:solidFill>
                <a:schemeClr val="accent2"/>
              </a:solidFill>
            </a:ln>
          </p:spPr>
          <p:txBody>
            <a:bodyPr/>
            <a:lstStyle/>
            <a:p>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sp>
          <p:nvSpPr>
            <p:cNvPr id="25" name="任意多边形 30"/>
            <p:cNvSpPr/>
            <p:nvPr/>
          </p:nvSpPr>
          <p:spPr>
            <a:xfrm>
              <a:off x="67920" y="135454"/>
              <a:ext cx="181927" cy="183765"/>
            </a:xfrm>
            <a:custGeom>
              <a:avLst/>
              <a:gdLst>
                <a:gd name="txL" fmla="*/ 0 w 181927"/>
                <a:gd name="txT" fmla="*/ 0 h 183765"/>
                <a:gd name="txR" fmla="*/ 181927 w 181927"/>
                <a:gd name="txB" fmla="*/ 183765 h 183765"/>
              </a:gdLst>
              <a:ahLst/>
              <a:cxnLst>
                <a:cxn ang="0">
                  <a:pos x="5402" y="166742"/>
                </a:cxn>
                <a:cxn ang="0">
                  <a:pos x="95890" y="64349"/>
                </a:cxn>
                <a:cxn ang="0">
                  <a:pos x="181615" y="55"/>
                </a:cxn>
                <a:cxn ang="0">
                  <a:pos x="122084" y="54824"/>
                </a:cxn>
                <a:cxn ang="0">
                  <a:pos x="53027" y="133405"/>
                </a:cxn>
                <a:cxn ang="0">
                  <a:pos x="14927" y="181030"/>
                </a:cxn>
                <a:cxn ang="0">
                  <a:pos x="5402" y="166742"/>
                </a:cxn>
              </a:cxnLst>
              <a:rect l="txL" t="txT" r="txR" b="tx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w="9525">
              <a:solidFill>
                <a:schemeClr val="accent2"/>
              </a:solidFill>
            </a:ln>
          </p:spPr>
          <p:txBody>
            <a:bodyPr/>
            <a:lstStyle/>
            <a:p>
              <a:endParaRPr lang="zh-CN" altLang="en-US" sz="135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8" name="矩形 33"/>
          <p:cNvSpPr/>
          <p:nvPr/>
        </p:nvSpPr>
        <p:spPr>
          <a:xfrm>
            <a:off x="5709535" y="2383874"/>
            <a:ext cx="1313121" cy="430857"/>
          </a:xfrm>
          <a:prstGeom prst="rect">
            <a:avLst/>
          </a:prstGeom>
          <a:noFill/>
          <a:ln w="9525">
            <a:noFill/>
            <a:miter/>
          </a:ln>
        </p:spPr>
        <p:txBody>
          <a:bodyPr wrap="none" lIns="91411" tIns="45705" rIns="91411" bIns="45705">
            <a:spAutoFit/>
          </a:bodyPr>
          <a:lstStyle/>
          <a:p>
            <a:pPr lvl="0" eaLnBrk="1" hangingPunct="1">
              <a:buNone/>
            </a:pPr>
            <a:r>
              <a:rPr lang="zh-CN" altLang="en-US" sz="2200"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x-none" sz="2200" b="1"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9" name="矩形 47"/>
          <p:cNvSpPr/>
          <p:nvPr/>
        </p:nvSpPr>
        <p:spPr>
          <a:xfrm>
            <a:off x="5709535" y="2867950"/>
            <a:ext cx="2415616" cy="905218"/>
          </a:xfrm>
          <a:prstGeom prst="rect">
            <a:avLst/>
          </a:prstGeom>
          <a:noFill/>
          <a:ln w="9525">
            <a:noFill/>
            <a:miter/>
          </a:ln>
        </p:spPr>
        <p:txBody>
          <a:bodyPr lIns="91411" tIns="45705" rIns="91411" bIns="45705">
            <a:spAutoFit/>
          </a:bodyPr>
          <a:lstStyle/>
          <a:p>
            <a:pPr lvl="0" eaLnBrk="1" hangingPunct="1">
              <a:lnSpc>
                <a:spcPct val="130000"/>
              </a:lnSpc>
              <a:buNone/>
            </a:pPr>
            <a:r>
              <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a:t>
            </a:r>
            <a:endPar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0" name="矩形 35"/>
          <p:cNvSpPr/>
          <p:nvPr/>
        </p:nvSpPr>
        <p:spPr>
          <a:xfrm>
            <a:off x="8274342" y="2383874"/>
            <a:ext cx="1313121" cy="430857"/>
          </a:xfrm>
          <a:prstGeom prst="rect">
            <a:avLst/>
          </a:prstGeom>
          <a:noFill/>
          <a:ln w="9525">
            <a:noFill/>
            <a:miter/>
          </a:ln>
        </p:spPr>
        <p:txBody>
          <a:bodyPr wrap="none" lIns="91411" tIns="45705" rIns="91411" bIns="45705">
            <a:spAutoFit/>
          </a:bodyPr>
          <a:lstStyle/>
          <a:p>
            <a:pPr lvl="0" eaLnBrk="1" hangingPunct="1">
              <a:buNone/>
            </a:pPr>
            <a:r>
              <a:rPr lang="zh-CN" altLang="en-US" sz="2200" b="1" dirty="0">
                <a:solidFill>
                  <a:schemeClr val="accent1">
                    <a:lumMod val="7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x-none" sz="2200" b="1" dirty="0">
              <a:solidFill>
                <a:schemeClr val="accent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 name="矩形 47"/>
          <p:cNvSpPr/>
          <p:nvPr/>
        </p:nvSpPr>
        <p:spPr>
          <a:xfrm>
            <a:off x="8274341" y="2867950"/>
            <a:ext cx="2399745" cy="905218"/>
          </a:xfrm>
          <a:prstGeom prst="rect">
            <a:avLst/>
          </a:prstGeom>
          <a:noFill/>
          <a:ln w="9525">
            <a:noFill/>
            <a:miter/>
          </a:ln>
        </p:spPr>
        <p:txBody>
          <a:bodyPr lIns="91411" tIns="45705" rIns="91411" bIns="45705">
            <a:spAutoFit/>
          </a:bodyPr>
          <a:lstStyle/>
          <a:p>
            <a:pPr lvl="0" eaLnBrk="1" hangingPunct="1">
              <a:lnSpc>
                <a:spcPct val="130000"/>
              </a:lnSpc>
              <a:buNone/>
            </a:pPr>
            <a:r>
              <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a:t>
            </a:r>
            <a:endPar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2" name="矩形 37"/>
          <p:cNvSpPr/>
          <p:nvPr/>
        </p:nvSpPr>
        <p:spPr>
          <a:xfrm>
            <a:off x="5709535" y="4442386"/>
            <a:ext cx="1313121" cy="430857"/>
          </a:xfrm>
          <a:prstGeom prst="rect">
            <a:avLst/>
          </a:prstGeom>
          <a:noFill/>
          <a:ln w="9525">
            <a:noFill/>
            <a:miter/>
          </a:ln>
        </p:spPr>
        <p:txBody>
          <a:bodyPr wrap="none" lIns="91411" tIns="45705" rIns="91411" bIns="45705">
            <a:spAutoFit/>
          </a:bodyPr>
          <a:lstStyle/>
          <a:p>
            <a:pPr lvl="0" eaLnBrk="1" hangingPunct="1">
              <a:buNone/>
            </a:pPr>
            <a:r>
              <a:rPr lang="zh-CN" altLang="en-US" sz="2200" b="1" dirty="0">
                <a:solidFill>
                  <a:schemeClr val="accent1">
                    <a:lumMod val="75000"/>
                  </a:schemeClr>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x-none" sz="2200" b="1" dirty="0">
              <a:solidFill>
                <a:schemeClr val="accent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矩形 47"/>
          <p:cNvSpPr/>
          <p:nvPr/>
        </p:nvSpPr>
        <p:spPr>
          <a:xfrm>
            <a:off x="5709535" y="4926460"/>
            <a:ext cx="2415616" cy="905218"/>
          </a:xfrm>
          <a:prstGeom prst="rect">
            <a:avLst/>
          </a:prstGeom>
          <a:noFill/>
          <a:ln w="9525">
            <a:noFill/>
            <a:miter/>
          </a:ln>
        </p:spPr>
        <p:txBody>
          <a:bodyPr lIns="91411" tIns="45705" rIns="91411" bIns="45705">
            <a:spAutoFit/>
          </a:bodyPr>
          <a:lstStyle/>
          <a:p>
            <a:pPr lvl="0" eaLnBrk="1" hangingPunct="1">
              <a:lnSpc>
                <a:spcPct val="130000"/>
              </a:lnSpc>
              <a:buNone/>
            </a:pPr>
            <a:r>
              <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a:t>
            </a:r>
            <a:endPar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矩形 39"/>
          <p:cNvSpPr/>
          <p:nvPr/>
        </p:nvSpPr>
        <p:spPr>
          <a:xfrm>
            <a:off x="8274342" y="4442386"/>
            <a:ext cx="1313121" cy="430857"/>
          </a:xfrm>
          <a:prstGeom prst="rect">
            <a:avLst/>
          </a:prstGeom>
          <a:noFill/>
          <a:ln w="9525">
            <a:noFill/>
            <a:miter/>
          </a:ln>
        </p:spPr>
        <p:txBody>
          <a:bodyPr wrap="none" lIns="91411" tIns="45705" rIns="91411" bIns="45705">
            <a:spAutoFit/>
          </a:bodyPr>
          <a:lstStyle/>
          <a:p>
            <a:pPr lvl="0" eaLnBrk="1" hangingPunct="1">
              <a:buNone/>
            </a:pPr>
            <a:r>
              <a:rPr lang="zh-CN" altLang="en-US" sz="2200"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添加标题</a:t>
            </a:r>
            <a:endParaRPr lang="en-US" altLang="x-none" sz="2200" b="1"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5" name="矩形 47"/>
          <p:cNvSpPr/>
          <p:nvPr/>
        </p:nvSpPr>
        <p:spPr>
          <a:xfrm>
            <a:off x="8274341" y="4926460"/>
            <a:ext cx="2399745" cy="905218"/>
          </a:xfrm>
          <a:prstGeom prst="rect">
            <a:avLst/>
          </a:prstGeom>
          <a:noFill/>
          <a:ln w="9525">
            <a:noFill/>
            <a:miter/>
          </a:ln>
        </p:spPr>
        <p:txBody>
          <a:bodyPr lIns="91411" tIns="45705" rIns="91411" bIns="45705">
            <a:spAutoFit/>
          </a:bodyPr>
          <a:lstStyle/>
          <a:p>
            <a:pPr lvl="0" eaLnBrk="1" hangingPunct="1">
              <a:lnSpc>
                <a:spcPct val="130000"/>
              </a:lnSpc>
              <a:buNone/>
            </a:pPr>
            <a:r>
              <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在此录入上述图表的综合描述说明，在此录入上述图表的综合描述说明。</a:t>
            </a:r>
            <a:endParaRPr lang="zh-CN" altLang="en-US" sz="140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40" name="组合 39"/>
          <p:cNvGrpSpPr/>
          <p:nvPr/>
        </p:nvGrpSpPr>
        <p:grpSpPr>
          <a:xfrm>
            <a:off x="307721" y="332065"/>
            <a:ext cx="3664691" cy="420564"/>
            <a:chOff x="568442" y="319364"/>
            <a:chExt cx="3664694" cy="420565"/>
          </a:xfrm>
        </p:grpSpPr>
        <p:sp>
          <p:nvSpPr>
            <p:cNvPr id="41"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2" name="等腰三角形 4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3" name="文本框 42"/>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filter="fade">
                                      <p:cBhvr>
                                        <p:cTn id="9" dur="500"/>
                                        <p:tgtEl>
                                          <p:spTgt spid="8"/>
                                        </p:tgtEl>
                                      </p:cBhvr>
                                    </p:animEffect>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filter="fade">
                                      <p:cBhvr>
                                        <p:cTn id="24" dur="500"/>
                                        <p:tgtEl>
                                          <p:spTgt spid="7"/>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filter="fade">
                                      <p:cBhvr>
                                        <p:cTn id="30" dur="500"/>
                                        <p:tgtEl>
                                          <p:spTgt spid="9"/>
                                        </p:tgtEl>
                                      </p:cBhvr>
                                    </p:animEffect>
                                  </p:childTnLst>
                                </p:cTn>
                              </p:par>
                              <p:par>
                                <p:cTn id="31" presetID="10"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filter="fade">
                                      <p:cBhvr>
                                        <p:cTn id="35" dur="500"/>
                                        <p:tgtEl>
                                          <p:spTgt spid="10"/>
                                        </p:tgtEl>
                                      </p:cBhvr>
                                    </p:animEffect>
                                  </p:childTnLst>
                                </p:cTn>
                              </p:par>
                              <p:par>
                                <p:cTn id="36" presetID="10"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filter="fade">
                                      <p:cBhvr>
                                        <p:cTn id="40" dur="500"/>
                                        <p:tgtEl>
                                          <p:spTgt spid="14"/>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filter="fade">
                                      <p:cBhvr>
                                        <p:cTn id="45" dur="500"/>
                                        <p:tgtEl>
                                          <p:spTgt spid="22"/>
                                        </p:tgtEl>
                                      </p:cBhvr>
                                    </p:animEffect>
                                  </p:childTnLst>
                                </p:cTn>
                              </p:par>
                            </p:childTnLst>
                          </p:cTn>
                        </p:par>
                        <p:par>
                          <p:cTn id="46" fill="hold">
                            <p:stCondLst>
                              <p:cond delay="1000"/>
                            </p:stCondLst>
                            <p:childTnLst>
                              <p:par>
                                <p:cTn id="47" presetID="14" presetClass="entr" presetSubtype="1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filter="randombar(horizontal)">
                                      <p:cBhvr>
                                        <p:cTn id="49" dur="400"/>
                                        <p:tgtEl>
                                          <p:spTgt spid="28"/>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filter="randombar(horizontal)">
                                      <p:cBhvr>
                                        <p:cTn id="52" dur="400"/>
                                        <p:tgtEl>
                                          <p:spTgt spid="29"/>
                                        </p:tgtEl>
                                      </p:cBhvr>
                                    </p:animEffect>
                                  </p:childTnLst>
                                </p:cTn>
                              </p:par>
                            </p:childTnLst>
                          </p:cTn>
                        </p:par>
                        <p:par>
                          <p:cTn id="53" fill="hold">
                            <p:stCondLst>
                              <p:cond delay="1500"/>
                            </p:stCondLst>
                            <p:childTnLst>
                              <p:par>
                                <p:cTn id="54" presetID="14" presetClass="entr" presetSubtype="10" fill="hold" grpId="0" nodeType="afterEffect">
                                  <p:stCondLst>
                                    <p:cond delay="100"/>
                                  </p:stCondLst>
                                  <p:childTnLst>
                                    <p:set>
                                      <p:cBhvr>
                                        <p:cTn id="55" dur="1" fill="hold">
                                          <p:stCondLst>
                                            <p:cond delay="0"/>
                                          </p:stCondLst>
                                        </p:cTn>
                                        <p:tgtEl>
                                          <p:spTgt spid="30"/>
                                        </p:tgtEl>
                                        <p:attrNameLst>
                                          <p:attrName>style.visibility</p:attrName>
                                        </p:attrNameLst>
                                      </p:cBhvr>
                                      <p:to>
                                        <p:strVal val="visible"/>
                                      </p:to>
                                    </p:set>
                                    <p:animEffect filter="randombar(horizontal)">
                                      <p:cBhvr>
                                        <p:cTn id="56" dur="400"/>
                                        <p:tgtEl>
                                          <p:spTgt spid="30"/>
                                        </p:tgtEl>
                                      </p:cBhvr>
                                    </p:animEffect>
                                  </p:childTnLst>
                                </p:cTn>
                              </p:par>
                              <p:par>
                                <p:cTn id="57" presetID="14" presetClass="entr" presetSubtype="10" fill="hold" grpId="0" nodeType="withEffect">
                                  <p:stCondLst>
                                    <p:cond delay="100"/>
                                  </p:stCondLst>
                                  <p:childTnLst>
                                    <p:set>
                                      <p:cBhvr>
                                        <p:cTn id="58" dur="1" fill="hold">
                                          <p:stCondLst>
                                            <p:cond delay="0"/>
                                          </p:stCondLst>
                                        </p:cTn>
                                        <p:tgtEl>
                                          <p:spTgt spid="31"/>
                                        </p:tgtEl>
                                        <p:attrNameLst>
                                          <p:attrName>style.visibility</p:attrName>
                                        </p:attrNameLst>
                                      </p:cBhvr>
                                      <p:to>
                                        <p:strVal val="visible"/>
                                      </p:to>
                                    </p:set>
                                    <p:animEffect filter="randombar(horizontal)">
                                      <p:cBhvr>
                                        <p:cTn id="59" dur="400"/>
                                        <p:tgtEl>
                                          <p:spTgt spid="31"/>
                                        </p:tgtEl>
                                      </p:cBhvr>
                                    </p:animEffect>
                                  </p:childTnLst>
                                </p:cTn>
                              </p:par>
                            </p:childTnLst>
                          </p:cTn>
                        </p:par>
                        <p:par>
                          <p:cTn id="60" fill="hold">
                            <p:stCondLst>
                              <p:cond delay="2100"/>
                            </p:stCondLst>
                            <p:childTnLst>
                              <p:par>
                                <p:cTn id="61" presetID="14" presetClass="entr" presetSubtype="10" fill="hold" grpId="0" nodeType="afterEffect">
                                  <p:stCondLst>
                                    <p:cond delay="100"/>
                                  </p:stCondLst>
                                  <p:childTnLst>
                                    <p:set>
                                      <p:cBhvr>
                                        <p:cTn id="62" dur="1" fill="hold">
                                          <p:stCondLst>
                                            <p:cond delay="0"/>
                                          </p:stCondLst>
                                        </p:cTn>
                                        <p:tgtEl>
                                          <p:spTgt spid="32"/>
                                        </p:tgtEl>
                                        <p:attrNameLst>
                                          <p:attrName>style.visibility</p:attrName>
                                        </p:attrNameLst>
                                      </p:cBhvr>
                                      <p:to>
                                        <p:strVal val="visible"/>
                                      </p:to>
                                    </p:set>
                                    <p:animEffect filter="randombar(horizontal)">
                                      <p:cBhvr>
                                        <p:cTn id="63" dur="400"/>
                                        <p:tgtEl>
                                          <p:spTgt spid="32"/>
                                        </p:tgtEl>
                                      </p:cBhvr>
                                    </p:animEffect>
                                  </p:childTnLst>
                                </p:cTn>
                              </p:par>
                              <p:par>
                                <p:cTn id="64" presetID="14" presetClass="entr" presetSubtype="10" fill="hold" grpId="0" nodeType="withEffect">
                                  <p:stCondLst>
                                    <p:cond delay="100"/>
                                  </p:stCondLst>
                                  <p:childTnLst>
                                    <p:set>
                                      <p:cBhvr>
                                        <p:cTn id="65" dur="1" fill="hold">
                                          <p:stCondLst>
                                            <p:cond delay="0"/>
                                          </p:stCondLst>
                                        </p:cTn>
                                        <p:tgtEl>
                                          <p:spTgt spid="33"/>
                                        </p:tgtEl>
                                        <p:attrNameLst>
                                          <p:attrName>style.visibility</p:attrName>
                                        </p:attrNameLst>
                                      </p:cBhvr>
                                      <p:to>
                                        <p:strVal val="visible"/>
                                      </p:to>
                                    </p:set>
                                    <p:animEffect filter="randombar(horizontal)">
                                      <p:cBhvr>
                                        <p:cTn id="66" dur="400"/>
                                        <p:tgtEl>
                                          <p:spTgt spid="33"/>
                                        </p:tgtEl>
                                      </p:cBhvr>
                                    </p:animEffect>
                                  </p:childTnLst>
                                </p:cTn>
                              </p:par>
                            </p:childTnLst>
                          </p:cTn>
                        </p:par>
                        <p:par>
                          <p:cTn id="67" fill="hold">
                            <p:stCondLst>
                              <p:cond delay="2700"/>
                            </p:stCondLst>
                            <p:childTnLst>
                              <p:par>
                                <p:cTn id="68" presetID="14" presetClass="entr" presetSubtype="10" fill="hold" grpId="0" nodeType="afterEffect">
                                  <p:stCondLst>
                                    <p:cond delay="100"/>
                                  </p:stCondLst>
                                  <p:childTnLst>
                                    <p:set>
                                      <p:cBhvr>
                                        <p:cTn id="69" dur="1" fill="hold">
                                          <p:stCondLst>
                                            <p:cond delay="0"/>
                                          </p:stCondLst>
                                        </p:cTn>
                                        <p:tgtEl>
                                          <p:spTgt spid="34"/>
                                        </p:tgtEl>
                                        <p:attrNameLst>
                                          <p:attrName>style.visibility</p:attrName>
                                        </p:attrNameLst>
                                      </p:cBhvr>
                                      <p:to>
                                        <p:strVal val="visible"/>
                                      </p:to>
                                    </p:set>
                                    <p:animEffect filter="randombar(horizontal)">
                                      <p:cBhvr>
                                        <p:cTn id="70" dur="400"/>
                                        <p:tgtEl>
                                          <p:spTgt spid="34"/>
                                        </p:tgtEl>
                                      </p:cBhvr>
                                    </p:animEffect>
                                  </p:childTnLst>
                                </p:cTn>
                              </p:par>
                              <p:par>
                                <p:cTn id="71" presetID="14" presetClass="entr" presetSubtype="10" fill="hold" grpId="0" nodeType="withEffect">
                                  <p:stCondLst>
                                    <p:cond delay="100"/>
                                  </p:stCondLst>
                                  <p:childTnLst>
                                    <p:set>
                                      <p:cBhvr>
                                        <p:cTn id="72" dur="1" fill="hold">
                                          <p:stCondLst>
                                            <p:cond delay="0"/>
                                          </p:stCondLst>
                                        </p:cTn>
                                        <p:tgtEl>
                                          <p:spTgt spid="35"/>
                                        </p:tgtEl>
                                        <p:attrNameLst>
                                          <p:attrName>style.visibility</p:attrName>
                                        </p:attrNameLst>
                                      </p:cBhvr>
                                      <p:to>
                                        <p:strVal val="visible"/>
                                      </p:to>
                                    </p:set>
                                    <p:animEffect filter="randombar(horizontal)">
                                      <p:cBhvr>
                                        <p:cTn id="73" dur="400"/>
                                        <p:tgtEl>
                                          <p:spTgt spid="35"/>
                                        </p:tgtEl>
                                      </p:cBhvr>
                                    </p:animEffect>
                                  </p:childTnLst>
                                </p:cTn>
                              </p:par>
                            </p:childTnLst>
                          </p:cTn>
                        </p:par>
                        <p:par>
                          <p:cTn id="74" fill="hold">
                            <p:stCondLst>
                              <p:cond delay="3300"/>
                            </p:stCondLst>
                            <p:childTnLst>
                              <p:par>
                                <p:cTn id="75" presetID="2" presetClass="entr" presetSubtype="8" fill="hold"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fill="hold"/>
                                        <p:tgtEl>
                                          <p:spTgt spid="40"/>
                                        </p:tgtEl>
                                        <p:attrNameLst>
                                          <p:attrName>ppt_x</p:attrName>
                                        </p:attrNameLst>
                                      </p:cBhvr>
                                      <p:tavLst>
                                        <p:tav tm="0">
                                          <p:val>
                                            <p:strVal val="0-#ppt_w/2"/>
                                          </p:val>
                                        </p:tav>
                                        <p:tav tm="100000">
                                          <p:val>
                                            <p:strVal val="#ppt_x"/>
                                          </p:val>
                                        </p:tav>
                                      </p:tavLst>
                                    </p:anim>
                                    <p:anim calcmode="lin" valueType="num">
                                      <p:cBhvr additive="base">
                                        <p:cTn id="78"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p:bldP spid="29" grpId="0" bldLvl="0"/>
      <p:bldP spid="30" grpId="0" bldLvl="0"/>
      <p:bldP spid="31" grpId="0" bldLvl="0"/>
      <p:bldP spid="32" grpId="0" bldLvl="0"/>
      <p:bldP spid="33" grpId="0" bldLvl="0"/>
      <p:bldP spid="34" grpId="0" bldLvl="0"/>
      <p:bldP spid="35"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044952" y="1613843"/>
            <a:ext cx="6263640" cy="4576387"/>
            <a:chOff x="3044952" y="1613843"/>
            <a:chExt cx="6263640" cy="4576386"/>
          </a:xfrm>
        </p:grpSpPr>
        <p:graphicFrame>
          <p:nvGraphicFramePr>
            <p:cNvPr id="5" name="Diagram 4"/>
            <p:cNvGraphicFramePr/>
            <p:nvPr/>
          </p:nvGraphicFramePr>
          <p:xfrm>
            <a:off x="4154424" y="1613843"/>
            <a:ext cx="3590544" cy="45763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9" name="TextBox 8"/>
            <p:cNvSpPr txBox="1"/>
            <p:nvPr/>
          </p:nvSpPr>
          <p:spPr>
            <a:xfrm>
              <a:off x="5949696" y="2493138"/>
              <a:ext cx="611144" cy="553998"/>
            </a:xfrm>
            <a:prstGeom prst="rect">
              <a:avLst/>
            </a:prstGeom>
            <a:noFill/>
          </p:spPr>
          <p:txBody>
            <a:bodyPr wrap="square" numCol="1" spcCol="457200" rtlCol="0">
              <a:spAutoFit/>
              <a:scene3d>
                <a:camera prst="orthographicFront"/>
                <a:lightRig rig="threePt" dir="t"/>
              </a:scene3d>
              <a:sp3d contourW="12700"/>
            </a:bodyPr>
            <a:lstStyle/>
            <a:p>
              <a:pPr algn="ctr"/>
              <a:r>
                <a:rPr lang="en-US" sz="3000" dirty="0">
                  <a:solidFill>
                    <a:schemeClr val="tx1">
                      <a:lumMod val="75000"/>
                      <a:lumOff val="25000"/>
                    </a:schemeClr>
                  </a:solidFill>
                  <a:latin typeface="FZHei-B01S" panose="02010601030101010101" pitchFamily="2" charset="-122"/>
                  <a:ea typeface="FZHei-B01S" panose="02010601030101010101" pitchFamily="2" charset="-122"/>
                  <a:cs typeface="Montserrat Light" charset="0"/>
                  <a:sym typeface="FZHei-B01S" panose="02010601030101010101" pitchFamily="2" charset="-122"/>
                </a:rPr>
                <a:t>1</a:t>
              </a:r>
              <a:endParaRPr lang="en-US" sz="3000" dirty="0">
                <a:solidFill>
                  <a:schemeClr val="tx1">
                    <a:lumMod val="75000"/>
                    <a:lumOff val="25000"/>
                  </a:schemeClr>
                </a:solidFill>
                <a:latin typeface="FZHei-B01S" panose="02010601030101010101" pitchFamily="2" charset="-122"/>
                <a:ea typeface="FZHei-B01S" panose="02010601030101010101" pitchFamily="2" charset="-122"/>
                <a:cs typeface="Montserrat Light" charset="0"/>
                <a:sym typeface="FZHei-B01S" panose="02010601030101010101" pitchFamily="2" charset="-122"/>
              </a:endParaRPr>
            </a:p>
          </p:txBody>
        </p:sp>
        <p:sp>
          <p:nvSpPr>
            <p:cNvPr id="10" name="TextBox 9"/>
            <p:cNvSpPr txBox="1"/>
            <p:nvPr/>
          </p:nvSpPr>
          <p:spPr>
            <a:xfrm>
              <a:off x="5263896" y="3625037"/>
              <a:ext cx="611144" cy="553998"/>
            </a:xfrm>
            <a:prstGeom prst="rect">
              <a:avLst/>
            </a:prstGeom>
            <a:noFill/>
          </p:spPr>
          <p:txBody>
            <a:bodyPr wrap="square" numCol="1" spcCol="457200" rtlCol="0">
              <a:spAutoFit/>
              <a:scene3d>
                <a:camera prst="orthographicFront"/>
                <a:lightRig rig="threePt" dir="t"/>
              </a:scene3d>
              <a:sp3d contourW="12700"/>
            </a:bodyPr>
            <a:lstStyle/>
            <a:p>
              <a:pPr algn="ctr"/>
              <a:r>
                <a:rPr lang="en-US" sz="3000" dirty="0">
                  <a:solidFill>
                    <a:schemeClr val="tx1">
                      <a:lumMod val="75000"/>
                      <a:lumOff val="25000"/>
                    </a:schemeClr>
                  </a:solidFill>
                  <a:latin typeface="FZHei-B01S" panose="02010601030101010101" pitchFamily="2" charset="-122"/>
                  <a:ea typeface="FZHei-B01S" panose="02010601030101010101" pitchFamily="2" charset="-122"/>
                  <a:cs typeface="Montserrat Light" charset="0"/>
                  <a:sym typeface="FZHei-B01S" panose="02010601030101010101" pitchFamily="2" charset="-122"/>
                </a:rPr>
                <a:t>2</a:t>
              </a:r>
              <a:endParaRPr lang="en-US" sz="3000" dirty="0">
                <a:solidFill>
                  <a:schemeClr val="tx1">
                    <a:lumMod val="75000"/>
                    <a:lumOff val="25000"/>
                  </a:schemeClr>
                </a:solidFill>
                <a:latin typeface="FZHei-B01S" panose="02010601030101010101" pitchFamily="2" charset="-122"/>
                <a:ea typeface="FZHei-B01S" panose="02010601030101010101" pitchFamily="2" charset="-122"/>
                <a:cs typeface="Montserrat Light" charset="0"/>
                <a:sym typeface="FZHei-B01S" panose="02010601030101010101" pitchFamily="2" charset="-122"/>
              </a:endParaRPr>
            </a:p>
          </p:txBody>
        </p:sp>
        <p:sp>
          <p:nvSpPr>
            <p:cNvPr id="11" name="TextBox 10"/>
            <p:cNvSpPr txBox="1"/>
            <p:nvPr/>
          </p:nvSpPr>
          <p:spPr>
            <a:xfrm>
              <a:off x="5939809" y="4795187"/>
              <a:ext cx="611144" cy="553998"/>
            </a:xfrm>
            <a:prstGeom prst="rect">
              <a:avLst/>
            </a:prstGeom>
            <a:noFill/>
          </p:spPr>
          <p:txBody>
            <a:bodyPr wrap="square" numCol="1" spcCol="457200" rtlCol="0">
              <a:spAutoFit/>
              <a:scene3d>
                <a:camera prst="orthographicFront"/>
                <a:lightRig rig="threePt" dir="t"/>
              </a:scene3d>
              <a:sp3d contourW="12700"/>
            </a:bodyPr>
            <a:lstStyle/>
            <a:p>
              <a:pPr algn="ctr"/>
              <a:r>
                <a:rPr lang="en-US" sz="3000" dirty="0">
                  <a:solidFill>
                    <a:schemeClr val="tx1">
                      <a:lumMod val="75000"/>
                      <a:lumOff val="25000"/>
                    </a:schemeClr>
                  </a:solidFill>
                  <a:latin typeface="FZHei-B01S" panose="02010601030101010101" pitchFamily="2" charset="-122"/>
                  <a:ea typeface="FZHei-B01S" panose="02010601030101010101" pitchFamily="2" charset="-122"/>
                  <a:cs typeface="Montserrat Light" charset="0"/>
                  <a:sym typeface="FZHei-B01S" panose="02010601030101010101" pitchFamily="2" charset="-122"/>
                </a:rPr>
                <a:t>3</a:t>
              </a:r>
              <a:endParaRPr lang="en-US" sz="3000" dirty="0">
                <a:solidFill>
                  <a:schemeClr val="tx1">
                    <a:lumMod val="75000"/>
                    <a:lumOff val="25000"/>
                  </a:schemeClr>
                </a:solidFill>
                <a:latin typeface="FZHei-B01S" panose="02010601030101010101" pitchFamily="2" charset="-122"/>
                <a:ea typeface="FZHei-B01S" panose="02010601030101010101" pitchFamily="2" charset="-122"/>
                <a:cs typeface="Montserrat Light" charset="0"/>
                <a:sym typeface="FZHei-B01S" panose="02010601030101010101" pitchFamily="2" charset="-122"/>
              </a:endParaRPr>
            </a:p>
          </p:txBody>
        </p:sp>
        <p:sp>
          <p:nvSpPr>
            <p:cNvPr id="18" name="Freeform 17"/>
            <p:cNvSpPr/>
            <p:nvPr/>
          </p:nvSpPr>
          <p:spPr>
            <a:xfrm>
              <a:off x="3044952" y="4463073"/>
              <a:ext cx="6254496" cy="1579138"/>
            </a:xfrm>
            <a:custGeom>
              <a:avLst/>
              <a:gdLst>
                <a:gd name="connsiteX0" fmla="*/ 0 w 6254496"/>
                <a:gd name="connsiteY0" fmla="*/ 0 h 1828800"/>
                <a:gd name="connsiteX1" fmla="*/ 0 w 6254496"/>
                <a:gd name="connsiteY1" fmla="*/ 1828800 h 1828800"/>
                <a:gd name="connsiteX2" fmla="*/ 475488 w 6254496"/>
                <a:gd name="connsiteY2" fmla="*/ 1828800 h 1828800"/>
                <a:gd name="connsiteX3" fmla="*/ 6254496 w 6254496"/>
                <a:gd name="connsiteY3" fmla="*/ 1828800 h 1828800"/>
                <a:gd name="connsiteX4" fmla="*/ 6254496 w 6254496"/>
                <a:gd name="connsiteY4" fmla="*/ 1627632 h 1828800"/>
                <a:gd name="connsiteX5" fmla="*/ 6254496 w 6254496"/>
                <a:gd name="connsiteY5" fmla="*/ 118872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54496" h="1828800">
                  <a:moveTo>
                    <a:pt x="0" y="0"/>
                  </a:moveTo>
                  <a:lnTo>
                    <a:pt x="0" y="1828800"/>
                  </a:lnTo>
                  <a:lnTo>
                    <a:pt x="475488" y="1828800"/>
                  </a:lnTo>
                  <a:lnTo>
                    <a:pt x="6254496" y="1828800"/>
                  </a:lnTo>
                  <a:lnTo>
                    <a:pt x="6254496" y="1627632"/>
                  </a:lnTo>
                  <a:lnTo>
                    <a:pt x="6254496" y="1188720"/>
                  </a:lnTo>
                </a:path>
              </a:pathLst>
            </a:custGeom>
            <a:noFill/>
            <a:ln w="254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1350">
                <a:latin typeface="FZHei-B01S" panose="02010601030101010101" pitchFamily="2" charset="-122"/>
                <a:ea typeface="FZHei-B01S" panose="02010601030101010101" pitchFamily="2" charset="-122"/>
                <a:sym typeface="FZHei-B01S" panose="02010601030101010101" pitchFamily="2" charset="-122"/>
              </a:endParaRPr>
            </a:p>
          </p:txBody>
        </p:sp>
        <p:cxnSp>
          <p:nvCxnSpPr>
            <p:cNvPr id="20" name="Straight Connector 19"/>
            <p:cNvCxnSpPr/>
            <p:nvPr/>
          </p:nvCxnSpPr>
          <p:spPr>
            <a:xfrm flipV="1">
              <a:off x="9308592" y="3481891"/>
              <a:ext cx="0" cy="877825"/>
            </a:xfrm>
            <a:prstGeom prst="line">
              <a:avLst/>
            </a:prstGeom>
            <a:ln w="25400">
              <a:solidFill>
                <a:srgbClr val="17324D"/>
              </a:solidFill>
              <a:prstDash val="solid"/>
            </a:ln>
          </p:spPr>
          <p:style>
            <a:lnRef idx="1">
              <a:schemeClr val="accent1"/>
            </a:lnRef>
            <a:fillRef idx="0">
              <a:schemeClr val="accent1"/>
            </a:fillRef>
            <a:effectRef idx="0">
              <a:schemeClr val="accent1"/>
            </a:effectRef>
            <a:fontRef idx="minor">
              <a:schemeClr val="tx1"/>
            </a:fontRef>
          </p:style>
        </p:cxnSp>
        <p:sp>
          <p:nvSpPr>
            <p:cNvPr id="24" name="Freeform 23"/>
            <p:cNvSpPr/>
            <p:nvPr/>
          </p:nvSpPr>
          <p:spPr>
            <a:xfrm>
              <a:off x="3044952" y="1826827"/>
              <a:ext cx="6236208" cy="1197864"/>
            </a:xfrm>
            <a:custGeom>
              <a:avLst/>
              <a:gdLst>
                <a:gd name="connsiteX0" fmla="*/ 6208776 w 6208776"/>
                <a:gd name="connsiteY0" fmla="*/ 320040 h 1252728"/>
                <a:gd name="connsiteX1" fmla="*/ 6208776 w 6208776"/>
                <a:gd name="connsiteY1" fmla="*/ 0 h 1252728"/>
                <a:gd name="connsiteX2" fmla="*/ 0 w 6208776"/>
                <a:gd name="connsiteY2" fmla="*/ 0 h 1252728"/>
                <a:gd name="connsiteX3" fmla="*/ 0 w 6208776"/>
                <a:gd name="connsiteY3" fmla="*/ 182880 h 1252728"/>
                <a:gd name="connsiteX4" fmla="*/ 0 w 6208776"/>
                <a:gd name="connsiteY4" fmla="*/ 1252728 h 1252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8776" h="1252728">
                  <a:moveTo>
                    <a:pt x="6208776" y="320040"/>
                  </a:moveTo>
                  <a:lnTo>
                    <a:pt x="6208776" y="0"/>
                  </a:lnTo>
                  <a:lnTo>
                    <a:pt x="0" y="0"/>
                  </a:lnTo>
                  <a:lnTo>
                    <a:pt x="0" y="182880"/>
                  </a:lnTo>
                  <a:lnTo>
                    <a:pt x="0" y="1252728"/>
                  </a:lnTo>
                </a:path>
              </a:pathLst>
            </a:custGeom>
            <a:noFill/>
            <a:ln w="254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135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2" name="组合 21"/>
          <p:cNvGrpSpPr/>
          <p:nvPr/>
        </p:nvGrpSpPr>
        <p:grpSpPr>
          <a:xfrm>
            <a:off x="7865907" y="2478105"/>
            <a:ext cx="2885371" cy="912967"/>
            <a:chOff x="7523107" y="3331677"/>
            <a:chExt cx="2885371" cy="912967"/>
          </a:xfrm>
        </p:grpSpPr>
        <p:sp>
          <p:nvSpPr>
            <p:cNvPr id="23" name="矩形 22"/>
            <p:cNvSpPr/>
            <p:nvPr/>
          </p:nvSpPr>
          <p:spPr>
            <a:xfrm>
              <a:off x="7844804" y="3331677"/>
              <a:ext cx="2241974" cy="36792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5" name="文本框 24"/>
            <p:cNvSpPr txBox="1"/>
            <p:nvPr/>
          </p:nvSpPr>
          <p:spPr>
            <a:xfrm>
              <a:off x="7523107" y="3641466"/>
              <a:ext cx="2885371" cy="60317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a:t>
              </a:r>
              <a:endParaRPr lang="en-US" altLang="zh-CN" sz="10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6" name="组合 25"/>
          <p:cNvGrpSpPr/>
          <p:nvPr/>
        </p:nvGrpSpPr>
        <p:grpSpPr>
          <a:xfrm>
            <a:off x="7865907" y="4525990"/>
            <a:ext cx="2885371" cy="740101"/>
            <a:chOff x="7523107" y="3331677"/>
            <a:chExt cx="2885371" cy="740100"/>
          </a:xfrm>
        </p:grpSpPr>
        <p:sp>
          <p:nvSpPr>
            <p:cNvPr id="27" name="矩形 26"/>
            <p:cNvSpPr/>
            <p:nvPr/>
          </p:nvSpPr>
          <p:spPr>
            <a:xfrm>
              <a:off x="7844804" y="3331677"/>
              <a:ext cx="2241974" cy="36792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8" name="文本框 27"/>
            <p:cNvSpPr txBox="1"/>
            <p:nvPr/>
          </p:nvSpPr>
          <p:spPr>
            <a:xfrm>
              <a:off x="7523107" y="3641466"/>
              <a:ext cx="2885371" cy="43031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a:t>
              </a:r>
              <a:endParaRPr lang="en-US" altLang="zh-CN" sz="10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9" name="组合 28"/>
          <p:cNvGrpSpPr/>
          <p:nvPr/>
        </p:nvGrpSpPr>
        <p:grpSpPr>
          <a:xfrm>
            <a:off x="1607453" y="3133793"/>
            <a:ext cx="2885371" cy="1088401"/>
            <a:chOff x="7523107" y="3331677"/>
            <a:chExt cx="2885371" cy="1088400"/>
          </a:xfrm>
        </p:grpSpPr>
        <p:sp>
          <p:nvSpPr>
            <p:cNvPr id="30" name="矩形 29"/>
            <p:cNvSpPr/>
            <p:nvPr/>
          </p:nvSpPr>
          <p:spPr>
            <a:xfrm>
              <a:off x="7844804" y="3331677"/>
              <a:ext cx="2241974" cy="36792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 name="文本框 30"/>
            <p:cNvSpPr txBox="1"/>
            <p:nvPr/>
          </p:nvSpPr>
          <p:spPr>
            <a:xfrm>
              <a:off x="7523107" y="3641467"/>
              <a:ext cx="2885371" cy="77861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The user can demonstrate on a projector or computer, or print the presentation and make it into a film to be used in a wider field. The user can demonstrate on a</a:t>
              </a:r>
              <a:endParaRPr lang="en-US" altLang="zh-CN" sz="10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1" name="组合 20"/>
          <p:cNvGrpSpPr/>
          <p:nvPr/>
        </p:nvGrpSpPr>
        <p:grpSpPr>
          <a:xfrm>
            <a:off x="307721" y="332065"/>
            <a:ext cx="3664691" cy="420564"/>
            <a:chOff x="568442" y="319364"/>
            <a:chExt cx="3664694" cy="420565"/>
          </a:xfrm>
        </p:grpSpPr>
        <p:sp>
          <p:nvSpPr>
            <p:cNvPr id="32" name="文本框 23"/>
            <p:cNvSpPr txBox="1"/>
            <p:nvPr/>
          </p:nvSpPr>
          <p:spPr>
            <a:xfrm>
              <a:off x="665958" y="319364"/>
              <a:ext cx="1829348" cy="420565"/>
            </a:xfrm>
            <a:prstGeom prst="rect">
              <a:avLst/>
            </a:prstGeom>
            <a:noFill/>
          </p:spPr>
          <p:txBody>
            <a:bodyPr wrap="none" rtlCol="0">
              <a:spAutoFit/>
            </a:bodyPr>
            <a:lstStyle/>
            <a:p>
              <a:r>
                <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rPr>
                <a:t>标题文字内容</a:t>
              </a:r>
              <a:endParaRPr lang="zh-CN" altLang="en-US" sz="2135" dirty="0">
                <a:solidFill>
                  <a:schemeClr val="bg2">
                    <a:lumMod val="7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3" name="等腰三角形 32"/>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4" name="文本框 33"/>
            <p:cNvSpPr txBox="1"/>
            <p:nvPr/>
          </p:nvSpPr>
          <p:spPr>
            <a:xfrm>
              <a:off x="2306003" y="429775"/>
              <a:ext cx="1927133" cy="297455"/>
            </a:xfrm>
            <a:prstGeom prst="rect">
              <a:avLst/>
            </a:prstGeom>
            <a:noFill/>
          </p:spPr>
          <p:txBody>
            <a:bodyPr wrap="none" rtlCol="0">
              <a:spAutoFit/>
            </a:bodyPr>
            <a:lstStyle/>
            <a:p>
              <a:r>
                <a:rPr lang="en-US" altLang="zh-CN"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rPr>
                <a:t>  Click here to add Title</a:t>
              </a:r>
              <a:endParaRPr lang="zh-CN" altLang="en-US" sz="1335" dirty="0">
                <a:solidFill>
                  <a:srgbClr val="262626"/>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五边形 8"/>
          <p:cNvSpPr/>
          <p:nvPr/>
        </p:nvSpPr>
        <p:spPr>
          <a:xfrm>
            <a:off x="3987255" y="1484442"/>
            <a:ext cx="4298496" cy="4093806"/>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p:cNvSpPr txBox="1"/>
          <p:nvPr/>
        </p:nvSpPr>
        <p:spPr>
          <a:xfrm>
            <a:off x="2780712" y="2321004"/>
            <a:ext cx="1057092"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2</a:t>
            </a:r>
            <a:endParaRPr lang="zh-CN" altLang="en-US" sz="138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5035550" y="2784170"/>
            <a:ext cx="2238375" cy="52322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dirty="0">
                <a:latin typeface="FZHei-B01S" panose="02010601030101010101" pitchFamily="2" charset="-122"/>
                <a:ea typeface="FZHei-B01S" panose="02010601030101010101" pitchFamily="2" charset="-122"/>
                <a:sym typeface="FZHei-B01S" panose="02010601030101010101" pitchFamily="2" charset="-122"/>
              </a:rPr>
              <a:t>产品介绍</a:t>
            </a:r>
            <a:endParaRPr lang="zh-CN" altLang="en-US"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4807335" y="3446132"/>
            <a:ext cx="2694803" cy="96443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Without ideal, life is a desert, not</a:t>
            </a:r>
            <a:endPar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a:p>
            <a:r>
              <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rPr>
              <a:t> angry; Without ideal, life is like night, without light; Without ideal, life is like a maze, without direction.</a:t>
            </a:r>
            <a:endParaRPr lang="en-US" altLang="zh-CN" sz="1200"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文本框 12"/>
          <p:cNvSpPr txBox="1"/>
          <p:nvPr/>
        </p:nvSpPr>
        <p:spPr>
          <a:xfrm>
            <a:off x="2461307" y="3291487"/>
            <a:ext cx="1571759" cy="400110"/>
          </a:xfrm>
          <a:prstGeom prst="rect">
            <a:avLst/>
          </a:prstGeom>
          <a:solidFill>
            <a:srgbClr val="F9F9F9"/>
          </a:solidFill>
        </p:spPr>
        <p:txBody>
          <a:bodyPr wrap="square" rtlCol="0">
            <a:spAutoFit/>
            <a:scene3d>
              <a:camera prst="orthographicFront"/>
              <a:lightRig rig="threePt" dir="t"/>
            </a:scene3d>
            <a:sp3d contourW="12700"/>
          </a:bodyPr>
          <a:lstStyle/>
          <a:p>
            <a:pPr algn="r"/>
            <a:r>
              <a:rPr lang="en-US" altLang="zh-CN"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rPr>
              <a:t>PART 02</a:t>
            </a:r>
            <a:endParaRPr lang="zh-CN" altLang="en-US" sz="2000" b="1" dirty="0">
              <a:solidFill>
                <a:srgbClr val="595959"/>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 name="五边形 3"/>
          <p:cNvSpPr/>
          <p:nvPr/>
        </p:nvSpPr>
        <p:spPr>
          <a:xfrm>
            <a:off x="2131915" y="2156731"/>
            <a:ext cx="2499277" cy="2380264"/>
          </a:xfrm>
          <a:prstGeom prst="pentagon">
            <a:avLst/>
          </a:prstGeom>
          <a:no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p:sld>
</file>

<file path=ppt/theme/theme1.xml><?xml version="1.0" encoding="utf-8"?>
<a:theme xmlns:a="http://schemas.openxmlformats.org/drawingml/2006/main" name="Office 主题​​">
  <a:themeElements>
    <a:clrScheme name="自定义 114">
      <a:dk1>
        <a:sysClr val="windowText" lastClr="000000"/>
      </a:dk1>
      <a:lt1>
        <a:sysClr val="window" lastClr="FFFFFF"/>
      </a:lt1>
      <a:dk2>
        <a:srgbClr val="44546A"/>
      </a:dk2>
      <a:lt2>
        <a:srgbClr val="E7E6E6"/>
      </a:lt2>
      <a:accent1>
        <a:srgbClr val="595959"/>
      </a:accent1>
      <a:accent2>
        <a:srgbClr val="595959"/>
      </a:accent2>
      <a:accent3>
        <a:srgbClr val="595959"/>
      </a:accent3>
      <a:accent4>
        <a:srgbClr val="595959"/>
      </a:accent4>
      <a:accent5>
        <a:srgbClr val="595959"/>
      </a:accent5>
      <a:accent6>
        <a:srgbClr val="595959"/>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5067</Words>
  <Application>WPS 演示</Application>
  <PresentationFormat>宽屏</PresentationFormat>
  <Paragraphs>436</Paragraphs>
  <Slides>24</Slides>
  <Notes>24</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24</vt:i4>
      </vt:variant>
    </vt:vector>
  </HeadingPairs>
  <TitlesOfParts>
    <vt:vector size="43" baseType="lpstr">
      <vt:lpstr>Arial</vt:lpstr>
      <vt:lpstr>宋体</vt:lpstr>
      <vt:lpstr>Wingdings</vt:lpstr>
      <vt:lpstr>FZHei-B01S</vt:lpstr>
      <vt:lpstr>经典综艺体简</vt:lpstr>
      <vt:lpstr>Century Gothic</vt:lpstr>
      <vt:lpstr>Arial Unicode MS</vt:lpstr>
      <vt:lpstr>Montserrat Light</vt:lpstr>
      <vt:lpstr>微软雅黑</vt:lpstr>
      <vt:lpstr>Arial Unicode MS</vt:lpstr>
      <vt:lpstr>等线 Light</vt:lpstr>
      <vt:lpstr>等线</vt:lpstr>
      <vt:lpstr>Calibri</vt:lpstr>
      <vt:lpstr>Meiryo</vt:lpstr>
      <vt:lpstr>Yu Gothic UI</vt:lpstr>
      <vt:lpstr>Arial Narrow</vt:lpstr>
      <vt:lpstr>Calibri Light</vt:lpstr>
      <vt:lpstr>Menk Amglang Tig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铭</cp:lastModifiedBy>
  <cp:revision>27</cp:revision>
  <dcterms:created xsi:type="dcterms:W3CDTF">2018-04-21T02:59:00Z</dcterms:created>
  <dcterms:modified xsi:type="dcterms:W3CDTF">2022-03-07T02:42:11Z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331233DF60DA4F47A97558BC5296551E</vt:lpwstr>
  </property>
  <property fmtid="{D5CDD505-2E9C-101B-9397-08002B2CF9AE}" pid="3" name="KSOProductBuildVer">
    <vt:lpwstr>2052-11.1.0.11194</vt:lpwstr>
  </property>
</Properties>
</file>