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8" r:id="rId4"/>
    <p:sldId id="259" r:id="rId5"/>
    <p:sldId id="263" r:id="rId6"/>
    <p:sldId id="265" r:id="rId7"/>
    <p:sldId id="262" r:id="rId8"/>
    <p:sldId id="264" r:id="rId9"/>
    <p:sldId id="267" r:id="rId10"/>
    <p:sldId id="261" r:id="rId11"/>
    <p:sldId id="266" r:id="rId12"/>
    <p:sldId id="268" r:id="rId13"/>
    <p:sldId id="260" r:id="rId14"/>
    <p:sldId id="269" r:id="rId15"/>
    <p:sldId id="257" r:id="rId16"/>
  </p:sldIdLst>
  <p:sldSz cx="12192000" cy="6858000"/>
  <p:notesSz cx="6858000" cy="9144000"/>
  <p:embeddedFontLst>
    <p:embeddedFont>
      <p:font typeface="汉仪君黑-45简" panose="020B0604020202020204" pitchFamily="34" charset="-122"/>
      <p:regular r:id="rId20"/>
    </p:embeddedFont>
    <p:embeddedFont>
      <p:font typeface="Calibri" panose="020F0502020204030204" charset="0"/>
      <p:regular r:id="rId21"/>
      <p:bold r:id="rId22"/>
      <p:italic r:id="rId23"/>
      <p:boldItalic r:id="rId24"/>
    </p:embeddedFont>
    <p:embeddedFont>
      <p:font typeface="Calibri Light" panose="020F0302020204030204" charset="0"/>
      <p:regular r:id="rId25"/>
      <p: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31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35F4D-5F94-4336-93D8-6B842CD05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A3EC-D2C6-4A24-95DE-3C548AB85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35F4D-5F94-4336-93D8-6B842CD05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A3EC-D2C6-4A24-95DE-3C548AB85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35F4D-5F94-4336-93D8-6B842CD05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A3EC-D2C6-4A24-95DE-3C548AB85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35F4D-5F94-4336-93D8-6B842CD05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A3EC-D2C6-4A24-95DE-3C548AB85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35F4D-5F94-4336-93D8-6B842CD05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A3EC-D2C6-4A24-95DE-3C548AB85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35F4D-5F94-4336-93D8-6B842CD05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A3EC-D2C6-4A24-95DE-3C548AB85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35F4D-5F94-4336-93D8-6B842CD05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A3EC-D2C6-4A24-95DE-3C548AB85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35F4D-5F94-4336-93D8-6B842CD05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A3EC-D2C6-4A24-95DE-3C548AB85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35F4D-5F94-4336-93D8-6B842CD05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A3EC-D2C6-4A24-95DE-3C548AB85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35F4D-5F94-4336-93D8-6B842CD05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A3EC-D2C6-4A24-95DE-3C548AB85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35F4D-5F94-4336-93D8-6B842CD05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8A3EC-D2C6-4A24-95DE-3C548AB857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35F4D-5F94-4336-93D8-6B842CD05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8A3EC-D2C6-4A24-95DE-3C548AB857F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32" b="87"/>
          <a:stretch>
            <a:fillRect/>
          </a:stretch>
        </p:blipFill>
        <p:spPr>
          <a:xfrm>
            <a:off x="0" y="0"/>
            <a:ext cx="9582082" cy="6166505"/>
          </a:xfrm>
          <a:custGeom>
            <a:avLst/>
            <a:gdLst>
              <a:gd name="connsiteX0" fmla="*/ 0 w 9582082"/>
              <a:gd name="connsiteY0" fmla="*/ 0 h 6166505"/>
              <a:gd name="connsiteX1" fmla="*/ 9582082 w 9582082"/>
              <a:gd name="connsiteY1" fmla="*/ 0 h 6166505"/>
              <a:gd name="connsiteX2" fmla="*/ 0 w 9582082"/>
              <a:gd name="connsiteY2" fmla="*/ 6166505 h 616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82082" h="6166505">
                <a:moveTo>
                  <a:pt x="0" y="0"/>
                </a:moveTo>
                <a:lnTo>
                  <a:pt x="9582082" y="0"/>
                </a:lnTo>
                <a:lnTo>
                  <a:pt x="0" y="6166505"/>
                </a:lnTo>
                <a:close/>
              </a:path>
            </a:pathLst>
          </a:custGeom>
        </p:spPr>
      </p:pic>
      <p:sp>
        <p:nvSpPr>
          <p:cNvPr id="7" name="矩形 4"/>
          <p:cNvSpPr/>
          <p:nvPr/>
        </p:nvSpPr>
        <p:spPr>
          <a:xfrm flipV="1">
            <a:off x="3011056" y="0"/>
            <a:ext cx="7148945" cy="4600671"/>
          </a:xfrm>
          <a:custGeom>
            <a:avLst/>
            <a:gdLst>
              <a:gd name="connsiteX0" fmla="*/ 0 w 12192000"/>
              <a:gd name="connsiteY0" fmla="*/ 0 h 5611091"/>
              <a:gd name="connsiteX1" fmla="*/ 12192000 w 12192000"/>
              <a:gd name="connsiteY1" fmla="*/ 0 h 5611091"/>
              <a:gd name="connsiteX2" fmla="*/ 12192000 w 12192000"/>
              <a:gd name="connsiteY2" fmla="*/ 5611091 h 5611091"/>
              <a:gd name="connsiteX3" fmla="*/ 0 w 12192000"/>
              <a:gd name="connsiteY3" fmla="*/ 5611091 h 5611091"/>
              <a:gd name="connsiteX4" fmla="*/ 0 w 12192000"/>
              <a:gd name="connsiteY4" fmla="*/ 0 h 5611091"/>
              <a:gd name="connsiteX0-1" fmla="*/ 0 w 12192000"/>
              <a:gd name="connsiteY0-2" fmla="*/ 0 h 5611091"/>
              <a:gd name="connsiteX1-3" fmla="*/ 12192000 w 12192000"/>
              <a:gd name="connsiteY1-4" fmla="*/ 5611091 h 5611091"/>
              <a:gd name="connsiteX2-5" fmla="*/ 0 w 12192000"/>
              <a:gd name="connsiteY2-6" fmla="*/ 5611091 h 5611091"/>
              <a:gd name="connsiteX3-7" fmla="*/ 0 w 12192000"/>
              <a:gd name="connsiteY3-8" fmla="*/ 0 h 56110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192000" h="5611091">
                <a:moveTo>
                  <a:pt x="0" y="0"/>
                </a:moveTo>
                <a:lnTo>
                  <a:pt x="12192000" y="5611091"/>
                </a:lnTo>
                <a:lnTo>
                  <a:pt x="0" y="5611091"/>
                </a:lnTo>
                <a:lnTo>
                  <a:pt x="0" y="0"/>
                </a:lnTo>
                <a:close/>
              </a:path>
            </a:pathLst>
          </a:cu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5975927" y="3003537"/>
            <a:ext cx="54040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企业招聘</a:t>
            </a:r>
            <a:r>
              <a:rPr lang="en-US" altLang="zh-CN" sz="72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PPT</a:t>
            </a:r>
            <a:endParaRPr lang="zh-CN" altLang="en-US" sz="72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16277" y="437886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企业招聘</a:t>
            </a:r>
            <a:endParaRPr lang="zh-CN" altLang="en-US" dirty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390311" y="4520433"/>
            <a:ext cx="110837" cy="110837"/>
          </a:xfrm>
          <a:prstGeom prst="ellips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77222" y="4389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校园招聘</a:t>
            </a:r>
            <a:endParaRPr lang="zh-CN" altLang="en-US" dirty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936803" y="4518572"/>
            <a:ext cx="110837" cy="110837"/>
          </a:xfrm>
          <a:prstGeom prst="ellips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69138" y="437886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招聘宣讲会</a:t>
            </a:r>
            <a:endParaRPr lang="zh-CN" altLang="en-US" dirty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629464" y="4518572"/>
            <a:ext cx="110837" cy="110837"/>
          </a:xfrm>
          <a:prstGeom prst="ellips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890197" y="437886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简约商务风</a:t>
            </a:r>
            <a:endParaRPr lang="zh-CN" altLang="en-US" dirty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38977" y="4909919"/>
            <a:ext cx="74900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Every second brings a fresh beginning, every hour holds a new promise, every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night dreams can bring hope, and every day is what we choose to make it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9144597" y="5610269"/>
            <a:ext cx="1940322" cy="304800"/>
          </a:xfrm>
          <a:prstGeom prst="roundRect">
            <a:avLst>
              <a:gd name="adj" fmla="val 50000"/>
            </a:avLst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9426048" y="5594860"/>
            <a:ext cx="122364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汇报人：</a:t>
            </a:r>
            <a:r>
              <a:rPr lang="en-US" altLang="zh-CN" sz="14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XXX</a:t>
            </a:r>
            <a:endParaRPr lang="zh-CN" altLang="en-US" sz="14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98518" y="31662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薪酬与福利</a:t>
            </a:r>
            <a:endParaRPr lang="zh-CN" altLang="en-US" sz="24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-57977" y="314288"/>
            <a:ext cx="485407" cy="369454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5400000">
            <a:off x="-57476" y="286457"/>
            <a:ext cx="558540" cy="425117"/>
          </a:xfrm>
          <a:prstGeom prst="triangl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936837" y="1699493"/>
            <a:ext cx="2318327" cy="2318327"/>
          </a:xfrm>
          <a:prstGeom prst="ellips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923309" y="2410690"/>
            <a:ext cx="1265383" cy="1265383"/>
          </a:xfrm>
          <a:prstGeom prst="ellips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040910" y="4017820"/>
            <a:ext cx="1265383" cy="1265383"/>
          </a:xfrm>
          <a:prstGeom prst="ellips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622472" y="4017819"/>
            <a:ext cx="1265383" cy="1265383"/>
          </a:xfrm>
          <a:prstGeom prst="ellips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87855" y="2410690"/>
            <a:ext cx="1265383" cy="1265383"/>
          </a:xfrm>
          <a:prstGeom prst="ellips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234225" y="290324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薪酬与福利</a:t>
            </a:r>
            <a:endParaRPr lang="zh-CN" altLang="en-US" sz="24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3" name="Shape 23268"/>
          <p:cNvSpPr/>
          <p:nvPr/>
        </p:nvSpPr>
        <p:spPr>
          <a:xfrm>
            <a:off x="5789504" y="2176442"/>
            <a:ext cx="612989" cy="602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7" h="21600" extrusionOk="0">
                <a:moveTo>
                  <a:pt x="6193" y="0"/>
                </a:moveTo>
                <a:cubicBezTo>
                  <a:pt x="5251" y="0"/>
                  <a:pt x="4300" y="95"/>
                  <a:pt x="3380" y="314"/>
                </a:cubicBezTo>
                <a:cubicBezTo>
                  <a:pt x="2339" y="561"/>
                  <a:pt x="1314" y="1007"/>
                  <a:pt x="378" y="1545"/>
                </a:cubicBezTo>
                <a:cubicBezTo>
                  <a:pt x="79" y="1718"/>
                  <a:pt x="-16" y="1999"/>
                  <a:pt x="24" y="2269"/>
                </a:cubicBezTo>
                <a:cubicBezTo>
                  <a:pt x="15" y="2323"/>
                  <a:pt x="0" y="2376"/>
                  <a:pt x="0" y="2438"/>
                </a:cubicBezTo>
                <a:cubicBezTo>
                  <a:pt x="141" y="6516"/>
                  <a:pt x="166" y="10594"/>
                  <a:pt x="166" y="14674"/>
                </a:cubicBezTo>
                <a:cubicBezTo>
                  <a:pt x="166" y="14764"/>
                  <a:pt x="169" y="14842"/>
                  <a:pt x="189" y="14915"/>
                </a:cubicBezTo>
                <a:cubicBezTo>
                  <a:pt x="200" y="15075"/>
                  <a:pt x="281" y="15236"/>
                  <a:pt x="449" y="15373"/>
                </a:cubicBezTo>
                <a:cubicBezTo>
                  <a:pt x="2189" y="16784"/>
                  <a:pt x="4510" y="17594"/>
                  <a:pt x="6783" y="17594"/>
                </a:cubicBezTo>
                <a:cubicBezTo>
                  <a:pt x="7443" y="17594"/>
                  <a:pt x="8086" y="17516"/>
                  <a:pt x="8721" y="17377"/>
                </a:cubicBezTo>
                <a:cubicBezTo>
                  <a:pt x="8599" y="16995"/>
                  <a:pt x="8520" y="16603"/>
                  <a:pt x="8462" y="16194"/>
                </a:cubicBezTo>
                <a:cubicBezTo>
                  <a:pt x="8447" y="16082"/>
                  <a:pt x="8424" y="15968"/>
                  <a:pt x="8414" y="15856"/>
                </a:cubicBezTo>
                <a:cubicBezTo>
                  <a:pt x="8401" y="15859"/>
                  <a:pt x="8381" y="15854"/>
                  <a:pt x="8367" y="15856"/>
                </a:cubicBezTo>
                <a:cubicBezTo>
                  <a:pt x="7889" y="15946"/>
                  <a:pt x="7416" y="16007"/>
                  <a:pt x="6925" y="16025"/>
                </a:cubicBezTo>
                <a:cubicBezTo>
                  <a:pt x="6809" y="16031"/>
                  <a:pt x="6690" y="16025"/>
                  <a:pt x="6571" y="16025"/>
                </a:cubicBezTo>
                <a:cubicBezTo>
                  <a:pt x="5931" y="16025"/>
                  <a:pt x="5280" y="15968"/>
                  <a:pt x="4656" y="15832"/>
                </a:cubicBezTo>
                <a:cubicBezTo>
                  <a:pt x="4125" y="15717"/>
                  <a:pt x="3615" y="15533"/>
                  <a:pt x="3120" y="15301"/>
                </a:cubicBezTo>
                <a:cubicBezTo>
                  <a:pt x="2911" y="15203"/>
                  <a:pt x="1631" y="14631"/>
                  <a:pt x="1631" y="14384"/>
                </a:cubicBezTo>
                <a:cubicBezTo>
                  <a:pt x="1631" y="13853"/>
                  <a:pt x="1634" y="13323"/>
                  <a:pt x="1631" y="12791"/>
                </a:cubicBezTo>
                <a:cubicBezTo>
                  <a:pt x="3261" y="13605"/>
                  <a:pt x="5020" y="14046"/>
                  <a:pt x="6760" y="14046"/>
                </a:cubicBezTo>
                <a:cubicBezTo>
                  <a:pt x="7348" y="14046"/>
                  <a:pt x="7927" y="14005"/>
                  <a:pt x="8509" y="13901"/>
                </a:cubicBezTo>
                <a:cubicBezTo>
                  <a:pt x="8620" y="13301"/>
                  <a:pt x="8800" y="12722"/>
                  <a:pt x="9052" y="12188"/>
                </a:cubicBezTo>
                <a:cubicBezTo>
                  <a:pt x="8283" y="12408"/>
                  <a:pt x="7504" y="12526"/>
                  <a:pt x="6713" y="12526"/>
                </a:cubicBezTo>
                <a:cubicBezTo>
                  <a:pt x="5037" y="12526"/>
                  <a:pt x="3357" y="12056"/>
                  <a:pt x="1796" y="11174"/>
                </a:cubicBezTo>
                <a:cubicBezTo>
                  <a:pt x="1740" y="11142"/>
                  <a:pt x="1687" y="11119"/>
                  <a:pt x="1631" y="11102"/>
                </a:cubicBezTo>
                <a:cubicBezTo>
                  <a:pt x="1630" y="10599"/>
                  <a:pt x="1610" y="10085"/>
                  <a:pt x="1607" y="9581"/>
                </a:cubicBezTo>
                <a:cubicBezTo>
                  <a:pt x="3474" y="10239"/>
                  <a:pt x="5412" y="10667"/>
                  <a:pt x="7327" y="10667"/>
                </a:cubicBezTo>
                <a:cubicBezTo>
                  <a:pt x="8370" y="10667"/>
                  <a:pt x="9426" y="10541"/>
                  <a:pt x="10447" y="10257"/>
                </a:cubicBezTo>
                <a:cubicBezTo>
                  <a:pt x="10747" y="9967"/>
                  <a:pt x="11066" y="9708"/>
                  <a:pt x="11416" y="9485"/>
                </a:cubicBezTo>
                <a:cubicBezTo>
                  <a:pt x="11917" y="9161"/>
                  <a:pt x="12457" y="8900"/>
                  <a:pt x="13047" y="8737"/>
                </a:cubicBezTo>
                <a:cubicBezTo>
                  <a:pt x="13046" y="8784"/>
                  <a:pt x="13047" y="8834"/>
                  <a:pt x="13047" y="8881"/>
                </a:cubicBezTo>
                <a:cubicBezTo>
                  <a:pt x="13121" y="8868"/>
                  <a:pt x="13184" y="8844"/>
                  <a:pt x="13259" y="8833"/>
                </a:cubicBezTo>
                <a:cubicBezTo>
                  <a:pt x="13547" y="8790"/>
                  <a:pt x="13847" y="8761"/>
                  <a:pt x="14134" y="8761"/>
                </a:cubicBezTo>
                <a:cubicBezTo>
                  <a:pt x="15450" y="8761"/>
                  <a:pt x="16694" y="9215"/>
                  <a:pt x="17726" y="9967"/>
                </a:cubicBezTo>
                <a:cubicBezTo>
                  <a:pt x="18555" y="9886"/>
                  <a:pt x="19359" y="9685"/>
                  <a:pt x="20161" y="9364"/>
                </a:cubicBezTo>
                <a:cubicBezTo>
                  <a:pt x="20159" y="9662"/>
                  <a:pt x="20164" y="9960"/>
                  <a:pt x="20161" y="10257"/>
                </a:cubicBezTo>
                <a:cubicBezTo>
                  <a:pt x="19729" y="10551"/>
                  <a:pt x="19297" y="10797"/>
                  <a:pt x="18837" y="10981"/>
                </a:cubicBezTo>
                <a:cubicBezTo>
                  <a:pt x="19109" y="11295"/>
                  <a:pt x="19334" y="11631"/>
                  <a:pt x="19546" y="11995"/>
                </a:cubicBezTo>
                <a:cubicBezTo>
                  <a:pt x="19751" y="11903"/>
                  <a:pt x="19964" y="11816"/>
                  <a:pt x="20161" y="11705"/>
                </a:cubicBezTo>
                <a:cubicBezTo>
                  <a:pt x="20160" y="12130"/>
                  <a:pt x="20161" y="12559"/>
                  <a:pt x="20161" y="12984"/>
                </a:cubicBezTo>
                <a:cubicBezTo>
                  <a:pt x="20161" y="13017"/>
                  <a:pt x="20138" y="13038"/>
                  <a:pt x="20090" y="13081"/>
                </a:cubicBezTo>
                <a:cubicBezTo>
                  <a:pt x="19932" y="12713"/>
                  <a:pt x="19760" y="12345"/>
                  <a:pt x="19546" y="12019"/>
                </a:cubicBezTo>
                <a:cubicBezTo>
                  <a:pt x="19543" y="12013"/>
                  <a:pt x="19550" y="12000"/>
                  <a:pt x="19546" y="11995"/>
                </a:cubicBezTo>
                <a:cubicBezTo>
                  <a:pt x="19306" y="11627"/>
                  <a:pt x="19042" y="11286"/>
                  <a:pt x="18743" y="10981"/>
                </a:cubicBezTo>
                <a:cubicBezTo>
                  <a:pt x="18240" y="10467"/>
                  <a:pt x="17661" y="10070"/>
                  <a:pt x="17041" y="9774"/>
                </a:cubicBezTo>
                <a:cubicBezTo>
                  <a:pt x="16363" y="9452"/>
                  <a:pt x="15616" y="9267"/>
                  <a:pt x="14867" y="9267"/>
                </a:cubicBezTo>
                <a:cubicBezTo>
                  <a:pt x="14603" y="9267"/>
                  <a:pt x="14352" y="9274"/>
                  <a:pt x="14087" y="9316"/>
                </a:cubicBezTo>
                <a:cubicBezTo>
                  <a:pt x="13997" y="9330"/>
                  <a:pt x="13893" y="9345"/>
                  <a:pt x="13803" y="9364"/>
                </a:cubicBezTo>
                <a:cubicBezTo>
                  <a:pt x="13759" y="9374"/>
                  <a:pt x="13728" y="9401"/>
                  <a:pt x="13685" y="9412"/>
                </a:cubicBezTo>
                <a:cubicBezTo>
                  <a:pt x="13602" y="9431"/>
                  <a:pt x="13530" y="9437"/>
                  <a:pt x="13448" y="9461"/>
                </a:cubicBezTo>
                <a:cubicBezTo>
                  <a:pt x="13365" y="9485"/>
                  <a:pt x="13270" y="9505"/>
                  <a:pt x="13188" y="9533"/>
                </a:cubicBezTo>
                <a:cubicBezTo>
                  <a:pt x="13030" y="9587"/>
                  <a:pt x="12890" y="9660"/>
                  <a:pt x="12739" y="9726"/>
                </a:cubicBezTo>
                <a:cubicBezTo>
                  <a:pt x="12380" y="9884"/>
                  <a:pt x="12041" y="10081"/>
                  <a:pt x="11723" y="10305"/>
                </a:cubicBezTo>
                <a:cubicBezTo>
                  <a:pt x="11665" y="10349"/>
                  <a:pt x="11591" y="10381"/>
                  <a:pt x="11534" y="10426"/>
                </a:cubicBezTo>
                <a:cubicBezTo>
                  <a:pt x="11510" y="10444"/>
                  <a:pt x="11487" y="10455"/>
                  <a:pt x="11463" y="10474"/>
                </a:cubicBezTo>
                <a:cubicBezTo>
                  <a:pt x="11380" y="10540"/>
                  <a:pt x="11307" y="10620"/>
                  <a:pt x="11227" y="10691"/>
                </a:cubicBezTo>
                <a:cubicBezTo>
                  <a:pt x="11182" y="10729"/>
                  <a:pt x="11129" y="10748"/>
                  <a:pt x="11085" y="10788"/>
                </a:cubicBezTo>
                <a:cubicBezTo>
                  <a:pt x="10885" y="10976"/>
                  <a:pt x="10694" y="11200"/>
                  <a:pt x="10518" y="11415"/>
                </a:cubicBezTo>
                <a:cubicBezTo>
                  <a:pt x="10407" y="11549"/>
                  <a:pt x="10310" y="11682"/>
                  <a:pt x="10210" y="11826"/>
                </a:cubicBezTo>
                <a:cubicBezTo>
                  <a:pt x="9806" y="12412"/>
                  <a:pt x="9504" y="13060"/>
                  <a:pt x="9312" y="13756"/>
                </a:cubicBezTo>
                <a:cubicBezTo>
                  <a:pt x="9288" y="13847"/>
                  <a:pt x="9264" y="13953"/>
                  <a:pt x="9241" y="14046"/>
                </a:cubicBezTo>
                <a:cubicBezTo>
                  <a:pt x="9222" y="14135"/>
                  <a:pt x="9211" y="14223"/>
                  <a:pt x="9194" y="14312"/>
                </a:cubicBezTo>
                <a:cubicBezTo>
                  <a:pt x="9140" y="14613"/>
                  <a:pt x="9110" y="14901"/>
                  <a:pt x="9100" y="15204"/>
                </a:cubicBezTo>
                <a:cubicBezTo>
                  <a:pt x="9097" y="15291"/>
                  <a:pt x="9075" y="15384"/>
                  <a:pt x="9076" y="15470"/>
                </a:cubicBezTo>
                <a:cubicBezTo>
                  <a:pt x="9077" y="15556"/>
                  <a:pt x="9095" y="15650"/>
                  <a:pt x="9100" y="15735"/>
                </a:cubicBezTo>
                <a:cubicBezTo>
                  <a:pt x="9109" y="15913"/>
                  <a:pt x="9121" y="16088"/>
                  <a:pt x="9147" y="16266"/>
                </a:cubicBezTo>
                <a:cubicBezTo>
                  <a:pt x="9194" y="16608"/>
                  <a:pt x="9261" y="16935"/>
                  <a:pt x="9360" y="17256"/>
                </a:cubicBezTo>
                <a:cubicBezTo>
                  <a:pt x="9384" y="17337"/>
                  <a:pt x="9426" y="17418"/>
                  <a:pt x="9454" y="17497"/>
                </a:cubicBezTo>
                <a:cubicBezTo>
                  <a:pt x="9481" y="17575"/>
                  <a:pt x="9494" y="17660"/>
                  <a:pt x="9525" y="17739"/>
                </a:cubicBezTo>
                <a:cubicBezTo>
                  <a:pt x="10417" y="20016"/>
                  <a:pt x="12548" y="21600"/>
                  <a:pt x="14937" y="21600"/>
                </a:cubicBezTo>
                <a:cubicBezTo>
                  <a:pt x="15201" y="21600"/>
                  <a:pt x="15455" y="21566"/>
                  <a:pt x="15717" y="21528"/>
                </a:cubicBezTo>
                <a:cubicBezTo>
                  <a:pt x="17039" y="21335"/>
                  <a:pt x="18857" y="20217"/>
                  <a:pt x="19664" y="19090"/>
                </a:cubicBezTo>
                <a:cubicBezTo>
                  <a:pt x="20572" y="17825"/>
                  <a:pt x="20899" y="16214"/>
                  <a:pt x="20586" y="14553"/>
                </a:cubicBezTo>
                <a:cubicBezTo>
                  <a:pt x="20572" y="14473"/>
                  <a:pt x="20533" y="14391"/>
                  <a:pt x="20515" y="14312"/>
                </a:cubicBezTo>
                <a:cubicBezTo>
                  <a:pt x="20506" y="14270"/>
                  <a:pt x="20502" y="14232"/>
                  <a:pt x="20492" y="14191"/>
                </a:cubicBezTo>
                <a:cubicBezTo>
                  <a:pt x="20706" y="14052"/>
                  <a:pt x="20937" y="13908"/>
                  <a:pt x="21130" y="13756"/>
                </a:cubicBezTo>
                <a:cubicBezTo>
                  <a:pt x="21266" y="13647"/>
                  <a:pt x="21311" y="13521"/>
                  <a:pt x="21319" y="13394"/>
                </a:cubicBezTo>
                <a:cubicBezTo>
                  <a:pt x="21336" y="13336"/>
                  <a:pt x="21342" y="13273"/>
                  <a:pt x="21342" y="13201"/>
                </a:cubicBezTo>
                <a:cubicBezTo>
                  <a:pt x="21342" y="10654"/>
                  <a:pt x="21357" y="8100"/>
                  <a:pt x="21413" y="5551"/>
                </a:cubicBezTo>
                <a:cubicBezTo>
                  <a:pt x="21427" y="4893"/>
                  <a:pt x="21584" y="4096"/>
                  <a:pt x="21484" y="3451"/>
                </a:cubicBezTo>
                <a:cubicBezTo>
                  <a:pt x="21414" y="3008"/>
                  <a:pt x="20519" y="2605"/>
                  <a:pt x="20184" y="2462"/>
                </a:cubicBezTo>
                <a:cubicBezTo>
                  <a:pt x="19484" y="2162"/>
                  <a:pt x="18726" y="1960"/>
                  <a:pt x="17986" y="1786"/>
                </a:cubicBezTo>
                <a:cubicBezTo>
                  <a:pt x="16517" y="1440"/>
                  <a:pt x="14990" y="1443"/>
                  <a:pt x="13519" y="1786"/>
                </a:cubicBezTo>
                <a:cubicBezTo>
                  <a:pt x="13328" y="1831"/>
                  <a:pt x="13122" y="1895"/>
                  <a:pt x="12928" y="1955"/>
                </a:cubicBezTo>
                <a:cubicBezTo>
                  <a:pt x="12911" y="1937"/>
                  <a:pt x="12900" y="1924"/>
                  <a:pt x="12881" y="1907"/>
                </a:cubicBezTo>
                <a:cubicBezTo>
                  <a:pt x="12505" y="1559"/>
                  <a:pt x="11912" y="1284"/>
                  <a:pt x="11629" y="1158"/>
                </a:cubicBezTo>
                <a:cubicBezTo>
                  <a:pt x="10764" y="782"/>
                  <a:pt x="9822" y="531"/>
                  <a:pt x="8911" y="314"/>
                </a:cubicBezTo>
                <a:cubicBezTo>
                  <a:pt x="8021" y="100"/>
                  <a:pt x="7104" y="0"/>
                  <a:pt x="6193" y="0"/>
                </a:cubicBezTo>
                <a:close/>
                <a:moveTo>
                  <a:pt x="6216" y="1520"/>
                </a:moveTo>
                <a:cubicBezTo>
                  <a:pt x="7771" y="1520"/>
                  <a:pt x="9312" y="1865"/>
                  <a:pt x="10778" y="2510"/>
                </a:cubicBezTo>
                <a:cubicBezTo>
                  <a:pt x="9583" y="3251"/>
                  <a:pt x="8194" y="3596"/>
                  <a:pt x="6783" y="3596"/>
                </a:cubicBezTo>
                <a:cubicBezTo>
                  <a:pt x="5167" y="3596"/>
                  <a:pt x="3541" y="3148"/>
                  <a:pt x="2151" y="2365"/>
                </a:cubicBezTo>
                <a:cubicBezTo>
                  <a:pt x="3460" y="1796"/>
                  <a:pt x="4837" y="1520"/>
                  <a:pt x="6216" y="1520"/>
                </a:cubicBezTo>
                <a:close/>
                <a:moveTo>
                  <a:pt x="16379" y="2775"/>
                </a:moveTo>
                <a:cubicBezTo>
                  <a:pt x="17446" y="2844"/>
                  <a:pt x="18515" y="3114"/>
                  <a:pt x="19523" y="3548"/>
                </a:cubicBezTo>
                <a:cubicBezTo>
                  <a:pt x="17669" y="4672"/>
                  <a:pt x="15216" y="4613"/>
                  <a:pt x="13212" y="3765"/>
                </a:cubicBezTo>
                <a:cubicBezTo>
                  <a:pt x="13224" y="3603"/>
                  <a:pt x="13230" y="3442"/>
                  <a:pt x="13236" y="3282"/>
                </a:cubicBezTo>
                <a:cubicBezTo>
                  <a:pt x="13237" y="3242"/>
                  <a:pt x="13235" y="3202"/>
                  <a:pt x="13236" y="3162"/>
                </a:cubicBezTo>
                <a:cubicBezTo>
                  <a:pt x="14262" y="2833"/>
                  <a:pt x="15320" y="2707"/>
                  <a:pt x="16379" y="2775"/>
                </a:cubicBezTo>
                <a:close/>
                <a:moveTo>
                  <a:pt x="11699" y="3717"/>
                </a:moveTo>
                <a:cubicBezTo>
                  <a:pt x="11686" y="4138"/>
                  <a:pt x="11661" y="4551"/>
                  <a:pt x="11652" y="4972"/>
                </a:cubicBezTo>
                <a:cubicBezTo>
                  <a:pt x="11550" y="5032"/>
                  <a:pt x="11448" y="5084"/>
                  <a:pt x="11345" y="5141"/>
                </a:cubicBezTo>
                <a:cubicBezTo>
                  <a:pt x="9912" y="5903"/>
                  <a:pt x="8334" y="6299"/>
                  <a:pt x="6760" y="6299"/>
                </a:cubicBezTo>
                <a:cubicBezTo>
                  <a:pt x="4976" y="6299"/>
                  <a:pt x="3198" y="5798"/>
                  <a:pt x="1631" y="4779"/>
                </a:cubicBezTo>
                <a:cubicBezTo>
                  <a:pt x="1599" y="4759"/>
                  <a:pt x="1568" y="4746"/>
                  <a:pt x="1537" y="4730"/>
                </a:cubicBezTo>
                <a:cubicBezTo>
                  <a:pt x="1529" y="4414"/>
                  <a:pt x="1522" y="4104"/>
                  <a:pt x="1513" y="3789"/>
                </a:cubicBezTo>
                <a:cubicBezTo>
                  <a:pt x="3069" y="4663"/>
                  <a:pt x="4862" y="5116"/>
                  <a:pt x="6642" y="5116"/>
                </a:cubicBezTo>
                <a:cubicBezTo>
                  <a:pt x="8272" y="5116"/>
                  <a:pt x="9900" y="4710"/>
                  <a:pt x="11321" y="3910"/>
                </a:cubicBezTo>
                <a:cubicBezTo>
                  <a:pt x="11446" y="3840"/>
                  <a:pt x="11578" y="3793"/>
                  <a:pt x="11699" y="3717"/>
                </a:cubicBezTo>
                <a:close/>
                <a:moveTo>
                  <a:pt x="20255" y="4489"/>
                </a:moveTo>
                <a:cubicBezTo>
                  <a:pt x="20246" y="4823"/>
                  <a:pt x="20241" y="5144"/>
                  <a:pt x="20232" y="5478"/>
                </a:cubicBezTo>
                <a:cubicBezTo>
                  <a:pt x="18042" y="6721"/>
                  <a:pt x="15397" y="6878"/>
                  <a:pt x="13118" y="5865"/>
                </a:cubicBezTo>
                <a:cubicBezTo>
                  <a:pt x="13121" y="5704"/>
                  <a:pt x="13114" y="5542"/>
                  <a:pt x="13118" y="5382"/>
                </a:cubicBezTo>
                <a:cubicBezTo>
                  <a:pt x="13121" y="5272"/>
                  <a:pt x="13116" y="5155"/>
                  <a:pt x="13118" y="5044"/>
                </a:cubicBezTo>
                <a:cubicBezTo>
                  <a:pt x="15438" y="5911"/>
                  <a:pt x="18150" y="5788"/>
                  <a:pt x="20255" y="4489"/>
                </a:cubicBezTo>
                <a:close/>
                <a:moveTo>
                  <a:pt x="1584" y="6516"/>
                </a:moveTo>
                <a:cubicBezTo>
                  <a:pt x="3194" y="7399"/>
                  <a:pt x="4970" y="7819"/>
                  <a:pt x="6760" y="7819"/>
                </a:cubicBezTo>
                <a:cubicBezTo>
                  <a:pt x="8336" y="7819"/>
                  <a:pt x="9933" y="7494"/>
                  <a:pt x="11392" y="6830"/>
                </a:cubicBezTo>
                <a:cubicBezTo>
                  <a:pt x="11474" y="6793"/>
                  <a:pt x="11549" y="6749"/>
                  <a:pt x="11629" y="6709"/>
                </a:cubicBezTo>
                <a:cubicBezTo>
                  <a:pt x="11622" y="7198"/>
                  <a:pt x="11611" y="7693"/>
                  <a:pt x="11605" y="8181"/>
                </a:cubicBezTo>
                <a:cubicBezTo>
                  <a:pt x="11537" y="8217"/>
                  <a:pt x="11462" y="8244"/>
                  <a:pt x="11392" y="8278"/>
                </a:cubicBezTo>
                <a:cubicBezTo>
                  <a:pt x="10084" y="8885"/>
                  <a:pt x="8722" y="9147"/>
                  <a:pt x="7351" y="9147"/>
                </a:cubicBezTo>
                <a:cubicBezTo>
                  <a:pt x="5412" y="9147"/>
                  <a:pt x="3469" y="8634"/>
                  <a:pt x="1607" y="7940"/>
                </a:cubicBezTo>
                <a:cubicBezTo>
                  <a:pt x="1603" y="7463"/>
                  <a:pt x="1592" y="6997"/>
                  <a:pt x="1584" y="6516"/>
                </a:cubicBezTo>
                <a:close/>
                <a:moveTo>
                  <a:pt x="20208" y="6878"/>
                </a:moveTo>
                <a:cubicBezTo>
                  <a:pt x="20201" y="7266"/>
                  <a:pt x="20189" y="7649"/>
                  <a:pt x="20184" y="8037"/>
                </a:cubicBezTo>
                <a:cubicBezTo>
                  <a:pt x="17914" y="9142"/>
                  <a:pt x="15437" y="8893"/>
                  <a:pt x="13094" y="8181"/>
                </a:cubicBezTo>
                <a:cubicBezTo>
                  <a:pt x="13095" y="8052"/>
                  <a:pt x="13092" y="7925"/>
                  <a:pt x="13094" y="7795"/>
                </a:cubicBezTo>
                <a:cubicBezTo>
                  <a:pt x="13097" y="7587"/>
                  <a:pt x="13091" y="7376"/>
                  <a:pt x="13094" y="7168"/>
                </a:cubicBezTo>
                <a:cubicBezTo>
                  <a:pt x="15386" y="8033"/>
                  <a:pt x="17980" y="7933"/>
                  <a:pt x="20208" y="6878"/>
                </a:cubicBezTo>
                <a:close/>
                <a:moveTo>
                  <a:pt x="14867" y="10498"/>
                </a:moveTo>
                <a:cubicBezTo>
                  <a:pt x="15716" y="10498"/>
                  <a:pt x="16486" y="10796"/>
                  <a:pt x="17135" y="11246"/>
                </a:cubicBezTo>
                <a:cubicBezTo>
                  <a:pt x="17571" y="11548"/>
                  <a:pt x="17946" y="11929"/>
                  <a:pt x="18270" y="12357"/>
                </a:cubicBezTo>
                <a:cubicBezTo>
                  <a:pt x="18581" y="12767"/>
                  <a:pt x="18856" y="13214"/>
                  <a:pt x="19050" y="13684"/>
                </a:cubicBezTo>
                <a:cubicBezTo>
                  <a:pt x="19199" y="14050"/>
                  <a:pt x="19311" y="14421"/>
                  <a:pt x="19381" y="14794"/>
                </a:cubicBezTo>
                <a:cubicBezTo>
                  <a:pt x="19384" y="14811"/>
                  <a:pt x="19379" y="14827"/>
                  <a:pt x="19381" y="14842"/>
                </a:cubicBezTo>
                <a:cubicBezTo>
                  <a:pt x="19613" y="16142"/>
                  <a:pt x="19367" y="17396"/>
                  <a:pt x="18672" y="18366"/>
                </a:cubicBezTo>
                <a:cubicBezTo>
                  <a:pt x="18050" y="19231"/>
                  <a:pt x="16562" y="20149"/>
                  <a:pt x="15552" y="20297"/>
                </a:cubicBezTo>
                <a:cubicBezTo>
                  <a:pt x="15347" y="20325"/>
                  <a:pt x="15144" y="20345"/>
                  <a:pt x="14937" y="20345"/>
                </a:cubicBezTo>
                <a:cubicBezTo>
                  <a:pt x="13067" y="20345"/>
                  <a:pt x="11401" y="19101"/>
                  <a:pt x="10683" y="17304"/>
                </a:cubicBezTo>
                <a:cubicBezTo>
                  <a:pt x="10651" y="17227"/>
                  <a:pt x="10615" y="17141"/>
                  <a:pt x="10589" y="17063"/>
                </a:cubicBezTo>
                <a:cubicBezTo>
                  <a:pt x="10563" y="16984"/>
                  <a:pt x="10543" y="16902"/>
                  <a:pt x="10518" y="16821"/>
                </a:cubicBezTo>
                <a:cubicBezTo>
                  <a:pt x="10447" y="16579"/>
                  <a:pt x="10387" y="16330"/>
                  <a:pt x="10352" y="16073"/>
                </a:cubicBezTo>
                <a:cubicBezTo>
                  <a:pt x="10312" y="15800"/>
                  <a:pt x="10298" y="15547"/>
                  <a:pt x="10305" y="15277"/>
                </a:cubicBezTo>
                <a:cubicBezTo>
                  <a:pt x="10307" y="15183"/>
                  <a:pt x="10321" y="15081"/>
                  <a:pt x="10329" y="14987"/>
                </a:cubicBezTo>
                <a:cubicBezTo>
                  <a:pt x="10337" y="14891"/>
                  <a:pt x="10340" y="14793"/>
                  <a:pt x="10352" y="14698"/>
                </a:cubicBezTo>
                <a:cubicBezTo>
                  <a:pt x="10392" y="14421"/>
                  <a:pt x="10458" y="14140"/>
                  <a:pt x="10541" y="13877"/>
                </a:cubicBezTo>
                <a:cubicBezTo>
                  <a:pt x="10576" y="13772"/>
                  <a:pt x="10617" y="13668"/>
                  <a:pt x="10660" y="13563"/>
                </a:cubicBezTo>
                <a:cubicBezTo>
                  <a:pt x="10703" y="13451"/>
                  <a:pt x="10750" y="13359"/>
                  <a:pt x="10801" y="13250"/>
                </a:cubicBezTo>
                <a:cubicBezTo>
                  <a:pt x="10999" y="12839"/>
                  <a:pt x="11240" y="12455"/>
                  <a:pt x="11534" y="12115"/>
                </a:cubicBezTo>
                <a:cubicBezTo>
                  <a:pt x="11986" y="11592"/>
                  <a:pt x="12555" y="11167"/>
                  <a:pt x="13188" y="10884"/>
                </a:cubicBezTo>
                <a:cubicBezTo>
                  <a:pt x="13268" y="10849"/>
                  <a:pt x="13342" y="10820"/>
                  <a:pt x="13425" y="10788"/>
                </a:cubicBezTo>
                <a:cubicBezTo>
                  <a:pt x="13505" y="10757"/>
                  <a:pt x="13601" y="10717"/>
                  <a:pt x="13685" y="10691"/>
                </a:cubicBezTo>
                <a:cubicBezTo>
                  <a:pt x="13747" y="10672"/>
                  <a:pt x="13810" y="10659"/>
                  <a:pt x="13874" y="10643"/>
                </a:cubicBezTo>
                <a:cubicBezTo>
                  <a:pt x="13938" y="10627"/>
                  <a:pt x="13996" y="10608"/>
                  <a:pt x="14063" y="10595"/>
                </a:cubicBezTo>
                <a:cubicBezTo>
                  <a:pt x="14336" y="10536"/>
                  <a:pt x="14596" y="10498"/>
                  <a:pt x="14867" y="10498"/>
                </a:cubicBezTo>
                <a:close/>
                <a:moveTo>
                  <a:pt x="14394" y="11584"/>
                </a:moveTo>
                <a:cubicBezTo>
                  <a:pt x="14240" y="11584"/>
                  <a:pt x="14110" y="11628"/>
                  <a:pt x="14016" y="11729"/>
                </a:cubicBezTo>
                <a:cubicBezTo>
                  <a:pt x="13925" y="11826"/>
                  <a:pt x="13890" y="11962"/>
                  <a:pt x="13898" y="12115"/>
                </a:cubicBezTo>
                <a:cubicBezTo>
                  <a:pt x="13779" y="12130"/>
                  <a:pt x="13653" y="12162"/>
                  <a:pt x="13543" y="12188"/>
                </a:cubicBezTo>
                <a:cubicBezTo>
                  <a:pt x="13435" y="12213"/>
                  <a:pt x="13335" y="12247"/>
                  <a:pt x="13236" y="12284"/>
                </a:cubicBezTo>
                <a:cubicBezTo>
                  <a:pt x="13151" y="12316"/>
                  <a:pt x="13078" y="12339"/>
                  <a:pt x="12999" y="12381"/>
                </a:cubicBezTo>
                <a:cubicBezTo>
                  <a:pt x="12913" y="12426"/>
                  <a:pt x="12817" y="12471"/>
                  <a:pt x="12739" y="12526"/>
                </a:cubicBezTo>
                <a:cubicBezTo>
                  <a:pt x="12632" y="12602"/>
                  <a:pt x="12543" y="12695"/>
                  <a:pt x="12456" y="12791"/>
                </a:cubicBezTo>
                <a:cubicBezTo>
                  <a:pt x="12404" y="12848"/>
                  <a:pt x="12355" y="12921"/>
                  <a:pt x="12314" y="12984"/>
                </a:cubicBezTo>
                <a:cubicBezTo>
                  <a:pt x="12110" y="13310"/>
                  <a:pt x="12044" y="13721"/>
                  <a:pt x="12149" y="14143"/>
                </a:cubicBezTo>
                <a:cubicBezTo>
                  <a:pt x="12161" y="14202"/>
                  <a:pt x="12200" y="14256"/>
                  <a:pt x="12219" y="14312"/>
                </a:cubicBezTo>
                <a:cubicBezTo>
                  <a:pt x="12323" y="14614"/>
                  <a:pt x="12491" y="14882"/>
                  <a:pt x="12716" y="15084"/>
                </a:cubicBezTo>
                <a:cubicBezTo>
                  <a:pt x="12784" y="15147"/>
                  <a:pt x="12854" y="15205"/>
                  <a:pt x="12928" y="15253"/>
                </a:cubicBezTo>
                <a:cubicBezTo>
                  <a:pt x="13001" y="15299"/>
                  <a:pt x="13087" y="15342"/>
                  <a:pt x="13165" y="15373"/>
                </a:cubicBezTo>
                <a:cubicBezTo>
                  <a:pt x="13180" y="15380"/>
                  <a:pt x="13197" y="15392"/>
                  <a:pt x="13212" y="15398"/>
                </a:cubicBezTo>
                <a:cubicBezTo>
                  <a:pt x="13484" y="15498"/>
                  <a:pt x="13768" y="15540"/>
                  <a:pt x="14039" y="15591"/>
                </a:cubicBezTo>
                <a:cubicBezTo>
                  <a:pt x="14056" y="16150"/>
                  <a:pt x="14054" y="16750"/>
                  <a:pt x="14063" y="17377"/>
                </a:cubicBezTo>
                <a:cubicBezTo>
                  <a:pt x="13766" y="17210"/>
                  <a:pt x="13482" y="16970"/>
                  <a:pt x="13283" y="16749"/>
                </a:cubicBezTo>
                <a:cubicBezTo>
                  <a:pt x="13172" y="16626"/>
                  <a:pt x="13034" y="16556"/>
                  <a:pt x="12881" y="16556"/>
                </a:cubicBezTo>
                <a:cubicBezTo>
                  <a:pt x="12654" y="16556"/>
                  <a:pt x="12431" y="16724"/>
                  <a:pt x="12338" y="16942"/>
                </a:cubicBezTo>
                <a:cubicBezTo>
                  <a:pt x="12252" y="17143"/>
                  <a:pt x="12279" y="17352"/>
                  <a:pt x="12432" y="17521"/>
                </a:cubicBezTo>
                <a:cubicBezTo>
                  <a:pt x="12846" y="17982"/>
                  <a:pt x="13465" y="18376"/>
                  <a:pt x="14087" y="18607"/>
                </a:cubicBezTo>
                <a:lnTo>
                  <a:pt x="14087" y="18800"/>
                </a:lnTo>
                <a:cubicBezTo>
                  <a:pt x="14085" y="18963"/>
                  <a:pt x="14146" y="19103"/>
                  <a:pt x="14252" y="19211"/>
                </a:cubicBezTo>
                <a:cubicBezTo>
                  <a:pt x="14363" y="19324"/>
                  <a:pt x="14513" y="19404"/>
                  <a:pt x="14677" y="19404"/>
                </a:cubicBezTo>
                <a:cubicBezTo>
                  <a:pt x="14934" y="19404"/>
                  <a:pt x="15220" y="19217"/>
                  <a:pt x="15221" y="18849"/>
                </a:cubicBezTo>
                <a:lnTo>
                  <a:pt x="15221" y="18825"/>
                </a:lnTo>
                <a:cubicBezTo>
                  <a:pt x="15697" y="18808"/>
                  <a:pt x="16082" y="18645"/>
                  <a:pt x="16403" y="18342"/>
                </a:cubicBezTo>
                <a:cubicBezTo>
                  <a:pt x="16961" y="17814"/>
                  <a:pt x="17324" y="17070"/>
                  <a:pt x="17301" y="16435"/>
                </a:cubicBezTo>
                <a:cubicBezTo>
                  <a:pt x="17288" y="16060"/>
                  <a:pt x="17150" y="15734"/>
                  <a:pt x="16899" y="15470"/>
                </a:cubicBezTo>
                <a:cubicBezTo>
                  <a:pt x="16850" y="15421"/>
                  <a:pt x="16787" y="15370"/>
                  <a:pt x="16734" y="15325"/>
                </a:cubicBezTo>
                <a:cubicBezTo>
                  <a:pt x="16252" y="14931"/>
                  <a:pt x="15687" y="14747"/>
                  <a:pt x="15127" y="14625"/>
                </a:cubicBezTo>
                <a:cubicBezTo>
                  <a:pt x="15121" y="14462"/>
                  <a:pt x="15110" y="14305"/>
                  <a:pt x="15103" y="14143"/>
                </a:cubicBezTo>
                <a:cubicBezTo>
                  <a:pt x="15093" y="13880"/>
                  <a:pt x="15091" y="13607"/>
                  <a:pt x="15079" y="13346"/>
                </a:cubicBezTo>
                <a:cubicBezTo>
                  <a:pt x="15273" y="13398"/>
                  <a:pt x="15434" y="13485"/>
                  <a:pt x="15599" y="13563"/>
                </a:cubicBezTo>
                <a:cubicBezTo>
                  <a:pt x="15917" y="13713"/>
                  <a:pt x="16257" y="13506"/>
                  <a:pt x="16332" y="13153"/>
                </a:cubicBezTo>
                <a:cubicBezTo>
                  <a:pt x="16367" y="12993"/>
                  <a:pt x="16342" y="12820"/>
                  <a:pt x="16237" y="12670"/>
                </a:cubicBezTo>
                <a:cubicBezTo>
                  <a:pt x="16183" y="12592"/>
                  <a:pt x="16104" y="12525"/>
                  <a:pt x="16001" y="12477"/>
                </a:cubicBezTo>
                <a:cubicBezTo>
                  <a:pt x="15707" y="12338"/>
                  <a:pt x="15358" y="12227"/>
                  <a:pt x="15008" y="12164"/>
                </a:cubicBezTo>
                <a:cubicBezTo>
                  <a:pt x="14991" y="11778"/>
                  <a:pt x="14680" y="11584"/>
                  <a:pt x="14394" y="11584"/>
                </a:cubicBezTo>
                <a:close/>
                <a:moveTo>
                  <a:pt x="13945" y="13274"/>
                </a:moveTo>
                <a:cubicBezTo>
                  <a:pt x="13954" y="13465"/>
                  <a:pt x="13960" y="13663"/>
                  <a:pt x="13968" y="13853"/>
                </a:cubicBezTo>
                <a:cubicBezTo>
                  <a:pt x="13975" y="14040"/>
                  <a:pt x="13985" y="14222"/>
                  <a:pt x="13992" y="14408"/>
                </a:cubicBezTo>
                <a:cubicBezTo>
                  <a:pt x="13916" y="14391"/>
                  <a:pt x="13830" y="14379"/>
                  <a:pt x="13756" y="14360"/>
                </a:cubicBezTo>
                <a:cubicBezTo>
                  <a:pt x="13493" y="14293"/>
                  <a:pt x="13283" y="14060"/>
                  <a:pt x="13259" y="13829"/>
                </a:cubicBezTo>
                <a:cubicBezTo>
                  <a:pt x="13250" y="13735"/>
                  <a:pt x="13280" y="13663"/>
                  <a:pt x="13330" y="13587"/>
                </a:cubicBezTo>
                <a:cubicBezTo>
                  <a:pt x="13378" y="13518"/>
                  <a:pt x="13448" y="13443"/>
                  <a:pt x="13543" y="13394"/>
                </a:cubicBezTo>
                <a:cubicBezTo>
                  <a:pt x="13659" y="13334"/>
                  <a:pt x="13794" y="13300"/>
                  <a:pt x="13945" y="13274"/>
                </a:cubicBezTo>
                <a:close/>
                <a:moveTo>
                  <a:pt x="15174" y="15832"/>
                </a:moveTo>
                <a:cubicBezTo>
                  <a:pt x="15524" y="15927"/>
                  <a:pt x="15791" y="16031"/>
                  <a:pt x="16025" y="16194"/>
                </a:cubicBezTo>
                <a:cubicBezTo>
                  <a:pt x="16135" y="16272"/>
                  <a:pt x="16190" y="16389"/>
                  <a:pt x="16190" y="16532"/>
                </a:cubicBezTo>
                <a:cubicBezTo>
                  <a:pt x="16190" y="16893"/>
                  <a:pt x="15832" y="17360"/>
                  <a:pt x="15599" y="17521"/>
                </a:cubicBezTo>
                <a:cubicBezTo>
                  <a:pt x="15481" y="17602"/>
                  <a:pt x="15350" y="17648"/>
                  <a:pt x="15197" y="17666"/>
                </a:cubicBezTo>
                <a:cubicBezTo>
                  <a:pt x="15189" y="17025"/>
                  <a:pt x="15192" y="16426"/>
                  <a:pt x="15174" y="1583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4" name="Shape 23333"/>
          <p:cNvSpPr/>
          <p:nvPr/>
        </p:nvSpPr>
        <p:spPr>
          <a:xfrm>
            <a:off x="3352747" y="2811841"/>
            <a:ext cx="406506" cy="418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188" y="0"/>
                </a:moveTo>
                <a:lnTo>
                  <a:pt x="8188" y="1678"/>
                </a:lnTo>
                <a:cubicBezTo>
                  <a:pt x="3519" y="2857"/>
                  <a:pt x="0" y="6901"/>
                  <a:pt x="0" y="11744"/>
                </a:cubicBezTo>
                <a:cubicBezTo>
                  <a:pt x="0" y="12428"/>
                  <a:pt x="68" y="13107"/>
                  <a:pt x="196" y="13726"/>
                </a:cubicBezTo>
                <a:lnTo>
                  <a:pt x="393" y="12735"/>
                </a:lnTo>
                <a:cubicBezTo>
                  <a:pt x="393" y="12735"/>
                  <a:pt x="2297" y="14279"/>
                  <a:pt x="2297" y="14279"/>
                </a:cubicBezTo>
                <a:cubicBezTo>
                  <a:pt x="2040" y="13473"/>
                  <a:pt x="1924" y="12614"/>
                  <a:pt x="1924" y="11744"/>
                </a:cubicBezTo>
                <a:cubicBezTo>
                  <a:pt x="1924" y="7957"/>
                  <a:pt x="4542" y="4717"/>
                  <a:pt x="8188" y="3660"/>
                </a:cubicBezTo>
                <a:lnTo>
                  <a:pt x="8188" y="4728"/>
                </a:lnTo>
                <a:lnTo>
                  <a:pt x="12980" y="2364"/>
                </a:lnTo>
                <a:lnTo>
                  <a:pt x="8188" y="0"/>
                </a:lnTo>
                <a:close/>
                <a:moveTo>
                  <a:pt x="13471" y="1830"/>
                </a:moveTo>
                <a:lnTo>
                  <a:pt x="14236" y="2383"/>
                </a:lnTo>
                <a:lnTo>
                  <a:pt x="11939" y="3317"/>
                </a:lnTo>
                <a:cubicBezTo>
                  <a:pt x="15776" y="4186"/>
                  <a:pt x="18655" y="7541"/>
                  <a:pt x="18655" y="11515"/>
                </a:cubicBezTo>
                <a:cubicBezTo>
                  <a:pt x="18655" y="12199"/>
                  <a:pt x="18527" y="12877"/>
                  <a:pt x="18399" y="13498"/>
                </a:cubicBezTo>
                <a:cubicBezTo>
                  <a:pt x="18399" y="13498"/>
                  <a:pt x="17437" y="13002"/>
                  <a:pt x="17437" y="13002"/>
                </a:cubicBezTo>
                <a:lnTo>
                  <a:pt x="17123" y="18226"/>
                </a:lnTo>
                <a:lnTo>
                  <a:pt x="21600" y="15366"/>
                </a:lnTo>
                <a:lnTo>
                  <a:pt x="20127" y="14508"/>
                </a:lnTo>
                <a:cubicBezTo>
                  <a:pt x="20447" y="13577"/>
                  <a:pt x="20579" y="12572"/>
                  <a:pt x="20579" y="11515"/>
                </a:cubicBezTo>
                <a:cubicBezTo>
                  <a:pt x="20579" y="7044"/>
                  <a:pt x="17564" y="3259"/>
                  <a:pt x="13471" y="1830"/>
                </a:cubicBezTo>
                <a:close/>
                <a:moveTo>
                  <a:pt x="9543" y="5491"/>
                </a:moveTo>
                <a:lnTo>
                  <a:pt x="9543" y="6863"/>
                </a:lnTo>
                <a:cubicBezTo>
                  <a:pt x="7944" y="7175"/>
                  <a:pt x="7049" y="8157"/>
                  <a:pt x="7049" y="9399"/>
                </a:cubicBezTo>
                <a:cubicBezTo>
                  <a:pt x="7049" y="10766"/>
                  <a:pt x="8125" y="11514"/>
                  <a:pt x="9661" y="12011"/>
                </a:cubicBezTo>
                <a:cubicBezTo>
                  <a:pt x="10748" y="12384"/>
                  <a:pt x="11193" y="12690"/>
                  <a:pt x="11193" y="13250"/>
                </a:cubicBezTo>
                <a:cubicBezTo>
                  <a:pt x="11193" y="13807"/>
                  <a:pt x="10629" y="14127"/>
                  <a:pt x="9799" y="14127"/>
                </a:cubicBezTo>
                <a:cubicBezTo>
                  <a:pt x="8839" y="14127"/>
                  <a:pt x="8004" y="13808"/>
                  <a:pt x="7364" y="13498"/>
                </a:cubicBezTo>
                <a:lnTo>
                  <a:pt x="6912" y="15175"/>
                </a:lnTo>
                <a:cubicBezTo>
                  <a:pt x="7488" y="15484"/>
                  <a:pt x="8447" y="15744"/>
                  <a:pt x="9406" y="15804"/>
                </a:cubicBezTo>
                <a:lnTo>
                  <a:pt x="9406" y="17158"/>
                </a:lnTo>
                <a:lnTo>
                  <a:pt x="10879" y="17158"/>
                </a:lnTo>
                <a:lnTo>
                  <a:pt x="10879" y="15671"/>
                </a:lnTo>
                <a:cubicBezTo>
                  <a:pt x="12542" y="15361"/>
                  <a:pt x="13510" y="14302"/>
                  <a:pt x="13510" y="13059"/>
                </a:cubicBezTo>
                <a:cubicBezTo>
                  <a:pt x="13510" y="11756"/>
                  <a:pt x="12801" y="11010"/>
                  <a:pt x="11075" y="10390"/>
                </a:cubicBezTo>
                <a:cubicBezTo>
                  <a:pt x="9795" y="9955"/>
                  <a:pt x="9288" y="9648"/>
                  <a:pt x="9288" y="9151"/>
                </a:cubicBezTo>
                <a:cubicBezTo>
                  <a:pt x="9288" y="8779"/>
                  <a:pt x="9604" y="8350"/>
                  <a:pt x="10564" y="8350"/>
                </a:cubicBezTo>
                <a:cubicBezTo>
                  <a:pt x="11652" y="8350"/>
                  <a:pt x="12281" y="8659"/>
                  <a:pt x="12665" y="8846"/>
                </a:cubicBezTo>
                <a:lnTo>
                  <a:pt x="13117" y="7225"/>
                </a:lnTo>
                <a:cubicBezTo>
                  <a:pt x="12605" y="6978"/>
                  <a:pt x="11975" y="6793"/>
                  <a:pt x="11016" y="6730"/>
                </a:cubicBezTo>
                <a:lnTo>
                  <a:pt x="11016" y="5491"/>
                </a:lnTo>
                <a:cubicBezTo>
                  <a:pt x="11016" y="5491"/>
                  <a:pt x="9543" y="5491"/>
                  <a:pt x="9543" y="5491"/>
                </a:cubicBezTo>
                <a:close/>
                <a:moveTo>
                  <a:pt x="628" y="14031"/>
                </a:moveTo>
                <a:lnTo>
                  <a:pt x="943" y="19255"/>
                </a:lnTo>
                <a:lnTo>
                  <a:pt x="2415" y="18378"/>
                </a:lnTo>
                <a:cubicBezTo>
                  <a:pt x="4336" y="20365"/>
                  <a:pt x="7088" y="21600"/>
                  <a:pt x="10093" y="21600"/>
                </a:cubicBezTo>
                <a:cubicBezTo>
                  <a:pt x="12716" y="21600"/>
                  <a:pt x="15091" y="20674"/>
                  <a:pt x="16946" y="19122"/>
                </a:cubicBezTo>
                <a:lnTo>
                  <a:pt x="16180" y="19369"/>
                </a:lnTo>
                <a:cubicBezTo>
                  <a:pt x="16180" y="19369"/>
                  <a:pt x="16495" y="17005"/>
                  <a:pt x="16495" y="17005"/>
                </a:cubicBezTo>
                <a:cubicBezTo>
                  <a:pt x="14895" y="18683"/>
                  <a:pt x="12652" y="19751"/>
                  <a:pt x="10093" y="19751"/>
                </a:cubicBezTo>
                <a:cubicBezTo>
                  <a:pt x="7791" y="19751"/>
                  <a:pt x="5678" y="18815"/>
                  <a:pt x="4143" y="17387"/>
                </a:cubicBezTo>
                <a:lnTo>
                  <a:pt x="5105" y="16891"/>
                </a:lnTo>
                <a:lnTo>
                  <a:pt x="628" y="14031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5" name="Shape 23335"/>
          <p:cNvSpPr/>
          <p:nvPr/>
        </p:nvSpPr>
        <p:spPr>
          <a:xfrm>
            <a:off x="7045846" y="4441159"/>
            <a:ext cx="418634" cy="418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12" h="21411" extrusionOk="0">
                <a:moveTo>
                  <a:pt x="11932" y="10025"/>
                </a:moveTo>
                <a:cubicBezTo>
                  <a:pt x="11932" y="10766"/>
                  <a:pt x="11338" y="11365"/>
                  <a:pt x="10602" y="11365"/>
                </a:cubicBezTo>
                <a:cubicBezTo>
                  <a:pt x="9875" y="11365"/>
                  <a:pt x="9281" y="10766"/>
                  <a:pt x="9281" y="10025"/>
                </a:cubicBezTo>
                <a:cubicBezTo>
                  <a:pt x="9281" y="9288"/>
                  <a:pt x="9875" y="8683"/>
                  <a:pt x="10602" y="8683"/>
                </a:cubicBezTo>
                <a:cubicBezTo>
                  <a:pt x="11338" y="8683"/>
                  <a:pt x="11932" y="9288"/>
                  <a:pt x="11932" y="10025"/>
                </a:cubicBezTo>
                <a:cubicBezTo>
                  <a:pt x="11932" y="10025"/>
                  <a:pt x="11932" y="10025"/>
                  <a:pt x="11932" y="10025"/>
                </a:cubicBezTo>
                <a:close/>
                <a:moveTo>
                  <a:pt x="7952" y="10025"/>
                </a:moveTo>
                <a:cubicBezTo>
                  <a:pt x="7952" y="11502"/>
                  <a:pt x="9144" y="12707"/>
                  <a:pt x="10602" y="12707"/>
                </a:cubicBezTo>
                <a:cubicBezTo>
                  <a:pt x="12067" y="12707"/>
                  <a:pt x="13255" y="11502"/>
                  <a:pt x="13255" y="10025"/>
                </a:cubicBezTo>
                <a:cubicBezTo>
                  <a:pt x="13255" y="8547"/>
                  <a:pt x="12067" y="7346"/>
                  <a:pt x="10602" y="7346"/>
                </a:cubicBezTo>
                <a:cubicBezTo>
                  <a:pt x="9144" y="7346"/>
                  <a:pt x="7952" y="8547"/>
                  <a:pt x="7952" y="10025"/>
                </a:cubicBezTo>
                <a:cubicBezTo>
                  <a:pt x="7952" y="10025"/>
                  <a:pt x="7952" y="10025"/>
                  <a:pt x="7952" y="10025"/>
                </a:cubicBezTo>
                <a:close/>
                <a:moveTo>
                  <a:pt x="19692" y="11169"/>
                </a:moveTo>
                <a:cubicBezTo>
                  <a:pt x="19441" y="11420"/>
                  <a:pt x="19007" y="11420"/>
                  <a:pt x="18755" y="11169"/>
                </a:cubicBezTo>
                <a:lnTo>
                  <a:pt x="11544" y="3884"/>
                </a:lnTo>
                <a:lnTo>
                  <a:pt x="12013" y="3411"/>
                </a:lnTo>
                <a:cubicBezTo>
                  <a:pt x="12177" y="3243"/>
                  <a:pt x="12301" y="3053"/>
                  <a:pt x="12396" y="2849"/>
                </a:cubicBezTo>
                <a:lnTo>
                  <a:pt x="19692" y="10221"/>
                </a:lnTo>
                <a:cubicBezTo>
                  <a:pt x="19948" y="10485"/>
                  <a:pt x="19948" y="10906"/>
                  <a:pt x="19692" y="11169"/>
                </a:cubicBezTo>
                <a:cubicBezTo>
                  <a:pt x="19692" y="11169"/>
                  <a:pt x="19692" y="11169"/>
                  <a:pt x="19692" y="11169"/>
                </a:cubicBezTo>
                <a:close/>
                <a:moveTo>
                  <a:pt x="17233" y="20070"/>
                </a:moveTo>
                <a:lnTo>
                  <a:pt x="14582" y="20070"/>
                </a:lnTo>
                <a:lnTo>
                  <a:pt x="14582" y="15383"/>
                </a:lnTo>
                <a:cubicBezTo>
                  <a:pt x="14582" y="14642"/>
                  <a:pt x="13990" y="14042"/>
                  <a:pt x="13255" y="14042"/>
                </a:cubicBezTo>
                <a:lnTo>
                  <a:pt x="7952" y="14042"/>
                </a:lnTo>
                <a:cubicBezTo>
                  <a:pt x="7220" y="14042"/>
                  <a:pt x="6629" y="14642"/>
                  <a:pt x="6629" y="15383"/>
                </a:cubicBezTo>
                <a:lnTo>
                  <a:pt x="6629" y="20070"/>
                </a:lnTo>
                <a:lnTo>
                  <a:pt x="3976" y="20070"/>
                </a:lnTo>
                <a:lnTo>
                  <a:pt x="3976" y="11529"/>
                </a:lnTo>
                <a:lnTo>
                  <a:pt x="10602" y="4829"/>
                </a:lnTo>
                <a:lnTo>
                  <a:pt x="17233" y="11529"/>
                </a:lnTo>
                <a:cubicBezTo>
                  <a:pt x="17233" y="11529"/>
                  <a:pt x="17233" y="20070"/>
                  <a:pt x="17233" y="20070"/>
                </a:cubicBezTo>
                <a:close/>
                <a:moveTo>
                  <a:pt x="2456" y="11169"/>
                </a:moveTo>
                <a:cubicBezTo>
                  <a:pt x="2204" y="11420"/>
                  <a:pt x="1771" y="11420"/>
                  <a:pt x="1518" y="11169"/>
                </a:cubicBezTo>
                <a:cubicBezTo>
                  <a:pt x="1260" y="10906"/>
                  <a:pt x="1260" y="10485"/>
                  <a:pt x="1518" y="10221"/>
                </a:cubicBezTo>
                <a:lnTo>
                  <a:pt x="8817" y="2849"/>
                </a:lnTo>
                <a:cubicBezTo>
                  <a:pt x="8912" y="3053"/>
                  <a:pt x="9034" y="3243"/>
                  <a:pt x="9200" y="3411"/>
                </a:cubicBezTo>
                <a:lnTo>
                  <a:pt x="9668" y="3884"/>
                </a:lnTo>
                <a:cubicBezTo>
                  <a:pt x="9668" y="3884"/>
                  <a:pt x="2456" y="11169"/>
                  <a:pt x="2456" y="11169"/>
                </a:cubicBezTo>
                <a:close/>
                <a:moveTo>
                  <a:pt x="10137" y="1516"/>
                </a:moveTo>
                <a:cubicBezTo>
                  <a:pt x="10260" y="1388"/>
                  <a:pt x="10429" y="1320"/>
                  <a:pt x="10602" y="1320"/>
                </a:cubicBezTo>
                <a:cubicBezTo>
                  <a:pt x="10783" y="1320"/>
                  <a:pt x="10950" y="1388"/>
                  <a:pt x="11073" y="1516"/>
                </a:cubicBezTo>
                <a:cubicBezTo>
                  <a:pt x="11332" y="1776"/>
                  <a:pt x="11332" y="2202"/>
                  <a:pt x="11073" y="2462"/>
                </a:cubicBezTo>
                <a:lnTo>
                  <a:pt x="10602" y="2939"/>
                </a:lnTo>
                <a:lnTo>
                  <a:pt x="10137" y="2462"/>
                </a:lnTo>
                <a:cubicBezTo>
                  <a:pt x="9878" y="2202"/>
                  <a:pt x="9878" y="1776"/>
                  <a:pt x="10137" y="1516"/>
                </a:cubicBezTo>
                <a:cubicBezTo>
                  <a:pt x="10137" y="1516"/>
                  <a:pt x="10137" y="1516"/>
                  <a:pt x="10137" y="1516"/>
                </a:cubicBezTo>
                <a:close/>
                <a:moveTo>
                  <a:pt x="20631" y="9276"/>
                </a:moveTo>
                <a:lnTo>
                  <a:pt x="12013" y="565"/>
                </a:lnTo>
                <a:cubicBezTo>
                  <a:pt x="11259" y="-189"/>
                  <a:pt x="9950" y="-189"/>
                  <a:pt x="9200" y="565"/>
                </a:cubicBezTo>
                <a:lnTo>
                  <a:pt x="581" y="9276"/>
                </a:lnTo>
                <a:cubicBezTo>
                  <a:pt x="-194" y="10057"/>
                  <a:pt x="-194" y="11333"/>
                  <a:pt x="581" y="12116"/>
                </a:cubicBezTo>
                <a:cubicBezTo>
                  <a:pt x="959" y="12497"/>
                  <a:pt x="1455" y="12707"/>
                  <a:pt x="1987" y="12707"/>
                </a:cubicBezTo>
                <a:cubicBezTo>
                  <a:pt x="2217" y="12707"/>
                  <a:pt x="2441" y="12656"/>
                  <a:pt x="2652" y="12582"/>
                </a:cubicBezTo>
                <a:lnTo>
                  <a:pt x="2652" y="20070"/>
                </a:lnTo>
                <a:cubicBezTo>
                  <a:pt x="2652" y="20810"/>
                  <a:pt x="3247" y="21411"/>
                  <a:pt x="3976" y="21411"/>
                </a:cubicBezTo>
                <a:lnTo>
                  <a:pt x="6629" y="21411"/>
                </a:lnTo>
                <a:cubicBezTo>
                  <a:pt x="7361" y="21411"/>
                  <a:pt x="7952" y="20810"/>
                  <a:pt x="7952" y="20070"/>
                </a:cubicBezTo>
                <a:lnTo>
                  <a:pt x="7952" y="15383"/>
                </a:lnTo>
                <a:lnTo>
                  <a:pt x="13255" y="15383"/>
                </a:lnTo>
                <a:lnTo>
                  <a:pt x="13255" y="20070"/>
                </a:lnTo>
                <a:cubicBezTo>
                  <a:pt x="13255" y="20810"/>
                  <a:pt x="13851" y="21411"/>
                  <a:pt x="14582" y="21411"/>
                </a:cubicBezTo>
                <a:lnTo>
                  <a:pt x="17233" y="21411"/>
                </a:lnTo>
                <a:cubicBezTo>
                  <a:pt x="17965" y="21411"/>
                  <a:pt x="18562" y="20810"/>
                  <a:pt x="18562" y="20070"/>
                </a:cubicBezTo>
                <a:lnTo>
                  <a:pt x="18562" y="12582"/>
                </a:lnTo>
                <a:cubicBezTo>
                  <a:pt x="18770" y="12656"/>
                  <a:pt x="18992" y="12707"/>
                  <a:pt x="19223" y="12707"/>
                </a:cubicBezTo>
                <a:cubicBezTo>
                  <a:pt x="19754" y="12707"/>
                  <a:pt x="20255" y="12497"/>
                  <a:pt x="20631" y="12116"/>
                </a:cubicBezTo>
                <a:cubicBezTo>
                  <a:pt x="21406" y="11333"/>
                  <a:pt x="21406" y="10057"/>
                  <a:pt x="20631" y="9276"/>
                </a:cubicBezTo>
                <a:cubicBezTo>
                  <a:pt x="20631" y="9276"/>
                  <a:pt x="20631" y="9276"/>
                  <a:pt x="20631" y="927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6" name="Shape 23338"/>
          <p:cNvSpPr/>
          <p:nvPr/>
        </p:nvSpPr>
        <p:spPr>
          <a:xfrm>
            <a:off x="8308663" y="2834030"/>
            <a:ext cx="423766" cy="418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41" extrusionOk="0">
                <a:moveTo>
                  <a:pt x="19969" y="10194"/>
                </a:moveTo>
                <a:lnTo>
                  <a:pt x="13338" y="10194"/>
                </a:lnTo>
                <a:lnTo>
                  <a:pt x="13338" y="6979"/>
                </a:lnTo>
                <a:lnTo>
                  <a:pt x="19969" y="6979"/>
                </a:lnTo>
                <a:cubicBezTo>
                  <a:pt x="19969" y="6979"/>
                  <a:pt x="19969" y="10194"/>
                  <a:pt x="19969" y="10194"/>
                </a:cubicBezTo>
                <a:close/>
                <a:moveTo>
                  <a:pt x="18263" y="19707"/>
                </a:moveTo>
                <a:lnTo>
                  <a:pt x="12508" y="19707"/>
                </a:lnTo>
                <a:lnTo>
                  <a:pt x="12508" y="11828"/>
                </a:lnTo>
                <a:lnTo>
                  <a:pt x="18263" y="11828"/>
                </a:lnTo>
                <a:cubicBezTo>
                  <a:pt x="18263" y="11828"/>
                  <a:pt x="18263" y="19707"/>
                  <a:pt x="18263" y="19707"/>
                </a:cubicBezTo>
                <a:close/>
                <a:moveTo>
                  <a:pt x="3388" y="11828"/>
                </a:moveTo>
                <a:lnTo>
                  <a:pt x="9111" y="11828"/>
                </a:lnTo>
                <a:lnTo>
                  <a:pt x="9111" y="19707"/>
                </a:lnTo>
                <a:lnTo>
                  <a:pt x="3388" y="19707"/>
                </a:lnTo>
                <a:cubicBezTo>
                  <a:pt x="3388" y="19707"/>
                  <a:pt x="3388" y="11828"/>
                  <a:pt x="3388" y="11828"/>
                </a:cubicBezTo>
                <a:close/>
                <a:moveTo>
                  <a:pt x="1631" y="6979"/>
                </a:moveTo>
                <a:lnTo>
                  <a:pt x="8312" y="6979"/>
                </a:lnTo>
                <a:lnTo>
                  <a:pt x="8312" y="10194"/>
                </a:lnTo>
                <a:lnTo>
                  <a:pt x="1631" y="10194"/>
                </a:lnTo>
                <a:cubicBezTo>
                  <a:pt x="1631" y="10194"/>
                  <a:pt x="1631" y="6979"/>
                  <a:pt x="1631" y="6979"/>
                </a:cubicBezTo>
                <a:close/>
                <a:moveTo>
                  <a:pt x="6045" y="1930"/>
                </a:moveTo>
                <a:cubicBezTo>
                  <a:pt x="6403" y="1571"/>
                  <a:pt x="7014" y="1544"/>
                  <a:pt x="7401" y="1860"/>
                </a:cubicBezTo>
                <a:lnTo>
                  <a:pt x="8958" y="4759"/>
                </a:lnTo>
                <a:lnTo>
                  <a:pt x="5969" y="3280"/>
                </a:lnTo>
                <a:cubicBezTo>
                  <a:pt x="5653" y="2881"/>
                  <a:pt x="5679" y="2298"/>
                  <a:pt x="6045" y="1930"/>
                </a:cubicBezTo>
                <a:cubicBezTo>
                  <a:pt x="6045" y="1930"/>
                  <a:pt x="6045" y="1930"/>
                  <a:pt x="6045" y="1930"/>
                </a:cubicBezTo>
                <a:close/>
                <a:moveTo>
                  <a:pt x="13915" y="1860"/>
                </a:moveTo>
                <a:cubicBezTo>
                  <a:pt x="14312" y="1537"/>
                  <a:pt x="14900" y="1558"/>
                  <a:pt x="15271" y="1930"/>
                </a:cubicBezTo>
                <a:cubicBezTo>
                  <a:pt x="15463" y="2121"/>
                  <a:pt x="15569" y="2376"/>
                  <a:pt x="15569" y="2647"/>
                </a:cubicBezTo>
                <a:cubicBezTo>
                  <a:pt x="15569" y="2878"/>
                  <a:pt x="15492" y="3100"/>
                  <a:pt x="15348" y="3280"/>
                </a:cubicBezTo>
                <a:lnTo>
                  <a:pt x="12357" y="4759"/>
                </a:lnTo>
                <a:cubicBezTo>
                  <a:pt x="12357" y="4759"/>
                  <a:pt x="13915" y="1860"/>
                  <a:pt x="13915" y="1860"/>
                </a:cubicBezTo>
                <a:close/>
                <a:moveTo>
                  <a:pt x="11708" y="10194"/>
                </a:moveTo>
                <a:lnTo>
                  <a:pt x="9943" y="10194"/>
                </a:lnTo>
                <a:lnTo>
                  <a:pt x="9943" y="6979"/>
                </a:lnTo>
                <a:lnTo>
                  <a:pt x="11708" y="6979"/>
                </a:lnTo>
                <a:cubicBezTo>
                  <a:pt x="11708" y="6979"/>
                  <a:pt x="11708" y="10194"/>
                  <a:pt x="11708" y="10194"/>
                </a:cubicBezTo>
                <a:close/>
                <a:moveTo>
                  <a:pt x="9928" y="19707"/>
                </a:moveTo>
                <a:lnTo>
                  <a:pt x="9928" y="11828"/>
                </a:lnTo>
                <a:lnTo>
                  <a:pt x="11693" y="11828"/>
                </a:lnTo>
                <a:lnTo>
                  <a:pt x="11693" y="19707"/>
                </a:lnTo>
                <a:cubicBezTo>
                  <a:pt x="11693" y="19707"/>
                  <a:pt x="9928" y="19707"/>
                  <a:pt x="9928" y="19707"/>
                </a:cubicBezTo>
                <a:close/>
                <a:moveTo>
                  <a:pt x="20783" y="5346"/>
                </a:moveTo>
                <a:lnTo>
                  <a:pt x="14854" y="5346"/>
                </a:lnTo>
                <a:lnTo>
                  <a:pt x="16209" y="4673"/>
                </a:lnTo>
                <a:cubicBezTo>
                  <a:pt x="16289" y="4635"/>
                  <a:pt x="16361" y="4583"/>
                  <a:pt x="16424" y="4520"/>
                </a:cubicBezTo>
                <a:cubicBezTo>
                  <a:pt x="16922" y="4020"/>
                  <a:pt x="17199" y="3354"/>
                  <a:pt x="17199" y="2647"/>
                </a:cubicBezTo>
                <a:cubicBezTo>
                  <a:pt x="17199" y="1940"/>
                  <a:pt x="16924" y="1275"/>
                  <a:pt x="16424" y="774"/>
                </a:cubicBezTo>
                <a:cubicBezTo>
                  <a:pt x="15393" y="-257"/>
                  <a:pt x="13719" y="-257"/>
                  <a:pt x="12686" y="774"/>
                </a:cubicBezTo>
                <a:cubicBezTo>
                  <a:pt x="12631" y="831"/>
                  <a:pt x="12584" y="895"/>
                  <a:pt x="12546" y="965"/>
                </a:cubicBezTo>
                <a:lnTo>
                  <a:pt x="10659" y="4476"/>
                </a:lnTo>
                <a:lnTo>
                  <a:pt x="8772" y="966"/>
                </a:lnTo>
                <a:cubicBezTo>
                  <a:pt x="8732" y="895"/>
                  <a:pt x="8687" y="831"/>
                  <a:pt x="8629" y="776"/>
                </a:cubicBezTo>
                <a:cubicBezTo>
                  <a:pt x="7601" y="-259"/>
                  <a:pt x="5923" y="-259"/>
                  <a:pt x="4893" y="776"/>
                </a:cubicBezTo>
                <a:cubicBezTo>
                  <a:pt x="3864" y="1807"/>
                  <a:pt x="3864" y="3487"/>
                  <a:pt x="4893" y="4520"/>
                </a:cubicBezTo>
                <a:cubicBezTo>
                  <a:pt x="4956" y="4583"/>
                  <a:pt x="5029" y="4635"/>
                  <a:pt x="5109" y="4673"/>
                </a:cubicBezTo>
                <a:lnTo>
                  <a:pt x="6462" y="5346"/>
                </a:lnTo>
                <a:lnTo>
                  <a:pt x="816" y="5346"/>
                </a:lnTo>
                <a:cubicBezTo>
                  <a:pt x="365" y="5346"/>
                  <a:pt x="0" y="5711"/>
                  <a:pt x="0" y="6162"/>
                </a:cubicBezTo>
                <a:lnTo>
                  <a:pt x="0" y="11012"/>
                </a:lnTo>
                <a:cubicBezTo>
                  <a:pt x="0" y="11463"/>
                  <a:pt x="365" y="11828"/>
                  <a:pt x="816" y="11828"/>
                </a:cubicBezTo>
                <a:lnTo>
                  <a:pt x="1758" y="11828"/>
                </a:lnTo>
                <a:lnTo>
                  <a:pt x="1758" y="20524"/>
                </a:lnTo>
                <a:cubicBezTo>
                  <a:pt x="1758" y="20976"/>
                  <a:pt x="2122" y="21341"/>
                  <a:pt x="2573" y="21341"/>
                </a:cubicBezTo>
                <a:lnTo>
                  <a:pt x="19078" y="21341"/>
                </a:lnTo>
                <a:cubicBezTo>
                  <a:pt x="19528" y="21341"/>
                  <a:pt x="19893" y="20976"/>
                  <a:pt x="19893" y="20524"/>
                </a:cubicBezTo>
                <a:lnTo>
                  <a:pt x="19893" y="11828"/>
                </a:lnTo>
                <a:lnTo>
                  <a:pt x="20783" y="11828"/>
                </a:lnTo>
                <a:cubicBezTo>
                  <a:pt x="21234" y="11828"/>
                  <a:pt x="21600" y="11463"/>
                  <a:pt x="21600" y="11012"/>
                </a:cubicBezTo>
                <a:lnTo>
                  <a:pt x="21600" y="6162"/>
                </a:lnTo>
                <a:cubicBezTo>
                  <a:pt x="21600" y="5711"/>
                  <a:pt x="21234" y="5346"/>
                  <a:pt x="20783" y="5346"/>
                </a:cubicBezTo>
                <a:cubicBezTo>
                  <a:pt x="20783" y="5346"/>
                  <a:pt x="20783" y="5346"/>
                  <a:pt x="20783" y="534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8" name="Shape 23363"/>
          <p:cNvSpPr/>
          <p:nvPr/>
        </p:nvSpPr>
        <p:spPr>
          <a:xfrm>
            <a:off x="4477343" y="4441159"/>
            <a:ext cx="392515" cy="418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90" y="0"/>
                </a:moveTo>
                <a:cubicBezTo>
                  <a:pt x="1301" y="0"/>
                  <a:pt x="0" y="1219"/>
                  <a:pt x="0" y="2709"/>
                </a:cubicBezTo>
                <a:lnTo>
                  <a:pt x="0" y="18891"/>
                </a:lnTo>
                <a:cubicBezTo>
                  <a:pt x="0" y="20384"/>
                  <a:pt x="1301" y="21600"/>
                  <a:pt x="2890" y="21600"/>
                </a:cubicBezTo>
                <a:lnTo>
                  <a:pt x="18710" y="21600"/>
                </a:lnTo>
                <a:cubicBezTo>
                  <a:pt x="20299" y="21600"/>
                  <a:pt x="21600" y="20384"/>
                  <a:pt x="21600" y="18891"/>
                </a:cubicBezTo>
                <a:lnTo>
                  <a:pt x="21600" y="2709"/>
                </a:lnTo>
                <a:cubicBezTo>
                  <a:pt x="21600" y="1219"/>
                  <a:pt x="20299" y="0"/>
                  <a:pt x="18710" y="0"/>
                </a:cubicBezTo>
                <a:lnTo>
                  <a:pt x="2890" y="0"/>
                </a:lnTo>
                <a:close/>
                <a:moveTo>
                  <a:pt x="2890" y="1354"/>
                </a:moveTo>
                <a:lnTo>
                  <a:pt x="18710" y="1354"/>
                </a:lnTo>
                <a:cubicBezTo>
                  <a:pt x="19502" y="1354"/>
                  <a:pt x="20155" y="1963"/>
                  <a:pt x="20155" y="2709"/>
                </a:cubicBezTo>
                <a:cubicBezTo>
                  <a:pt x="20155" y="2709"/>
                  <a:pt x="20155" y="18891"/>
                  <a:pt x="20155" y="18891"/>
                </a:cubicBezTo>
                <a:cubicBezTo>
                  <a:pt x="20155" y="19637"/>
                  <a:pt x="19502" y="20246"/>
                  <a:pt x="18710" y="20246"/>
                </a:cubicBezTo>
                <a:lnTo>
                  <a:pt x="2890" y="20246"/>
                </a:lnTo>
                <a:cubicBezTo>
                  <a:pt x="2095" y="20246"/>
                  <a:pt x="1445" y="19637"/>
                  <a:pt x="1445" y="18891"/>
                </a:cubicBezTo>
                <a:lnTo>
                  <a:pt x="1445" y="2709"/>
                </a:lnTo>
                <a:cubicBezTo>
                  <a:pt x="1445" y="1963"/>
                  <a:pt x="2095" y="1354"/>
                  <a:pt x="2890" y="1354"/>
                </a:cubicBezTo>
                <a:close/>
                <a:moveTo>
                  <a:pt x="3061" y="2938"/>
                </a:moveTo>
                <a:cubicBezTo>
                  <a:pt x="2664" y="2938"/>
                  <a:pt x="2351" y="3233"/>
                  <a:pt x="2351" y="3604"/>
                </a:cubicBezTo>
                <a:lnTo>
                  <a:pt x="2351" y="15770"/>
                </a:lnTo>
                <a:cubicBezTo>
                  <a:pt x="2351" y="16145"/>
                  <a:pt x="2664" y="16435"/>
                  <a:pt x="3061" y="16435"/>
                </a:cubicBezTo>
                <a:lnTo>
                  <a:pt x="17461" y="16435"/>
                </a:lnTo>
                <a:cubicBezTo>
                  <a:pt x="17858" y="16435"/>
                  <a:pt x="18196" y="16145"/>
                  <a:pt x="18196" y="15770"/>
                </a:cubicBezTo>
                <a:lnTo>
                  <a:pt x="18196" y="3604"/>
                </a:lnTo>
                <a:cubicBezTo>
                  <a:pt x="18196" y="3233"/>
                  <a:pt x="17858" y="2938"/>
                  <a:pt x="17461" y="2938"/>
                </a:cubicBezTo>
                <a:lnTo>
                  <a:pt x="3061" y="2938"/>
                </a:lnTo>
                <a:close/>
                <a:moveTo>
                  <a:pt x="3061" y="3604"/>
                </a:moveTo>
                <a:cubicBezTo>
                  <a:pt x="3061" y="3604"/>
                  <a:pt x="17461" y="3604"/>
                  <a:pt x="17461" y="3604"/>
                </a:cubicBezTo>
                <a:lnTo>
                  <a:pt x="17461" y="12969"/>
                </a:lnTo>
                <a:lnTo>
                  <a:pt x="15135" y="10582"/>
                </a:lnTo>
                <a:cubicBezTo>
                  <a:pt x="14997" y="10436"/>
                  <a:pt x="14803" y="10352"/>
                  <a:pt x="14596" y="10352"/>
                </a:cubicBezTo>
                <a:cubicBezTo>
                  <a:pt x="14388" y="10352"/>
                  <a:pt x="14195" y="10436"/>
                  <a:pt x="14057" y="10582"/>
                </a:cubicBezTo>
                <a:lnTo>
                  <a:pt x="12171" y="12579"/>
                </a:lnTo>
                <a:lnTo>
                  <a:pt x="6490" y="6542"/>
                </a:lnTo>
                <a:cubicBezTo>
                  <a:pt x="6353" y="6393"/>
                  <a:pt x="6159" y="6312"/>
                  <a:pt x="5951" y="6312"/>
                </a:cubicBezTo>
                <a:cubicBezTo>
                  <a:pt x="5744" y="6312"/>
                  <a:pt x="5549" y="6393"/>
                  <a:pt x="5412" y="6542"/>
                </a:cubicBezTo>
                <a:lnTo>
                  <a:pt x="3061" y="9067"/>
                </a:lnTo>
                <a:lnTo>
                  <a:pt x="3061" y="3604"/>
                </a:lnTo>
                <a:close/>
                <a:moveTo>
                  <a:pt x="13910" y="5142"/>
                </a:moveTo>
                <a:cubicBezTo>
                  <a:pt x="12718" y="5142"/>
                  <a:pt x="11755" y="6045"/>
                  <a:pt x="11755" y="7162"/>
                </a:cubicBezTo>
                <a:cubicBezTo>
                  <a:pt x="11755" y="8279"/>
                  <a:pt x="12718" y="9182"/>
                  <a:pt x="13910" y="9182"/>
                </a:cubicBezTo>
                <a:cubicBezTo>
                  <a:pt x="15102" y="9182"/>
                  <a:pt x="16065" y="8279"/>
                  <a:pt x="16065" y="7162"/>
                </a:cubicBezTo>
                <a:cubicBezTo>
                  <a:pt x="16065" y="6045"/>
                  <a:pt x="15102" y="5142"/>
                  <a:pt x="13910" y="5142"/>
                </a:cubicBezTo>
                <a:close/>
                <a:moveTo>
                  <a:pt x="13910" y="5807"/>
                </a:moveTo>
                <a:cubicBezTo>
                  <a:pt x="14705" y="5807"/>
                  <a:pt x="15355" y="6417"/>
                  <a:pt x="15355" y="7162"/>
                </a:cubicBezTo>
                <a:cubicBezTo>
                  <a:pt x="15355" y="7906"/>
                  <a:pt x="14705" y="8516"/>
                  <a:pt x="13910" y="8516"/>
                </a:cubicBezTo>
                <a:cubicBezTo>
                  <a:pt x="13115" y="8516"/>
                  <a:pt x="12465" y="7906"/>
                  <a:pt x="12465" y="7162"/>
                </a:cubicBezTo>
                <a:cubicBezTo>
                  <a:pt x="12465" y="6417"/>
                  <a:pt x="13115" y="5807"/>
                  <a:pt x="13910" y="5807"/>
                </a:cubicBezTo>
                <a:close/>
                <a:moveTo>
                  <a:pt x="5951" y="6978"/>
                </a:moveTo>
                <a:lnTo>
                  <a:pt x="11755" y="13153"/>
                </a:lnTo>
                <a:lnTo>
                  <a:pt x="12171" y="13612"/>
                </a:lnTo>
                <a:lnTo>
                  <a:pt x="14180" y="15770"/>
                </a:lnTo>
                <a:lnTo>
                  <a:pt x="3061" y="15770"/>
                </a:lnTo>
                <a:cubicBezTo>
                  <a:pt x="3061" y="15770"/>
                  <a:pt x="3061" y="10100"/>
                  <a:pt x="3061" y="10100"/>
                </a:cubicBezTo>
                <a:lnTo>
                  <a:pt x="5951" y="6978"/>
                </a:lnTo>
                <a:close/>
                <a:moveTo>
                  <a:pt x="14596" y="11041"/>
                </a:moveTo>
                <a:lnTo>
                  <a:pt x="17461" y="14002"/>
                </a:lnTo>
                <a:lnTo>
                  <a:pt x="17461" y="15770"/>
                </a:lnTo>
                <a:cubicBezTo>
                  <a:pt x="17461" y="15770"/>
                  <a:pt x="15135" y="15770"/>
                  <a:pt x="15135" y="15770"/>
                </a:cubicBezTo>
                <a:lnTo>
                  <a:pt x="12661" y="13084"/>
                </a:lnTo>
                <a:lnTo>
                  <a:pt x="14596" y="11041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9" name="矩形 18"/>
          <p:cNvSpPr/>
          <p:nvPr/>
        </p:nvSpPr>
        <p:spPr>
          <a:xfrm>
            <a:off x="9153238" y="3306741"/>
            <a:ext cx="28640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22512" y="285865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薪酬与福利</a:t>
            </a:r>
            <a:endParaRPr lang="zh-CN" altLang="en-US" sz="20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87854" y="4770319"/>
            <a:ext cx="28640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57128" y="4370209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薪酬与福利</a:t>
            </a:r>
            <a:endParaRPr lang="zh-CN" altLang="en-US" sz="20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07611" y="4770319"/>
            <a:ext cx="28640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463762" y="4370209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薪酬与福利</a:t>
            </a:r>
            <a:endParaRPr lang="zh-CN" altLang="en-US" sz="20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-285" y="3115200"/>
            <a:ext cx="28640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37104" y="2735223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薪酬与福利</a:t>
            </a:r>
            <a:endParaRPr lang="zh-CN" altLang="en-US" sz="20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4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98518" y="31662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薪酬与福利</a:t>
            </a:r>
            <a:endParaRPr lang="zh-CN" altLang="en-US" sz="24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-57977" y="314288"/>
            <a:ext cx="485407" cy="369454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5400000">
            <a:off x="-57476" y="286457"/>
            <a:ext cx="558540" cy="425117"/>
          </a:xfrm>
          <a:prstGeom prst="triangl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六边形 1"/>
          <p:cNvSpPr/>
          <p:nvPr/>
        </p:nvSpPr>
        <p:spPr>
          <a:xfrm>
            <a:off x="805003" y="2932777"/>
            <a:ext cx="1473201" cy="1270001"/>
          </a:xfrm>
          <a:prstGeom prst="hexagon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>
            <a:off x="2010349" y="1981197"/>
            <a:ext cx="1856509" cy="1600439"/>
          </a:xfrm>
          <a:prstGeom prst="hexagon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>
            <a:off x="2014247" y="3676072"/>
            <a:ext cx="1856509" cy="1600439"/>
          </a:xfrm>
          <a:prstGeom prst="hexagon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3602900" y="2781416"/>
            <a:ext cx="1856509" cy="1600439"/>
          </a:xfrm>
          <a:prstGeom prst="hexagon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>
            <a:off x="5191554" y="1981196"/>
            <a:ext cx="1856509" cy="1600439"/>
          </a:xfrm>
          <a:prstGeom prst="hexagon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5164564" y="3662211"/>
            <a:ext cx="1856509" cy="1600439"/>
          </a:xfrm>
          <a:prstGeom prst="hexagon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8328379" y="1967339"/>
            <a:ext cx="1856509" cy="1600439"/>
          </a:xfrm>
          <a:prstGeom prst="hexagon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6766715" y="2821704"/>
            <a:ext cx="1856509" cy="1600439"/>
          </a:xfrm>
          <a:prstGeom prst="hexagon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8328379" y="3676072"/>
            <a:ext cx="1856509" cy="1600439"/>
          </a:xfrm>
          <a:prstGeom prst="hexagon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9903540" y="2942415"/>
            <a:ext cx="1450842" cy="1250726"/>
          </a:xfrm>
          <a:prstGeom prst="hexagon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215713" y="274236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薪酬与福利</a:t>
            </a:r>
            <a:endParaRPr lang="zh-CN" altLang="en-US" sz="20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00087" y="438443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薪酬与福利</a:t>
            </a:r>
            <a:endParaRPr lang="zh-CN" altLang="en-US" sz="20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74633" y="276105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薪酬与福利</a:t>
            </a:r>
            <a:endParaRPr lang="zh-CN" altLang="en-US" sz="20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86274" y="438185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薪酬与福利</a:t>
            </a:r>
            <a:endParaRPr lang="zh-CN" altLang="en-US" sz="20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536597" y="4407699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薪酬与福利</a:t>
            </a:r>
            <a:endParaRPr lang="zh-CN" altLang="en-US" sz="20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69033" y="276105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薪酬与福利</a:t>
            </a:r>
            <a:endParaRPr lang="zh-CN" altLang="en-US" sz="20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4" name="Shape 23347"/>
          <p:cNvSpPr/>
          <p:nvPr/>
        </p:nvSpPr>
        <p:spPr>
          <a:xfrm>
            <a:off x="2693495" y="2221587"/>
            <a:ext cx="375499" cy="3752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4" h="21600" extrusionOk="0">
                <a:moveTo>
                  <a:pt x="18045" y="20079"/>
                </a:moveTo>
                <a:cubicBezTo>
                  <a:pt x="18045" y="20917"/>
                  <a:pt x="17374" y="21600"/>
                  <a:pt x="16547" y="21600"/>
                </a:cubicBezTo>
                <a:cubicBezTo>
                  <a:pt x="15718" y="21600"/>
                  <a:pt x="15048" y="20917"/>
                  <a:pt x="15048" y="20079"/>
                </a:cubicBezTo>
                <a:cubicBezTo>
                  <a:pt x="15048" y="19243"/>
                  <a:pt x="15718" y="18564"/>
                  <a:pt x="16547" y="18564"/>
                </a:cubicBezTo>
                <a:cubicBezTo>
                  <a:pt x="17374" y="18564"/>
                  <a:pt x="18045" y="19243"/>
                  <a:pt x="18045" y="20079"/>
                </a:cubicBezTo>
                <a:cubicBezTo>
                  <a:pt x="18045" y="20079"/>
                  <a:pt x="18045" y="20079"/>
                  <a:pt x="18045" y="20079"/>
                </a:cubicBezTo>
                <a:close/>
                <a:moveTo>
                  <a:pt x="13084" y="20079"/>
                </a:moveTo>
                <a:cubicBezTo>
                  <a:pt x="13084" y="20917"/>
                  <a:pt x="12409" y="21600"/>
                  <a:pt x="11581" y="21600"/>
                </a:cubicBezTo>
                <a:cubicBezTo>
                  <a:pt x="10753" y="21600"/>
                  <a:pt x="10083" y="20917"/>
                  <a:pt x="10083" y="20079"/>
                </a:cubicBezTo>
                <a:cubicBezTo>
                  <a:pt x="10083" y="19243"/>
                  <a:pt x="10753" y="18564"/>
                  <a:pt x="11581" y="18564"/>
                </a:cubicBezTo>
                <a:cubicBezTo>
                  <a:pt x="12409" y="18564"/>
                  <a:pt x="13084" y="19243"/>
                  <a:pt x="13084" y="20079"/>
                </a:cubicBezTo>
                <a:cubicBezTo>
                  <a:pt x="13084" y="20079"/>
                  <a:pt x="13084" y="20079"/>
                  <a:pt x="13084" y="20079"/>
                </a:cubicBezTo>
                <a:close/>
                <a:moveTo>
                  <a:pt x="15844" y="13343"/>
                </a:moveTo>
                <a:lnTo>
                  <a:pt x="15844" y="11839"/>
                </a:lnTo>
                <a:lnTo>
                  <a:pt x="17354" y="11839"/>
                </a:lnTo>
                <a:lnTo>
                  <a:pt x="16663" y="13343"/>
                </a:lnTo>
                <a:cubicBezTo>
                  <a:pt x="16663" y="13343"/>
                  <a:pt x="15844" y="13343"/>
                  <a:pt x="15844" y="13343"/>
                </a:cubicBezTo>
                <a:close/>
                <a:moveTo>
                  <a:pt x="12535" y="11839"/>
                </a:moveTo>
                <a:lnTo>
                  <a:pt x="14765" y="11839"/>
                </a:lnTo>
                <a:lnTo>
                  <a:pt x="14765" y="13343"/>
                </a:lnTo>
                <a:lnTo>
                  <a:pt x="12535" y="13343"/>
                </a:lnTo>
                <a:cubicBezTo>
                  <a:pt x="12535" y="13343"/>
                  <a:pt x="12535" y="11839"/>
                  <a:pt x="12535" y="11839"/>
                </a:cubicBezTo>
                <a:close/>
                <a:moveTo>
                  <a:pt x="10091" y="13343"/>
                </a:moveTo>
                <a:cubicBezTo>
                  <a:pt x="10058" y="13343"/>
                  <a:pt x="10030" y="13330"/>
                  <a:pt x="10002" y="13314"/>
                </a:cubicBezTo>
                <a:lnTo>
                  <a:pt x="9546" y="11839"/>
                </a:lnTo>
                <a:lnTo>
                  <a:pt x="11457" y="11839"/>
                </a:lnTo>
                <a:lnTo>
                  <a:pt x="11457" y="13343"/>
                </a:lnTo>
                <a:cubicBezTo>
                  <a:pt x="11457" y="13343"/>
                  <a:pt x="10091" y="13343"/>
                  <a:pt x="10091" y="13343"/>
                </a:cubicBezTo>
                <a:close/>
                <a:moveTo>
                  <a:pt x="11945" y="2124"/>
                </a:moveTo>
                <a:lnTo>
                  <a:pt x="14401" y="5020"/>
                </a:lnTo>
                <a:lnTo>
                  <a:pt x="9489" y="5020"/>
                </a:lnTo>
                <a:cubicBezTo>
                  <a:pt x="9489" y="5020"/>
                  <a:pt x="11945" y="2124"/>
                  <a:pt x="11945" y="2124"/>
                </a:cubicBezTo>
                <a:close/>
                <a:moveTo>
                  <a:pt x="16922" y="2577"/>
                </a:moveTo>
                <a:lnTo>
                  <a:pt x="18130" y="5020"/>
                </a:lnTo>
                <a:lnTo>
                  <a:pt x="16579" y="5020"/>
                </a:lnTo>
                <a:lnTo>
                  <a:pt x="15124" y="3305"/>
                </a:lnTo>
                <a:cubicBezTo>
                  <a:pt x="15124" y="3305"/>
                  <a:pt x="16922" y="2577"/>
                  <a:pt x="16922" y="2577"/>
                </a:cubicBezTo>
                <a:close/>
                <a:moveTo>
                  <a:pt x="15844" y="9330"/>
                </a:moveTo>
                <a:lnTo>
                  <a:pt x="18510" y="9330"/>
                </a:lnTo>
                <a:lnTo>
                  <a:pt x="17854" y="10752"/>
                </a:lnTo>
                <a:lnTo>
                  <a:pt x="15844" y="10752"/>
                </a:lnTo>
                <a:cubicBezTo>
                  <a:pt x="15844" y="10752"/>
                  <a:pt x="15844" y="9330"/>
                  <a:pt x="15844" y="9330"/>
                </a:cubicBezTo>
                <a:close/>
                <a:moveTo>
                  <a:pt x="12535" y="9330"/>
                </a:moveTo>
                <a:lnTo>
                  <a:pt x="14765" y="9330"/>
                </a:lnTo>
                <a:lnTo>
                  <a:pt x="14765" y="10752"/>
                </a:lnTo>
                <a:lnTo>
                  <a:pt x="12535" y="10752"/>
                </a:lnTo>
                <a:cubicBezTo>
                  <a:pt x="12535" y="10752"/>
                  <a:pt x="12535" y="9330"/>
                  <a:pt x="12535" y="9330"/>
                </a:cubicBezTo>
                <a:close/>
                <a:moveTo>
                  <a:pt x="8765" y="9330"/>
                </a:moveTo>
                <a:lnTo>
                  <a:pt x="11457" y="9330"/>
                </a:lnTo>
                <a:lnTo>
                  <a:pt x="11457" y="10752"/>
                </a:lnTo>
                <a:lnTo>
                  <a:pt x="9206" y="10752"/>
                </a:lnTo>
                <a:cubicBezTo>
                  <a:pt x="9206" y="10752"/>
                  <a:pt x="8765" y="9330"/>
                  <a:pt x="8765" y="9330"/>
                </a:cubicBezTo>
                <a:close/>
                <a:moveTo>
                  <a:pt x="11457" y="8240"/>
                </a:moveTo>
                <a:lnTo>
                  <a:pt x="8426" y="8240"/>
                </a:lnTo>
                <a:lnTo>
                  <a:pt x="8031" y="6974"/>
                </a:lnTo>
                <a:cubicBezTo>
                  <a:pt x="8007" y="6880"/>
                  <a:pt x="7986" y="6802"/>
                  <a:pt x="7974" y="6741"/>
                </a:cubicBezTo>
                <a:lnTo>
                  <a:pt x="11457" y="6741"/>
                </a:lnTo>
                <a:cubicBezTo>
                  <a:pt x="11457" y="6741"/>
                  <a:pt x="11457" y="8240"/>
                  <a:pt x="11457" y="8240"/>
                </a:cubicBezTo>
                <a:close/>
                <a:moveTo>
                  <a:pt x="14769" y="8240"/>
                </a:moveTo>
                <a:lnTo>
                  <a:pt x="12535" y="8240"/>
                </a:lnTo>
                <a:lnTo>
                  <a:pt x="12535" y="6741"/>
                </a:lnTo>
                <a:lnTo>
                  <a:pt x="14765" y="6741"/>
                </a:lnTo>
                <a:lnTo>
                  <a:pt x="14765" y="8240"/>
                </a:lnTo>
                <a:cubicBezTo>
                  <a:pt x="14765" y="8240"/>
                  <a:pt x="14769" y="8240"/>
                  <a:pt x="14769" y="8240"/>
                </a:cubicBezTo>
                <a:close/>
                <a:moveTo>
                  <a:pt x="19664" y="6741"/>
                </a:moveTo>
                <a:cubicBezTo>
                  <a:pt x="19657" y="6798"/>
                  <a:pt x="19641" y="6862"/>
                  <a:pt x="19612" y="6935"/>
                </a:cubicBezTo>
                <a:lnTo>
                  <a:pt x="19010" y="8240"/>
                </a:lnTo>
                <a:lnTo>
                  <a:pt x="15844" y="8240"/>
                </a:lnTo>
                <a:lnTo>
                  <a:pt x="15844" y="6741"/>
                </a:lnTo>
                <a:cubicBezTo>
                  <a:pt x="15844" y="6741"/>
                  <a:pt x="19664" y="6741"/>
                  <a:pt x="19664" y="6741"/>
                </a:cubicBezTo>
                <a:close/>
                <a:moveTo>
                  <a:pt x="18202" y="14070"/>
                </a:moveTo>
                <a:lnTo>
                  <a:pt x="21171" y="7623"/>
                </a:lnTo>
                <a:cubicBezTo>
                  <a:pt x="21600" y="6578"/>
                  <a:pt x="21414" y="5221"/>
                  <a:pt x="19996" y="5053"/>
                </a:cubicBezTo>
                <a:lnTo>
                  <a:pt x="18061" y="1142"/>
                </a:lnTo>
                <a:cubicBezTo>
                  <a:pt x="17871" y="751"/>
                  <a:pt x="17414" y="579"/>
                  <a:pt x="17014" y="739"/>
                </a:cubicBezTo>
                <a:lnTo>
                  <a:pt x="14151" y="1896"/>
                </a:lnTo>
                <a:cubicBezTo>
                  <a:pt x="14098" y="1916"/>
                  <a:pt x="14058" y="1957"/>
                  <a:pt x="14009" y="1989"/>
                </a:cubicBezTo>
                <a:lnTo>
                  <a:pt x="12575" y="290"/>
                </a:lnTo>
                <a:cubicBezTo>
                  <a:pt x="12418" y="106"/>
                  <a:pt x="12187" y="0"/>
                  <a:pt x="11945" y="0"/>
                </a:cubicBezTo>
                <a:cubicBezTo>
                  <a:pt x="11703" y="0"/>
                  <a:pt x="11473" y="106"/>
                  <a:pt x="11315" y="290"/>
                </a:cubicBezTo>
                <a:lnTo>
                  <a:pt x="7283" y="5050"/>
                </a:lnTo>
                <a:cubicBezTo>
                  <a:pt x="7276" y="5058"/>
                  <a:pt x="7276" y="5069"/>
                  <a:pt x="7271" y="5078"/>
                </a:cubicBezTo>
                <a:cubicBezTo>
                  <a:pt x="6839" y="3599"/>
                  <a:pt x="6516" y="2488"/>
                  <a:pt x="6444" y="2226"/>
                </a:cubicBezTo>
                <a:cubicBezTo>
                  <a:pt x="6120" y="1128"/>
                  <a:pt x="5542" y="0"/>
                  <a:pt x="3696" y="0"/>
                </a:cubicBezTo>
                <a:lnTo>
                  <a:pt x="828" y="0"/>
                </a:lnTo>
                <a:cubicBezTo>
                  <a:pt x="372" y="0"/>
                  <a:pt x="0" y="376"/>
                  <a:pt x="0" y="836"/>
                </a:cubicBezTo>
                <a:cubicBezTo>
                  <a:pt x="0" y="1299"/>
                  <a:pt x="372" y="1675"/>
                  <a:pt x="828" y="1675"/>
                </a:cubicBezTo>
                <a:lnTo>
                  <a:pt x="3696" y="1675"/>
                </a:lnTo>
                <a:cubicBezTo>
                  <a:pt x="4371" y="1675"/>
                  <a:pt x="4593" y="1800"/>
                  <a:pt x="4852" y="2700"/>
                </a:cubicBezTo>
                <a:cubicBezTo>
                  <a:pt x="5130" y="3656"/>
                  <a:pt x="8725" y="16035"/>
                  <a:pt x="8725" y="16035"/>
                </a:cubicBezTo>
                <a:cubicBezTo>
                  <a:pt x="8734" y="16059"/>
                  <a:pt x="8746" y="16089"/>
                  <a:pt x="8754" y="16116"/>
                </a:cubicBezTo>
                <a:cubicBezTo>
                  <a:pt x="8794" y="16207"/>
                  <a:pt x="9707" y="18408"/>
                  <a:pt x="12006" y="18408"/>
                </a:cubicBezTo>
                <a:lnTo>
                  <a:pt x="18485" y="18408"/>
                </a:lnTo>
                <a:cubicBezTo>
                  <a:pt x="18941" y="18408"/>
                  <a:pt x="19313" y="18032"/>
                  <a:pt x="19313" y="17572"/>
                </a:cubicBezTo>
                <a:cubicBezTo>
                  <a:pt x="19313" y="17110"/>
                  <a:pt x="18941" y="16734"/>
                  <a:pt x="18485" y="16734"/>
                </a:cubicBezTo>
                <a:lnTo>
                  <a:pt x="12006" y="16734"/>
                </a:lnTo>
                <a:cubicBezTo>
                  <a:pt x="10919" y="16734"/>
                  <a:pt x="10386" y="15700"/>
                  <a:pt x="10301" y="15511"/>
                </a:cubicBezTo>
                <a:cubicBezTo>
                  <a:pt x="10277" y="15434"/>
                  <a:pt x="10232" y="15279"/>
                  <a:pt x="10168" y="15058"/>
                </a:cubicBezTo>
                <a:lnTo>
                  <a:pt x="16873" y="15058"/>
                </a:lnTo>
                <a:cubicBezTo>
                  <a:pt x="17725" y="15058"/>
                  <a:pt x="18121" y="14339"/>
                  <a:pt x="18202" y="14070"/>
                </a:cubicBezTo>
                <a:cubicBezTo>
                  <a:pt x="18202" y="14070"/>
                  <a:pt x="18202" y="14070"/>
                  <a:pt x="18202" y="1407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5" name="Shape 23352"/>
          <p:cNvSpPr/>
          <p:nvPr/>
        </p:nvSpPr>
        <p:spPr>
          <a:xfrm>
            <a:off x="9073259" y="2292354"/>
            <a:ext cx="366748" cy="375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59" y="0"/>
                </a:moveTo>
                <a:cubicBezTo>
                  <a:pt x="8097" y="0"/>
                  <a:pt x="6405" y="1635"/>
                  <a:pt x="6405" y="3652"/>
                </a:cubicBezTo>
                <a:lnTo>
                  <a:pt x="6405" y="4800"/>
                </a:lnTo>
                <a:cubicBezTo>
                  <a:pt x="6266" y="4990"/>
                  <a:pt x="6192" y="5227"/>
                  <a:pt x="6192" y="5461"/>
                </a:cubicBezTo>
                <a:lnTo>
                  <a:pt x="6192" y="6278"/>
                </a:lnTo>
                <a:cubicBezTo>
                  <a:pt x="6192" y="6612"/>
                  <a:pt x="6359" y="6935"/>
                  <a:pt x="6619" y="7148"/>
                </a:cubicBezTo>
                <a:cubicBezTo>
                  <a:pt x="6684" y="7353"/>
                  <a:pt x="6754" y="7548"/>
                  <a:pt x="6850" y="7757"/>
                </a:cubicBezTo>
                <a:cubicBezTo>
                  <a:pt x="7042" y="8249"/>
                  <a:pt x="7316" y="8761"/>
                  <a:pt x="7651" y="9235"/>
                </a:cubicBezTo>
                <a:cubicBezTo>
                  <a:pt x="7791" y="9435"/>
                  <a:pt x="7982" y="9674"/>
                  <a:pt x="8202" y="9913"/>
                </a:cubicBezTo>
                <a:cubicBezTo>
                  <a:pt x="8002" y="10053"/>
                  <a:pt x="7857" y="10227"/>
                  <a:pt x="7793" y="10417"/>
                </a:cubicBezTo>
                <a:lnTo>
                  <a:pt x="5694" y="11043"/>
                </a:lnTo>
                <a:cubicBezTo>
                  <a:pt x="5898" y="13642"/>
                  <a:pt x="8143" y="15687"/>
                  <a:pt x="10853" y="15687"/>
                </a:cubicBezTo>
                <a:cubicBezTo>
                  <a:pt x="13547" y="15687"/>
                  <a:pt x="15766" y="13671"/>
                  <a:pt x="15995" y="11096"/>
                </a:cubicBezTo>
                <a:lnTo>
                  <a:pt x="13718" y="10417"/>
                </a:lnTo>
                <a:cubicBezTo>
                  <a:pt x="13653" y="10227"/>
                  <a:pt x="13508" y="10053"/>
                  <a:pt x="13309" y="9913"/>
                </a:cubicBezTo>
                <a:cubicBezTo>
                  <a:pt x="13529" y="9674"/>
                  <a:pt x="13719" y="9435"/>
                  <a:pt x="13860" y="9235"/>
                </a:cubicBezTo>
                <a:cubicBezTo>
                  <a:pt x="14195" y="8760"/>
                  <a:pt x="14469" y="8249"/>
                  <a:pt x="14661" y="7757"/>
                </a:cubicBezTo>
                <a:cubicBezTo>
                  <a:pt x="14757" y="7548"/>
                  <a:pt x="14845" y="7353"/>
                  <a:pt x="14910" y="7148"/>
                </a:cubicBezTo>
                <a:cubicBezTo>
                  <a:pt x="15170" y="6935"/>
                  <a:pt x="15319" y="6612"/>
                  <a:pt x="15319" y="6278"/>
                </a:cubicBezTo>
                <a:lnTo>
                  <a:pt x="15319" y="5461"/>
                </a:lnTo>
                <a:cubicBezTo>
                  <a:pt x="15319" y="5227"/>
                  <a:pt x="15245" y="4990"/>
                  <a:pt x="15106" y="4800"/>
                </a:cubicBezTo>
                <a:lnTo>
                  <a:pt x="15106" y="3652"/>
                </a:lnTo>
                <a:cubicBezTo>
                  <a:pt x="15106" y="1635"/>
                  <a:pt x="13432" y="0"/>
                  <a:pt x="11369" y="0"/>
                </a:cubicBezTo>
                <a:lnTo>
                  <a:pt x="10159" y="0"/>
                </a:lnTo>
                <a:close/>
                <a:moveTo>
                  <a:pt x="9608" y="4452"/>
                </a:moveTo>
                <a:cubicBezTo>
                  <a:pt x="10150" y="4452"/>
                  <a:pt x="10599" y="4627"/>
                  <a:pt x="10942" y="4974"/>
                </a:cubicBezTo>
                <a:cubicBezTo>
                  <a:pt x="11370" y="5407"/>
                  <a:pt x="11874" y="5617"/>
                  <a:pt x="12419" y="5617"/>
                </a:cubicBezTo>
                <a:cubicBezTo>
                  <a:pt x="12728" y="5617"/>
                  <a:pt x="13041" y="5549"/>
                  <a:pt x="13362" y="5409"/>
                </a:cubicBezTo>
                <a:cubicBezTo>
                  <a:pt x="13436" y="5376"/>
                  <a:pt x="13524" y="5383"/>
                  <a:pt x="13593" y="5426"/>
                </a:cubicBezTo>
                <a:cubicBezTo>
                  <a:pt x="13625" y="5447"/>
                  <a:pt x="13646" y="5483"/>
                  <a:pt x="13665" y="5513"/>
                </a:cubicBezTo>
                <a:lnTo>
                  <a:pt x="13807" y="5513"/>
                </a:lnTo>
                <a:cubicBezTo>
                  <a:pt x="13939" y="5513"/>
                  <a:pt x="14038" y="5610"/>
                  <a:pt x="14038" y="5739"/>
                </a:cubicBezTo>
                <a:lnTo>
                  <a:pt x="14038" y="6122"/>
                </a:lnTo>
                <a:cubicBezTo>
                  <a:pt x="14038" y="6201"/>
                  <a:pt x="14000" y="6287"/>
                  <a:pt x="13931" y="6330"/>
                </a:cubicBezTo>
                <a:lnTo>
                  <a:pt x="13700" y="6470"/>
                </a:lnTo>
                <a:lnTo>
                  <a:pt x="13682" y="6574"/>
                </a:lnTo>
                <a:cubicBezTo>
                  <a:pt x="13606" y="7134"/>
                  <a:pt x="13291" y="7866"/>
                  <a:pt x="12828" y="8522"/>
                </a:cubicBezTo>
                <a:cubicBezTo>
                  <a:pt x="12241" y="9353"/>
                  <a:pt x="11690" y="9722"/>
                  <a:pt x="11405" y="9722"/>
                </a:cubicBezTo>
                <a:lnTo>
                  <a:pt x="10124" y="9722"/>
                </a:lnTo>
                <a:cubicBezTo>
                  <a:pt x="9839" y="9722"/>
                  <a:pt x="9287" y="9353"/>
                  <a:pt x="8700" y="8522"/>
                </a:cubicBezTo>
                <a:cubicBezTo>
                  <a:pt x="8237" y="7866"/>
                  <a:pt x="7904" y="7134"/>
                  <a:pt x="7829" y="6574"/>
                </a:cubicBezTo>
                <a:lnTo>
                  <a:pt x="7829" y="6470"/>
                </a:lnTo>
                <a:lnTo>
                  <a:pt x="7597" y="6330"/>
                </a:lnTo>
                <a:cubicBezTo>
                  <a:pt x="7529" y="6288"/>
                  <a:pt x="7473" y="6201"/>
                  <a:pt x="7473" y="6122"/>
                </a:cubicBezTo>
                <a:lnTo>
                  <a:pt x="7473" y="5739"/>
                </a:lnTo>
                <a:cubicBezTo>
                  <a:pt x="7473" y="5610"/>
                  <a:pt x="7589" y="5513"/>
                  <a:pt x="7722" y="5513"/>
                </a:cubicBezTo>
                <a:lnTo>
                  <a:pt x="7811" y="5513"/>
                </a:lnTo>
                <a:lnTo>
                  <a:pt x="7811" y="5096"/>
                </a:lnTo>
                <a:cubicBezTo>
                  <a:pt x="7811" y="5007"/>
                  <a:pt x="7871" y="4926"/>
                  <a:pt x="7953" y="4887"/>
                </a:cubicBezTo>
                <a:cubicBezTo>
                  <a:pt x="8282" y="4726"/>
                  <a:pt x="8930" y="4452"/>
                  <a:pt x="9608" y="4452"/>
                </a:cubicBezTo>
                <a:close/>
                <a:moveTo>
                  <a:pt x="1139" y="9461"/>
                </a:moveTo>
                <a:cubicBezTo>
                  <a:pt x="512" y="9461"/>
                  <a:pt x="0" y="9961"/>
                  <a:pt x="0" y="10574"/>
                </a:cubicBezTo>
                <a:cubicBezTo>
                  <a:pt x="0" y="11186"/>
                  <a:pt x="512" y="11670"/>
                  <a:pt x="1139" y="11670"/>
                </a:cubicBezTo>
                <a:lnTo>
                  <a:pt x="2455" y="11670"/>
                </a:lnTo>
                <a:cubicBezTo>
                  <a:pt x="2646" y="13057"/>
                  <a:pt x="3185" y="14341"/>
                  <a:pt x="3986" y="15426"/>
                </a:cubicBezTo>
                <a:lnTo>
                  <a:pt x="2900" y="16487"/>
                </a:lnTo>
                <a:cubicBezTo>
                  <a:pt x="2457" y="16920"/>
                  <a:pt x="2457" y="17618"/>
                  <a:pt x="2900" y="18052"/>
                </a:cubicBezTo>
                <a:cubicBezTo>
                  <a:pt x="3122" y="18269"/>
                  <a:pt x="3410" y="18383"/>
                  <a:pt x="3701" y="18383"/>
                </a:cubicBezTo>
                <a:cubicBezTo>
                  <a:pt x="3991" y="18383"/>
                  <a:pt x="4298" y="18269"/>
                  <a:pt x="4519" y="18052"/>
                </a:cubicBezTo>
                <a:lnTo>
                  <a:pt x="5551" y="17043"/>
                </a:lnTo>
                <a:cubicBezTo>
                  <a:pt x="6712" y="17961"/>
                  <a:pt x="8117" y="18582"/>
                  <a:pt x="9661" y="18800"/>
                </a:cubicBezTo>
                <a:lnTo>
                  <a:pt x="9661" y="20487"/>
                </a:lnTo>
                <a:cubicBezTo>
                  <a:pt x="9661" y="21099"/>
                  <a:pt x="10174" y="21600"/>
                  <a:pt x="10800" y="21600"/>
                </a:cubicBezTo>
                <a:cubicBezTo>
                  <a:pt x="11427" y="21600"/>
                  <a:pt x="11939" y="21099"/>
                  <a:pt x="11939" y="20487"/>
                </a:cubicBezTo>
                <a:lnTo>
                  <a:pt x="11939" y="18817"/>
                </a:lnTo>
                <a:cubicBezTo>
                  <a:pt x="13509" y="18628"/>
                  <a:pt x="14951" y="18023"/>
                  <a:pt x="16138" y="17113"/>
                </a:cubicBezTo>
                <a:lnTo>
                  <a:pt x="17099" y="18052"/>
                </a:lnTo>
                <a:cubicBezTo>
                  <a:pt x="17320" y="18269"/>
                  <a:pt x="17609" y="18383"/>
                  <a:pt x="17899" y="18383"/>
                </a:cubicBezTo>
                <a:cubicBezTo>
                  <a:pt x="18190" y="18383"/>
                  <a:pt x="18477" y="18269"/>
                  <a:pt x="18700" y="18052"/>
                </a:cubicBezTo>
                <a:cubicBezTo>
                  <a:pt x="19142" y="17618"/>
                  <a:pt x="19142" y="16920"/>
                  <a:pt x="18700" y="16487"/>
                </a:cubicBezTo>
                <a:lnTo>
                  <a:pt x="17721" y="15530"/>
                </a:lnTo>
                <a:cubicBezTo>
                  <a:pt x="18563" y="14425"/>
                  <a:pt x="19127" y="13099"/>
                  <a:pt x="19323" y="11670"/>
                </a:cubicBezTo>
                <a:lnTo>
                  <a:pt x="20461" y="11670"/>
                </a:lnTo>
                <a:cubicBezTo>
                  <a:pt x="21088" y="11670"/>
                  <a:pt x="21600" y="11186"/>
                  <a:pt x="21600" y="10574"/>
                </a:cubicBezTo>
                <a:cubicBezTo>
                  <a:pt x="21600" y="9961"/>
                  <a:pt x="21088" y="9461"/>
                  <a:pt x="20461" y="9461"/>
                </a:cubicBezTo>
                <a:lnTo>
                  <a:pt x="18255" y="9461"/>
                </a:lnTo>
                <a:cubicBezTo>
                  <a:pt x="17628" y="9461"/>
                  <a:pt x="17134" y="9961"/>
                  <a:pt x="17134" y="10574"/>
                </a:cubicBezTo>
                <a:cubicBezTo>
                  <a:pt x="17134" y="13936"/>
                  <a:pt x="14330" y="16661"/>
                  <a:pt x="10889" y="16661"/>
                </a:cubicBezTo>
                <a:cubicBezTo>
                  <a:pt x="7448" y="16661"/>
                  <a:pt x="4644" y="13936"/>
                  <a:pt x="4644" y="10574"/>
                </a:cubicBezTo>
                <a:cubicBezTo>
                  <a:pt x="4644" y="9961"/>
                  <a:pt x="4132" y="9461"/>
                  <a:pt x="3505" y="9461"/>
                </a:cubicBezTo>
                <a:lnTo>
                  <a:pt x="1139" y="9461"/>
                </a:lnTo>
                <a:close/>
                <a:moveTo>
                  <a:pt x="9234" y="10748"/>
                </a:moveTo>
                <a:cubicBezTo>
                  <a:pt x="9430" y="10849"/>
                  <a:pt x="9632" y="10923"/>
                  <a:pt x="9821" y="10957"/>
                </a:cubicBezTo>
                <a:cubicBezTo>
                  <a:pt x="9936" y="10976"/>
                  <a:pt x="10017" y="11068"/>
                  <a:pt x="10017" y="11183"/>
                </a:cubicBezTo>
                <a:lnTo>
                  <a:pt x="10017" y="11774"/>
                </a:lnTo>
                <a:cubicBezTo>
                  <a:pt x="10052" y="11786"/>
                  <a:pt x="10081" y="11799"/>
                  <a:pt x="10106" y="11826"/>
                </a:cubicBezTo>
                <a:cubicBezTo>
                  <a:pt x="10152" y="11876"/>
                  <a:pt x="10183" y="11952"/>
                  <a:pt x="10177" y="12017"/>
                </a:cubicBezTo>
                <a:cubicBezTo>
                  <a:pt x="10177" y="12017"/>
                  <a:pt x="10035" y="13252"/>
                  <a:pt x="10035" y="13252"/>
                </a:cubicBezTo>
                <a:cubicBezTo>
                  <a:pt x="10025" y="13348"/>
                  <a:pt x="9969" y="13435"/>
                  <a:pt x="9875" y="13461"/>
                </a:cubicBezTo>
                <a:cubicBezTo>
                  <a:pt x="9853" y="13467"/>
                  <a:pt x="9824" y="13478"/>
                  <a:pt x="9804" y="13478"/>
                </a:cubicBezTo>
                <a:cubicBezTo>
                  <a:pt x="9729" y="13478"/>
                  <a:pt x="9653" y="13434"/>
                  <a:pt x="9608" y="13374"/>
                </a:cubicBezTo>
                <a:lnTo>
                  <a:pt x="8932" y="12504"/>
                </a:lnTo>
                <a:cubicBezTo>
                  <a:pt x="8900" y="12464"/>
                  <a:pt x="8896" y="12417"/>
                  <a:pt x="8896" y="12365"/>
                </a:cubicBezTo>
                <a:lnTo>
                  <a:pt x="8896" y="10957"/>
                </a:lnTo>
                <a:cubicBezTo>
                  <a:pt x="8896" y="10874"/>
                  <a:pt x="8931" y="10807"/>
                  <a:pt x="9003" y="10765"/>
                </a:cubicBezTo>
                <a:cubicBezTo>
                  <a:pt x="9074" y="10722"/>
                  <a:pt x="9160" y="10709"/>
                  <a:pt x="9234" y="10748"/>
                </a:cubicBezTo>
                <a:close/>
                <a:moveTo>
                  <a:pt x="12277" y="10748"/>
                </a:moveTo>
                <a:cubicBezTo>
                  <a:pt x="12351" y="10709"/>
                  <a:pt x="12436" y="10722"/>
                  <a:pt x="12508" y="10765"/>
                </a:cubicBezTo>
                <a:cubicBezTo>
                  <a:pt x="12580" y="10808"/>
                  <a:pt x="12633" y="10873"/>
                  <a:pt x="12633" y="10957"/>
                </a:cubicBezTo>
                <a:cubicBezTo>
                  <a:pt x="12633" y="10957"/>
                  <a:pt x="12633" y="12365"/>
                  <a:pt x="12633" y="12365"/>
                </a:cubicBezTo>
                <a:cubicBezTo>
                  <a:pt x="12633" y="12417"/>
                  <a:pt x="12611" y="12464"/>
                  <a:pt x="12579" y="12504"/>
                </a:cubicBezTo>
                <a:lnTo>
                  <a:pt x="11903" y="13374"/>
                </a:lnTo>
                <a:cubicBezTo>
                  <a:pt x="11857" y="13434"/>
                  <a:pt x="11799" y="13478"/>
                  <a:pt x="11725" y="13478"/>
                </a:cubicBezTo>
                <a:cubicBezTo>
                  <a:pt x="11705" y="13478"/>
                  <a:pt x="11676" y="13467"/>
                  <a:pt x="11654" y="13461"/>
                </a:cubicBezTo>
                <a:cubicBezTo>
                  <a:pt x="11560" y="13436"/>
                  <a:pt x="11487" y="13348"/>
                  <a:pt x="11476" y="13252"/>
                </a:cubicBezTo>
                <a:lnTo>
                  <a:pt x="11352" y="12017"/>
                </a:lnTo>
                <a:cubicBezTo>
                  <a:pt x="11344" y="11952"/>
                  <a:pt x="11360" y="11876"/>
                  <a:pt x="11405" y="11826"/>
                </a:cubicBezTo>
                <a:cubicBezTo>
                  <a:pt x="11430" y="11799"/>
                  <a:pt x="11459" y="11786"/>
                  <a:pt x="11494" y="11774"/>
                </a:cubicBezTo>
                <a:lnTo>
                  <a:pt x="11494" y="11183"/>
                </a:lnTo>
                <a:cubicBezTo>
                  <a:pt x="11494" y="11070"/>
                  <a:pt x="11574" y="10976"/>
                  <a:pt x="11690" y="10957"/>
                </a:cubicBezTo>
                <a:cubicBezTo>
                  <a:pt x="11879" y="10923"/>
                  <a:pt x="12081" y="10849"/>
                  <a:pt x="12277" y="10748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6" name="Shape 23353"/>
          <p:cNvSpPr/>
          <p:nvPr/>
        </p:nvSpPr>
        <p:spPr>
          <a:xfrm>
            <a:off x="5870249" y="2237838"/>
            <a:ext cx="437702" cy="3752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50" y="19850"/>
                </a:moveTo>
                <a:cubicBezTo>
                  <a:pt x="20750" y="20265"/>
                  <a:pt x="20462" y="20603"/>
                  <a:pt x="20107" y="20603"/>
                </a:cubicBezTo>
                <a:lnTo>
                  <a:pt x="16994" y="20603"/>
                </a:lnTo>
                <a:cubicBezTo>
                  <a:pt x="16639" y="20603"/>
                  <a:pt x="16351" y="20265"/>
                  <a:pt x="16351" y="19850"/>
                </a:cubicBezTo>
                <a:lnTo>
                  <a:pt x="16351" y="16220"/>
                </a:lnTo>
                <a:cubicBezTo>
                  <a:pt x="16351" y="15806"/>
                  <a:pt x="16639" y="15471"/>
                  <a:pt x="16994" y="15471"/>
                </a:cubicBezTo>
                <a:lnTo>
                  <a:pt x="20107" y="15471"/>
                </a:lnTo>
                <a:cubicBezTo>
                  <a:pt x="20462" y="15471"/>
                  <a:pt x="20750" y="15806"/>
                  <a:pt x="20750" y="16220"/>
                </a:cubicBezTo>
                <a:cubicBezTo>
                  <a:pt x="20750" y="16220"/>
                  <a:pt x="20750" y="19850"/>
                  <a:pt x="20750" y="19850"/>
                </a:cubicBezTo>
                <a:close/>
                <a:moveTo>
                  <a:pt x="9245" y="6141"/>
                </a:moveTo>
                <a:cubicBezTo>
                  <a:pt x="8890" y="6141"/>
                  <a:pt x="8601" y="5804"/>
                  <a:pt x="8601" y="5390"/>
                </a:cubicBezTo>
                <a:lnTo>
                  <a:pt x="8601" y="1760"/>
                </a:lnTo>
                <a:cubicBezTo>
                  <a:pt x="8601" y="1344"/>
                  <a:pt x="8890" y="1009"/>
                  <a:pt x="9245" y="1009"/>
                </a:cubicBezTo>
                <a:lnTo>
                  <a:pt x="12356" y="1009"/>
                </a:lnTo>
                <a:cubicBezTo>
                  <a:pt x="12712" y="1009"/>
                  <a:pt x="13000" y="1344"/>
                  <a:pt x="13000" y="1760"/>
                </a:cubicBezTo>
                <a:lnTo>
                  <a:pt x="13000" y="5390"/>
                </a:lnTo>
                <a:cubicBezTo>
                  <a:pt x="13000" y="5804"/>
                  <a:pt x="12712" y="6141"/>
                  <a:pt x="12356" y="6141"/>
                </a:cubicBezTo>
                <a:cubicBezTo>
                  <a:pt x="12356" y="6141"/>
                  <a:pt x="9245" y="6141"/>
                  <a:pt x="9245" y="6141"/>
                </a:cubicBezTo>
                <a:close/>
                <a:moveTo>
                  <a:pt x="12356" y="15471"/>
                </a:moveTo>
                <a:cubicBezTo>
                  <a:pt x="12712" y="15471"/>
                  <a:pt x="13000" y="15806"/>
                  <a:pt x="13000" y="16220"/>
                </a:cubicBezTo>
                <a:lnTo>
                  <a:pt x="13000" y="19850"/>
                </a:lnTo>
                <a:cubicBezTo>
                  <a:pt x="13000" y="20265"/>
                  <a:pt x="12712" y="20603"/>
                  <a:pt x="12356" y="20603"/>
                </a:cubicBezTo>
                <a:lnTo>
                  <a:pt x="9245" y="20603"/>
                </a:lnTo>
                <a:cubicBezTo>
                  <a:pt x="8890" y="20603"/>
                  <a:pt x="8601" y="20265"/>
                  <a:pt x="8601" y="19850"/>
                </a:cubicBezTo>
                <a:lnTo>
                  <a:pt x="8601" y="16220"/>
                </a:lnTo>
                <a:cubicBezTo>
                  <a:pt x="8601" y="15806"/>
                  <a:pt x="8890" y="15471"/>
                  <a:pt x="9245" y="15471"/>
                </a:cubicBezTo>
                <a:cubicBezTo>
                  <a:pt x="9245" y="15471"/>
                  <a:pt x="12356" y="15471"/>
                  <a:pt x="12356" y="15471"/>
                </a:cubicBezTo>
                <a:close/>
                <a:moveTo>
                  <a:pt x="4606" y="15471"/>
                </a:moveTo>
                <a:cubicBezTo>
                  <a:pt x="4962" y="15471"/>
                  <a:pt x="5249" y="15806"/>
                  <a:pt x="5249" y="16220"/>
                </a:cubicBezTo>
                <a:lnTo>
                  <a:pt x="5249" y="19850"/>
                </a:lnTo>
                <a:cubicBezTo>
                  <a:pt x="5249" y="20265"/>
                  <a:pt x="4962" y="20603"/>
                  <a:pt x="4606" y="20603"/>
                </a:cubicBezTo>
                <a:lnTo>
                  <a:pt x="1494" y="20603"/>
                </a:lnTo>
                <a:cubicBezTo>
                  <a:pt x="1140" y="20603"/>
                  <a:pt x="851" y="20265"/>
                  <a:pt x="851" y="19850"/>
                </a:cubicBezTo>
                <a:lnTo>
                  <a:pt x="851" y="16220"/>
                </a:lnTo>
                <a:cubicBezTo>
                  <a:pt x="851" y="15806"/>
                  <a:pt x="1140" y="15471"/>
                  <a:pt x="1494" y="15471"/>
                </a:cubicBezTo>
                <a:cubicBezTo>
                  <a:pt x="1494" y="15471"/>
                  <a:pt x="4606" y="15471"/>
                  <a:pt x="4606" y="15471"/>
                </a:cubicBezTo>
                <a:close/>
                <a:moveTo>
                  <a:pt x="20443" y="14400"/>
                </a:moveTo>
                <a:lnTo>
                  <a:pt x="19286" y="14400"/>
                </a:lnTo>
                <a:lnTo>
                  <a:pt x="19286" y="11699"/>
                </a:lnTo>
                <a:cubicBezTo>
                  <a:pt x="19286" y="11212"/>
                  <a:pt x="19134" y="10790"/>
                  <a:pt x="18830" y="10433"/>
                </a:cubicBezTo>
                <a:cubicBezTo>
                  <a:pt x="18524" y="10078"/>
                  <a:pt x="18162" y="9900"/>
                  <a:pt x="17744" y="9900"/>
                </a:cubicBezTo>
                <a:lnTo>
                  <a:pt x="11571" y="9900"/>
                </a:lnTo>
                <a:lnTo>
                  <a:pt x="11571" y="7199"/>
                </a:lnTo>
                <a:lnTo>
                  <a:pt x="12729" y="7199"/>
                </a:lnTo>
                <a:cubicBezTo>
                  <a:pt x="13051" y="7199"/>
                  <a:pt x="13323" y="7070"/>
                  <a:pt x="13548" y="6806"/>
                </a:cubicBezTo>
                <a:cubicBezTo>
                  <a:pt x="13774" y="6545"/>
                  <a:pt x="13887" y="6226"/>
                  <a:pt x="13887" y="5851"/>
                </a:cubicBezTo>
                <a:lnTo>
                  <a:pt x="13887" y="1350"/>
                </a:lnTo>
                <a:cubicBezTo>
                  <a:pt x="13887" y="975"/>
                  <a:pt x="13774" y="657"/>
                  <a:pt x="13548" y="393"/>
                </a:cubicBezTo>
                <a:cubicBezTo>
                  <a:pt x="13323" y="131"/>
                  <a:pt x="13051" y="0"/>
                  <a:pt x="12729" y="0"/>
                </a:cubicBezTo>
                <a:lnTo>
                  <a:pt x="8872" y="0"/>
                </a:lnTo>
                <a:cubicBezTo>
                  <a:pt x="8550" y="0"/>
                  <a:pt x="8277" y="131"/>
                  <a:pt x="8052" y="393"/>
                </a:cubicBezTo>
                <a:cubicBezTo>
                  <a:pt x="7826" y="657"/>
                  <a:pt x="7714" y="975"/>
                  <a:pt x="7714" y="1350"/>
                </a:cubicBezTo>
                <a:lnTo>
                  <a:pt x="7714" y="5851"/>
                </a:lnTo>
                <a:cubicBezTo>
                  <a:pt x="7714" y="6226"/>
                  <a:pt x="7826" y="6545"/>
                  <a:pt x="8052" y="6806"/>
                </a:cubicBezTo>
                <a:cubicBezTo>
                  <a:pt x="8277" y="7070"/>
                  <a:pt x="8550" y="7199"/>
                  <a:pt x="8872" y="7199"/>
                </a:cubicBezTo>
                <a:lnTo>
                  <a:pt x="10029" y="7199"/>
                </a:lnTo>
                <a:lnTo>
                  <a:pt x="10029" y="9900"/>
                </a:lnTo>
                <a:lnTo>
                  <a:pt x="3858" y="9900"/>
                </a:lnTo>
                <a:cubicBezTo>
                  <a:pt x="3439" y="9900"/>
                  <a:pt x="3078" y="10078"/>
                  <a:pt x="2773" y="10433"/>
                </a:cubicBezTo>
                <a:cubicBezTo>
                  <a:pt x="2467" y="10790"/>
                  <a:pt x="2314" y="11212"/>
                  <a:pt x="2314" y="11699"/>
                </a:cubicBezTo>
                <a:lnTo>
                  <a:pt x="2314" y="14400"/>
                </a:lnTo>
                <a:lnTo>
                  <a:pt x="1157" y="14400"/>
                </a:lnTo>
                <a:cubicBezTo>
                  <a:pt x="836" y="14400"/>
                  <a:pt x="563" y="14530"/>
                  <a:pt x="337" y="14792"/>
                </a:cubicBezTo>
                <a:cubicBezTo>
                  <a:pt x="113" y="15055"/>
                  <a:pt x="0" y="15374"/>
                  <a:pt x="0" y="15749"/>
                </a:cubicBezTo>
                <a:lnTo>
                  <a:pt x="0" y="20248"/>
                </a:lnTo>
                <a:cubicBezTo>
                  <a:pt x="0" y="20623"/>
                  <a:pt x="113" y="20943"/>
                  <a:pt x="337" y="21205"/>
                </a:cubicBezTo>
                <a:cubicBezTo>
                  <a:pt x="563" y="21468"/>
                  <a:pt x="836" y="21600"/>
                  <a:pt x="1157" y="21600"/>
                </a:cubicBezTo>
                <a:lnTo>
                  <a:pt x="5015" y="21600"/>
                </a:lnTo>
                <a:cubicBezTo>
                  <a:pt x="5335" y="21600"/>
                  <a:pt x="5609" y="21468"/>
                  <a:pt x="5834" y="21205"/>
                </a:cubicBezTo>
                <a:cubicBezTo>
                  <a:pt x="6058" y="20943"/>
                  <a:pt x="6173" y="20625"/>
                  <a:pt x="6173" y="20248"/>
                </a:cubicBezTo>
                <a:lnTo>
                  <a:pt x="6173" y="15749"/>
                </a:lnTo>
                <a:cubicBezTo>
                  <a:pt x="6173" y="15374"/>
                  <a:pt x="6059" y="15055"/>
                  <a:pt x="5834" y="14792"/>
                </a:cubicBezTo>
                <a:cubicBezTo>
                  <a:pt x="5609" y="14530"/>
                  <a:pt x="5335" y="14400"/>
                  <a:pt x="5015" y="14400"/>
                </a:cubicBezTo>
                <a:lnTo>
                  <a:pt x="3858" y="14400"/>
                </a:lnTo>
                <a:lnTo>
                  <a:pt x="3858" y="11699"/>
                </a:lnTo>
                <a:lnTo>
                  <a:pt x="10029" y="11699"/>
                </a:lnTo>
                <a:lnTo>
                  <a:pt x="10029" y="14400"/>
                </a:lnTo>
                <a:lnTo>
                  <a:pt x="8872" y="14400"/>
                </a:lnTo>
                <a:cubicBezTo>
                  <a:pt x="8550" y="14400"/>
                  <a:pt x="8277" y="14530"/>
                  <a:pt x="8052" y="14792"/>
                </a:cubicBezTo>
                <a:cubicBezTo>
                  <a:pt x="7826" y="15055"/>
                  <a:pt x="7714" y="15374"/>
                  <a:pt x="7714" y="15749"/>
                </a:cubicBezTo>
                <a:lnTo>
                  <a:pt x="7714" y="20248"/>
                </a:lnTo>
                <a:cubicBezTo>
                  <a:pt x="7714" y="20623"/>
                  <a:pt x="7826" y="20943"/>
                  <a:pt x="8052" y="21205"/>
                </a:cubicBezTo>
                <a:cubicBezTo>
                  <a:pt x="8277" y="21468"/>
                  <a:pt x="8550" y="21600"/>
                  <a:pt x="8872" y="21600"/>
                </a:cubicBezTo>
                <a:lnTo>
                  <a:pt x="12729" y="21600"/>
                </a:lnTo>
                <a:cubicBezTo>
                  <a:pt x="13051" y="21600"/>
                  <a:pt x="13323" y="21468"/>
                  <a:pt x="13548" y="21205"/>
                </a:cubicBezTo>
                <a:cubicBezTo>
                  <a:pt x="13774" y="20943"/>
                  <a:pt x="13887" y="20625"/>
                  <a:pt x="13887" y="20248"/>
                </a:cubicBezTo>
                <a:lnTo>
                  <a:pt x="13887" y="15749"/>
                </a:lnTo>
                <a:cubicBezTo>
                  <a:pt x="13887" y="15374"/>
                  <a:pt x="13774" y="15055"/>
                  <a:pt x="13548" y="14792"/>
                </a:cubicBezTo>
                <a:cubicBezTo>
                  <a:pt x="13323" y="14530"/>
                  <a:pt x="13051" y="14400"/>
                  <a:pt x="12729" y="14400"/>
                </a:cubicBezTo>
                <a:lnTo>
                  <a:pt x="11571" y="14400"/>
                </a:lnTo>
                <a:lnTo>
                  <a:pt x="11571" y="11699"/>
                </a:lnTo>
                <a:lnTo>
                  <a:pt x="17744" y="11699"/>
                </a:lnTo>
                <a:lnTo>
                  <a:pt x="17744" y="14400"/>
                </a:lnTo>
                <a:lnTo>
                  <a:pt x="16587" y="14400"/>
                </a:lnTo>
                <a:cubicBezTo>
                  <a:pt x="16266" y="14400"/>
                  <a:pt x="15992" y="14530"/>
                  <a:pt x="15767" y="14792"/>
                </a:cubicBezTo>
                <a:cubicBezTo>
                  <a:pt x="15542" y="15055"/>
                  <a:pt x="15430" y="15374"/>
                  <a:pt x="15430" y="15749"/>
                </a:cubicBezTo>
                <a:lnTo>
                  <a:pt x="15430" y="20248"/>
                </a:lnTo>
                <a:cubicBezTo>
                  <a:pt x="15430" y="20623"/>
                  <a:pt x="15541" y="20943"/>
                  <a:pt x="15767" y="21205"/>
                </a:cubicBezTo>
                <a:cubicBezTo>
                  <a:pt x="15992" y="21468"/>
                  <a:pt x="16266" y="21600"/>
                  <a:pt x="16587" y="21600"/>
                </a:cubicBezTo>
                <a:lnTo>
                  <a:pt x="20443" y="21600"/>
                </a:lnTo>
                <a:cubicBezTo>
                  <a:pt x="20765" y="21600"/>
                  <a:pt x="21039" y="21468"/>
                  <a:pt x="21264" y="21205"/>
                </a:cubicBezTo>
                <a:cubicBezTo>
                  <a:pt x="21488" y="20943"/>
                  <a:pt x="21600" y="20625"/>
                  <a:pt x="21600" y="20248"/>
                </a:cubicBezTo>
                <a:lnTo>
                  <a:pt x="21600" y="15749"/>
                </a:lnTo>
                <a:cubicBezTo>
                  <a:pt x="21600" y="15374"/>
                  <a:pt x="21488" y="15055"/>
                  <a:pt x="21264" y="14792"/>
                </a:cubicBezTo>
                <a:cubicBezTo>
                  <a:pt x="21039" y="14530"/>
                  <a:pt x="20765" y="14400"/>
                  <a:pt x="20443" y="14400"/>
                </a:cubicBezTo>
                <a:cubicBezTo>
                  <a:pt x="20443" y="14400"/>
                  <a:pt x="20443" y="14400"/>
                  <a:pt x="20443" y="144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7" name="Shape 23358"/>
          <p:cNvSpPr/>
          <p:nvPr/>
        </p:nvSpPr>
        <p:spPr>
          <a:xfrm>
            <a:off x="9078170" y="3974698"/>
            <a:ext cx="356925" cy="308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6" h="21600" extrusionOk="0">
                <a:moveTo>
                  <a:pt x="12037" y="0"/>
                </a:moveTo>
                <a:lnTo>
                  <a:pt x="11993" y="17"/>
                </a:lnTo>
                <a:lnTo>
                  <a:pt x="12454" y="1021"/>
                </a:lnTo>
                <a:lnTo>
                  <a:pt x="12454" y="1390"/>
                </a:lnTo>
                <a:lnTo>
                  <a:pt x="12498" y="1390"/>
                </a:lnTo>
                <a:cubicBezTo>
                  <a:pt x="12498" y="1390"/>
                  <a:pt x="12498" y="1205"/>
                  <a:pt x="12498" y="1122"/>
                </a:cubicBezTo>
                <a:lnTo>
                  <a:pt x="12555" y="1239"/>
                </a:lnTo>
                <a:cubicBezTo>
                  <a:pt x="12555" y="1239"/>
                  <a:pt x="12584" y="1222"/>
                  <a:pt x="12584" y="1222"/>
                </a:cubicBezTo>
                <a:lnTo>
                  <a:pt x="12498" y="1021"/>
                </a:lnTo>
                <a:cubicBezTo>
                  <a:pt x="12498" y="624"/>
                  <a:pt x="12498" y="0"/>
                  <a:pt x="12498" y="0"/>
                </a:cubicBezTo>
                <a:lnTo>
                  <a:pt x="12454" y="0"/>
                </a:lnTo>
                <a:lnTo>
                  <a:pt x="12454" y="938"/>
                </a:lnTo>
                <a:lnTo>
                  <a:pt x="12037" y="0"/>
                </a:lnTo>
                <a:close/>
                <a:moveTo>
                  <a:pt x="13492" y="0"/>
                </a:moveTo>
                <a:lnTo>
                  <a:pt x="12915" y="1189"/>
                </a:lnTo>
                <a:cubicBezTo>
                  <a:pt x="12915" y="1189"/>
                  <a:pt x="12925" y="1194"/>
                  <a:pt x="12930" y="1206"/>
                </a:cubicBezTo>
                <a:lnTo>
                  <a:pt x="12944" y="1222"/>
                </a:lnTo>
                <a:lnTo>
                  <a:pt x="13434" y="921"/>
                </a:lnTo>
                <a:lnTo>
                  <a:pt x="12915" y="1540"/>
                </a:lnTo>
                <a:lnTo>
                  <a:pt x="12944" y="1574"/>
                </a:lnTo>
                <a:cubicBezTo>
                  <a:pt x="12944" y="1574"/>
                  <a:pt x="13313" y="1124"/>
                  <a:pt x="13549" y="837"/>
                </a:cubicBezTo>
                <a:lnTo>
                  <a:pt x="13981" y="569"/>
                </a:lnTo>
                <a:lnTo>
                  <a:pt x="13967" y="536"/>
                </a:lnTo>
                <a:lnTo>
                  <a:pt x="13607" y="754"/>
                </a:lnTo>
                <a:cubicBezTo>
                  <a:pt x="13654" y="696"/>
                  <a:pt x="13765" y="569"/>
                  <a:pt x="13765" y="569"/>
                </a:cubicBezTo>
                <a:lnTo>
                  <a:pt x="13736" y="536"/>
                </a:lnTo>
                <a:lnTo>
                  <a:pt x="13506" y="820"/>
                </a:lnTo>
                <a:lnTo>
                  <a:pt x="12973" y="1155"/>
                </a:lnTo>
                <a:cubicBezTo>
                  <a:pt x="13029" y="1038"/>
                  <a:pt x="13520" y="17"/>
                  <a:pt x="13520" y="17"/>
                </a:cubicBezTo>
                <a:lnTo>
                  <a:pt x="13492" y="0"/>
                </a:lnTo>
                <a:close/>
                <a:moveTo>
                  <a:pt x="11561" y="536"/>
                </a:moveTo>
                <a:lnTo>
                  <a:pt x="11532" y="569"/>
                </a:lnTo>
                <a:lnTo>
                  <a:pt x="12368" y="1540"/>
                </a:lnTo>
                <a:cubicBezTo>
                  <a:pt x="12368" y="1540"/>
                  <a:pt x="12397" y="1507"/>
                  <a:pt x="12397" y="1507"/>
                </a:cubicBezTo>
                <a:lnTo>
                  <a:pt x="11561" y="536"/>
                </a:lnTo>
                <a:close/>
                <a:moveTo>
                  <a:pt x="11086" y="1072"/>
                </a:moveTo>
                <a:lnTo>
                  <a:pt x="11072" y="1105"/>
                </a:lnTo>
                <a:lnTo>
                  <a:pt x="12210" y="1507"/>
                </a:lnTo>
                <a:cubicBezTo>
                  <a:pt x="12210" y="1507"/>
                  <a:pt x="12224" y="1474"/>
                  <a:pt x="12224" y="1474"/>
                </a:cubicBezTo>
                <a:lnTo>
                  <a:pt x="11086" y="1072"/>
                </a:lnTo>
                <a:close/>
                <a:moveTo>
                  <a:pt x="11532" y="1607"/>
                </a:moveTo>
                <a:lnTo>
                  <a:pt x="11532" y="1658"/>
                </a:lnTo>
                <a:lnTo>
                  <a:pt x="12037" y="1658"/>
                </a:lnTo>
                <a:lnTo>
                  <a:pt x="11072" y="2260"/>
                </a:lnTo>
                <a:cubicBezTo>
                  <a:pt x="11072" y="2260"/>
                  <a:pt x="11086" y="2294"/>
                  <a:pt x="11086" y="2294"/>
                </a:cubicBezTo>
                <a:lnTo>
                  <a:pt x="12109" y="1658"/>
                </a:lnTo>
                <a:lnTo>
                  <a:pt x="12325" y="1658"/>
                </a:lnTo>
                <a:lnTo>
                  <a:pt x="11532" y="2579"/>
                </a:lnTo>
                <a:lnTo>
                  <a:pt x="11561" y="2612"/>
                </a:lnTo>
                <a:lnTo>
                  <a:pt x="12382" y="1658"/>
                </a:lnTo>
                <a:lnTo>
                  <a:pt x="12454" y="1658"/>
                </a:lnTo>
                <a:cubicBezTo>
                  <a:pt x="12454" y="1751"/>
                  <a:pt x="12454" y="2997"/>
                  <a:pt x="12454" y="2997"/>
                </a:cubicBezTo>
                <a:lnTo>
                  <a:pt x="12498" y="2997"/>
                </a:lnTo>
                <a:lnTo>
                  <a:pt x="12498" y="1725"/>
                </a:lnTo>
                <a:cubicBezTo>
                  <a:pt x="12505" y="1728"/>
                  <a:pt x="12503" y="1741"/>
                  <a:pt x="12512" y="1741"/>
                </a:cubicBezTo>
                <a:cubicBezTo>
                  <a:pt x="12543" y="1741"/>
                  <a:pt x="12570" y="1715"/>
                  <a:pt x="12570" y="1674"/>
                </a:cubicBezTo>
                <a:cubicBezTo>
                  <a:pt x="12570" y="1666"/>
                  <a:pt x="12558" y="1666"/>
                  <a:pt x="12555" y="1658"/>
                </a:cubicBezTo>
                <a:lnTo>
                  <a:pt x="12728" y="1658"/>
                </a:lnTo>
                <a:cubicBezTo>
                  <a:pt x="12728" y="1658"/>
                  <a:pt x="12728" y="1607"/>
                  <a:pt x="12728" y="1607"/>
                </a:cubicBezTo>
                <a:lnTo>
                  <a:pt x="11532" y="1607"/>
                </a:lnTo>
                <a:close/>
                <a:moveTo>
                  <a:pt x="12915" y="1607"/>
                </a:moveTo>
                <a:lnTo>
                  <a:pt x="12915" y="1658"/>
                </a:lnTo>
                <a:lnTo>
                  <a:pt x="13751" y="2612"/>
                </a:lnTo>
                <a:cubicBezTo>
                  <a:pt x="13751" y="2612"/>
                  <a:pt x="13780" y="2579"/>
                  <a:pt x="13780" y="2579"/>
                </a:cubicBezTo>
                <a:lnTo>
                  <a:pt x="13002" y="1674"/>
                </a:lnTo>
                <a:lnTo>
                  <a:pt x="14053" y="2043"/>
                </a:lnTo>
                <a:cubicBezTo>
                  <a:pt x="14053" y="2043"/>
                  <a:pt x="14068" y="2009"/>
                  <a:pt x="14068" y="2009"/>
                </a:cubicBezTo>
                <a:lnTo>
                  <a:pt x="13088" y="1658"/>
                </a:lnTo>
                <a:lnTo>
                  <a:pt x="14096" y="1658"/>
                </a:lnTo>
                <a:cubicBezTo>
                  <a:pt x="14096" y="1658"/>
                  <a:pt x="14096" y="1607"/>
                  <a:pt x="14096" y="1607"/>
                </a:cubicBezTo>
                <a:lnTo>
                  <a:pt x="12915" y="1607"/>
                </a:lnTo>
                <a:close/>
                <a:moveTo>
                  <a:pt x="15595" y="1607"/>
                </a:moveTo>
                <a:cubicBezTo>
                  <a:pt x="15271" y="1648"/>
                  <a:pt x="15057" y="1779"/>
                  <a:pt x="14918" y="1993"/>
                </a:cubicBezTo>
                <a:cubicBezTo>
                  <a:pt x="14777" y="2206"/>
                  <a:pt x="14726" y="2502"/>
                  <a:pt x="14774" y="2863"/>
                </a:cubicBezTo>
                <a:cubicBezTo>
                  <a:pt x="14900" y="3753"/>
                  <a:pt x="16315" y="5163"/>
                  <a:pt x="16372" y="5224"/>
                </a:cubicBezTo>
                <a:cubicBezTo>
                  <a:pt x="16403" y="5255"/>
                  <a:pt x="16424" y="5258"/>
                  <a:pt x="16459" y="5258"/>
                </a:cubicBezTo>
                <a:cubicBezTo>
                  <a:pt x="16494" y="5258"/>
                  <a:pt x="16533" y="5255"/>
                  <a:pt x="16560" y="5224"/>
                </a:cubicBezTo>
                <a:cubicBezTo>
                  <a:pt x="16616" y="5163"/>
                  <a:pt x="18022" y="3753"/>
                  <a:pt x="18144" y="2863"/>
                </a:cubicBezTo>
                <a:cubicBezTo>
                  <a:pt x="18197" y="2502"/>
                  <a:pt x="18143" y="2206"/>
                  <a:pt x="18000" y="1993"/>
                </a:cubicBezTo>
                <a:cubicBezTo>
                  <a:pt x="17860" y="1779"/>
                  <a:pt x="17628" y="1648"/>
                  <a:pt x="17309" y="1607"/>
                </a:cubicBezTo>
                <a:cubicBezTo>
                  <a:pt x="17283" y="1607"/>
                  <a:pt x="17263" y="1607"/>
                  <a:pt x="17237" y="1607"/>
                </a:cubicBezTo>
                <a:cubicBezTo>
                  <a:pt x="16957" y="1607"/>
                  <a:pt x="16642" y="1765"/>
                  <a:pt x="16459" y="2060"/>
                </a:cubicBezTo>
                <a:cubicBezTo>
                  <a:pt x="16275" y="1765"/>
                  <a:pt x="15961" y="1607"/>
                  <a:pt x="15681" y="1607"/>
                </a:cubicBezTo>
                <a:cubicBezTo>
                  <a:pt x="15655" y="1607"/>
                  <a:pt x="15620" y="1607"/>
                  <a:pt x="15595" y="1607"/>
                </a:cubicBezTo>
                <a:close/>
                <a:moveTo>
                  <a:pt x="17165" y="1926"/>
                </a:moveTo>
                <a:cubicBezTo>
                  <a:pt x="17165" y="1926"/>
                  <a:pt x="18034" y="1778"/>
                  <a:pt x="17942" y="2997"/>
                </a:cubicBezTo>
                <a:cubicBezTo>
                  <a:pt x="17942" y="2997"/>
                  <a:pt x="17890" y="2053"/>
                  <a:pt x="17165" y="1926"/>
                </a:cubicBezTo>
                <a:close/>
                <a:moveTo>
                  <a:pt x="12368" y="2143"/>
                </a:moveTo>
                <a:lnTo>
                  <a:pt x="11993" y="3449"/>
                </a:lnTo>
                <a:cubicBezTo>
                  <a:pt x="11993" y="3449"/>
                  <a:pt x="12037" y="3466"/>
                  <a:pt x="12037" y="3466"/>
                </a:cubicBezTo>
                <a:lnTo>
                  <a:pt x="12411" y="2160"/>
                </a:lnTo>
                <a:lnTo>
                  <a:pt x="12368" y="2143"/>
                </a:lnTo>
                <a:close/>
                <a:moveTo>
                  <a:pt x="12915" y="2143"/>
                </a:moveTo>
                <a:cubicBezTo>
                  <a:pt x="12915" y="2143"/>
                  <a:pt x="13261" y="3483"/>
                  <a:pt x="13261" y="3483"/>
                </a:cubicBezTo>
                <a:lnTo>
                  <a:pt x="13304" y="3466"/>
                </a:lnTo>
                <a:lnTo>
                  <a:pt x="12959" y="2143"/>
                </a:lnTo>
                <a:lnTo>
                  <a:pt x="12915" y="2143"/>
                </a:lnTo>
                <a:close/>
                <a:moveTo>
                  <a:pt x="10366" y="3215"/>
                </a:moveTo>
                <a:lnTo>
                  <a:pt x="6765" y="8255"/>
                </a:lnTo>
                <a:cubicBezTo>
                  <a:pt x="6795" y="7599"/>
                  <a:pt x="6688" y="6796"/>
                  <a:pt x="6433" y="5978"/>
                </a:cubicBezTo>
                <a:cubicBezTo>
                  <a:pt x="5887" y="4214"/>
                  <a:pt x="4844" y="3022"/>
                  <a:pt x="4114" y="3332"/>
                </a:cubicBezTo>
                <a:cubicBezTo>
                  <a:pt x="3987" y="3383"/>
                  <a:pt x="3889" y="3473"/>
                  <a:pt x="3797" y="3600"/>
                </a:cubicBezTo>
                <a:cubicBezTo>
                  <a:pt x="3361" y="4215"/>
                  <a:pt x="3333" y="5636"/>
                  <a:pt x="3783" y="7100"/>
                </a:cubicBezTo>
                <a:cubicBezTo>
                  <a:pt x="3941" y="7592"/>
                  <a:pt x="4136" y="8024"/>
                  <a:pt x="4345" y="8406"/>
                </a:cubicBezTo>
                <a:cubicBezTo>
                  <a:pt x="3987" y="8233"/>
                  <a:pt x="3577" y="8090"/>
                  <a:pt x="3135" y="8004"/>
                </a:cubicBezTo>
                <a:cubicBezTo>
                  <a:pt x="1809" y="7760"/>
                  <a:pt x="619" y="8047"/>
                  <a:pt x="182" y="8657"/>
                </a:cubicBezTo>
                <a:cubicBezTo>
                  <a:pt x="90" y="8784"/>
                  <a:pt x="30" y="8923"/>
                  <a:pt x="9" y="9075"/>
                </a:cubicBezTo>
                <a:cubicBezTo>
                  <a:pt x="-114" y="9970"/>
                  <a:pt x="1078" y="10952"/>
                  <a:pt x="2674" y="11252"/>
                </a:cubicBezTo>
                <a:cubicBezTo>
                  <a:pt x="3412" y="11394"/>
                  <a:pt x="4116" y="11359"/>
                  <a:pt x="4662" y="11202"/>
                </a:cubicBezTo>
                <a:lnTo>
                  <a:pt x="1060" y="16242"/>
                </a:lnTo>
                <a:lnTo>
                  <a:pt x="3682" y="18753"/>
                </a:lnTo>
                <a:lnTo>
                  <a:pt x="7571" y="13312"/>
                </a:lnTo>
                <a:cubicBezTo>
                  <a:pt x="7571" y="13312"/>
                  <a:pt x="4935" y="10750"/>
                  <a:pt x="4935" y="10750"/>
                </a:cubicBezTo>
                <a:lnTo>
                  <a:pt x="6505" y="8540"/>
                </a:lnTo>
                <a:lnTo>
                  <a:pt x="9141" y="11101"/>
                </a:lnTo>
                <a:lnTo>
                  <a:pt x="12987" y="5743"/>
                </a:lnTo>
                <a:lnTo>
                  <a:pt x="10366" y="3215"/>
                </a:lnTo>
                <a:close/>
                <a:moveTo>
                  <a:pt x="18922" y="3215"/>
                </a:moveTo>
                <a:lnTo>
                  <a:pt x="18908" y="3232"/>
                </a:lnTo>
                <a:lnTo>
                  <a:pt x="19325" y="3717"/>
                </a:lnTo>
                <a:cubicBezTo>
                  <a:pt x="19325" y="3717"/>
                  <a:pt x="19340" y="3700"/>
                  <a:pt x="19340" y="3700"/>
                </a:cubicBezTo>
                <a:lnTo>
                  <a:pt x="18922" y="3215"/>
                </a:lnTo>
                <a:close/>
                <a:moveTo>
                  <a:pt x="19369" y="3215"/>
                </a:moveTo>
                <a:lnTo>
                  <a:pt x="19369" y="3751"/>
                </a:lnTo>
                <a:lnTo>
                  <a:pt x="18908" y="3751"/>
                </a:lnTo>
                <a:lnTo>
                  <a:pt x="18908" y="3767"/>
                </a:lnTo>
                <a:lnTo>
                  <a:pt x="19210" y="3885"/>
                </a:lnTo>
                <a:lnTo>
                  <a:pt x="18908" y="4069"/>
                </a:lnTo>
                <a:cubicBezTo>
                  <a:pt x="18908" y="4069"/>
                  <a:pt x="18922" y="4102"/>
                  <a:pt x="18922" y="4102"/>
                </a:cubicBezTo>
                <a:lnTo>
                  <a:pt x="19152" y="3952"/>
                </a:lnTo>
                <a:lnTo>
                  <a:pt x="18908" y="4236"/>
                </a:lnTo>
                <a:lnTo>
                  <a:pt x="18922" y="4253"/>
                </a:lnTo>
                <a:lnTo>
                  <a:pt x="19210" y="3918"/>
                </a:lnTo>
                <a:lnTo>
                  <a:pt x="19253" y="3885"/>
                </a:lnTo>
                <a:lnTo>
                  <a:pt x="19268" y="3885"/>
                </a:lnTo>
                <a:lnTo>
                  <a:pt x="19369" y="3818"/>
                </a:lnTo>
                <a:cubicBezTo>
                  <a:pt x="19369" y="3835"/>
                  <a:pt x="19369" y="3881"/>
                  <a:pt x="19369" y="3918"/>
                </a:cubicBezTo>
                <a:lnTo>
                  <a:pt x="19369" y="3935"/>
                </a:lnTo>
                <a:cubicBezTo>
                  <a:pt x="19369" y="4132"/>
                  <a:pt x="19369" y="4437"/>
                  <a:pt x="19369" y="4437"/>
                </a:cubicBezTo>
                <a:lnTo>
                  <a:pt x="19383" y="4437"/>
                </a:lnTo>
                <a:lnTo>
                  <a:pt x="19383" y="4337"/>
                </a:lnTo>
                <a:cubicBezTo>
                  <a:pt x="19394" y="4377"/>
                  <a:pt x="19417" y="4479"/>
                  <a:pt x="19455" y="4621"/>
                </a:cubicBezTo>
                <a:lnTo>
                  <a:pt x="19369" y="4940"/>
                </a:lnTo>
                <a:cubicBezTo>
                  <a:pt x="19369" y="4940"/>
                  <a:pt x="19383" y="4940"/>
                  <a:pt x="19383" y="4940"/>
                </a:cubicBezTo>
                <a:lnTo>
                  <a:pt x="19469" y="4655"/>
                </a:lnTo>
                <a:lnTo>
                  <a:pt x="19469" y="4621"/>
                </a:lnTo>
                <a:lnTo>
                  <a:pt x="19469" y="4605"/>
                </a:lnTo>
                <a:lnTo>
                  <a:pt x="19383" y="4287"/>
                </a:lnTo>
                <a:lnTo>
                  <a:pt x="19383" y="3935"/>
                </a:lnTo>
                <a:lnTo>
                  <a:pt x="19469" y="3968"/>
                </a:lnTo>
                <a:cubicBezTo>
                  <a:pt x="19469" y="3968"/>
                  <a:pt x="19469" y="3952"/>
                  <a:pt x="19469" y="3952"/>
                </a:cubicBezTo>
                <a:lnTo>
                  <a:pt x="19383" y="3918"/>
                </a:lnTo>
                <a:lnTo>
                  <a:pt x="19383" y="3818"/>
                </a:lnTo>
                <a:cubicBezTo>
                  <a:pt x="19383" y="3818"/>
                  <a:pt x="19397" y="3818"/>
                  <a:pt x="19397" y="3818"/>
                </a:cubicBezTo>
                <a:lnTo>
                  <a:pt x="19786" y="4253"/>
                </a:lnTo>
                <a:cubicBezTo>
                  <a:pt x="19786" y="4253"/>
                  <a:pt x="19801" y="4236"/>
                  <a:pt x="19801" y="4236"/>
                </a:cubicBezTo>
                <a:lnTo>
                  <a:pt x="19426" y="3784"/>
                </a:lnTo>
                <a:lnTo>
                  <a:pt x="19441" y="3767"/>
                </a:lnTo>
                <a:lnTo>
                  <a:pt x="19628" y="3767"/>
                </a:lnTo>
                <a:lnTo>
                  <a:pt x="19829" y="3767"/>
                </a:lnTo>
                <a:lnTo>
                  <a:pt x="20391" y="3968"/>
                </a:lnTo>
                <a:cubicBezTo>
                  <a:pt x="20391" y="3968"/>
                  <a:pt x="20406" y="3952"/>
                  <a:pt x="20406" y="3952"/>
                </a:cubicBezTo>
                <a:lnTo>
                  <a:pt x="19873" y="3767"/>
                </a:lnTo>
                <a:lnTo>
                  <a:pt x="19959" y="3767"/>
                </a:lnTo>
                <a:cubicBezTo>
                  <a:pt x="19959" y="3767"/>
                  <a:pt x="19959" y="3751"/>
                  <a:pt x="19959" y="3751"/>
                </a:cubicBezTo>
                <a:lnTo>
                  <a:pt x="19628" y="3751"/>
                </a:lnTo>
                <a:lnTo>
                  <a:pt x="19527" y="3550"/>
                </a:lnTo>
                <a:lnTo>
                  <a:pt x="19613" y="3751"/>
                </a:lnTo>
                <a:lnTo>
                  <a:pt x="19412" y="3751"/>
                </a:lnTo>
                <a:cubicBezTo>
                  <a:pt x="19420" y="3735"/>
                  <a:pt x="19435" y="3686"/>
                  <a:pt x="19455" y="3650"/>
                </a:cubicBezTo>
                <a:lnTo>
                  <a:pt x="19383" y="3751"/>
                </a:lnTo>
                <a:cubicBezTo>
                  <a:pt x="19383" y="3740"/>
                  <a:pt x="19383" y="3730"/>
                  <a:pt x="19383" y="3717"/>
                </a:cubicBezTo>
                <a:cubicBezTo>
                  <a:pt x="19383" y="3717"/>
                  <a:pt x="19438" y="3670"/>
                  <a:pt x="19455" y="3650"/>
                </a:cubicBezTo>
                <a:cubicBezTo>
                  <a:pt x="19472" y="3630"/>
                  <a:pt x="19485" y="3599"/>
                  <a:pt x="19513" y="3567"/>
                </a:cubicBezTo>
                <a:cubicBezTo>
                  <a:pt x="19518" y="3557"/>
                  <a:pt x="19522" y="3560"/>
                  <a:pt x="19527" y="3550"/>
                </a:cubicBezTo>
                <a:cubicBezTo>
                  <a:pt x="19651" y="3405"/>
                  <a:pt x="19801" y="3232"/>
                  <a:pt x="19801" y="3232"/>
                </a:cubicBezTo>
                <a:lnTo>
                  <a:pt x="19786" y="3215"/>
                </a:lnTo>
                <a:lnTo>
                  <a:pt x="19570" y="3466"/>
                </a:lnTo>
                <a:cubicBezTo>
                  <a:pt x="19633" y="3351"/>
                  <a:pt x="19700" y="3232"/>
                  <a:pt x="19700" y="3232"/>
                </a:cubicBezTo>
                <a:lnTo>
                  <a:pt x="19685" y="3215"/>
                </a:lnTo>
                <a:lnTo>
                  <a:pt x="19527" y="3500"/>
                </a:lnTo>
                <a:lnTo>
                  <a:pt x="19383" y="3215"/>
                </a:lnTo>
                <a:lnTo>
                  <a:pt x="19369" y="3215"/>
                </a:lnTo>
                <a:close/>
                <a:moveTo>
                  <a:pt x="19628" y="3767"/>
                </a:moveTo>
                <a:lnTo>
                  <a:pt x="19642" y="3818"/>
                </a:lnTo>
                <a:cubicBezTo>
                  <a:pt x="19642" y="3818"/>
                  <a:pt x="19657" y="3818"/>
                  <a:pt x="19657" y="3818"/>
                </a:cubicBezTo>
                <a:lnTo>
                  <a:pt x="19628" y="3767"/>
                </a:lnTo>
                <a:close/>
                <a:moveTo>
                  <a:pt x="19469" y="4605"/>
                </a:moveTo>
                <a:lnTo>
                  <a:pt x="19570" y="4287"/>
                </a:lnTo>
                <a:lnTo>
                  <a:pt x="19556" y="4287"/>
                </a:lnTo>
                <a:lnTo>
                  <a:pt x="19469" y="4605"/>
                </a:lnTo>
                <a:close/>
                <a:moveTo>
                  <a:pt x="19469" y="4655"/>
                </a:moveTo>
                <a:cubicBezTo>
                  <a:pt x="19507" y="4795"/>
                  <a:pt x="19541" y="4940"/>
                  <a:pt x="19541" y="4940"/>
                </a:cubicBezTo>
                <a:lnTo>
                  <a:pt x="19556" y="4940"/>
                </a:lnTo>
                <a:lnTo>
                  <a:pt x="19469" y="4655"/>
                </a:lnTo>
                <a:close/>
                <a:moveTo>
                  <a:pt x="20348" y="3215"/>
                </a:moveTo>
                <a:lnTo>
                  <a:pt x="19829" y="3533"/>
                </a:lnTo>
                <a:cubicBezTo>
                  <a:pt x="19829" y="3533"/>
                  <a:pt x="19844" y="3550"/>
                  <a:pt x="19844" y="3550"/>
                </a:cubicBezTo>
                <a:lnTo>
                  <a:pt x="20362" y="3232"/>
                </a:lnTo>
                <a:lnTo>
                  <a:pt x="20348" y="3215"/>
                </a:lnTo>
                <a:close/>
                <a:moveTo>
                  <a:pt x="19383" y="3248"/>
                </a:moveTo>
                <a:lnTo>
                  <a:pt x="19513" y="3533"/>
                </a:lnTo>
                <a:lnTo>
                  <a:pt x="19498" y="3550"/>
                </a:lnTo>
                <a:lnTo>
                  <a:pt x="19383" y="3684"/>
                </a:lnTo>
                <a:cubicBezTo>
                  <a:pt x="19383" y="3498"/>
                  <a:pt x="19383" y="3290"/>
                  <a:pt x="19383" y="3248"/>
                </a:cubicBezTo>
                <a:close/>
                <a:moveTo>
                  <a:pt x="18951" y="3767"/>
                </a:moveTo>
                <a:lnTo>
                  <a:pt x="19311" y="3767"/>
                </a:lnTo>
                <a:lnTo>
                  <a:pt x="19224" y="3868"/>
                </a:lnTo>
                <a:lnTo>
                  <a:pt x="18951" y="3767"/>
                </a:lnTo>
                <a:close/>
                <a:moveTo>
                  <a:pt x="19340" y="3767"/>
                </a:moveTo>
                <a:lnTo>
                  <a:pt x="19369" y="3767"/>
                </a:lnTo>
                <a:cubicBezTo>
                  <a:pt x="19367" y="3772"/>
                  <a:pt x="19369" y="3779"/>
                  <a:pt x="19369" y="3784"/>
                </a:cubicBezTo>
                <a:cubicBezTo>
                  <a:pt x="19369" y="3789"/>
                  <a:pt x="19367" y="3797"/>
                  <a:pt x="19369" y="3801"/>
                </a:cubicBezTo>
                <a:lnTo>
                  <a:pt x="19268" y="3851"/>
                </a:lnTo>
                <a:lnTo>
                  <a:pt x="19340" y="3767"/>
                </a:lnTo>
                <a:close/>
                <a:moveTo>
                  <a:pt x="4402" y="4220"/>
                </a:moveTo>
                <a:cubicBezTo>
                  <a:pt x="4634" y="4290"/>
                  <a:pt x="5259" y="4934"/>
                  <a:pt x="5684" y="6296"/>
                </a:cubicBezTo>
                <a:cubicBezTo>
                  <a:pt x="6095" y="7612"/>
                  <a:pt x="5978" y="8587"/>
                  <a:pt x="5843" y="8841"/>
                </a:cubicBezTo>
                <a:lnTo>
                  <a:pt x="5511" y="8791"/>
                </a:lnTo>
                <a:lnTo>
                  <a:pt x="5022" y="7903"/>
                </a:lnTo>
                <a:cubicBezTo>
                  <a:pt x="4831" y="7558"/>
                  <a:pt x="4673" y="7183"/>
                  <a:pt x="4546" y="6781"/>
                </a:cubicBezTo>
                <a:cubicBezTo>
                  <a:pt x="4140" y="5465"/>
                  <a:pt x="4244" y="4484"/>
                  <a:pt x="4402" y="4220"/>
                </a:cubicBezTo>
                <a:close/>
                <a:moveTo>
                  <a:pt x="17568" y="6430"/>
                </a:moveTo>
                <a:cubicBezTo>
                  <a:pt x="17376" y="6455"/>
                  <a:pt x="17238" y="6515"/>
                  <a:pt x="17150" y="6647"/>
                </a:cubicBezTo>
                <a:cubicBezTo>
                  <a:pt x="17067" y="6774"/>
                  <a:pt x="17048" y="6965"/>
                  <a:pt x="17078" y="7183"/>
                </a:cubicBezTo>
                <a:cubicBezTo>
                  <a:pt x="17152" y="7712"/>
                  <a:pt x="17994" y="8554"/>
                  <a:pt x="18029" y="8590"/>
                </a:cubicBezTo>
                <a:cubicBezTo>
                  <a:pt x="18042" y="8605"/>
                  <a:pt x="18065" y="8607"/>
                  <a:pt x="18087" y="8607"/>
                </a:cubicBezTo>
                <a:cubicBezTo>
                  <a:pt x="18105" y="8607"/>
                  <a:pt x="18116" y="8605"/>
                  <a:pt x="18130" y="8590"/>
                </a:cubicBezTo>
                <a:cubicBezTo>
                  <a:pt x="18168" y="8554"/>
                  <a:pt x="19006" y="7707"/>
                  <a:pt x="19080" y="7183"/>
                </a:cubicBezTo>
                <a:cubicBezTo>
                  <a:pt x="19111" y="6965"/>
                  <a:pt x="19091" y="6774"/>
                  <a:pt x="19008" y="6647"/>
                </a:cubicBezTo>
                <a:cubicBezTo>
                  <a:pt x="18921" y="6515"/>
                  <a:pt x="18783" y="6455"/>
                  <a:pt x="18591" y="6430"/>
                </a:cubicBezTo>
                <a:cubicBezTo>
                  <a:pt x="18573" y="6430"/>
                  <a:pt x="18565" y="6430"/>
                  <a:pt x="18547" y="6430"/>
                </a:cubicBezTo>
                <a:cubicBezTo>
                  <a:pt x="18382" y="6430"/>
                  <a:pt x="18182" y="6520"/>
                  <a:pt x="18072" y="6698"/>
                </a:cubicBezTo>
                <a:cubicBezTo>
                  <a:pt x="17958" y="6520"/>
                  <a:pt x="17777" y="6430"/>
                  <a:pt x="17611" y="6430"/>
                </a:cubicBezTo>
                <a:cubicBezTo>
                  <a:pt x="17593" y="6430"/>
                  <a:pt x="17581" y="6430"/>
                  <a:pt x="17568" y="6430"/>
                </a:cubicBezTo>
                <a:close/>
                <a:moveTo>
                  <a:pt x="18504" y="6614"/>
                </a:moveTo>
                <a:cubicBezTo>
                  <a:pt x="18504" y="6614"/>
                  <a:pt x="18718" y="6670"/>
                  <a:pt x="18850" y="6915"/>
                </a:cubicBezTo>
                <a:cubicBezTo>
                  <a:pt x="18783" y="6782"/>
                  <a:pt x="18694" y="6647"/>
                  <a:pt x="18504" y="6614"/>
                </a:cubicBezTo>
                <a:close/>
                <a:moveTo>
                  <a:pt x="14284" y="6966"/>
                </a:moveTo>
                <a:cubicBezTo>
                  <a:pt x="14114" y="6986"/>
                  <a:pt x="13998" y="7055"/>
                  <a:pt x="13924" y="7167"/>
                </a:cubicBezTo>
                <a:cubicBezTo>
                  <a:pt x="13845" y="7283"/>
                  <a:pt x="13825" y="7426"/>
                  <a:pt x="13852" y="7619"/>
                </a:cubicBezTo>
                <a:cubicBezTo>
                  <a:pt x="13917" y="8086"/>
                  <a:pt x="14656" y="8839"/>
                  <a:pt x="14687" y="8874"/>
                </a:cubicBezTo>
                <a:cubicBezTo>
                  <a:pt x="14700" y="8885"/>
                  <a:pt x="14713" y="8891"/>
                  <a:pt x="14730" y="8891"/>
                </a:cubicBezTo>
                <a:cubicBezTo>
                  <a:pt x="14752" y="8891"/>
                  <a:pt x="14770" y="8890"/>
                  <a:pt x="14788" y="8874"/>
                </a:cubicBezTo>
                <a:cubicBezTo>
                  <a:pt x="14817" y="8844"/>
                  <a:pt x="15558" y="8086"/>
                  <a:pt x="15623" y="7619"/>
                </a:cubicBezTo>
                <a:cubicBezTo>
                  <a:pt x="15649" y="7426"/>
                  <a:pt x="15626" y="7283"/>
                  <a:pt x="15551" y="7167"/>
                </a:cubicBezTo>
                <a:cubicBezTo>
                  <a:pt x="15477" y="7055"/>
                  <a:pt x="15366" y="6986"/>
                  <a:pt x="15191" y="6966"/>
                </a:cubicBezTo>
                <a:cubicBezTo>
                  <a:pt x="15178" y="6966"/>
                  <a:pt x="15161" y="6966"/>
                  <a:pt x="15148" y="6966"/>
                </a:cubicBezTo>
                <a:cubicBezTo>
                  <a:pt x="14999" y="6966"/>
                  <a:pt x="14826" y="7043"/>
                  <a:pt x="14730" y="7200"/>
                </a:cubicBezTo>
                <a:cubicBezTo>
                  <a:pt x="14630" y="7043"/>
                  <a:pt x="14471" y="6966"/>
                  <a:pt x="14327" y="6966"/>
                </a:cubicBezTo>
                <a:cubicBezTo>
                  <a:pt x="14309" y="6966"/>
                  <a:pt x="14297" y="6966"/>
                  <a:pt x="14284" y="6966"/>
                </a:cubicBezTo>
                <a:close/>
                <a:moveTo>
                  <a:pt x="15105" y="7133"/>
                </a:moveTo>
                <a:cubicBezTo>
                  <a:pt x="15105" y="7133"/>
                  <a:pt x="15289" y="7183"/>
                  <a:pt x="15407" y="7384"/>
                </a:cubicBezTo>
                <a:cubicBezTo>
                  <a:pt x="15347" y="7272"/>
                  <a:pt x="15266" y="7161"/>
                  <a:pt x="15105" y="7133"/>
                </a:cubicBezTo>
                <a:close/>
                <a:moveTo>
                  <a:pt x="1536" y="8908"/>
                </a:moveTo>
                <a:cubicBezTo>
                  <a:pt x="1908" y="8832"/>
                  <a:pt x="2413" y="8810"/>
                  <a:pt x="3005" y="8925"/>
                </a:cubicBezTo>
                <a:cubicBezTo>
                  <a:pt x="3368" y="8991"/>
                  <a:pt x="3711" y="9119"/>
                  <a:pt x="4042" y="9276"/>
                </a:cubicBezTo>
                <a:lnTo>
                  <a:pt x="4878" y="9661"/>
                </a:lnTo>
                <a:lnTo>
                  <a:pt x="4978" y="10030"/>
                </a:lnTo>
                <a:cubicBezTo>
                  <a:pt x="4769" y="10253"/>
                  <a:pt x="3975" y="10555"/>
                  <a:pt x="2803" y="10331"/>
                </a:cubicBezTo>
                <a:cubicBezTo>
                  <a:pt x="1574" y="10098"/>
                  <a:pt x="919" y="9492"/>
                  <a:pt x="816" y="9243"/>
                </a:cubicBezTo>
                <a:cubicBezTo>
                  <a:pt x="913" y="9128"/>
                  <a:pt x="1163" y="8984"/>
                  <a:pt x="1536" y="8908"/>
                </a:cubicBezTo>
                <a:close/>
                <a:moveTo>
                  <a:pt x="11158" y="9109"/>
                </a:moveTo>
                <a:lnTo>
                  <a:pt x="6923" y="15070"/>
                </a:lnTo>
                <a:lnTo>
                  <a:pt x="6923" y="21600"/>
                </a:lnTo>
                <a:lnTo>
                  <a:pt x="21486" y="21600"/>
                </a:lnTo>
                <a:lnTo>
                  <a:pt x="21486" y="9109"/>
                </a:lnTo>
                <a:cubicBezTo>
                  <a:pt x="21486" y="9109"/>
                  <a:pt x="15479" y="9109"/>
                  <a:pt x="15479" y="9109"/>
                </a:cubicBezTo>
                <a:lnTo>
                  <a:pt x="15479" y="21181"/>
                </a:lnTo>
                <a:lnTo>
                  <a:pt x="13016" y="21181"/>
                </a:lnTo>
                <a:lnTo>
                  <a:pt x="13016" y="9109"/>
                </a:lnTo>
                <a:lnTo>
                  <a:pt x="11158" y="9109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8" name="Shape 23359"/>
          <p:cNvSpPr/>
          <p:nvPr/>
        </p:nvSpPr>
        <p:spPr>
          <a:xfrm>
            <a:off x="2827591" y="3971430"/>
            <a:ext cx="243312" cy="3713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52" y="11522"/>
                </a:moveTo>
                <a:cubicBezTo>
                  <a:pt x="9482" y="11522"/>
                  <a:pt x="9104" y="11198"/>
                  <a:pt x="9104" y="10800"/>
                </a:cubicBezTo>
                <a:cubicBezTo>
                  <a:pt x="9104" y="10401"/>
                  <a:pt x="9482" y="10077"/>
                  <a:pt x="9952" y="10077"/>
                </a:cubicBezTo>
                <a:cubicBezTo>
                  <a:pt x="10422" y="10077"/>
                  <a:pt x="10801" y="10401"/>
                  <a:pt x="10801" y="10800"/>
                </a:cubicBezTo>
                <a:cubicBezTo>
                  <a:pt x="10801" y="11198"/>
                  <a:pt x="10422" y="11522"/>
                  <a:pt x="9952" y="11522"/>
                </a:cubicBezTo>
                <a:close/>
                <a:moveTo>
                  <a:pt x="7639" y="18520"/>
                </a:moveTo>
                <a:lnTo>
                  <a:pt x="2268" y="18517"/>
                </a:lnTo>
                <a:lnTo>
                  <a:pt x="2268" y="3059"/>
                </a:lnTo>
                <a:lnTo>
                  <a:pt x="7639" y="3059"/>
                </a:lnTo>
                <a:cubicBezTo>
                  <a:pt x="7639" y="3059"/>
                  <a:pt x="7639" y="18520"/>
                  <a:pt x="7639" y="18520"/>
                </a:cubicBezTo>
                <a:close/>
                <a:moveTo>
                  <a:pt x="7639" y="0"/>
                </a:moveTo>
                <a:lnTo>
                  <a:pt x="7639" y="1575"/>
                </a:lnTo>
                <a:lnTo>
                  <a:pt x="0" y="1575"/>
                </a:lnTo>
                <a:lnTo>
                  <a:pt x="0" y="20002"/>
                </a:lnTo>
                <a:lnTo>
                  <a:pt x="7639" y="20006"/>
                </a:lnTo>
                <a:lnTo>
                  <a:pt x="7639" y="21600"/>
                </a:lnTo>
                <a:lnTo>
                  <a:pt x="21585" y="19959"/>
                </a:lnTo>
                <a:lnTo>
                  <a:pt x="21600" y="1652"/>
                </a:lnTo>
                <a:cubicBezTo>
                  <a:pt x="21600" y="1652"/>
                  <a:pt x="7639" y="0"/>
                  <a:pt x="7639" y="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9" name="Shape 23361"/>
          <p:cNvSpPr/>
          <p:nvPr/>
        </p:nvSpPr>
        <p:spPr>
          <a:xfrm>
            <a:off x="5950843" y="3949882"/>
            <a:ext cx="309641" cy="2952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9649" y="0"/>
                  <a:pt x="8690" y="844"/>
                  <a:pt x="8463" y="1978"/>
                </a:cubicBezTo>
                <a:cubicBezTo>
                  <a:pt x="7676" y="2497"/>
                  <a:pt x="6657" y="3304"/>
                  <a:pt x="5342" y="4551"/>
                </a:cubicBezTo>
                <a:cubicBezTo>
                  <a:pt x="4490" y="5355"/>
                  <a:pt x="3710" y="6170"/>
                  <a:pt x="3138" y="6774"/>
                </a:cubicBezTo>
                <a:lnTo>
                  <a:pt x="1753" y="6774"/>
                </a:lnTo>
                <a:cubicBezTo>
                  <a:pt x="800" y="6774"/>
                  <a:pt x="0" y="7580"/>
                  <a:pt x="0" y="8577"/>
                </a:cubicBezTo>
                <a:lnTo>
                  <a:pt x="0" y="19797"/>
                </a:lnTo>
                <a:cubicBezTo>
                  <a:pt x="0" y="20795"/>
                  <a:pt x="800" y="21600"/>
                  <a:pt x="1753" y="21600"/>
                </a:cubicBezTo>
                <a:lnTo>
                  <a:pt x="19914" y="21600"/>
                </a:lnTo>
                <a:cubicBezTo>
                  <a:pt x="20867" y="21600"/>
                  <a:pt x="21600" y="20795"/>
                  <a:pt x="21600" y="19797"/>
                </a:cubicBezTo>
                <a:lnTo>
                  <a:pt x="21600" y="8577"/>
                </a:lnTo>
                <a:cubicBezTo>
                  <a:pt x="21600" y="7580"/>
                  <a:pt x="20867" y="6774"/>
                  <a:pt x="19914" y="6774"/>
                </a:cubicBezTo>
                <a:lnTo>
                  <a:pt x="18462" y="6774"/>
                </a:lnTo>
                <a:cubicBezTo>
                  <a:pt x="17892" y="6170"/>
                  <a:pt x="17127" y="5379"/>
                  <a:pt x="16292" y="4586"/>
                </a:cubicBezTo>
                <a:cubicBezTo>
                  <a:pt x="14951" y="3315"/>
                  <a:pt x="13934" y="2501"/>
                  <a:pt x="13137" y="1978"/>
                </a:cubicBezTo>
                <a:cubicBezTo>
                  <a:pt x="12904" y="848"/>
                  <a:pt x="11943" y="0"/>
                  <a:pt x="10800" y="0"/>
                </a:cubicBezTo>
                <a:close/>
                <a:moveTo>
                  <a:pt x="9281" y="4429"/>
                </a:moveTo>
                <a:cubicBezTo>
                  <a:pt x="9694" y="4788"/>
                  <a:pt x="10220" y="5006"/>
                  <a:pt x="10800" y="5006"/>
                </a:cubicBezTo>
                <a:cubicBezTo>
                  <a:pt x="11381" y="5006"/>
                  <a:pt x="11922" y="4794"/>
                  <a:pt x="12336" y="4429"/>
                </a:cubicBezTo>
                <a:cubicBezTo>
                  <a:pt x="12916" y="4856"/>
                  <a:pt x="13683" y="5488"/>
                  <a:pt x="14706" y="6459"/>
                </a:cubicBezTo>
                <a:cubicBezTo>
                  <a:pt x="14810" y="6559"/>
                  <a:pt x="14919" y="6673"/>
                  <a:pt x="15023" y="6774"/>
                </a:cubicBezTo>
                <a:cubicBezTo>
                  <a:pt x="15023" y="6774"/>
                  <a:pt x="6577" y="6774"/>
                  <a:pt x="6577" y="6774"/>
                </a:cubicBezTo>
                <a:cubicBezTo>
                  <a:pt x="6688" y="6668"/>
                  <a:pt x="6800" y="6547"/>
                  <a:pt x="6911" y="6441"/>
                </a:cubicBezTo>
                <a:cubicBezTo>
                  <a:pt x="7922" y="5484"/>
                  <a:pt x="8701" y="4854"/>
                  <a:pt x="9281" y="4429"/>
                </a:cubicBezTo>
                <a:close/>
                <a:moveTo>
                  <a:pt x="4607" y="11640"/>
                </a:moveTo>
                <a:cubicBezTo>
                  <a:pt x="5199" y="11640"/>
                  <a:pt x="5673" y="11837"/>
                  <a:pt x="6043" y="12235"/>
                </a:cubicBezTo>
                <a:cubicBezTo>
                  <a:pt x="6418" y="12642"/>
                  <a:pt x="6594" y="13152"/>
                  <a:pt x="6594" y="13741"/>
                </a:cubicBezTo>
                <a:cubicBezTo>
                  <a:pt x="6594" y="13741"/>
                  <a:pt x="6594" y="14581"/>
                  <a:pt x="6594" y="14581"/>
                </a:cubicBezTo>
                <a:cubicBezTo>
                  <a:pt x="6594" y="15168"/>
                  <a:pt x="6422" y="15676"/>
                  <a:pt x="6043" y="16086"/>
                </a:cubicBezTo>
                <a:cubicBezTo>
                  <a:pt x="5682" y="16478"/>
                  <a:pt x="5177" y="16681"/>
                  <a:pt x="4590" y="16681"/>
                </a:cubicBezTo>
                <a:cubicBezTo>
                  <a:pt x="4003" y="16681"/>
                  <a:pt x="3517" y="16483"/>
                  <a:pt x="3155" y="16086"/>
                </a:cubicBezTo>
                <a:cubicBezTo>
                  <a:pt x="2777" y="15676"/>
                  <a:pt x="2571" y="15168"/>
                  <a:pt x="2571" y="14581"/>
                </a:cubicBezTo>
                <a:lnTo>
                  <a:pt x="2571" y="13741"/>
                </a:lnTo>
                <a:cubicBezTo>
                  <a:pt x="2571" y="13155"/>
                  <a:pt x="2780" y="12644"/>
                  <a:pt x="3155" y="12235"/>
                </a:cubicBezTo>
                <a:cubicBezTo>
                  <a:pt x="3512" y="11844"/>
                  <a:pt x="4025" y="11640"/>
                  <a:pt x="4607" y="11640"/>
                </a:cubicBezTo>
                <a:close/>
                <a:moveTo>
                  <a:pt x="7161" y="11675"/>
                </a:moveTo>
                <a:lnTo>
                  <a:pt x="9081" y="11675"/>
                </a:lnTo>
                <a:cubicBezTo>
                  <a:pt x="9616" y="11675"/>
                  <a:pt x="10049" y="11835"/>
                  <a:pt x="10366" y="12130"/>
                </a:cubicBezTo>
                <a:cubicBezTo>
                  <a:pt x="10683" y="12427"/>
                  <a:pt x="10850" y="12822"/>
                  <a:pt x="10850" y="13303"/>
                </a:cubicBezTo>
                <a:cubicBezTo>
                  <a:pt x="10850" y="13781"/>
                  <a:pt x="10685" y="14165"/>
                  <a:pt x="10366" y="14458"/>
                </a:cubicBezTo>
                <a:cubicBezTo>
                  <a:pt x="10059" y="14744"/>
                  <a:pt x="9624" y="14878"/>
                  <a:pt x="9081" y="14878"/>
                </a:cubicBezTo>
                <a:lnTo>
                  <a:pt x="8213" y="14878"/>
                </a:lnTo>
                <a:lnTo>
                  <a:pt x="8213" y="16594"/>
                </a:lnTo>
                <a:lnTo>
                  <a:pt x="7161" y="16594"/>
                </a:lnTo>
                <a:lnTo>
                  <a:pt x="7161" y="11675"/>
                </a:lnTo>
                <a:close/>
                <a:moveTo>
                  <a:pt x="11368" y="11675"/>
                </a:moveTo>
                <a:lnTo>
                  <a:pt x="14623" y="11675"/>
                </a:lnTo>
                <a:cubicBezTo>
                  <a:pt x="14623" y="11675"/>
                  <a:pt x="14623" y="12585"/>
                  <a:pt x="14623" y="12585"/>
                </a:cubicBezTo>
                <a:lnTo>
                  <a:pt x="12519" y="12585"/>
                </a:lnTo>
                <a:lnTo>
                  <a:pt x="12519" y="13583"/>
                </a:lnTo>
                <a:lnTo>
                  <a:pt x="14339" y="13583"/>
                </a:lnTo>
                <a:lnTo>
                  <a:pt x="14339" y="14493"/>
                </a:lnTo>
                <a:lnTo>
                  <a:pt x="12519" y="14493"/>
                </a:lnTo>
                <a:lnTo>
                  <a:pt x="12519" y="15684"/>
                </a:lnTo>
                <a:lnTo>
                  <a:pt x="14623" y="15684"/>
                </a:lnTo>
                <a:lnTo>
                  <a:pt x="14623" y="16594"/>
                </a:lnTo>
                <a:lnTo>
                  <a:pt x="11368" y="16594"/>
                </a:lnTo>
                <a:lnTo>
                  <a:pt x="11368" y="11675"/>
                </a:lnTo>
                <a:close/>
                <a:moveTo>
                  <a:pt x="15107" y="11675"/>
                </a:moveTo>
                <a:lnTo>
                  <a:pt x="16192" y="11675"/>
                </a:lnTo>
                <a:lnTo>
                  <a:pt x="17878" y="14703"/>
                </a:lnTo>
                <a:lnTo>
                  <a:pt x="17878" y="11675"/>
                </a:lnTo>
                <a:lnTo>
                  <a:pt x="18929" y="11675"/>
                </a:lnTo>
                <a:cubicBezTo>
                  <a:pt x="18929" y="11675"/>
                  <a:pt x="18929" y="16594"/>
                  <a:pt x="18929" y="16594"/>
                </a:cubicBezTo>
                <a:lnTo>
                  <a:pt x="17928" y="16594"/>
                </a:lnTo>
                <a:lnTo>
                  <a:pt x="16242" y="13653"/>
                </a:lnTo>
                <a:lnTo>
                  <a:pt x="16242" y="16594"/>
                </a:lnTo>
                <a:lnTo>
                  <a:pt x="15107" y="16594"/>
                </a:lnTo>
                <a:lnTo>
                  <a:pt x="15107" y="11675"/>
                </a:lnTo>
                <a:close/>
                <a:moveTo>
                  <a:pt x="4624" y="12323"/>
                </a:moveTo>
                <a:cubicBezTo>
                  <a:pt x="4349" y="12323"/>
                  <a:pt x="4126" y="12411"/>
                  <a:pt x="3973" y="12620"/>
                </a:cubicBezTo>
                <a:cubicBezTo>
                  <a:pt x="3823" y="12829"/>
                  <a:pt x="3739" y="13120"/>
                  <a:pt x="3739" y="13478"/>
                </a:cubicBezTo>
                <a:lnTo>
                  <a:pt x="3739" y="14336"/>
                </a:lnTo>
                <a:cubicBezTo>
                  <a:pt x="3739" y="14701"/>
                  <a:pt x="3819" y="14982"/>
                  <a:pt x="3973" y="15194"/>
                </a:cubicBezTo>
                <a:cubicBezTo>
                  <a:pt x="4128" y="15407"/>
                  <a:pt x="4336" y="15491"/>
                  <a:pt x="4607" y="15491"/>
                </a:cubicBezTo>
                <a:cubicBezTo>
                  <a:pt x="4883" y="15491"/>
                  <a:pt x="5087" y="15404"/>
                  <a:pt x="5241" y="15194"/>
                </a:cubicBezTo>
                <a:cubicBezTo>
                  <a:pt x="5395" y="14982"/>
                  <a:pt x="5458" y="14701"/>
                  <a:pt x="5458" y="14336"/>
                </a:cubicBezTo>
                <a:lnTo>
                  <a:pt x="5458" y="13478"/>
                </a:lnTo>
                <a:cubicBezTo>
                  <a:pt x="5458" y="13120"/>
                  <a:pt x="5397" y="12843"/>
                  <a:pt x="5241" y="12638"/>
                </a:cubicBezTo>
                <a:cubicBezTo>
                  <a:pt x="5083" y="12420"/>
                  <a:pt x="4898" y="12323"/>
                  <a:pt x="4624" y="12323"/>
                </a:cubicBezTo>
                <a:close/>
                <a:moveTo>
                  <a:pt x="8547" y="12323"/>
                </a:moveTo>
                <a:lnTo>
                  <a:pt x="8547" y="13723"/>
                </a:lnTo>
                <a:lnTo>
                  <a:pt x="9415" y="13723"/>
                </a:lnTo>
                <a:cubicBezTo>
                  <a:pt x="9633" y="13723"/>
                  <a:pt x="9802" y="13659"/>
                  <a:pt x="9915" y="13531"/>
                </a:cubicBezTo>
                <a:cubicBezTo>
                  <a:pt x="10024" y="13410"/>
                  <a:pt x="10082" y="13240"/>
                  <a:pt x="10082" y="13041"/>
                </a:cubicBezTo>
                <a:cubicBezTo>
                  <a:pt x="10082" y="12833"/>
                  <a:pt x="10022" y="12658"/>
                  <a:pt x="9915" y="12533"/>
                </a:cubicBezTo>
                <a:cubicBezTo>
                  <a:pt x="9795" y="12398"/>
                  <a:pt x="9625" y="12323"/>
                  <a:pt x="9415" y="12323"/>
                </a:cubicBezTo>
                <a:lnTo>
                  <a:pt x="8547" y="12323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724727" y="3344887"/>
            <a:ext cx="6788727" cy="1682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-402936" y="2145146"/>
            <a:ext cx="3373582" cy="2567709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6200000" flipH="1">
            <a:off x="9221355" y="2145146"/>
            <a:ext cx="3373582" cy="2567709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-181263" y="2145146"/>
            <a:ext cx="3373582" cy="2567709"/>
          </a:xfrm>
          <a:prstGeom prst="triangl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6200000" flipH="1">
            <a:off x="8999682" y="2145147"/>
            <a:ext cx="3373582" cy="2567709"/>
          </a:xfrm>
          <a:prstGeom prst="triangl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772561" y="233938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岗位职责</a:t>
            </a:r>
            <a:endParaRPr lang="zh-CN" altLang="en-US" sz="48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84945" y="3687618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Lorem ipsum dolor sit amet,consectetuer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838535" y="4773055"/>
            <a:ext cx="2514930" cy="342734"/>
          </a:xfrm>
          <a:prstGeom prst="roundRect">
            <a:avLst>
              <a:gd name="adj" fmla="val 50000"/>
            </a:avLst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820925" y="4713589"/>
            <a:ext cx="5501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98518" y="31662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岗位职责</a:t>
            </a:r>
            <a:endParaRPr lang="zh-CN" altLang="en-US" sz="24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-57977" y="314288"/>
            <a:ext cx="485407" cy="369454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5400000">
            <a:off x="-57476" y="286457"/>
            <a:ext cx="558540" cy="425117"/>
          </a:xfrm>
          <a:prstGeom prst="triangl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48146" y="3768437"/>
            <a:ext cx="10695709" cy="2004291"/>
          </a:xfrm>
          <a:prstGeom prst="rect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14290" y="2050470"/>
            <a:ext cx="1754910" cy="21058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A031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01253" y="2050469"/>
            <a:ext cx="1754910" cy="21058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A031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88216" y="2050469"/>
            <a:ext cx="1754910" cy="21058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A031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083859" y="333691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岗位职责</a:t>
            </a:r>
            <a:endParaRPr lang="zh-CN" altLang="en-US" sz="24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70822" y="333691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岗位职责</a:t>
            </a:r>
            <a:endParaRPr lang="zh-CN" altLang="en-US" sz="24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57785" y="330012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岗位职责</a:t>
            </a:r>
            <a:endParaRPr lang="zh-CN" altLang="en-US" sz="24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4" name="Shape 23343"/>
          <p:cNvSpPr/>
          <p:nvPr/>
        </p:nvSpPr>
        <p:spPr>
          <a:xfrm>
            <a:off x="9041883" y="2368998"/>
            <a:ext cx="647575" cy="6505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950" y="0"/>
                  <a:pt x="0" y="4950"/>
                  <a:pt x="0" y="10800"/>
                </a:cubicBezTo>
                <a:cubicBezTo>
                  <a:pt x="0" y="17100"/>
                  <a:pt x="4950" y="21600"/>
                  <a:pt x="10800" y="21600"/>
                </a:cubicBezTo>
                <a:cubicBezTo>
                  <a:pt x="16650" y="21600"/>
                  <a:pt x="21600" y="17100"/>
                  <a:pt x="21600" y="10800"/>
                </a:cubicBezTo>
                <a:cubicBezTo>
                  <a:pt x="21600" y="4950"/>
                  <a:pt x="16650" y="0"/>
                  <a:pt x="10800" y="0"/>
                </a:cubicBezTo>
                <a:close/>
                <a:moveTo>
                  <a:pt x="18450" y="17100"/>
                </a:moveTo>
                <a:cubicBezTo>
                  <a:pt x="17550" y="17100"/>
                  <a:pt x="15300" y="16200"/>
                  <a:pt x="13500" y="15750"/>
                </a:cubicBezTo>
                <a:cubicBezTo>
                  <a:pt x="13500" y="15750"/>
                  <a:pt x="13500" y="15750"/>
                  <a:pt x="13500" y="15300"/>
                </a:cubicBezTo>
                <a:cubicBezTo>
                  <a:pt x="13500" y="14850"/>
                  <a:pt x="13500" y="14400"/>
                  <a:pt x="13950" y="13950"/>
                </a:cubicBezTo>
                <a:cubicBezTo>
                  <a:pt x="13950" y="13500"/>
                  <a:pt x="14400" y="13050"/>
                  <a:pt x="14400" y="12150"/>
                </a:cubicBezTo>
                <a:cubicBezTo>
                  <a:pt x="14400" y="12150"/>
                  <a:pt x="14850" y="11700"/>
                  <a:pt x="14850" y="10350"/>
                </a:cubicBezTo>
                <a:cubicBezTo>
                  <a:pt x="15300" y="9900"/>
                  <a:pt x="15300" y="9450"/>
                  <a:pt x="14850" y="9000"/>
                </a:cubicBezTo>
                <a:cubicBezTo>
                  <a:pt x="14850" y="9000"/>
                  <a:pt x="14850" y="9000"/>
                  <a:pt x="14850" y="9000"/>
                </a:cubicBezTo>
                <a:cubicBezTo>
                  <a:pt x="14850" y="9000"/>
                  <a:pt x="14850" y="7650"/>
                  <a:pt x="15300" y="7200"/>
                </a:cubicBezTo>
                <a:cubicBezTo>
                  <a:pt x="15300" y="6300"/>
                  <a:pt x="15300" y="5400"/>
                  <a:pt x="14400" y="4500"/>
                </a:cubicBezTo>
                <a:cubicBezTo>
                  <a:pt x="13950" y="3600"/>
                  <a:pt x="13050" y="3150"/>
                  <a:pt x="11250" y="2700"/>
                </a:cubicBezTo>
                <a:cubicBezTo>
                  <a:pt x="10350" y="2700"/>
                  <a:pt x="10350" y="2700"/>
                  <a:pt x="10350" y="2700"/>
                </a:cubicBezTo>
                <a:cubicBezTo>
                  <a:pt x="9000" y="3150"/>
                  <a:pt x="8100" y="3600"/>
                  <a:pt x="7650" y="4500"/>
                </a:cubicBezTo>
                <a:cubicBezTo>
                  <a:pt x="6750" y="5400"/>
                  <a:pt x="6750" y="6300"/>
                  <a:pt x="6750" y="7200"/>
                </a:cubicBezTo>
                <a:cubicBezTo>
                  <a:pt x="6750" y="7650"/>
                  <a:pt x="6750" y="9000"/>
                  <a:pt x="6750" y="9000"/>
                </a:cubicBezTo>
                <a:cubicBezTo>
                  <a:pt x="6750" y="9000"/>
                  <a:pt x="6750" y="9000"/>
                  <a:pt x="6750" y="9000"/>
                </a:cubicBezTo>
                <a:cubicBezTo>
                  <a:pt x="6750" y="9450"/>
                  <a:pt x="6750" y="9900"/>
                  <a:pt x="6750" y="10350"/>
                </a:cubicBezTo>
                <a:cubicBezTo>
                  <a:pt x="6750" y="11700"/>
                  <a:pt x="7200" y="12150"/>
                  <a:pt x="7650" y="12150"/>
                </a:cubicBezTo>
                <a:cubicBezTo>
                  <a:pt x="7650" y="13050"/>
                  <a:pt x="7650" y="13500"/>
                  <a:pt x="8100" y="13950"/>
                </a:cubicBezTo>
                <a:cubicBezTo>
                  <a:pt x="8100" y="13950"/>
                  <a:pt x="8100" y="14400"/>
                  <a:pt x="8100" y="15300"/>
                </a:cubicBezTo>
                <a:cubicBezTo>
                  <a:pt x="8100" y="15750"/>
                  <a:pt x="8100" y="15750"/>
                  <a:pt x="8100" y="15750"/>
                </a:cubicBezTo>
                <a:cubicBezTo>
                  <a:pt x="6300" y="16200"/>
                  <a:pt x="4050" y="17100"/>
                  <a:pt x="3150" y="17550"/>
                </a:cubicBezTo>
                <a:cubicBezTo>
                  <a:pt x="1800" y="15750"/>
                  <a:pt x="900" y="13500"/>
                  <a:pt x="900" y="10800"/>
                </a:cubicBezTo>
                <a:cubicBezTo>
                  <a:pt x="900" y="5400"/>
                  <a:pt x="5400" y="900"/>
                  <a:pt x="10800" y="900"/>
                </a:cubicBezTo>
                <a:cubicBezTo>
                  <a:pt x="16200" y="900"/>
                  <a:pt x="20700" y="5400"/>
                  <a:pt x="20700" y="10800"/>
                </a:cubicBezTo>
                <a:cubicBezTo>
                  <a:pt x="20700" y="13500"/>
                  <a:pt x="19800" y="15750"/>
                  <a:pt x="18450" y="17100"/>
                </a:cubicBezTo>
                <a:close/>
              </a:path>
            </a:pathLst>
          </a:custGeom>
          <a:solidFill>
            <a:srgbClr val="A0313C"/>
          </a:solidFill>
          <a:ln w="12700">
            <a:miter lim="400000"/>
          </a:ln>
        </p:spPr>
        <p:txBody>
          <a:bodyPr lIns="22860" tIns="22860" rIns="22860" bIns="228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defRPr sz="2100">
                <a:latin typeface="Gill Sans"/>
                <a:ea typeface="Gill Sans"/>
                <a:cs typeface="Gill Sans"/>
                <a:sym typeface="Gill Sans"/>
              </a:defRPr>
            </a:pPr>
            <a:endParaRPr sz="2800"/>
          </a:p>
        </p:txBody>
      </p:sp>
      <p:sp>
        <p:nvSpPr>
          <p:cNvPr id="15" name="Shape 23347"/>
          <p:cNvSpPr/>
          <p:nvPr/>
        </p:nvSpPr>
        <p:spPr>
          <a:xfrm>
            <a:off x="5770285" y="2505890"/>
            <a:ext cx="514012" cy="5136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4" h="21600" extrusionOk="0">
                <a:moveTo>
                  <a:pt x="18045" y="20079"/>
                </a:moveTo>
                <a:cubicBezTo>
                  <a:pt x="18045" y="20917"/>
                  <a:pt x="17374" y="21600"/>
                  <a:pt x="16547" y="21600"/>
                </a:cubicBezTo>
                <a:cubicBezTo>
                  <a:pt x="15718" y="21600"/>
                  <a:pt x="15048" y="20917"/>
                  <a:pt x="15048" y="20079"/>
                </a:cubicBezTo>
                <a:cubicBezTo>
                  <a:pt x="15048" y="19243"/>
                  <a:pt x="15718" y="18564"/>
                  <a:pt x="16547" y="18564"/>
                </a:cubicBezTo>
                <a:cubicBezTo>
                  <a:pt x="17374" y="18564"/>
                  <a:pt x="18045" y="19243"/>
                  <a:pt x="18045" y="20079"/>
                </a:cubicBezTo>
                <a:cubicBezTo>
                  <a:pt x="18045" y="20079"/>
                  <a:pt x="18045" y="20079"/>
                  <a:pt x="18045" y="20079"/>
                </a:cubicBezTo>
                <a:close/>
                <a:moveTo>
                  <a:pt x="13084" y="20079"/>
                </a:moveTo>
                <a:cubicBezTo>
                  <a:pt x="13084" y="20917"/>
                  <a:pt x="12409" y="21600"/>
                  <a:pt x="11581" y="21600"/>
                </a:cubicBezTo>
                <a:cubicBezTo>
                  <a:pt x="10753" y="21600"/>
                  <a:pt x="10083" y="20917"/>
                  <a:pt x="10083" y="20079"/>
                </a:cubicBezTo>
                <a:cubicBezTo>
                  <a:pt x="10083" y="19243"/>
                  <a:pt x="10753" y="18564"/>
                  <a:pt x="11581" y="18564"/>
                </a:cubicBezTo>
                <a:cubicBezTo>
                  <a:pt x="12409" y="18564"/>
                  <a:pt x="13084" y="19243"/>
                  <a:pt x="13084" y="20079"/>
                </a:cubicBezTo>
                <a:cubicBezTo>
                  <a:pt x="13084" y="20079"/>
                  <a:pt x="13084" y="20079"/>
                  <a:pt x="13084" y="20079"/>
                </a:cubicBezTo>
                <a:close/>
                <a:moveTo>
                  <a:pt x="15844" y="13343"/>
                </a:moveTo>
                <a:lnTo>
                  <a:pt x="15844" y="11839"/>
                </a:lnTo>
                <a:lnTo>
                  <a:pt x="17354" y="11839"/>
                </a:lnTo>
                <a:lnTo>
                  <a:pt x="16663" y="13343"/>
                </a:lnTo>
                <a:cubicBezTo>
                  <a:pt x="16663" y="13343"/>
                  <a:pt x="15844" y="13343"/>
                  <a:pt x="15844" y="13343"/>
                </a:cubicBezTo>
                <a:close/>
                <a:moveTo>
                  <a:pt x="12535" y="11839"/>
                </a:moveTo>
                <a:lnTo>
                  <a:pt x="14765" y="11839"/>
                </a:lnTo>
                <a:lnTo>
                  <a:pt x="14765" y="13343"/>
                </a:lnTo>
                <a:lnTo>
                  <a:pt x="12535" y="13343"/>
                </a:lnTo>
                <a:cubicBezTo>
                  <a:pt x="12535" y="13343"/>
                  <a:pt x="12535" y="11839"/>
                  <a:pt x="12535" y="11839"/>
                </a:cubicBezTo>
                <a:close/>
                <a:moveTo>
                  <a:pt x="10091" y="13343"/>
                </a:moveTo>
                <a:cubicBezTo>
                  <a:pt x="10058" y="13343"/>
                  <a:pt x="10030" y="13330"/>
                  <a:pt x="10002" y="13314"/>
                </a:cubicBezTo>
                <a:lnTo>
                  <a:pt x="9546" y="11839"/>
                </a:lnTo>
                <a:lnTo>
                  <a:pt x="11457" y="11839"/>
                </a:lnTo>
                <a:lnTo>
                  <a:pt x="11457" y="13343"/>
                </a:lnTo>
                <a:cubicBezTo>
                  <a:pt x="11457" y="13343"/>
                  <a:pt x="10091" y="13343"/>
                  <a:pt x="10091" y="13343"/>
                </a:cubicBezTo>
                <a:close/>
                <a:moveTo>
                  <a:pt x="11945" y="2124"/>
                </a:moveTo>
                <a:lnTo>
                  <a:pt x="14401" y="5020"/>
                </a:lnTo>
                <a:lnTo>
                  <a:pt x="9489" y="5020"/>
                </a:lnTo>
                <a:cubicBezTo>
                  <a:pt x="9489" y="5020"/>
                  <a:pt x="11945" y="2124"/>
                  <a:pt x="11945" y="2124"/>
                </a:cubicBezTo>
                <a:close/>
                <a:moveTo>
                  <a:pt x="16922" y="2577"/>
                </a:moveTo>
                <a:lnTo>
                  <a:pt x="18130" y="5020"/>
                </a:lnTo>
                <a:lnTo>
                  <a:pt x="16579" y="5020"/>
                </a:lnTo>
                <a:lnTo>
                  <a:pt x="15124" y="3305"/>
                </a:lnTo>
                <a:cubicBezTo>
                  <a:pt x="15124" y="3305"/>
                  <a:pt x="16922" y="2577"/>
                  <a:pt x="16922" y="2577"/>
                </a:cubicBezTo>
                <a:close/>
                <a:moveTo>
                  <a:pt x="15844" y="9330"/>
                </a:moveTo>
                <a:lnTo>
                  <a:pt x="18510" y="9330"/>
                </a:lnTo>
                <a:lnTo>
                  <a:pt x="17854" y="10752"/>
                </a:lnTo>
                <a:lnTo>
                  <a:pt x="15844" y="10752"/>
                </a:lnTo>
                <a:cubicBezTo>
                  <a:pt x="15844" y="10752"/>
                  <a:pt x="15844" y="9330"/>
                  <a:pt x="15844" y="9330"/>
                </a:cubicBezTo>
                <a:close/>
                <a:moveTo>
                  <a:pt x="12535" y="9330"/>
                </a:moveTo>
                <a:lnTo>
                  <a:pt x="14765" y="9330"/>
                </a:lnTo>
                <a:lnTo>
                  <a:pt x="14765" y="10752"/>
                </a:lnTo>
                <a:lnTo>
                  <a:pt x="12535" y="10752"/>
                </a:lnTo>
                <a:cubicBezTo>
                  <a:pt x="12535" y="10752"/>
                  <a:pt x="12535" y="9330"/>
                  <a:pt x="12535" y="9330"/>
                </a:cubicBezTo>
                <a:close/>
                <a:moveTo>
                  <a:pt x="8765" y="9330"/>
                </a:moveTo>
                <a:lnTo>
                  <a:pt x="11457" y="9330"/>
                </a:lnTo>
                <a:lnTo>
                  <a:pt x="11457" y="10752"/>
                </a:lnTo>
                <a:lnTo>
                  <a:pt x="9206" y="10752"/>
                </a:lnTo>
                <a:cubicBezTo>
                  <a:pt x="9206" y="10752"/>
                  <a:pt x="8765" y="9330"/>
                  <a:pt x="8765" y="9330"/>
                </a:cubicBezTo>
                <a:close/>
                <a:moveTo>
                  <a:pt x="11457" y="8240"/>
                </a:moveTo>
                <a:lnTo>
                  <a:pt x="8426" y="8240"/>
                </a:lnTo>
                <a:lnTo>
                  <a:pt x="8031" y="6974"/>
                </a:lnTo>
                <a:cubicBezTo>
                  <a:pt x="8007" y="6880"/>
                  <a:pt x="7986" y="6802"/>
                  <a:pt x="7974" y="6741"/>
                </a:cubicBezTo>
                <a:lnTo>
                  <a:pt x="11457" y="6741"/>
                </a:lnTo>
                <a:cubicBezTo>
                  <a:pt x="11457" y="6741"/>
                  <a:pt x="11457" y="8240"/>
                  <a:pt x="11457" y="8240"/>
                </a:cubicBezTo>
                <a:close/>
                <a:moveTo>
                  <a:pt x="14769" y="8240"/>
                </a:moveTo>
                <a:lnTo>
                  <a:pt x="12535" y="8240"/>
                </a:lnTo>
                <a:lnTo>
                  <a:pt x="12535" y="6741"/>
                </a:lnTo>
                <a:lnTo>
                  <a:pt x="14765" y="6741"/>
                </a:lnTo>
                <a:lnTo>
                  <a:pt x="14765" y="8240"/>
                </a:lnTo>
                <a:cubicBezTo>
                  <a:pt x="14765" y="8240"/>
                  <a:pt x="14769" y="8240"/>
                  <a:pt x="14769" y="8240"/>
                </a:cubicBezTo>
                <a:close/>
                <a:moveTo>
                  <a:pt x="19664" y="6741"/>
                </a:moveTo>
                <a:cubicBezTo>
                  <a:pt x="19657" y="6798"/>
                  <a:pt x="19641" y="6862"/>
                  <a:pt x="19612" y="6935"/>
                </a:cubicBezTo>
                <a:lnTo>
                  <a:pt x="19010" y="8240"/>
                </a:lnTo>
                <a:lnTo>
                  <a:pt x="15844" y="8240"/>
                </a:lnTo>
                <a:lnTo>
                  <a:pt x="15844" y="6741"/>
                </a:lnTo>
                <a:cubicBezTo>
                  <a:pt x="15844" y="6741"/>
                  <a:pt x="19664" y="6741"/>
                  <a:pt x="19664" y="6741"/>
                </a:cubicBezTo>
                <a:close/>
                <a:moveTo>
                  <a:pt x="18202" y="14070"/>
                </a:moveTo>
                <a:lnTo>
                  <a:pt x="21171" y="7623"/>
                </a:lnTo>
                <a:cubicBezTo>
                  <a:pt x="21600" y="6578"/>
                  <a:pt x="21414" y="5221"/>
                  <a:pt x="19996" y="5053"/>
                </a:cubicBezTo>
                <a:lnTo>
                  <a:pt x="18061" y="1142"/>
                </a:lnTo>
                <a:cubicBezTo>
                  <a:pt x="17871" y="751"/>
                  <a:pt x="17414" y="579"/>
                  <a:pt x="17014" y="739"/>
                </a:cubicBezTo>
                <a:lnTo>
                  <a:pt x="14151" y="1896"/>
                </a:lnTo>
                <a:cubicBezTo>
                  <a:pt x="14098" y="1916"/>
                  <a:pt x="14058" y="1957"/>
                  <a:pt x="14009" y="1989"/>
                </a:cubicBezTo>
                <a:lnTo>
                  <a:pt x="12575" y="290"/>
                </a:lnTo>
                <a:cubicBezTo>
                  <a:pt x="12418" y="106"/>
                  <a:pt x="12187" y="0"/>
                  <a:pt x="11945" y="0"/>
                </a:cubicBezTo>
                <a:cubicBezTo>
                  <a:pt x="11703" y="0"/>
                  <a:pt x="11473" y="106"/>
                  <a:pt x="11315" y="290"/>
                </a:cubicBezTo>
                <a:lnTo>
                  <a:pt x="7283" y="5050"/>
                </a:lnTo>
                <a:cubicBezTo>
                  <a:pt x="7276" y="5058"/>
                  <a:pt x="7276" y="5069"/>
                  <a:pt x="7271" y="5078"/>
                </a:cubicBezTo>
                <a:cubicBezTo>
                  <a:pt x="6839" y="3599"/>
                  <a:pt x="6516" y="2488"/>
                  <a:pt x="6444" y="2226"/>
                </a:cubicBezTo>
                <a:cubicBezTo>
                  <a:pt x="6120" y="1128"/>
                  <a:pt x="5542" y="0"/>
                  <a:pt x="3696" y="0"/>
                </a:cubicBezTo>
                <a:lnTo>
                  <a:pt x="828" y="0"/>
                </a:lnTo>
                <a:cubicBezTo>
                  <a:pt x="372" y="0"/>
                  <a:pt x="0" y="376"/>
                  <a:pt x="0" y="836"/>
                </a:cubicBezTo>
                <a:cubicBezTo>
                  <a:pt x="0" y="1299"/>
                  <a:pt x="372" y="1675"/>
                  <a:pt x="828" y="1675"/>
                </a:cubicBezTo>
                <a:lnTo>
                  <a:pt x="3696" y="1675"/>
                </a:lnTo>
                <a:cubicBezTo>
                  <a:pt x="4371" y="1675"/>
                  <a:pt x="4593" y="1800"/>
                  <a:pt x="4852" y="2700"/>
                </a:cubicBezTo>
                <a:cubicBezTo>
                  <a:pt x="5130" y="3656"/>
                  <a:pt x="8725" y="16035"/>
                  <a:pt x="8725" y="16035"/>
                </a:cubicBezTo>
                <a:cubicBezTo>
                  <a:pt x="8734" y="16059"/>
                  <a:pt x="8746" y="16089"/>
                  <a:pt x="8754" y="16116"/>
                </a:cubicBezTo>
                <a:cubicBezTo>
                  <a:pt x="8794" y="16207"/>
                  <a:pt x="9707" y="18408"/>
                  <a:pt x="12006" y="18408"/>
                </a:cubicBezTo>
                <a:lnTo>
                  <a:pt x="18485" y="18408"/>
                </a:lnTo>
                <a:cubicBezTo>
                  <a:pt x="18941" y="18408"/>
                  <a:pt x="19313" y="18032"/>
                  <a:pt x="19313" y="17572"/>
                </a:cubicBezTo>
                <a:cubicBezTo>
                  <a:pt x="19313" y="17110"/>
                  <a:pt x="18941" y="16734"/>
                  <a:pt x="18485" y="16734"/>
                </a:cubicBezTo>
                <a:lnTo>
                  <a:pt x="12006" y="16734"/>
                </a:lnTo>
                <a:cubicBezTo>
                  <a:pt x="10919" y="16734"/>
                  <a:pt x="10386" y="15700"/>
                  <a:pt x="10301" y="15511"/>
                </a:cubicBezTo>
                <a:cubicBezTo>
                  <a:pt x="10277" y="15434"/>
                  <a:pt x="10232" y="15279"/>
                  <a:pt x="10168" y="15058"/>
                </a:cubicBezTo>
                <a:lnTo>
                  <a:pt x="16873" y="15058"/>
                </a:lnTo>
                <a:cubicBezTo>
                  <a:pt x="17725" y="15058"/>
                  <a:pt x="18121" y="14339"/>
                  <a:pt x="18202" y="14070"/>
                </a:cubicBezTo>
                <a:cubicBezTo>
                  <a:pt x="18202" y="14070"/>
                  <a:pt x="18202" y="14070"/>
                  <a:pt x="18202" y="14070"/>
                </a:cubicBezTo>
                <a:close/>
              </a:path>
            </a:pathLst>
          </a:custGeom>
          <a:solidFill>
            <a:srgbClr val="A0313C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6" name="Shape 23357"/>
          <p:cNvSpPr/>
          <p:nvPr/>
        </p:nvSpPr>
        <p:spPr>
          <a:xfrm>
            <a:off x="2576829" y="2581010"/>
            <a:ext cx="453668" cy="3763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636" y="0"/>
                </a:moveTo>
                <a:cubicBezTo>
                  <a:pt x="2282" y="0"/>
                  <a:pt x="1996" y="344"/>
                  <a:pt x="1996" y="771"/>
                </a:cubicBezTo>
                <a:lnTo>
                  <a:pt x="1996" y="7181"/>
                </a:lnTo>
                <a:cubicBezTo>
                  <a:pt x="1996" y="7434"/>
                  <a:pt x="2095" y="7659"/>
                  <a:pt x="2261" y="7802"/>
                </a:cubicBezTo>
                <a:cubicBezTo>
                  <a:pt x="2261" y="7802"/>
                  <a:pt x="10402" y="14795"/>
                  <a:pt x="10402" y="14795"/>
                </a:cubicBezTo>
                <a:cubicBezTo>
                  <a:pt x="10512" y="14892"/>
                  <a:pt x="10647" y="14945"/>
                  <a:pt x="10777" y="14945"/>
                </a:cubicBezTo>
                <a:cubicBezTo>
                  <a:pt x="10906" y="14945"/>
                  <a:pt x="11037" y="14892"/>
                  <a:pt x="11151" y="14795"/>
                </a:cubicBezTo>
                <a:lnTo>
                  <a:pt x="19276" y="7802"/>
                </a:lnTo>
                <a:cubicBezTo>
                  <a:pt x="19444" y="7655"/>
                  <a:pt x="19541" y="7429"/>
                  <a:pt x="19541" y="7181"/>
                </a:cubicBezTo>
                <a:lnTo>
                  <a:pt x="19541" y="771"/>
                </a:lnTo>
                <a:cubicBezTo>
                  <a:pt x="19541" y="344"/>
                  <a:pt x="19256" y="0"/>
                  <a:pt x="18902" y="0"/>
                </a:cubicBezTo>
                <a:lnTo>
                  <a:pt x="2636" y="0"/>
                </a:lnTo>
                <a:close/>
                <a:moveTo>
                  <a:pt x="3275" y="1542"/>
                </a:moveTo>
                <a:lnTo>
                  <a:pt x="18263" y="1542"/>
                </a:lnTo>
                <a:lnTo>
                  <a:pt x="18263" y="6786"/>
                </a:lnTo>
                <a:lnTo>
                  <a:pt x="10777" y="13216"/>
                </a:lnTo>
                <a:lnTo>
                  <a:pt x="3275" y="6786"/>
                </a:lnTo>
                <a:cubicBezTo>
                  <a:pt x="3275" y="6786"/>
                  <a:pt x="3275" y="1541"/>
                  <a:pt x="3275" y="1542"/>
                </a:cubicBezTo>
                <a:close/>
                <a:moveTo>
                  <a:pt x="5677" y="3008"/>
                </a:moveTo>
                <a:cubicBezTo>
                  <a:pt x="5293" y="3008"/>
                  <a:pt x="4991" y="3371"/>
                  <a:pt x="4991" y="3835"/>
                </a:cubicBezTo>
                <a:cubicBezTo>
                  <a:pt x="4991" y="4299"/>
                  <a:pt x="5293" y="4681"/>
                  <a:pt x="5677" y="4681"/>
                </a:cubicBezTo>
                <a:lnTo>
                  <a:pt x="15206" y="4681"/>
                </a:lnTo>
                <a:cubicBezTo>
                  <a:pt x="15591" y="4681"/>
                  <a:pt x="15908" y="4299"/>
                  <a:pt x="15908" y="3835"/>
                </a:cubicBezTo>
                <a:cubicBezTo>
                  <a:pt x="15908" y="3371"/>
                  <a:pt x="15591" y="3008"/>
                  <a:pt x="15206" y="3008"/>
                </a:cubicBezTo>
                <a:lnTo>
                  <a:pt x="5677" y="3008"/>
                </a:lnTo>
                <a:close/>
                <a:moveTo>
                  <a:pt x="5677" y="6016"/>
                </a:moveTo>
                <a:cubicBezTo>
                  <a:pt x="5293" y="6016"/>
                  <a:pt x="4991" y="6379"/>
                  <a:pt x="4991" y="6843"/>
                </a:cubicBezTo>
                <a:cubicBezTo>
                  <a:pt x="4991" y="7306"/>
                  <a:pt x="5293" y="7689"/>
                  <a:pt x="5677" y="7689"/>
                </a:cubicBezTo>
                <a:lnTo>
                  <a:pt x="15206" y="7689"/>
                </a:lnTo>
                <a:cubicBezTo>
                  <a:pt x="15591" y="7689"/>
                  <a:pt x="15908" y="7306"/>
                  <a:pt x="15908" y="6843"/>
                </a:cubicBezTo>
                <a:cubicBezTo>
                  <a:pt x="15908" y="6384"/>
                  <a:pt x="15591" y="6016"/>
                  <a:pt x="15206" y="6016"/>
                </a:cubicBezTo>
                <a:lnTo>
                  <a:pt x="5677" y="6016"/>
                </a:lnTo>
                <a:close/>
                <a:moveTo>
                  <a:pt x="0" y="661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6617"/>
                </a:lnTo>
                <a:cubicBezTo>
                  <a:pt x="21600" y="6617"/>
                  <a:pt x="18933" y="8911"/>
                  <a:pt x="18933" y="8911"/>
                </a:cubicBezTo>
                <a:lnTo>
                  <a:pt x="10808" y="15904"/>
                </a:lnTo>
                <a:lnTo>
                  <a:pt x="2667" y="8911"/>
                </a:lnTo>
                <a:lnTo>
                  <a:pt x="0" y="6617"/>
                </a:lnTo>
                <a:close/>
              </a:path>
            </a:pathLst>
          </a:custGeom>
          <a:solidFill>
            <a:srgbClr val="A0313C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8" name="矩形 17"/>
          <p:cNvSpPr/>
          <p:nvPr/>
        </p:nvSpPr>
        <p:spPr>
          <a:xfrm>
            <a:off x="1359732" y="4595212"/>
            <a:ext cx="28640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95278" y="4596144"/>
            <a:ext cx="28640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33657" y="4595212"/>
            <a:ext cx="28640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2331" y="422763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输入小标题</a:t>
            </a:r>
            <a:endParaRPr lang="zh-CN" altLang="en-US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09293" y="423723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输入小标题</a:t>
            </a:r>
            <a:endParaRPr lang="zh-CN" altLang="en-US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66504" y="422763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输入小标题</a:t>
            </a:r>
            <a:endParaRPr lang="zh-CN" altLang="en-US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32" b="87"/>
          <a:stretch>
            <a:fillRect/>
          </a:stretch>
        </p:blipFill>
        <p:spPr>
          <a:xfrm>
            <a:off x="0" y="0"/>
            <a:ext cx="9582082" cy="6166505"/>
          </a:xfrm>
          <a:custGeom>
            <a:avLst/>
            <a:gdLst>
              <a:gd name="connsiteX0" fmla="*/ 0 w 9582082"/>
              <a:gd name="connsiteY0" fmla="*/ 0 h 6166505"/>
              <a:gd name="connsiteX1" fmla="*/ 9582082 w 9582082"/>
              <a:gd name="connsiteY1" fmla="*/ 0 h 6166505"/>
              <a:gd name="connsiteX2" fmla="*/ 0 w 9582082"/>
              <a:gd name="connsiteY2" fmla="*/ 6166505 h 616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82082" h="6166505">
                <a:moveTo>
                  <a:pt x="0" y="0"/>
                </a:moveTo>
                <a:lnTo>
                  <a:pt x="9582082" y="0"/>
                </a:lnTo>
                <a:lnTo>
                  <a:pt x="0" y="6166505"/>
                </a:lnTo>
                <a:close/>
              </a:path>
            </a:pathLst>
          </a:custGeom>
        </p:spPr>
      </p:pic>
      <p:sp>
        <p:nvSpPr>
          <p:cNvPr id="7" name="矩形 4"/>
          <p:cNvSpPr/>
          <p:nvPr/>
        </p:nvSpPr>
        <p:spPr>
          <a:xfrm flipV="1">
            <a:off x="3011056" y="0"/>
            <a:ext cx="7148945" cy="4600671"/>
          </a:xfrm>
          <a:custGeom>
            <a:avLst/>
            <a:gdLst>
              <a:gd name="connsiteX0" fmla="*/ 0 w 12192000"/>
              <a:gd name="connsiteY0" fmla="*/ 0 h 5611091"/>
              <a:gd name="connsiteX1" fmla="*/ 12192000 w 12192000"/>
              <a:gd name="connsiteY1" fmla="*/ 0 h 5611091"/>
              <a:gd name="connsiteX2" fmla="*/ 12192000 w 12192000"/>
              <a:gd name="connsiteY2" fmla="*/ 5611091 h 5611091"/>
              <a:gd name="connsiteX3" fmla="*/ 0 w 12192000"/>
              <a:gd name="connsiteY3" fmla="*/ 5611091 h 5611091"/>
              <a:gd name="connsiteX4" fmla="*/ 0 w 12192000"/>
              <a:gd name="connsiteY4" fmla="*/ 0 h 5611091"/>
              <a:gd name="connsiteX0-1" fmla="*/ 0 w 12192000"/>
              <a:gd name="connsiteY0-2" fmla="*/ 0 h 5611091"/>
              <a:gd name="connsiteX1-3" fmla="*/ 12192000 w 12192000"/>
              <a:gd name="connsiteY1-4" fmla="*/ 5611091 h 5611091"/>
              <a:gd name="connsiteX2-5" fmla="*/ 0 w 12192000"/>
              <a:gd name="connsiteY2-6" fmla="*/ 5611091 h 5611091"/>
              <a:gd name="connsiteX3-7" fmla="*/ 0 w 12192000"/>
              <a:gd name="connsiteY3-8" fmla="*/ 0 h 56110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192000" h="5611091">
                <a:moveTo>
                  <a:pt x="0" y="0"/>
                </a:moveTo>
                <a:lnTo>
                  <a:pt x="12192000" y="5611091"/>
                </a:lnTo>
                <a:lnTo>
                  <a:pt x="0" y="5611091"/>
                </a:lnTo>
                <a:lnTo>
                  <a:pt x="0" y="0"/>
                </a:lnTo>
                <a:close/>
              </a:path>
            </a:pathLst>
          </a:cu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670275" y="3008995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谢谢大家观看</a:t>
            </a:r>
            <a:endParaRPr lang="zh-CN" altLang="en-US" sz="72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16277" y="437886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企业招聘</a:t>
            </a:r>
            <a:endParaRPr lang="zh-CN" altLang="en-US" dirty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390311" y="4520433"/>
            <a:ext cx="110837" cy="110837"/>
          </a:xfrm>
          <a:prstGeom prst="ellips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77222" y="4389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校园招聘</a:t>
            </a:r>
            <a:endParaRPr lang="zh-CN" altLang="en-US" dirty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936803" y="4518572"/>
            <a:ext cx="110837" cy="110837"/>
          </a:xfrm>
          <a:prstGeom prst="ellips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69138" y="437886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招聘宣讲会</a:t>
            </a:r>
            <a:endParaRPr lang="zh-CN" altLang="en-US" dirty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629464" y="4518572"/>
            <a:ext cx="110837" cy="110837"/>
          </a:xfrm>
          <a:prstGeom prst="ellips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890197" y="437886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简约商务风</a:t>
            </a:r>
            <a:endParaRPr lang="zh-CN" altLang="en-US" dirty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38977" y="4909919"/>
            <a:ext cx="74900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Every second brings a fresh beginning, every hour holds a new promise, every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night dreams can bring hope, and every day is what we choose to make it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9144597" y="5610269"/>
            <a:ext cx="1940322" cy="304800"/>
          </a:xfrm>
          <a:prstGeom prst="roundRect">
            <a:avLst>
              <a:gd name="adj" fmla="val 50000"/>
            </a:avLst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9426048" y="5594860"/>
            <a:ext cx="122364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汇报人：</a:t>
            </a:r>
            <a:r>
              <a:rPr lang="en-US" altLang="zh-CN" sz="14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XXX</a:t>
            </a:r>
            <a:endParaRPr lang="zh-CN" altLang="en-US" sz="14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4"/>
          <p:cNvSpPr/>
          <p:nvPr/>
        </p:nvSpPr>
        <p:spPr>
          <a:xfrm flipH="1" flipV="1">
            <a:off x="7001164" y="0"/>
            <a:ext cx="5190836" cy="3340539"/>
          </a:xfrm>
          <a:custGeom>
            <a:avLst/>
            <a:gdLst>
              <a:gd name="connsiteX0" fmla="*/ 0 w 12192000"/>
              <a:gd name="connsiteY0" fmla="*/ 0 h 5611091"/>
              <a:gd name="connsiteX1" fmla="*/ 12192000 w 12192000"/>
              <a:gd name="connsiteY1" fmla="*/ 0 h 5611091"/>
              <a:gd name="connsiteX2" fmla="*/ 12192000 w 12192000"/>
              <a:gd name="connsiteY2" fmla="*/ 5611091 h 5611091"/>
              <a:gd name="connsiteX3" fmla="*/ 0 w 12192000"/>
              <a:gd name="connsiteY3" fmla="*/ 5611091 h 5611091"/>
              <a:gd name="connsiteX4" fmla="*/ 0 w 12192000"/>
              <a:gd name="connsiteY4" fmla="*/ 0 h 5611091"/>
              <a:gd name="connsiteX0-1" fmla="*/ 0 w 12192000"/>
              <a:gd name="connsiteY0-2" fmla="*/ 0 h 5611091"/>
              <a:gd name="connsiteX1-3" fmla="*/ 12192000 w 12192000"/>
              <a:gd name="connsiteY1-4" fmla="*/ 5611091 h 5611091"/>
              <a:gd name="connsiteX2-5" fmla="*/ 0 w 12192000"/>
              <a:gd name="connsiteY2-6" fmla="*/ 5611091 h 5611091"/>
              <a:gd name="connsiteX3-7" fmla="*/ 0 w 12192000"/>
              <a:gd name="connsiteY3-8" fmla="*/ 0 h 56110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192000" h="5611091">
                <a:moveTo>
                  <a:pt x="0" y="0"/>
                </a:moveTo>
                <a:lnTo>
                  <a:pt x="12192000" y="5611091"/>
                </a:lnTo>
                <a:lnTo>
                  <a:pt x="0" y="5611091"/>
                </a:lnTo>
                <a:lnTo>
                  <a:pt x="0" y="0"/>
                </a:lnTo>
                <a:close/>
              </a:path>
            </a:pathLst>
          </a:cu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4"/>
          <p:cNvSpPr/>
          <p:nvPr/>
        </p:nvSpPr>
        <p:spPr>
          <a:xfrm flipH="1" flipV="1">
            <a:off x="6114474" y="0"/>
            <a:ext cx="4119416" cy="2651032"/>
          </a:xfrm>
          <a:custGeom>
            <a:avLst/>
            <a:gdLst>
              <a:gd name="connsiteX0" fmla="*/ 0 w 12192000"/>
              <a:gd name="connsiteY0" fmla="*/ 0 h 5611091"/>
              <a:gd name="connsiteX1" fmla="*/ 12192000 w 12192000"/>
              <a:gd name="connsiteY1" fmla="*/ 0 h 5611091"/>
              <a:gd name="connsiteX2" fmla="*/ 12192000 w 12192000"/>
              <a:gd name="connsiteY2" fmla="*/ 5611091 h 5611091"/>
              <a:gd name="connsiteX3" fmla="*/ 0 w 12192000"/>
              <a:gd name="connsiteY3" fmla="*/ 5611091 h 5611091"/>
              <a:gd name="connsiteX4" fmla="*/ 0 w 12192000"/>
              <a:gd name="connsiteY4" fmla="*/ 0 h 5611091"/>
              <a:gd name="connsiteX0-1" fmla="*/ 0 w 12192000"/>
              <a:gd name="connsiteY0-2" fmla="*/ 0 h 5611091"/>
              <a:gd name="connsiteX1-3" fmla="*/ 12192000 w 12192000"/>
              <a:gd name="connsiteY1-4" fmla="*/ 5611091 h 5611091"/>
              <a:gd name="connsiteX2-5" fmla="*/ 0 w 12192000"/>
              <a:gd name="connsiteY2-6" fmla="*/ 5611091 h 5611091"/>
              <a:gd name="connsiteX3-7" fmla="*/ 0 w 12192000"/>
              <a:gd name="connsiteY3-8" fmla="*/ 0 h 56110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192000" h="5611091">
                <a:moveTo>
                  <a:pt x="0" y="0"/>
                </a:moveTo>
                <a:lnTo>
                  <a:pt x="12192000" y="5611091"/>
                </a:lnTo>
                <a:lnTo>
                  <a:pt x="0" y="5611091"/>
                </a:lnTo>
                <a:lnTo>
                  <a:pt x="0" y="0"/>
                </a:lnTo>
                <a:close/>
              </a:path>
            </a:pathLst>
          </a:cu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154546" y="1801091"/>
            <a:ext cx="1025237" cy="1025237"/>
          </a:xfrm>
          <a:prstGeom prst="ellipse">
            <a:avLst/>
          </a:prstGeom>
          <a:solidFill>
            <a:srgbClr val="A0313C"/>
          </a:solidFill>
          <a:ln w="1143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094182" y="1801090"/>
            <a:ext cx="1025237" cy="1025237"/>
          </a:xfrm>
          <a:prstGeom prst="ellipse">
            <a:avLst/>
          </a:prstGeom>
          <a:solidFill>
            <a:srgbClr val="A0313C"/>
          </a:solidFill>
          <a:ln w="1143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62573" y="2045914"/>
            <a:ext cx="415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目</a:t>
            </a:r>
            <a:endParaRPr lang="zh-CN" altLang="en-US" sz="32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39156" y="2045913"/>
            <a:ext cx="415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录</a:t>
            </a:r>
            <a:endParaRPr lang="zh-CN" altLang="en-US" sz="32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9783" y="2277513"/>
            <a:ext cx="914399" cy="121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1325625" y="3665996"/>
            <a:ext cx="535752" cy="461855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5400000">
            <a:off x="5615672" y="3665996"/>
            <a:ext cx="535752" cy="461855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5400000">
            <a:off x="1325624" y="5198235"/>
            <a:ext cx="535752" cy="461855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5400000">
            <a:off x="5615671" y="5198235"/>
            <a:ext cx="535752" cy="461855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96708" y="360212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公司介绍</a:t>
            </a:r>
            <a:endParaRPr lang="zh-CN" altLang="en-US" sz="28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478897" y="358276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工作类别</a:t>
            </a:r>
            <a:endParaRPr lang="zh-CN" altLang="en-US" sz="28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096708" y="511412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薪酬与福利</a:t>
            </a:r>
            <a:endParaRPr lang="zh-CN" altLang="en-US" sz="28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478897" y="511983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岗位职责</a:t>
            </a:r>
            <a:endParaRPr lang="zh-CN" altLang="en-US" sz="28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2682" y="4125340"/>
            <a:ext cx="2783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Add the text here Add the text here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226136" y="4116754"/>
            <a:ext cx="2783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Add the text here Add the text here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824428" y="5656697"/>
            <a:ext cx="2783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Add the text here Add the text here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257882" y="5648111"/>
            <a:ext cx="2783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Add the text here Add the text here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8" grpId="0"/>
      <p:bldP spid="39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724727" y="3344887"/>
            <a:ext cx="6788727" cy="1682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-402936" y="2145146"/>
            <a:ext cx="3373582" cy="2567709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6200000" flipH="1">
            <a:off x="9221355" y="2145146"/>
            <a:ext cx="3373582" cy="2567709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-181263" y="2145146"/>
            <a:ext cx="3373582" cy="2567709"/>
          </a:xfrm>
          <a:prstGeom prst="triangl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6200000" flipH="1">
            <a:off x="8999682" y="2145147"/>
            <a:ext cx="3373582" cy="2567709"/>
          </a:xfrm>
          <a:prstGeom prst="triangl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772561" y="233938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公司介绍</a:t>
            </a:r>
            <a:endParaRPr lang="zh-CN" altLang="en-US" sz="48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84945" y="3687618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Lorem ipsum dolor sit amet,consectetuer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838535" y="4773055"/>
            <a:ext cx="2514930" cy="342734"/>
          </a:xfrm>
          <a:prstGeom prst="roundRect">
            <a:avLst>
              <a:gd name="adj" fmla="val 50000"/>
            </a:avLst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820925" y="4713589"/>
            <a:ext cx="5501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98518" y="31662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公司介绍</a:t>
            </a:r>
            <a:endParaRPr lang="zh-CN" altLang="en-US" sz="24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-57977" y="314288"/>
            <a:ext cx="485407" cy="369454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5400000">
            <a:off x="-57476" y="286457"/>
            <a:ext cx="558540" cy="425117"/>
          </a:xfrm>
          <a:prstGeom prst="triangl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9" t="15549" r="30305" b="17541"/>
          <a:stretch>
            <a:fillRect/>
          </a:stretch>
        </p:blipFill>
        <p:spPr>
          <a:xfrm>
            <a:off x="720437" y="2045855"/>
            <a:ext cx="5159216" cy="3786909"/>
          </a:xfrm>
          <a:custGeom>
            <a:avLst/>
            <a:gdLst>
              <a:gd name="connsiteX0" fmla="*/ 0 w 4331853"/>
              <a:gd name="connsiteY0" fmla="*/ 0 h 3179617"/>
              <a:gd name="connsiteX1" fmla="*/ 4331853 w 4331853"/>
              <a:gd name="connsiteY1" fmla="*/ 0 h 3179617"/>
              <a:gd name="connsiteX2" fmla="*/ 4331853 w 4331853"/>
              <a:gd name="connsiteY2" fmla="*/ 3179617 h 3179617"/>
              <a:gd name="connsiteX3" fmla="*/ 0 w 4331853"/>
              <a:gd name="connsiteY3" fmla="*/ 3179617 h 317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1853" h="3179617">
                <a:moveTo>
                  <a:pt x="0" y="0"/>
                </a:moveTo>
                <a:lnTo>
                  <a:pt x="4331853" y="0"/>
                </a:lnTo>
                <a:lnTo>
                  <a:pt x="4331853" y="3179617"/>
                </a:lnTo>
                <a:lnTo>
                  <a:pt x="0" y="3179617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10891629" y="1630219"/>
            <a:ext cx="864306" cy="831272"/>
          </a:xfrm>
          <a:prstGeom prst="rect">
            <a:avLst/>
          </a:prstGeom>
          <a:solidFill>
            <a:srgbClr val="A0313C">
              <a:alpha val="7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66692" y="2045855"/>
            <a:ext cx="5458690" cy="3786909"/>
          </a:xfrm>
          <a:prstGeom prst="rect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132701" y="234862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公司介绍</a:t>
            </a:r>
            <a:endParaRPr lang="zh-CN" altLang="en-US" sz="24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132701" y="2849662"/>
            <a:ext cx="51910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+mj-lt"/>
              </a:rPr>
              <a:t>Lorem ipsum dolor sit amet, consectetuer adipiscing elit. Aenean commodo ligula eget dolor. Lorem ipsum dolor sit amet,consectetuer adipiscing elit. Aenean commodo ligula eget dolor. 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132701" y="3824438"/>
            <a:ext cx="51910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chemeClr val="bg1"/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32701" y="4392133"/>
            <a:ext cx="51910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chemeClr val="bg1"/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32701" y="5004304"/>
            <a:ext cx="51910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chemeClr val="bg1"/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98518" y="31662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公司介绍</a:t>
            </a:r>
            <a:endParaRPr lang="zh-CN" altLang="en-US" sz="24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-57977" y="314288"/>
            <a:ext cx="485407" cy="369454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5400000">
            <a:off x="-57476" y="286457"/>
            <a:ext cx="558540" cy="425117"/>
          </a:xfrm>
          <a:prstGeom prst="triangl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891309" y="3749965"/>
            <a:ext cx="10390909" cy="0"/>
          </a:xfrm>
          <a:prstGeom prst="line">
            <a:avLst/>
          </a:prstGeom>
          <a:ln w="31750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928043" y="1700270"/>
            <a:ext cx="2475346" cy="167178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1956717" y="3498023"/>
            <a:ext cx="417999" cy="360344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泪滴形 6"/>
          <p:cNvSpPr/>
          <p:nvPr/>
        </p:nvSpPr>
        <p:spPr>
          <a:xfrm rot="18838547">
            <a:off x="1562683" y="4359958"/>
            <a:ext cx="1206069" cy="1206069"/>
          </a:xfrm>
          <a:prstGeom prst="teardrop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13352" y="4110309"/>
            <a:ext cx="2475346" cy="167178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泪滴形 14"/>
          <p:cNvSpPr/>
          <p:nvPr/>
        </p:nvSpPr>
        <p:spPr>
          <a:xfrm rot="2761453" flipV="1">
            <a:off x="5247990" y="1966514"/>
            <a:ext cx="1206069" cy="1206069"/>
          </a:xfrm>
          <a:prstGeom prst="teardrop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flipV="1">
            <a:off x="5642024" y="3569793"/>
            <a:ext cx="417999" cy="360344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733343" y="1750450"/>
            <a:ext cx="2475346" cy="167178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9762017" y="3548203"/>
            <a:ext cx="417999" cy="360344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泪滴形 19"/>
          <p:cNvSpPr/>
          <p:nvPr/>
        </p:nvSpPr>
        <p:spPr>
          <a:xfrm rot="18838547">
            <a:off x="9367983" y="4410138"/>
            <a:ext cx="1206069" cy="1206069"/>
          </a:xfrm>
          <a:prstGeom prst="teardrop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547598" y="4715367"/>
            <a:ext cx="1236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20XX</a:t>
            </a:r>
            <a:r>
              <a:rPr lang="zh-CN" altLang="en-US" sz="24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年</a:t>
            </a:r>
            <a:endParaRPr lang="zh-CN" altLang="en-US" sz="24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32905" y="2305328"/>
            <a:ext cx="1236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20XX</a:t>
            </a:r>
            <a:r>
              <a:rPr lang="zh-CN" altLang="en-US" sz="24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年</a:t>
            </a:r>
            <a:endParaRPr lang="zh-CN" altLang="en-US" sz="24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52898" y="4782339"/>
            <a:ext cx="1236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20XX</a:t>
            </a:r>
            <a:r>
              <a:rPr lang="zh-CN" altLang="en-US" sz="24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年</a:t>
            </a:r>
            <a:endParaRPr lang="zh-CN" altLang="en-US" sz="24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55752" y="2022942"/>
            <a:ext cx="24476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Lorem ipsum dolor sit amet,consectetuer adipiscing elit.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47598" y="168905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公司介绍</a:t>
            </a:r>
            <a:endParaRPr lang="zh-CN" altLang="en-US" sz="20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41059" y="4461769"/>
            <a:ext cx="24476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Lorem ipsum dolor sit amet,consectetuer adipiscing elit.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32905" y="412787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公司介绍</a:t>
            </a:r>
            <a:endParaRPr lang="zh-CN" altLang="en-US" sz="20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725075" y="2084340"/>
            <a:ext cx="24476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Lorem ipsum dolor sit amet,consectetuer adipiscing elit.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16921" y="175045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公司介绍</a:t>
            </a:r>
            <a:endParaRPr lang="zh-CN" altLang="en-US" sz="20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724727" y="3344887"/>
            <a:ext cx="6788727" cy="1682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-402936" y="2145146"/>
            <a:ext cx="3373582" cy="2567709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6200000" flipH="1">
            <a:off x="9221355" y="2145146"/>
            <a:ext cx="3373582" cy="2567709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-181263" y="2145146"/>
            <a:ext cx="3373582" cy="2567709"/>
          </a:xfrm>
          <a:prstGeom prst="triangl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6200000" flipH="1">
            <a:off x="8999682" y="2145147"/>
            <a:ext cx="3373582" cy="2567709"/>
          </a:xfrm>
          <a:prstGeom prst="triangl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772561" y="233938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工作类别</a:t>
            </a:r>
            <a:endParaRPr lang="zh-CN" altLang="en-US" sz="48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84945" y="3687618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Lorem ipsum dolor sit amet,consectetuer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838535" y="4773055"/>
            <a:ext cx="2514930" cy="342734"/>
          </a:xfrm>
          <a:prstGeom prst="roundRect">
            <a:avLst>
              <a:gd name="adj" fmla="val 50000"/>
            </a:avLst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820925" y="4713589"/>
            <a:ext cx="5501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98518" y="31662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工作类别</a:t>
            </a:r>
            <a:endParaRPr lang="zh-CN" altLang="en-US" sz="24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-57977" y="314288"/>
            <a:ext cx="485407" cy="369454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5400000">
            <a:off x="-57476" y="286457"/>
            <a:ext cx="558540" cy="425117"/>
          </a:xfrm>
          <a:prstGeom prst="triangl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206404" y="1922168"/>
            <a:ext cx="2205128" cy="2205128"/>
          </a:xfrm>
          <a:prstGeom prst="ellips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460161" y="3542110"/>
            <a:ext cx="1595528" cy="1595528"/>
          </a:xfrm>
          <a:prstGeom prst="ellips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493947" y="4322617"/>
            <a:ext cx="1630041" cy="1630041"/>
          </a:xfrm>
          <a:prstGeom prst="ellips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650723" y="1810327"/>
            <a:ext cx="1263022" cy="1263022"/>
          </a:xfrm>
          <a:prstGeom prst="ellips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03674" y="302473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职位名称</a:t>
            </a:r>
            <a:endParaRPr lang="zh-CN" altLang="en-US" sz="20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87710" y="244183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职位名称</a:t>
            </a:r>
            <a:endParaRPr lang="zh-CN" altLang="en-US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28236" y="434331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职位名称</a:t>
            </a:r>
            <a:endParaRPr lang="zh-CN" altLang="en-US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54970" y="521017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职位名称</a:t>
            </a:r>
            <a:endParaRPr lang="zh-CN" altLang="en-US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5" name="Shape 23273"/>
          <p:cNvSpPr/>
          <p:nvPr/>
        </p:nvSpPr>
        <p:spPr>
          <a:xfrm>
            <a:off x="2100947" y="2432860"/>
            <a:ext cx="416042" cy="4374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83" h="21528" extrusionOk="0">
                <a:moveTo>
                  <a:pt x="20397" y="24"/>
                </a:moveTo>
                <a:cubicBezTo>
                  <a:pt x="20049" y="-72"/>
                  <a:pt x="19682" y="135"/>
                  <a:pt x="19583" y="476"/>
                </a:cubicBezTo>
                <a:cubicBezTo>
                  <a:pt x="19579" y="494"/>
                  <a:pt x="19072" y="2204"/>
                  <a:pt x="17545" y="2940"/>
                </a:cubicBezTo>
                <a:cubicBezTo>
                  <a:pt x="16137" y="3619"/>
                  <a:pt x="15455" y="4433"/>
                  <a:pt x="15115" y="5110"/>
                </a:cubicBezTo>
                <a:cubicBezTo>
                  <a:pt x="13991" y="4299"/>
                  <a:pt x="12652" y="3845"/>
                  <a:pt x="11230" y="3845"/>
                </a:cubicBezTo>
                <a:cubicBezTo>
                  <a:pt x="9469" y="3845"/>
                  <a:pt x="7817" y="4515"/>
                  <a:pt x="6572" y="5736"/>
                </a:cubicBezTo>
                <a:lnTo>
                  <a:pt x="5866" y="6428"/>
                </a:lnTo>
                <a:cubicBezTo>
                  <a:pt x="5860" y="6431"/>
                  <a:pt x="5859" y="6412"/>
                  <a:pt x="5853" y="6415"/>
                </a:cubicBezTo>
                <a:cubicBezTo>
                  <a:pt x="5837" y="6421"/>
                  <a:pt x="5853" y="6447"/>
                  <a:pt x="5839" y="6455"/>
                </a:cubicBezTo>
                <a:lnTo>
                  <a:pt x="1928" y="10277"/>
                </a:lnTo>
                <a:cubicBezTo>
                  <a:pt x="-642" y="12796"/>
                  <a:pt x="-642" y="16905"/>
                  <a:pt x="1928" y="19424"/>
                </a:cubicBezTo>
                <a:lnTo>
                  <a:pt x="2145" y="19624"/>
                </a:lnTo>
                <a:cubicBezTo>
                  <a:pt x="3390" y="20846"/>
                  <a:pt x="5043" y="21528"/>
                  <a:pt x="6803" y="21528"/>
                </a:cubicBezTo>
                <a:cubicBezTo>
                  <a:pt x="8564" y="21528"/>
                  <a:pt x="10217" y="20846"/>
                  <a:pt x="11461" y="19624"/>
                </a:cubicBezTo>
                <a:lnTo>
                  <a:pt x="16106" y="15083"/>
                </a:lnTo>
                <a:cubicBezTo>
                  <a:pt x="18647" y="12593"/>
                  <a:pt x="18668" y="8569"/>
                  <a:pt x="16187" y="6042"/>
                </a:cubicBezTo>
                <a:cubicBezTo>
                  <a:pt x="16240" y="5698"/>
                  <a:pt x="16457" y="4906"/>
                  <a:pt x="18129" y="4098"/>
                </a:cubicBezTo>
                <a:cubicBezTo>
                  <a:pt x="20177" y="3111"/>
                  <a:pt x="20832" y="916"/>
                  <a:pt x="20859" y="823"/>
                </a:cubicBezTo>
                <a:cubicBezTo>
                  <a:pt x="20958" y="480"/>
                  <a:pt x="20747" y="121"/>
                  <a:pt x="20397" y="24"/>
                </a:cubicBezTo>
                <a:close/>
                <a:moveTo>
                  <a:pt x="11230" y="5123"/>
                </a:moveTo>
                <a:cubicBezTo>
                  <a:pt x="12597" y="5123"/>
                  <a:pt x="13871" y="5655"/>
                  <a:pt x="14856" y="6575"/>
                </a:cubicBezTo>
                <a:cubicBezTo>
                  <a:pt x="14923" y="6759"/>
                  <a:pt x="15053" y="6883"/>
                  <a:pt x="15237" y="6948"/>
                </a:cubicBezTo>
                <a:cubicBezTo>
                  <a:pt x="17209" y="8970"/>
                  <a:pt x="17198" y="12175"/>
                  <a:pt x="15169" y="14165"/>
                </a:cubicBezTo>
                <a:lnTo>
                  <a:pt x="14558" y="14764"/>
                </a:lnTo>
                <a:cubicBezTo>
                  <a:pt x="9911" y="12381"/>
                  <a:pt x="7567" y="8943"/>
                  <a:pt x="6708" y="7414"/>
                </a:cubicBezTo>
                <a:lnTo>
                  <a:pt x="7496" y="6641"/>
                </a:lnTo>
                <a:cubicBezTo>
                  <a:pt x="8491" y="5665"/>
                  <a:pt x="9822" y="5123"/>
                  <a:pt x="11230" y="5123"/>
                </a:cubicBezTo>
                <a:close/>
                <a:moveTo>
                  <a:pt x="6219" y="7893"/>
                </a:moveTo>
                <a:cubicBezTo>
                  <a:pt x="7182" y="9563"/>
                  <a:pt x="9554" y="12867"/>
                  <a:pt x="14082" y="15243"/>
                </a:cubicBezTo>
                <a:lnTo>
                  <a:pt x="10538" y="18718"/>
                </a:lnTo>
                <a:cubicBezTo>
                  <a:pt x="9542" y="19697"/>
                  <a:pt x="8212" y="20236"/>
                  <a:pt x="6803" y="20236"/>
                </a:cubicBezTo>
                <a:cubicBezTo>
                  <a:pt x="5394" y="20236"/>
                  <a:pt x="4078" y="19697"/>
                  <a:pt x="3082" y="18718"/>
                </a:cubicBezTo>
                <a:lnTo>
                  <a:pt x="2865" y="18505"/>
                </a:lnTo>
                <a:cubicBezTo>
                  <a:pt x="809" y="16489"/>
                  <a:pt x="809" y="13211"/>
                  <a:pt x="2865" y="11195"/>
                </a:cubicBezTo>
                <a:lnTo>
                  <a:pt x="6219" y="7893"/>
                </a:lnTo>
                <a:close/>
                <a:moveTo>
                  <a:pt x="12127" y="9052"/>
                </a:moveTo>
                <a:lnTo>
                  <a:pt x="10972" y="10183"/>
                </a:lnTo>
                <a:cubicBezTo>
                  <a:pt x="10842" y="10309"/>
                  <a:pt x="10842" y="10523"/>
                  <a:pt x="10972" y="10649"/>
                </a:cubicBezTo>
                <a:cubicBezTo>
                  <a:pt x="11036" y="10712"/>
                  <a:pt x="11120" y="10743"/>
                  <a:pt x="11203" y="10743"/>
                </a:cubicBezTo>
                <a:cubicBezTo>
                  <a:pt x="11288" y="10743"/>
                  <a:pt x="11370" y="10712"/>
                  <a:pt x="11434" y="10649"/>
                </a:cubicBezTo>
                <a:lnTo>
                  <a:pt x="12589" y="9504"/>
                </a:lnTo>
                <a:cubicBezTo>
                  <a:pt x="12717" y="9378"/>
                  <a:pt x="12717" y="9178"/>
                  <a:pt x="12589" y="9052"/>
                </a:cubicBezTo>
                <a:cubicBezTo>
                  <a:pt x="12460" y="8926"/>
                  <a:pt x="12256" y="8926"/>
                  <a:pt x="12127" y="9052"/>
                </a:cubicBezTo>
                <a:close/>
                <a:moveTo>
                  <a:pt x="4508" y="10330"/>
                </a:moveTo>
                <a:lnTo>
                  <a:pt x="3476" y="11342"/>
                </a:lnTo>
                <a:cubicBezTo>
                  <a:pt x="1576" y="13147"/>
                  <a:pt x="1227" y="15027"/>
                  <a:pt x="2471" y="16788"/>
                </a:cubicBezTo>
                <a:cubicBezTo>
                  <a:pt x="2535" y="16877"/>
                  <a:pt x="2639" y="16921"/>
                  <a:pt x="2743" y="16921"/>
                </a:cubicBezTo>
                <a:cubicBezTo>
                  <a:pt x="2807" y="16921"/>
                  <a:pt x="2876" y="16905"/>
                  <a:pt x="2933" y="16868"/>
                </a:cubicBezTo>
                <a:cubicBezTo>
                  <a:pt x="3082" y="16765"/>
                  <a:pt x="3116" y="16560"/>
                  <a:pt x="3014" y="16415"/>
                </a:cubicBezTo>
                <a:cubicBezTo>
                  <a:pt x="1963" y="14928"/>
                  <a:pt x="2272" y="13376"/>
                  <a:pt x="3938" y="11794"/>
                </a:cubicBezTo>
                <a:lnTo>
                  <a:pt x="4970" y="10783"/>
                </a:lnTo>
                <a:cubicBezTo>
                  <a:pt x="5098" y="10657"/>
                  <a:pt x="5098" y="10456"/>
                  <a:pt x="4970" y="10330"/>
                </a:cubicBezTo>
                <a:cubicBezTo>
                  <a:pt x="4842" y="10204"/>
                  <a:pt x="4638" y="10204"/>
                  <a:pt x="4508" y="10330"/>
                </a:cubicBezTo>
                <a:close/>
                <a:moveTo>
                  <a:pt x="3136" y="17147"/>
                </a:moveTo>
                <a:cubicBezTo>
                  <a:pt x="3008" y="17273"/>
                  <a:pt x="3008" y="17474"/>
                  <a:pt x="3136" y="17600"/>
                </a:cubicBezTo>
                <a:lnTo>
                  <a:pt x="3299" y="17746"/>
                </a:lnTo>
                <a:cubicBezTo>
                  <a:pt x="3364" y="17809"/>
                  <a:pt x="3445" y="17840"/>
                  <a:pt x="3530" y="17840"/>
                </a:cubicBezTo>
                <a:cubicBezTo>
                  <a:pt x="3613" y="17840"/>
                  <a:pt x="3696" y="17809"/>
                  <a:pt x="3761" y="17746"/>
                </a:cubicBezTo>
                <a:cubicBezTo>
                  <a:pt x="3888" y="17621"/>
                  <a:pt x="3891" y="17420"/>
                  <a:pt x="3761" y="17294"/>
                </a:cubicBezTo>
                <a:lnTo>
                  <a:pt x="3612" y="17147"/>
                </a:lnTo>
                <a:cubicBezTo>
                  <a:pt x="3483" y="17021"/>
                  <a:pt x="3265" y="17021"/>
                  <a:pt x="3136" y="17147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6" name="Shape 23281"/>
          <p:cNvSpPr/>
          <p:nvPr/>
        </p:nvSpPr>
        <p:spPr>
          <a:xfrm>
            <a:off x="4015773" y="3790001"/>
            <a:ext cx="437481" cy="4374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600" extrusionOk="0">
                <a:moveTo>
                  <a:pt x="13509" y="0"/>
                </a:moveTo>
                <a:cubicBezTo>
                  <a:pt x="13325" y="0"/>
                  <a:pt x="13140" y="67"/>
                  <a:pt x="13000" y="208"/>
                </a:cubicBezTo>
                <a:lnTo>
                  <a:pt x="6547" y="6683"/>
                </a:lnTo>
                <a:lnTo>
                  <a:pt x="0" y="21600"/>
                </a:lnTo>
                <a:lnTo>
                  <a:pt x="14867" y="15031"/>
                </a:lnTo>
                <a:lnTo>
                  <a:pt x="21320" y="8557"/>
                </a:lnTo>
                <a:cubicBezTo>
                  <a:pt x="21600" y="8275"/>
                  <a:pt x="21600" y="7816"/>
                  <a:pt x="21320" y="7534"/>
                </a:cubicBezTo>
                <a:cubicBezTo>
                  <a:pt x="21036" y="7254"/>
                  <a:pt x="20582" y="7254"/>
                  <a:pt x="20301" y="7534"/>
                </a:cubicBezTo>
                <a:lnTo>
                  <a:pt x="14037" y="13819"/>
                </a:lnTo>
                <a:lnTo>
                  <a:pt x="5245" y="17719"/>
                </a:lnTo>
                <a:lnTo>
                  <a:pt x="3887" y="16356"/>
                </a:lnTo>
                <a:lnTo>
                  <a:pt x="7754" y="7516"/>
                </a:lnTo>
                <a:lnTo>
                  <a:pt x="14018" y="1230"/>
                </a:lnTo>
                <a:cubicBezTo>
                  <a:pt x="14303" y="949"/>
                  <a:pt x="14303" y="489"/>
                  <a:pt x="14018" y="208"/>
                </a:cubicBezTo>
                <a:cubicBezTo>
                  <a:pt x="13879" y="67"/>
                  <a:pt x="13693" y="0"/>
                  <a:pt x="13509" y="0"/>
                </a:cubicBezTo>
                <a:close/>
                <a:moveTo>
                  <a:pt x="15207" y="1817"/>
                </a:moveTo>
                <a:cubicBezTo>
                  <a:pt x="15022" y="1817"/>
                  <a:pt x="14840" y="1885"/>
                  <a:pt x="14698" y="2026"/>
                </a:cubicBezTo>
                <a:lnTo>
                  <a:pt x="8660" y="8083"/>
                </a:lnTo>
                <a:cubicBezTo>
                  <a:pt x="8376" y="8365"/>
                  <a:pt x="8376" y="8824"/>
                  <a:pt x="8660" y="9106"/>
                </a:cubicBezTo>
                <a:cubicBezTo>
                  <a:pt x="8800" y="9246"/>
                  <a:pt x="8984" y="9314"/>
                  <a:pt x="9169" y="9314"/>
                </a:cubicBezTo>
                <a:cubicBezTo>
                  <a:pt x="9351" y="9314"/>
                  <a:pt x="9537" y="9246"/>
                  <a:pt x="9679" y="9106"/>
                </a:cubicBezTo>
                <a:lnTo>
                  <a:pt x="15716" y="3048"/>
                </a:lnTo>
                <a:cubicBezTo>
                  <a:pt x="15997" y="2763"/>
                  <a:pt x="15997" y="2307"/>
                  <a:pt x="15716" y="2026"/>
                </a:cubicBezTo>
                <a:cubicBezTo>
                  <a:pt x="15576" y="1885"/>
                  <a:pt x="15391" y="1817"/>
                  <a:pt x="15207" y="1817"/>
                </a:cubicBezTo>
                <a:close/>
                <a:moveTo>
                  <a:pt x="17018" y="3635"/>
                </a:moveTo>
                <a:cubicBezTo>
                  <a:pt x="16834" y="3635"/>
                  <a:pt x="16649" y="3701"/>
                  <a:pt x="16509" y="3843"/>
                </a:cubicBezTo>
                <a:lnTo>
                  <a:pt x="10471" y="9901"/>
                </a:lnTo>
                <a:cubicBezTo>
                  <a:pt x="10191" y="10182"/>
                  <a:pt x="10191" y="10643"/>
                  <a:pt x="10471" y="10923"/>
                </a:cubicBezTo>
                <a:cubicBezTo>
                  <a:pt x="10613" y="11064"/>
                  <a:pt x="10800" y="11131"/>
                  <a:pt x="10981" y="11131"/>
                </a:cubicBezTo>
                <a:cubicBezTo>
                  <a:pt x="11167" y="11131"/>
                  <a:pt x="11350" y="11064"/>
                  <a:pt x="11490" y="10923"/>
                </a:cubicBezTo>
                <a:lnTo>
                  <a:pt x="17528" y="4865"/>
                </a:lnTo>
                <a:cubicBezTo>
                  <a:pt x="17808" y="4583"/>
                  <a:pt x="17808" y="4124"/>
                  <a:pt x="17528" y="3843"/>
                </a:cubicBezTo>
                <a:cubicBezTo>
                  <a:pt x="17387" y="3701"/>
                  <a:pt x="17202" y="3635"/>
                  <a:pt x="17018" y="3635"/>
                </a:cubicBezTo>
                <a:close/>
                <a:moveTo>
                  <a:pt x="18226" y="4846"/>
                </a:moveTo>
                <a:cubicBezTo>
                  <a:pt x="18042" y="4846"/>
                  <a:pt x="17856" y="4912"/>
                  <a:pt x="17716" y="5055"/>
                </a:cubicBezTo>
                <a:lnTo>
                  <a:pt x="11679" y="11112"/>
                </a:lnTo>
                <a:cubicBezTo>
                  <a:pt x="11399" y="11393"/>
                  <a:pt x="11399" y="11853"/>
                  <a:pt x="11679" y="12135"/>
                </a:cubicBezTo>
                <a:cubicBezTo>
                  <a:pt x="11819" y="12276"/>
                  <a:pt x="12006" y="12343"/>
                  <a:pt x="12188" y="12343"/>
                </a:cubicBezTo>
                <a:cubicBezTo>
                  <a:pt x="12375" y="12343"/>
                  <a:pt x="12557" y="12276"/>
                  <a:pt x="12698" y="12135"/>
                </a:cubicBezTo>
                <a:lnTo>
                  <a:pt x="18735" y="6077"/>
                </a:lnTo>
                <a:cubicBezTo>
                  <a:pt x="19018" y="5794"/>
                  <a:pt x="19018" y="5336"/>
                  <a:pt x="18735" y="5055"/>
                </a:cubicBezTo>
                <a:cubicBezTo>
                  <a:pt x="18594" y="4912"/>
                  <a:pt x="18410" y="4846"/>
                  <a:pt x="18226" y="484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8" name="Shape 23277"/>
          <p:cNvSpPr/>
          <p:nvPr/>
        </p:nvSpPr>
        <p:spPr>
          <a:xfrm>
            <a:off x="4064884" y="1994728"/>
            <a:ext cx="389697" cy="385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2" h="21488" extrusionOk="0">
                <a:moveTo>
                  <a:pt x="8461" y="16"/>
                </a:moveTo>
                <a:cubicBezTo>
                  <a:pt x="8070" y="-63"/>
                  <a:pt x="7693" y="163"/>
                  <a:pt x="7557" y="550"/>
                </a:cubicBezTo>
                <a:lnTo>
                  <a:pt x="3016" y="12452"/>
                </a:lnTo>
                <a:lnTo>
                  <a:pt x="4522" y="13030"/>
                </a:lnTo>
                <a:lnTo>
                  <a:pt x="8827" y="1707"/>
                </a:lnTo>
                <a:lnTo>
                  <a:pt x="19160" y="4443"/>
                </a:lnTo>
                <a:cubicBezTo>
                  <a:pt x="18514" y="6511"/>
                  <a:pt x="16971" y="10815"/>
                  <a:pt x="15500" y="14832"/>
                </a:cubicBezTo>
                <a:cubicBezTo>
                  <a:pt x="14216" y="18338"/>
                  <a:pt x="13483" y="19548"/>
                  <a:pt x="12078" y="19793"/>
                </a:cubicBezTo>
                <a:cubicBezTo>
                  <a:pt x="9207" y="20203"/>
                  <a:pt x="9258" y="16412"/>
                  <a:pt x="9258" y="16412"/>
                </a:cubicBezTo>
                <a:lnTo>
                  <a:pt x="88" y="12585"/>
                </a:lnTo>
                <a:cubicBezTo>
                  <a:pt x="-563" y="16850"/>
                  <a:pt x="2607" y="17880"/>
                  <a:pt x="2607" y="17880"/>
                </a:cubicBezTo>
                <a:lnTo>
                  <a:pt x="9323" y="21017"/>
                </a:lnTo>
                <a:cubicBezTo>
                  <a:pt x="9323" y="21018"/>
                  <a:pt x="10380" y="21537"/>
                  <a:pt x="11518" y="21484"/>
                </a:cubicBezTo>
                <a:cubicBezTo>
                  <a:pt x="14587" y="21409"/>
                  <a:pt x="15656" y="19123"/>
                  <a:pt x="17007" y="15433"/>
                </a:cubicBezTo>
                <a:cubicBezTo>
                  <a:pt x="18960" y="10100"/>
                  <a:pt x="20948" y="4106"/>
                  <a:pt x="20968" y="4043"/>
                </a:cubicBezTo>
                <a:cubicBezTo>
                  <a:pt x="21037" y="3817"/>
                  <a:pt x="20999" y="3579"/>
                  <a:pt x="20882" y="3375"/>
                </a:cubicBezTo>
                <a:cubicBezTo>
                  <a:pt x="20764" y="3172"/>
                  <a:pt x="20567" y="3021"/>
                  <a:pt x="20343" y="2975"/>
                </a:cubicBezTo>
                <a:lnTo>
                  <a:pt x="8461" y="16"/>
                </a:lnTo>
                <a:close/>
                <a:moveTo>
                  <a:pt x="9861" y="4999"/>
                </a:moveTo>
                <a:cubicBezTo>
                  <a:pt x="9367" y="4999"/>
                  <a:pt x="8957" y="5394"/>
                  <a:pt x="8957" y="5889"/>
                </a:cubicBezTo>
                <a:cubicBezTo>
                  <a:pt x="8957" y="6385"/>
                  <a:pt x="9367" y="6779"/>
                  <a:pt x="9861" y="6779"/>
                </a:cubicBezTo>
                <a:cubicBezTo>
                  <a:pt x="10353" y="6779"/>
                  <a:pt x="10743" y="6385"/>
                  <a:pt x="10743" y="5889"/>
                </a:cubicBezTo>
                <a:cubicBezTo>
                  <a:pt x="10743" y="5394"/>
                  <a:pt x="10353" y="4999"/>
                  <a:pt x="9861" y="4999"/>
                </a:cubicBezTo>
                <a:close/>
                <a:moveTo>
                  <a:pt x="12056" y="5733"/>
                </a:moveTo>
                <a:cubicBezTo>
                  <a:pt x="11633" y="5612"/>
                  <a:pt x="11184" y="5869"/>
                  <a:pt x="11066" y="6312"/>
                </a:cubicBezTo>
                <a:cubicBezTo>
                  <a:pt x="10949" y="6755"/>
                  <a:pt x="11195" y="7214"/>
                  <a:pt x="11626" y="7335"/>
                </a:cubicBezTo>
                <a:cubicBezTo>
                  <a:pt x="11626" y="7335"/>
                  <a:pt x="15113" y="8447"/>
                  <a:pt x="15113" y="8447"/>
                </a:cubicBezTo>
                <a:cubicBezTo>
                  <a:pt x="15182" y="8467"/>
                  <a:pt x="15256" y="8470"/>
                  <a:pt x="15328" y="8470"/>
                </a:cubicBezTo>
                <a:cubicBezTo>
                  <a:pt x="15681" y="8470"/>
                  <a:pt x="16003" y="8238"/>
                  <a:pt x="16103" y="7869"/>
                </a:cubicBezTo>
                <a:cubicBezTo>
                  <a:pt x="16221" y="7425"/>
                  <a:pt x="15972" y="6967"/>
                  <a:pt x="15543" y="6846"/>
                </a:cubicBezTo>
                <a:lnTo>
                  <a:pt x="12056" y="5733"/>
                </a:lnTo>
                <a:close/>
                <a:moveTo>
                  <a:pt x="8483" y="7847"/>
                </a:moveTo>
                <a:cubicBezTo>
                  <a:pt x="7990" y="7847"/>
                  <a:pt x="7579" y="8242"/>
                  <a:pt x="7579" y="8737"/>
                </a:cubicBezTo>
                <a:cubicBezTo>
                  <a:pt x="7579" y="9231"/>
                  <a:pt x="7990" y="9627"/>
                  <a:pt x="8483" y="9627"/>
                </a:cubicBezTo>
                <a:cubicBezTo>
                  <a:pt x="8977" y="9627"/>
                  <a:pt x="9366" y="9231"/>
                  <a:pt x="9366" y="8737"/>
                </a:cubicBezTo>
                <a:cubicBezTo>
                  <a:pt x="9366" y="8242"/>
                  <a:pt x="8977" y="7847"/>
                  <a:pt x="8483" y="7847"/>
                </a:cubicBezTo>
                <a:close/>
                <a:moveTo>
                  <a:pt x="10722" y="9293"/>
                </a:moveTo>
                <a:cubicBezTo>
                  <a:pt x="10299" y="9148"/>
                  <a:pt x="9831" y="9392"/>
                  <a:pt x="9688" y="9827"/>
                </a:cubicBezTo>
                <a:cubicBezTo>
                  <a:pt x="9549" y="10264"/>
                  <a:pt x="9783" y="10726"/>
                  <a:pt x="10205" y="10872"/>
                </a:cubicBezTo>
                <a:lnTo>
                  <a:pt x="13671" y="12163"/>
                </a:lnTo>
                <a:cubicBezTo>
                  <a:pt x="13753" y="12192"/>
                  <a:pt x="13846" y="12207"/>
                  <a:pt x="13929" y="12207"/>
                </a:cubicBezTo>
                <a:cubicBezTo>
                  <a:pt x="14268" y="12209"/>
                  <a:pt x="14592" y="11978"/>
                  <a:pt x="14704" y="11629"/>
                </a:cubicBezTo>
                <a:cubicBezTo>
                  <a:pt x="14844" y="11193"/>
                  <a:pt x="14610" y="10728"/>
                  <a:pt x="14187" y="10583"/>
                </a:cubicBezTo>
                <a:lnTo>
                  <a:pt x="10722" y="9293"/>
                </a:lnTo>
                <a:close/>
                <a:moveTo>
                  <a:pt x="7105" y="11406"/>
                </a:moveTo>
                <a:cubicBezTo>
                  <a:pt x="6612" y="11406"/>
                  <a:pt x="6201" y="11800"/>
                  <a:pt x="6201" y="12296"/>
                </a:cubicBezTo>
                <a:cubicBezTo>
                  <a:pt x="6201" y="12791"/>
                  <a:pt x="6612" y="13186"/>
                  <a:pt x="7105" y="13186"/>
                </a:cubicBezTo>
                <a:cubicBezTo>
                  <a:pt x="7598" y="13186"/>
                  <a:pt x="7988" y="12791"/>
                  <a:pt x="7988" y="12296"/>
                </a:cubicBezTo>
                <a:cubicBezTo>
                  <a:pt x="7988" y="11800"/>
                  <a:pt x="7598" y="11406"/>
                  <a:pt x="7105" y="11406"/>
                </a:cubicBezTo>
                <a:close/>
                <a:moveTo>
                  <a:pt x="9323" y="12163"/>
                </a:moveTo>
                <a:cubicBezTo>
                  <a:pt x="8900" y="12016"/>
                  <a:pt x="8450" y="12236"/>
                  <a:pt x="8311" y="12674"/>
                </a:cubicBezTo>
                <a:cubicBezTo>
                  <a:pt x="8172" y="13109"/>
                  <a:pt x="8406" y="13577"/>
                  <a:pt x="8827" y="13720"/>
                </a:cubicBezTo>
                <a:lnTo>
                  <a:pt x="12315" y="15010"/>
                </a:lnTo>
                <a:cubicBezTo>
                  <a:pt x="12398" y="15040"/>
                  <a:pt x="12467" y="15055"/>
                  <a:pt x="12551" y="15055"/>
                </a:cubicBezTo>
                <a:cubicBezTo>
                  <a:pt x="12889" y="15055"/>
                  <a:pt x="13216" y="14825"/>
                  <a:pt x="13326" y="14476"/>
                </a:cubicBezTo>
                <a:cubicBezTo>
                  <a:pt x="13465" y="14039"/>
                  <a:pt x="13232" y="13573"/>
                  <a:pt x="12810" y="13431"/>
                </a:cubicBezTo>
                <a:cubicBezTo>
                  <a:pt x="12810" y="13431"/>
                  <a:pt x="9323" y="12163"/>
                  <a:pt x="9323" y="12163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9" name="Shape 23282"/>
          <p:cNvSpPr/>
          <p:nvPr/>
        </p:nvSpPr>
        <p:spPr>
          <a:xfrm>
            <a:off x="2137020" y="4637988"/>
            <a:ext cx="336581" cy="4329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07" y="19743"/>
                </a:moveTo>
                <a:lnTo>
                  <a:pt x="13448" y="19743"/>
                </a:lnTo>
                <a:lnTo>
                  <a:pt x="11782" y="5702"/>
                </a:lnTo>
                <a:lnTo>
                  <a:pt x="13892" y="7512"/>
                </a:lnTo>
                <a:cubicBezTo>
                  <a:pt x="13969" y="7578"/>
                  <a:pt x="14074" y="7615"/>
                  <a:pt x="14186" y="7615"/>
                </a:cubicBezTo>
                <a:cubicBezTo>
                  <a:pt x="14210" y="7615"/>
                  <a:pt x="14233" y="7615"/>
                  <a:pt x="14255" y="7608"/>
                </a:cubicBezTo>
                <a:cubicBezTo>
                  <a:pt x="14389" y="7590"/>
                  <a:pt x="14505" y="7518"/>
                  <a:pt x="14558" y="7421"/>
                </a:cubicBezTo>
                <a:lnTo>
                  <a:pt x="16787" y="3129"/>
                </a:lnTo>
                <a:lnTo>
                  <a:pt x="19207" y="3129"/>
                </a:lnTo>
                <a:cubicBezTo>
                  <a:pt x="19207" y="3129"/>
                  <a:pt x="19207" y="19743"/>
                  <a:pt x="19207" y="19743"/>
                </a:cubicBezTo>
                <a:close/>
                <a:moveTo>
                  <a:pt x="2385" y="19743"/>
                </a:moveTo>
                <a:lnTo>
                  <a:pt x="2385" y="3129"/>
                </a:lnTo>
                <a:lnTo>
                  <a:pt x="4808" y="3129"/>
                </a:lnTo>
                <a:lnTo>
                  <a:pt x="7039" y="7421"/>
                </a:lnTo>
                <a:cubicBezTo>
                  <a:pt x="7090" y="7521"/>
                  <a:pt x="7200" y="7590"/>
                  <a:pt x="7337" y="7611"/>
                </a:cubicBezTo>
                <a:cubicBezTo>
                  <a:pt x="7362" y="7615"/>
                  <a:pt x="7384" y="7615"/>
                  <a:pt x="7408" y="7615"/>
                </a:cubicBezTo>
                <a:cubicBezTo>
                  <a:pt x="7521" y="7615"/>
                  <a:pt x="7626" y="7578"/>
                  <a:pt x="7704" y="7515"/>
                </a:cubicBezTo>
                <a:lnTo>
                  <a:pt x="9591" y="5893"/>
                </a:lnTo>
                <a:lnTo>
                  <a:pt x="7949" y="19743"/>
                </a:lnTo>
                <a:cubicBezTo>
                  <a:pt x="7949" y="19743"/>
                  <a:pt x="2385" y="19743"/>
                  <a:pt x="2385" y="19743"/>
                </a:cubicBezTo>
                <a:close/>
                <a:moveTo>
                  <a:pt x="11619" y="4638"/>
                </a:moveTo>
                <a:lnTo>
                  <a:pt x="16774" y="1495"/>
                </a:lnTo>
                <a:lnTo>
                  <a:pt x="14054" y="6731"/>
                </a:lnTo>
                <a:cubicBezTo>
                  <a:pt x="14054" y="6731"/>
                  <a:pt x="11619" y="4638"/>
                  <a:pt x="11619" y="4638"/>
                </a:cubicBezTo>
                <a:close/>
                <a:moveTo>
                  <a:pt x="4821" y="1491"/>
                </a:moveTo>
                <a:lnTo>
                  <a:pt x="9976" y="4638"/>
                </a:lnTo>
                <a:lnTo>
                  <a:pt x="7540" y="6731"/>
                </a:lnTo>
                <a:cubicBezTo>
                  <a:pt x="7540" y="6731"/>
                  <a:pt x="4821" y="1491"/>
                  <a:pt x="4821" y="1491"/>
                </a:cubicBezTo>
                <a:close/>
                <a:moveTo>
                  <a:pt x="20405" y="1268"/>
                </a:moveTo>
                <a:lnTo>
                  <a:pt x="18383" y="1268"/>
                </a:lnTo>
                <a:cubicBezTo>
                  <a:pt x="18475" y="1089"/>
                  <a:pt x="18495" y="886"/>
                  <a:pt x="18428" y="687"/>
                </a:cubicBezTo>
                <a:cubicBezTo>
                  <a:pt x="18287" y="281"/>
                  <a:pt x="17814" y="0"/>
                  <a:pt x="17273" y="0"/>
                </a:cubicBezTo>
                <a:lnTo>
                  <a:pt x="4321" y="0"/>
                </a:lnTo>
                <a:cubicBezTo>
                  <a:pt x="3782" y="0"/>
                  <a:pt x="3310" y="281"/>
                  <a:pt x="3170" y="687"/>
                </a:cubicBezTo>
                <a:cubicBezTo>
                  <a:pt x="3100" y="886"/>
                  <a:pt x="3124" y="1089"/>
                  <a:pt x="3217" y="1268"/>
                </a:cubicBezTo>
                <a:lnTo>
                  <a:pt x="1194" y="1268"/>
                </a:lnTo>
                <a:cubicBezTo>
                  <a:pt x="536" y="1268"/>
                  <a:pt x="0" y="1685"/>
                  <a:pt x="0" y="2200"/>
                </a:cubicBezTo>
                <a:lnTo>
                  <a:pt x="0" y="20672"/>
                </a:lnTo>
                <a:cubicBezTo>
                  <a:pt x="0" y="21185"/>
                  <a:pt x="536" y="21600"/>
                  <a:pt x="1194" y="21600"/>
                </a:cubicBezTo>
                <a:lnTo>
                  <a:pt x="20405" y="21600"/>
                </a:lnTo>
                <a:cubicBezTo>
                  <a:pt x="21066" y="21600"/>
                  <a:pt x="21600" y="21185"/>
                  <a:pt x="21600" y="20672"/>
                </a:cubicBezTo>
                <a:lnTo>
                  <a:pt x="21600" y="2200"/>
                </a:lnTo>
                <a:cubicBezTo>
                  <a:pt x="21600" y="1685"/>
                  <a:pt x="21063" y="1268"/>
                  <a:pt x="20405" y="1268"/>
                </a:cubicBezTo>
                <a:cubicBezTo>
                  <a:pt x="20405" y="1268"/>
                  <a:pt x="20405" y="1268"/>
                  <a:pt x="20405" y="1268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0" name="Shape 23273"/>
          <p:cNvSpPr/>
          <p:nvPr/>
        </p:nvSpPr>
        <p:spPr>
          <a:xfrm>
            <a:off x="6165340" y="1591612"/>
            <a:ext cx="416042" cy="4374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83" h="21528" extrusionOk="0">
                <a:moveTo>
                  <a:pt x="20397" y="24"/>
                </a:moveTo>
                <a:cubicBezTo>
                  <a:pt x="20049" y="-72"/>
                  <a:pt x="19682" y="135"/>
                  <a:pt x="19583" y="476"/>
                </a:cubicBezTo>
                <a:cubicBezTo>
                  <a:pt x="19579" y="494"/>
                  <a:pt x="19072" y="2204"/>
                  <a:pt x="17545" y="2940"/>
                </a:cubicBezTo>
                <a:cubicBezTo>
                  <a:pt x="16137" y="3619"/>
                  <a:pt x="15455" y="4433"/>
                  <a:pt x="15115" y="5110"/>
                </a:cubicBezTo>
                <a:cubicBezTo>
                  <a:pt x="13991" y="4299"/>
                  <a:pt x="12652" y="3845"/>
                  <a:pt x="11230" y="3845"/>
                </a:cubicBezTo>
                <a:cubicBezTo>
                  <a:pt x="9469" y="3845"/>
                  <a:pt x="7817" y="4515"/>
                  <a:pt x="6572" y="5736"/>
                </a:cubicBezTo>
                <a:lnTo>
                  <a:pt x="5866" y="6428"/>
                </a:lnTo>
                <a:cubicBezTo>
                  <a:pt x="5860" y="6431"/>
                  <a:pt x="5859" y="6412"/>
                  <a:pt x="5853" y="6415"/>
                </a:cubicBezTo>
                <a:cubicBezTo>
                  <a:pt x="5837" y="6421"/>
                  <a:pt x="5853" y="6447"/>
                  <a:pt x="5839" y="6455"/>
                </a:cubicBezTo>
                <a:lnTo>
                  <a:pt x="1928" y="10277"/>
                </a:lnTo>
                <a:cubicBezTo>
                  <a:pt x="-642" y="12796"/>
                  <a:pt x="-642" y="16905"/>
                  <a:pt x="1928" y="19424"/>
                </a:cubicBezTo>
                <a:lnTo>
                  <a:pt x="2145" y="19624"/>
                </a:lnTo>
                <a:cubicBezTo>
                  <a:pt x="3390" y="20846"/>
                  <a:pt x="5043" y="21528"/>
                  <a:pt x="6803" y="21528"/>
                </a:cubicBezTo>
                <a:cubicBezTo>
                  <a:pt x="8564" y="21528"/>
                  <a:pt x="10217" y="20846"/>
                  <a:pt x="11461" y="19624"/>
                </a:cubicBezTo>
                <a:lnTo>
                  <a:pt x="16106" y="15083"/>
                </a:lnTo>
                <a:cubicBezTo>
                  <a:pt x="18647" y="12593"/>
                  <a:pt x="18668" y="8569"/>
                  <a:pt x="16187" y="6042"/>
                </a:cubicBezTo>
                <a:cubicBezTo>
                  <a:pt x="16240" y="5698"/>
                  <a:pt x="16457" y="4906"/>
                  <a:pt x="18129" y="4098"/>
                </a:cubicBezTo>
                <a:cubicBezTo>
                  <a:pt x="20177" y="3111"/>
                  <a:pt x="20832" y="916"/>
                  <a:pt x="20859" y="823"/>
                </a:cubicBezTo>
                <a:cubicBezTo>
                  <a:pt x="20958" y="480"/>
                  <a:pt x="20747" y="121"/>
                  <a:pt x="20397" y="24"/>
                </a:cubicBezTo>
                <a:close/>
                <a:moveTo>
                  <a:pt x="11230" y="5123"/>
                </a:moveTo>
                <a:cubicBezTo>
                  <a:pt x="12597" y="5123"/>
                  <a:pt x="13871" y="5655"/>
                  <a:pt x="14856" y="6575"/>
                </a:cubicBezTo>
                <a:cubicBezTo>
                  <a:pt x="14923" y="6759"/>
                  <a:pt x="15053" y="6883"/>
                  <a:pt x="15237" y="6948"/>
                </a:cubicBezTo>
                <a:cubicBezTo>
                  <a:pt x="17209" y="8970"/>
                  <a:pt x="17198" y="12175"/>
                  <a:pt x="15169" y="14165"/>
                </a:cubicBezTo>
                <a:lnTo>
                  <a:pt x="14558" y="14764"/>
                </a:lnTo>
                <a:cubicBezTo>
                  <a:pt x="9911" y="12381"/>
                  <a:pt x="7567" y="8943"/>
                  <a:pt x="6708" y="7414"/>
                </a:cubicBezTo>
                <a:lnTo>
                  <a:pt x="7496" y="6641"/>
                </a:lnTo>
                <a:cubicBezTo>
                  <a:pt x="8491" y="5665"/>
                  <a:pt x="9822" y="5123"/>
                  <a:pt x="11230" y="5123"/>
                </a:cubicBezTo>
                <a:close/>
                <a:moveTo>
                  <a:pt x="6219" y="7893"/>
                </a:moveTo>
                <a:cubicBezTo>
                  <a:pt x="7182" y="9563"/>
                  <a:pt x="9554" y="12867"/>
                  <a:pt x="14082" y="15243"/>
                </a:cubicBezTo>
                <a:lnTo>
                  <a:pt x="10538" y="18718"/>
                </a:lnTo>
                <a:cubicBezTo>
                  <a:pt x="9542" y="19697"/>
                  <a:pt x="8212" y="20236"/>
                  <a:pt x="6803" y="20236"/>
                </a:cubicBezTo>
                <a:cubicBezTo>
                  <a:pt x="5394" y="20236"/>
                  <a:pt x="4078" y="19697"/>
                  <a:pt x="3082" y="18718"/>
                </a:cubicBezTo>
                <a:lnTo>
                  <a:pt x="2865" y="18505"/>
                </a:lnTo>
                <a:cubicBezTo>
                  <a:pt x="809" y="16489"/>
                  <a:pt x="809" y="13211"/>
                  <a:pt x="2865" y="11195"/>
                </a:cubicBezTo>
                <a:lnTo>
                  <a:pt x="6219" y="7893"/>
                </a:lnTo>
                <a:close/>
                <a:moveTo>
                  <a:pt x="12127" y="9052"/>
                </a:moveTo>
                <a:lnTo>
                  <a:pt x="10972" y="10183"/>
                </a:lnTo>
                <a:cubicBezTo>
                  <a:pt x="10842" y="10309"/>
                  <a:pt x="10842" y="10523"/>
                  <a:pt x="10972" y="10649"/>
                </a:cubicBezTo>
                <a:cubicBezTo>
                  <a:pt x="11036" y="10712"/>
                  <a:pt x="11120" y="10743"/>
                  <a:pt x="11203" y="10743"/>
                </a:cubicBezTo>
                <a:cubicBezTo>
                  <a:pt x="11288" y="10743"/>
                  <a:pt x="11370" y="10712"/>
                  <a:pt x="11434" y="10649"/>
                </a:cubicBezTo>
                <a:lnTo>
                  <a:pt x="12589" y="9504"/>
                </a:lnTo>
                <a:cubicBezTo>
                  <a:pt x="12717" y="9378"/>
                  <a:pt x="12717" y="9178"/>
                  <a:pt x="12589" y="9052"/>
                </a:cubicBezTo>
                <a:cubicBezTo>
                  <a:pt x="12460" y="8926"/>
                  <a:pt x="12256" y="8926"/>
                  <a:pt x="12127" y="9052"/>
                </a:cubicBezTo>
                <a:close/>
                <a:moveTo>
                  <a:pt x="4508" y="10330"/>
                </a:moveTo>
                <a:lnTo>
                  <a:pt x="3476" y="11342"/>
                </a:lnTo>
                <a:cubicBezTo>
                  <a:pt x="1576" y="13147"/>
                  <a:pt x="1227" y="15027"/>
                  <a:pt x="2471" y="16788"/>
                </a:cubicBezTo>
                <a:cubicBezTo>
                  <a:pt x="2535" y="16877"/>
                  <a:pt x="2639" y="16921"/>
                  <a:pt x="2743" y="16921"/>
                </a:cubicBezTo>
                <a:cubicBezTo>
                  <a:pt x="2807" y="16921"/>
                  <a:pt x="2876" y="16905"/>
                  <a:pt x="2933" y="16868"/>
                </a:cubicBezTo>
                <a:cubicBezTo>
                  <a:pt x="3082" y="16765"/>
                  <a:pt x="3116" y="16560"/>
                  <a:pt x="3014" y="16415"/>
                </a:cubicBezTo>
                <a:cubicBezTo>
                  <a:pt x="1963" y="14928"/>
                  <a:pt x="2272" y="13376"/>
                  <a:pt x="3938" y="11794"/>
                </a:cubicBezTo>
                <a:lnTo>
                  <a:pt x="4970" y="10783"/>
                </a:lnTo>
                <a:cubicBezTo>
                  <a:pt x="5098" y="10657"/>
                  <a:pt x="5098" y="10456"/>
                  <a:pt x="4970" y="10330"/>
                </a:cubicBezTo>
                <a:cubicBezTo>
                  <a:pt x="4842" y="10204"/>
                  <a:pt x="4638" y="10204"/>
                  <a:pt x="4508" y="10330"/>
                </a:cubicBezTo>
                <a:close/>
                <a:moveTo>
                  <a:pt x="3136" y="17147"/>
                </a:moveTo>
                <a:cubicBezTo>
                  <a:pt x="3008" y="17273"/>
                  <a:pt x="3008" y="17474"/>
                  <a:pt x="3136" y="17600"/>
                </a:cubicBezTo>
                <a:lnTo>
                  <a:pt x="3299" y="17746"/>
                </a:lnTo>
                <a:cubicBezTo>
                  <a:pt x="3364" y="17809"/>
                  <a:pt x="3445" y="17840"/>
                  <a:pt x="3530" y="17840"/>
                </a:cubicBezTo>
                <a:cubicBezTo>
                  <a:pt x="3613" y="17840"/>
                  <a:pt x="3696" y="17809"/>
                  <a:pt x="3761" y="17746"/>
                </a:cubicBezTo>
                <a:cubicBezTo>
                  <a:pt x="3888" y="17621"/>
                  <a:pt x="3891" y="17420"/>
                  <a:pt x="3761" y="17294"/>
                </a:cubicBezTo>
                <a:lnTo>
                  <a:pt x="3612" y="17147"/>
                </a:lnTo>
                <a:cubicBezTo>
                  <a:pt x="3483" y="17021"/>
                  <a:pt x="3265" y="17021"/>
                  <a:pt x="3136" y="17147"/>
                </a:cubicBezTo>
                <a:close/>
              </a:path>
            </a:pathLst>
          </a:custGeom>
          <a:solidFill>
            <a:srgbClr val="A0313C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1" name="Shape 23277"/>
          <p:cNvSpPr/>
          <p:nvPr/>
        </p:nvSpPr>
        <p:spPr>
          <a:xfrm>
            <a:off x="6136072" y="2784350"/>
            <a:ext cx="389697" cy="385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2" h="21488" extrusionOk="0">
                <a:moveTo>
                  <a:pt x="8461" y="16"/>
                </a:moveTo>
                <a:cubicBezTo>
                  <a:pt x="8070" y="-63"/>
                  <a:pt x="7693" y="163"/>
                  <a:pt x="7557" y="550"/>
                </a:cubicBezTo>
                <a:lnTo>
                  <a:pt x="3016" y="12452"/>
                </a:lnTo>
                <a:lnTo>
                  <a:pt x="4522" y="13030"/>
                </a:lnTo>
                <a:lnTo>
                  <a:pt x="8827" y="1707"/>
                </a:lnTo>
                <a:lnTo>
                  <a:pt x="19160" y="4443"/>
                </a:lnTo>
                <a:cubicBezTo>
                  <a:pt x="18514" y="6511"/>
                  <a:pt x="16971" y="10815"/>
                  <a:pt x="15500" y="14832"/>
                </a:cubicBezTo>
                <a:cubicBezTo>
                  <a:pt x="14216" y="18338"/>
                  <a:pt x="13483" y="19548"/>
                  <a:pt x="12078" y="19793"/>
                </a:cubicBezTo>
                <a:cubicBezTo>
                  <a:pt x="9207" y="20203"/>
                  <a:pt x="9258" y="16412"/>
                  <a:pt x="9258" y="16412"/>
                </a:cubicBezTo>
                <a:lnTo>
                  <a:pt x="88" y="12585"/>
                </a:lnTo>
                <a:cubicBezTo>
                  <a:pt x="-563" y="16850"/>
                  <a:pt x="2607" y="17880"/>
                  <a:pt x="2607" y="17880"/>
                </a:cubicBezTo>
                <a:lnTo>
                  <a:pt x="9323" y="21017"/>
                </a:lnTo>
                <a:cubicBezTo>
                  <a:pt x="9323" y="21018"/>
                  <a:pt x="10380" y="21537"/>
                  <a:pt x="11518" y="21484"/>
                </a:cubicBezTo>
                <a:cubicBezTo>
                  <a:pt x="14587" y="21409"/>
                  <a:pt x="15656" y="19123"/>
                  <a:pt x="17007" y="15433"/>
                </a:cubicBezTo>
                <a:cubicBezTo>
                  <a:pt x="18960" y="10100"/>
                  <a:pt x="20948" y="4106"/>
                  <a:pt x="20968" y="4043"/>
                </a:cubicBezTo>
                <a:cubicBezTo>
                  <a:pt x="21037" y="3817"/>
                  <a:pt x="20999" y="3579"/>
                  <a:pt x="20882" y="3375"/>
                </a:cubicBezTo>
                <a:cubicBezTo>
                  <a:pt x="20764" y="3172"/>
                  <a:pt x="20567" y="3021"/>
                  <a:pt x="20343" y="2975"/>
                </a:cubicBezTo>
                <a:lnTo>
                  <a:pt x="8461" y="16"/>
                </a:lnTo>
                <a:close/>
                <a:moveTo>
                  <a:pt x="9861" y="4999"/>
                </a:moveTo>
                <a:cubicBezTo>
                  <a:pt x="9367" y="4999"/>
                  <a:pt x="8957" y="5394"/>
                  <a:pt x="8957" y="5889"/>
                </a:cubicBezTo>
                <a:cubicBezTo>
                  <a:pt x="8957" y="6385"/>
                  <a:pt x="9367" y="6779"/>
                  <a:pt x="9861" y="6779"/>
                </a:cubicBezTo>
                <a:cubicBezTo>
                  <a:pt x="10353" y="6779"/>
                  <a:pt x="10743" y="6385"/>
                  <a:pt x="10743" y="5889"/>
                </a:cubicBezTo>
                <a:cubicBezTo>
                  <a:pt x="10743" y="5394"/>
                  <a:pt x="10353" y="4999"/>
                  <a:pt x="9861" y="4999"/>
                </a:cubicBezTo>
                <a:close/>
                <a:moveTo>
                  <a:pt x="12056" y="5733"/>
                </a:moveTo>
                <a:cubicBezTo>
                  <a:pt x="11633" y="5612"/>
                  <a:pt x="11184" y="5869"/>
                  <a:pt x="11066" y="6312"/>
                </a:cubicBezTo>
                <a:cubicBezTo>
                  <a:pt x="10949" y="6755"/>
                  <a:pt x="11195" y="7214"/>
                  <a:pt x="11626" y="7335"/>
                </a:cubicBezTo>
                <a:cubicBezTo>
                  <a:pt x="11626" y="7335"/>
                  <a:pt x="15113" y="8447"/>
                  <a:pt x="15113" y="8447"/>
                </a:cubicBezTo>
                <a:cubicBezTo>
                  <a:pt x="15182" y="8467"/>
                  <a:pt x="15256" y="8470"/>
                  <a:pt x="15328" y="8470"/>
                </a:cubicBezTo>
                <a:cubicBezTo>
                  <a:pt x="15681" y="8470"/>
                  <a:pt x="16003" y="8238"/>
                  <a:pt x="16103" y="7869"/>
                </a:cubicBezTo>
                <a:cubicBezTo>
                  <a:pt x="16221" y="7425"/>
                  <a:pt x="15972" y="6967"/>
                  <a:pt x="15543" y="6846"/>
                </a:cubicBezTo>
                <a:lnTo>
                  <a:pt x="12056" y="5733"/>
                </a:lnTo>
                <a:close/>
                <a:moveTo>
                  <a:pt x="8483" y="7847"/>
                </a:moveTo>
                <a:cubicBezTo>
                  <a:pt x="7990" y="7847"/>
                  <a:pt x="7579" y="8242"/>
                  <a:pt x="7579" y="8737"/>
                </a:cubicBezTo>
                <a:cubicBezTo>
                  <a:pt x="7579" y="9231"/>
                  <a:pt x="7990" y="9627"/>
                  <a:pt x="8483" y="9627"/>
                </a:cubicBezTo>
                <a:cubicBezTo>
                  <a:pt x="8977" y="9627"/>
                  <a:pt x="9366" y="9231"/>
                  <a:pt x="9366" y="8737"/>
                </a:cubicBezTo>
                <a:cubicBezTo>
                  <a:pt x="9366" y="8242"/>
                  <a:pt x="8977" y="7847"/>
                  <a:pt x="8483" y="7847"/>
                </a:cubicBezTo>
                <a:close/>
                <a:moveTo>
                  <a:pt x="10722" y="9293"/>
                </a:moveTo>
                <a:cubicBezTo>
                  <a:pt x="10299" y="9148"/>
                  <a:pt x="9831" y="9392"/>
                  <a:pt x="9688" y="9827"/>
                </a:cubicBezTo>
                <a:cubicBezTo>
                  <a:pt x="9549" y="10264"/>
                  <a:pt x="9783" y="10726"/>
                  <a:pt x="10205" y="10872"/>
                </a:cubicBezTo>
                <a:lnTo>
                  <a:pt x="13671" y="12163"/>
                </a:lnTo>
                <a:cubicBezTo>
                  <a:pt x="13753" y="12192"/>
                  <a:pt x="13846" y="12207"/>
                  <a:pt x="13929" y="12207"/>
                </a:cubicBezTo>
                <a:cubicBezTo>
                  <a:pt x="14268" y="12209"/>
                  <a:pt x="14592" y="11978"/>
                  <a:pt x="14704" y="11629"/>
                </a:cubicBezTo>
                <a:cubicBezTo>
                  <a:pt x="14844" y="11193"/>
                  <a:pt x="14610" y="10728"/>
                  <a:pt x="14187" y="10583"/>
                </a:cubicBezTo>
                <a:lnTo>
                  <a:pt x="10722" y="9293"/>
                </a:lnTo>
                <a:close/>
                <a:moveTo>
                  <a:pt x="7105" y="11406"/>
                </a:moveTo>
                <a:cubicBezTo>
                  <a:pt x="6612" y="11406"/>
                  <a:pt x="6201" y="11800"/>
                  <a:pt x="6201" y="12296"/>
                </a:cubicBezTo>
                <a:cubicBezTo>
                  <a:pt x="6201" y="12791"/>
                  <a:pt x="6612" y="13186"/>
                  <a:pt x="7105" y="13186"/>
                </a:cubicBezTo>
                <a:cubicBezTo>
                  <a:pt x="7598" y="13186"/>
                  <a:pt x="7988" y="12791"/>
                  <a:pt x="7988" y="12296"/>
                </a:cubicBezTo>
                <a:cubicBezTo>
                  <a:pt x="7988" y="11800"/>
                  <a:pt x="7598" y="11406"/>
                  <a:pt x="7105" y="11406"/>
                </a:cubicBezTo>
                <a:close/>
                <a:moveTo>
                  <a:pt x="9323" y="12163"/>
                </a:moveTo>
                <a:cubicBezTo>
                  <a:pt x="8900" y="12016"/>
                  <a:pt x="8450" y="12236"/>
                  <a:pt x="8311" y="12674"/>
                </a:cubicBezTo>
                <a:cubicBezTo>
                  <a:pt x="8172" y="13109"/>
                  <a:pt x="8406" y="13577"/>
                  <a:pt x="8827" y="13720"/>
                </a:cubicBezTo>
                <a:lnTo>
                  <a:pt x="12315" y="15010"/>
                </a:lnTo>
                <a:cubicBezTo>
                  <a:pt x="12398" y="15040"/>
                  <a:pt x="12467" y="15055"/>
                  <a:pt x="12551" y="15055"/>
                </a:cubicBezTo>
                <a:cubicBezTo>
                  <a:pt x="12889" y="15055"/>
                  <a:pt x="13216" y="14825"/>
                  <a:pt x="13326" y="14476"/>
                </a:cubicBezTo>
                <a:cubicBezTo>
                  <a:pt x="13465" y="14039"/>
                  <a:pt x="13232" y="13573"/>
                  <a:pt x="12810" y="13431"/>
                </a:cubicBezTo>
                <a:cubicBezTo>
                  <a:pt x="12810" y="13431"/>
                  <a:pt x="9323" y="12163"/>
                  <a:pt x="9323" y="12163"/>
                </a:cubicBezTo>
                <a:close/>
              </a:path>
            </a:pathLst>
          </a:custGeom>
          <a:solidFill>
            <a:srgbClr val="A0313C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2" name="Shape 23281"/>
          <p:cNvSpPr/>
          <p:nvPr/>
        </p:nvSpPr>
        <p:spPr>
          <a:xfrm>
            <a:off x="6112181" y="3911680"/>
            <a:ext cx="437481" cy="4374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600" extrusionOk="0">
                <a:moveTo>
                  <a:pt x="13509" y="0"/>
                </a:moveTo>
                <a:cubicBezTo>
                  <a:pt x="13325" y="0"/>
                  <a:pt x="13140" y="67"/>
                  <a:pt x="13000" y="208"/>
                </a:cubicBezTo>
                <a:lnTo>
                  <a:pt x="6547" y="6683"/>
                </a:lnTo>
                <a:lnTo>
                  <a:pt x="0" y="21600"/>
                </a:lnTo>
                <a:lnTo>
                  <a:pt x="14867" y="15031"/>
                </a:lnTo>
                <a:lnTo>
                  <a:pt x="21320" y="8557"/>
                </a:lnTo>
                <a:cubicBezTo>
                  <a:pt x="21600" y="8275"/>
                  <a:pt x="21600" y="7816"/>
                  <a:pt x="21320" y="7534"/>
                </a:cubicBezTo>
                <a:cubicBezTo>
                  <a:pt x="21036" y="7254"/>
                  <a:pt x="20582" y="7254"/>
                  <a:pt x="20301" y="7534"/>
                </a:cubicBezTo>
                <a:lnTo>
                  <a:pt x="14037" y="13819"/>
                </a:lnTo>
                <a:lnTo>
                  <a:pt x="5245" y="17719"/>
                </a:lnTo>
                <a:lnTo>
                  <a:pt x="3887" y="16356"/>
                </a:lnTo>
                <a:lnTo>
                  <a:pt x="7754" y="7516"/>
                </a:lnTo>
                <a:lnTo>
                  <a:pt x="14018" y="1230"/>
                </a:lnTo>
                <a:cubicBezTo>
                  <a:pt x="14303" y="949"/>
                  <a:pt x="14303" y="489"/>
                  <a:pt x="14018" y="208"/>
                </a:cubicBezTo>
                <a:cubicBezTo>
                  <a:pt x="13879" y="67"/>
                  <a:pt x="13693" y="0"/>
                  <a:pt x="13509" y="0"/>
                </a:cubicBezTo>
                <a:close/>
                <a:moveTo>
                  <a:pt x="15207" y="1817"/>
                </a:moveTo>
                <a:cubicBezTo>
                  <a:pt x="15022" y="1817"/>
                  <a:pt x="14840" y="1885"/>
                  <a:pt x="14698" y="2026"/>
                </a:cubicBezTo>
                <a:lnTo>
                  <a:pt x="8660" y="8083"/>
                </a:lnTo>
                <a:cubicBezTo>
                  <a:pt x="8376" y="8365"/>
                  <a:pt x="8376" y="8824"/>
                  <a:pt x="8660" y="9106"/>
                </a:cubicBezTo>
                <a:cubicBezTo>
                  <a:pt x="8800" y="9246"/>
                  <a:pt x="8984" y="9314"/>
                  <a:pt x="9169" y="9314"/>
                </a:cubicBezTo>
                <a:cubicBezTo>
                  <a:pt x="9351" y="9314"/>
                  <a:pt x="9537" y="9246"/>
                  <a:pt x="9679" y="9106"/>
                </a:cubicBezTo>
                <a:lnTo>
                  <a:pt x="15716" y="3048"/>
                </a:lnTo>
                <a:cubicBezTo>
                  <a:pt x="15997" y="2763"/>
                  <a:pt x="15997" y="2307"/>
                  <a:pt x="15716" y="2026"/>
                </a:cubicBezTo>
                <a:cubicBezTo>
                  <a:pt x="15576" y="1885"/>
                  <a:pt x="15391" y="1817"/>
                  <a:pt x="15207" y="1817"/>
                </a:cubicBezTo>
                <a:close/>
                <a:moveTo>
                  <a:pt x="17018" y="3635"/>
                </a:moveTo>
                <a:cubicBezTo>
                  <a:pt x="16834" y="3635"/>
                  <a:pt x="16649" y="3701"/>
                  <a:pt x="16509" y="3843"/>
                </a:cubicBezTo>
                <a:lnTo>
                  <a:pt x="10471" y="9901"/>
                </a:lnTo>
                <a:cubicBezTo>
                  <a:pt x="10191" y="10182"/>
                  <a:pt x="10191" y="10643"/>
                  <a:pt x="10471" y="10923"/>
                </a:cubicBezTo>
                <a:cubicBezTo>
                  <a:pt x="10613" y="11064"/>
                  <a:pt x="10800" y="11131"/>
                  <a:pt x="10981" y="11131"/>
                </a:cubicBezTo>
                <a:cubicBezTo>
                  <a:pt x="11167" y="11131"/>
                  <a:pt x="11350" y="11064"/>
                  <a:pt x="11490" y="10923"/>
                </a:cubicBezTo>
                <a:lnTo>
                  <a:pt x="17528" y="4865"/>
                </a:lnTo>
                <a:cubicBezTo>
                  <a:pt x="17808" y="4583"/>
                  <a:pt x="17808" y="4124"/>
                  <a:pt x="17528" y="3843"/>
                </a:cubicBezTo>
                <a:cubicBezTo>
                  <a:pt x="17387" y="3701"/>
                  <a:pt x="17202" y="3635"/>
                  <a:pt x="17018" y="3635"/>
                </a:cubicBezTo>
                <a:close/>
                <a:moveTo>
                  <a:pt x="18226" y="4846"/>
                </a:moveTo>
                <a:cubicBezTo>
                  <a:pt x="18042" y="4846"/>
                  <a:pt x="17856" y="4912"/>
                  <a:pt x="17716" y="5055"/>
                </a:cubicBezTo>
                <a:lnTo>
                  <a:pt x="11679" y="11112"/>
                </a:lnTo>
                <a:cubicBezTo>
                  <a:pt x="11399" y="11393"/>
                  <a:pt x="11399" y="11853"/>
                  <a:pt x="11679" y="12135"/>
                </a:cubicBezTo>
                <a:cubicBezTo>
                  <a:pt x="11819" y="12276"/>
                  <a:pt x="12006" y="12343"/>
                  <a:pt x="12188" y="12343"/>
                </a:cubicBezTo>
                <a:cubicBezTo>
                  <a:pt x="12375" y="12343"/>
                  <a:pt x="12557" y="12276"/>
                  <a:pt x="12698" y="12135"/>
                </a:cubicBezTo>
                <a:lnTo>
                  <a:pt x="18735" y="6077"/>
                </a:lnTo>
                <a:cubicBezTo>
                  <a:pt x="19018" y="5794"/>
                  <a:pt x="19018" y="5336"/>
                  <a:pt x="18735" y="5055"/>
                </a:cubicBezTo>
                <a:cubicBezTo>
                  <a:pt x="18594" y="4912"/>
                  <a:pt x="18410" y="4846"/>
                  <a:pt x="18226" y="4846"/>
                </a:cubicBezTo>
                <a:close/>
              </a:path>
            </a:pathLst>
          </a:custGeom>
          <a:solidFill>
            <a:srgbClr val="A0313C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3" name="Shape 23282"/>
          <p:cNvSpPr/>
          <p:nvPr/>
        </p:nvSpPr>
        <p:spPr>
          <a:xfrm>
            <a:off x="6162629" y="5178362"/>
            <a:ext cx="336581" cy="4329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07" y="19743"/>
                </a:moveTo>
                <a:lnTo>
                  <a:pt x="13448" y="19743"/>
                </a:lnTo>
                <a:lnTo>
                  <a:pt x="11782" y="5702"/>
                </a:lnTo>
                <a:lnTo>
                  <a:pt x="13892" y="7512"/>
                </a:lnTo>
                <a:cubicBezTo>
                  <a:pt x="13969" y="7578"/>
                  <a:pt x="14074" y="7615"/>
                  <a:pt x="14186" y="7615"/>
                </a:cubicBezTo>
                <a:cubicBezTo>
                  <a:pt x="14210" y="7615"/>
                  <a:pt x="14233" y="7615"/>
                  <a:pt x="14255" y="7608"/>
                </a:cubicBezTo>
                <a:cubicBezTo>
                  <a:pt x="14389" y="7590"/>
                  <a:pt x="14505" y="7518"/>
                  <a:pt x="14558" y="7421"/>
                </a:cubicBezTo>
                <a:lnTo>
                  <a:pt x="16787" y="3129"/>
                </a:lnTo>
                <a:lnTo>
                  <a:pt x="19207" y="3129"/>
                </a:lnTo>
                <a:cubicBezTo>
                  <a:pt x="19207" y="3129"/>
                  <a:pt x="19207" y="19743"/>
                  <a:pt x="19207" y="19743"/>
                </a:cubicBezTo>
                <a:close/>
                <a:moveTo>
                  <a:pt x="2385" y="19743"/>
                </a:moveTo>
                <a:lnTo>
                  <a:pt x="2385" y="3129"/>
                </a:lnTo>
                <a:lnTo>
                  <a:pt x="4808" y="3129"/>
                </a:lnTo>
                <a:lnTo>
                  <a:pt x="7039" y="7421"/>
                </a:lnTo>
                <a:cubicBezTo>
                  <a:pt x="7090" y="7521"/>
                  <a:pt x="7200" y="7590"/>
                  <a:pt x="7337" y="7611"/>
                </a:cubicBezTo>
                <a:cubicBezTo>
                  <a:pt x="7362" y="7615"/>
                  <a:pt x="7384" y="7615"/>
                  <a:pt x="7408" y="7615"/>
                </a:cubicBezTo>
                <a:cubicBezTo>
                  <a:pt x="7521" y="7615"/>
                  <a:pt x="7626" y="7578"/>
                  <a:pt x="7704" y="7515"/>
                </a:cubicBezTo>
                <a:lnTo>
                  <a:pt x="9591" y="5893"/>
                </a:lnTo>
                <a:lnTo>
                  <a:pt x="7949" y="19743"/>
                </a:lnTo>
                <a:cubicBezTo>
                  <a:pt x="7949" y="19743"/>
                  <a:pt x="2385" y="19743"/>
                  <a:pt x="2385" y="19743"/>
                </a:cubicBezTo>
                <a:close/>
                <a:moveTo>
                  <a:pt x="11619" y="4638"/>
                </a:moveTo>
                <a:lnTo>
                  <a:pt x="16774" y="1495"/>
                </a:lnTo>
                <a:lnTo>
                  <a:pt x="14054" y="6731"/>
                </a:lnTo>
                <a:cubicBezTo>
                  <a:pt x="14054" y="6731"/>
                  <a:pt x="11619" y="4638"/>
                  <a:pt x="11619" y="4638"/>
                </a:cubicBezTo>
                <a:close/>
                <a:moveTo>
                  <a:pt x="4821" y="1491"/>
                </a:moveTo>
                <a:lnTo>
                  <a:pt x="9976" y="4638"/>
                </a:lnTo>
                <a:lnTo>
                  <a:pt x="7540" y="6731"/>
                </a:lnTo>
                <a:cubicBezTo>
                  <a:pt x="7540" y="6731"/>
                  <a:pt x="4821" y="1491"/>
                  <a:pt x="4821" y="1491"/>
                </a:cubicBezTo>
                <a:close/>
                <a:moveTo>
                  <a:pt x="20405" y="1268"/>
                </a:moveTo>
                <a:lnTo>
                  <a:pt x="18383" y="1268"/>
                </a:lnTo>
                <a:cubicBezTo>
                  <a:pt x="18475" y="1089"/>
                  <a:pt x="18495" y="886"/>
                  <a:pt x="18428" y="687"/>
                </a:cubicBezTo>
                <a:cubicBezTo>
                  <a:pt x="18287" y="281"/>
                  <a:pt x="17814" y="0"/>
                  <a:pt x="17273" y="0"/>
                </a:cubicBezTo>
                <a:lnTo>
                  <a:pt x="4321" y="0"/>
                </a:lnTo>
                <a:cubicBezTo>
                  <a:pt x="3782" y="0"/>
                  <a:pt x="3310" y="281"/>
                  <a:pt x="3170" y="687"/>
                </a:cubicBezTo>
                <a:cubicBezTo>
                  <a:pt x="3100" y="886"/>
                  <a:pt x="3124" y="1089"/>
                  <a:pt x="3217" y="1268"/>
                </a:cubicBezTo>
                <a:lnTo>
                  <a:pt x="1194" y="1268"/>
                </a:lnTo>
                <a:cubicBezTo>
                  <a:pt x="536" y="1268"/>
                  <a:pt x="0" y="1685"/>
                  <a:pt x="0" y="2200"/>
                </a:cubicBezTo>
                <a:lnTo>
                  <a:pt x="0" y="20672"/>
                </a:lnTo>
                <a:cubicBezTo>
                  <a:pt x="0" y="21185"/>
                  <a:pt x="536" y="21600"/>
                  <a:pt x="1194" y="21600"/>
                </a:cubicBezTo>
                <a:lnTo>
                  <a:pt x="20405" y="21600"/>
                </a:lnTo>
                <a:cubicBezTo>
                  <a:pt x="21066" y="21600"/>
                  <a:pt x="21600" y="21185"/>
                  <a:pt x="21600" y="20672"/>
                </a:cubicBezTo>
                <a:lnTo>
                  <a:pt x="21600" y="2200"/>
                </a:lnTo>
                <a:cubicBezTo>
                  <a:pt x="21600" y="1685"/>
                  <a:pt x="21063" y="1268"/>
                  <a:pt x="20405" y="1268"/>
                </a:cubicBezTo>
                <a:cubicBezTo>
                  <a:pt x="20405" y="1268"/>
                  <a:pt x="20405" y="1268"/>
                  <a:pt x="20405" y="1268"/>
                </a:cubicBezTo>
                <a:close/>
              </a:path>
            </a:pathLst>
          </a:custGeom>
          <a:solidFill>
            <a:srgbClr val="A0313C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4" name="矩形 23"/>
          <p:cNvSpPr/>
          <p:nvPr/>
        </p:nvSpPr>
        <p:spPr>
          <a:xfrm>
            <a:off x="7021155" y="1591612"/>
            <a:ext cx="4053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021154" y="2715626"/>
            <a:ext cx="4053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021154" y="3911680"/>
            <a:ext cx="4053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021154" y="5178362"/>
            <a:ext cx="4053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98518" y="31662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工作类别</a:t>
            </a:r>
            <a:endParaRPr lang="zh-CN" altLang="en-US" sz="24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-57977" y="314288"/>
            <a:ext cx="485407" cy="369454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5400000">
            <a:off x="-57476" y="286457"/>
            <a:ext cx="558540" cy="425117"/>
          </a:xfrm>
          <a:prstGeom prst="triangl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rot="1678760">
            <a:off x="5911907" y="1810441"/>
            <a:ext cx="2053027" cy="2053027"/>
          </a:xfrm>
          <a:prstGeom prst="teardrop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泪滴形 12"/>
          <p:cNvSpPr/>
          <p:nvPr/>
        </p:nvSpPr>
        <p:spPr>
          <a:xfrm rot="18558172" flipH="1">
            <a:off x="4351393" y="3505005"/>
            <a:ext cx="2205204" cy="2205204"/>
          </a:xfrm>
          <a:prstGeom prst="teardrop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57659" y="2264442"/>
            <a:ext cx="32127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457659" y="3363569"/>
            <a:ext cx="32127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30533" y="282928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工作类别</a:t>
            </a:r>
            <a:endParaRPr lang="zh-CN" altLang="en-US" sz="24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80122" y="460760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工作类别</a:t>
            </a:r>
            <a:endParaRPr lang="zh-CN" altLang="en-US" sz="24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9" name="Shape 23276"/>
          <p:cNvSpPr/>
          <p:nvPr/>
        </p:nvSpPr>
        <p:spPr>
          <a:xfrm>
            <a:off x="6652138" y="2214957"/>
            <a:ext cx="572561" cy="5009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37" y="14192"/>
                </a:moveTo>
                <a:lnTo>
                  <a:pt x="21600" y="15428"/>
                </a:lnTo>
                <a:lnTo>
                  <a:pt x="10800" y="21600"/>
                </a:lnTo>
                <a:lnTo>
                  <a:pt x="0" y="15428"/>
                </a:lnTo>
                <a:lnTo>
                  <a:pt x="2163" y="14192"/>
                </a:lnTo>
                <a:lnTo>
                  <a:pt x="10800" y="19128"/>
                </a:lnTo>
                <a:cubicBezTo>
                  <a:pt x="10800" y="19128"/>
                  <a:pt x="19437" y="14192"/>
                  <a:pt x="19437" y="14192"/>
                </a:cubicBezTo>
                <a:close/>
                <a:moveTo>
                  <a:pt x="19437" y="9564"/>
                </a:moveTo>
                <a:lnTo>
                  <a:pt x="21600" y="10800"/>
                </a:lnTo>
                <a:lnTo>
                  <a:pt x="10800" y="16972"/>
                </a:lnTo>
                <a:lnTo>
                  <a:pt x="0" y="10800"/>
                </a:lnTo>
                <a:lnTo>
                  <a:pt x="2163" y="9564"/>
                </a:lnTo>
                <a:lnTo>
                  <a:pt x="10800" y="14499"/>
                </a:lnTo>
                <a:cubicBezTo>
                  <a:pt x="10800" y="14499"/>
                  <a:pt x="19437" y="9564"/>
                  <a:pt x="19437" y="9564"/>
                </a:cubicBezTo>
                <a:close/>
                <a:moveTo>
                  <a:pt x="10800" y="2048"/>
                </a:moveTo>
                <a:lnTo>
                  <a:pt x="18016" y="6171"/>
                </a:lnTo>
                <a:lnTo>
                  <a:pt x="10800" y="10294"/>
                </a:lnTo>
                <a:lnTo>
                  <a:pt x="3585" y="6171"/>
                </a:lnTo>
                <a:cubicBezTo>
                  <a:pt x="3585" y="6171"/>
                  <a:pt x="10800" y="2048"/>
                  <a:pt x="10800" y="2048"/>
                </a:cubicBezTo>
                <a:close/>
                <a:moveTo>
                  <a:pt x="21600" y="6171"/>
                </a:moveTo>
                <a:lnTo>
                  <a:pt x="10800" y="0"/>
                </a:lnTo>
                <a:lnTo>
                  <a:pt x="0" y="6171"/>
                </a:lnTo>
                <a:lnTo>
                  <a:pt x="10800" y="12343"/>
                </a:lnTo>
                <a:cubicBezTo>
                  <a:pt x="10800" y="12343"/>
                  <a:pt x="21600" y="6171"/>
                  <a:pt x="21600" y="617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0" name="Shape 23278"/>
          <p:cNvSpPr/>
          <p:nvPr/>
        </p:nvSpPr>
        <p:spPr>
          <a:xfrm>
            <a:off x="5251849" y="3953002"/>
            <a:ext cx="344404" cy="5009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3" y="15035"/>
                </a:moveTo>
                <a:lnTo>
                  <a:pt x="11783" y="13500"/>
                </a:lnTo>
                <a:cubicBezTo>
                  <a:pt x="11783" y="13127"/>
                  <a:pt x="11341" y="12823"/>
                  <a:pt x="10799" y="12823"/>
                </a:cubicBezTo>
                <a:cubicBezTo>
                  <a:pt x="10259" y="12823"/>
                  <a:pt x="9817" y="13127"/>
                  <a:pt x="9817" y="13500"/>
                </a:cubicBezTo>
                <a:lnTo>
                  <a:pt x="9817" y="15035"/>
                </a:lnTo>
                <a:cubicBezTo>
                  <a:pt x="9233" y="15269"/>
                  <a:pt x="8834" y="15701"/>
                  <a:pt x="8834" y="16198"/>
                </a:cubicBezTo>
                <a:cubicBezTo>
                  <a:pt x="8834" y="16943"/>
                  <a:pt x="9716" y="17549"/>
                  <a:pt x="10799" y="17549"/>
                </a:cubicBezTo>
                <a:cubicBezTo>
                  <a:pt x="11883" y="17549"/>
                  <a:pt x="12761" y="16943"/>
                  <a:pt x="12761" y="16198"/>
                </a:cubicBezTo>
                <a:cubicBezTo>
                  <a:pt x="12761" y="15701"/>
                  <a:pt x="12368" y="15269"/>
                  <a:pt x="11783" y="15035"/>
                </a:cubicBezTo>
                <a:cubicBezTo>
                  <a:pt x="11783" y="15035"/>
                  <a:pt x="11783" y="15035"/>
                  <a:pt x="11783" y="15035"/>
                </a:cubicBezTo>
                <a:close/>
                <a:moveTo>
                  <a:pt x="19636" y="19573"/>
                </a:moveTo>
                <a:cubicBezTo>
                  <a:pt x="19636" y="19945"/>
                  <a:pt x="19195" y="20248"/>
                  <a:pt x="18652" y="20248"/>
                </a:cubicBezTo>
                <a:lnTo>
                  <a:pt x="2943" y="20248"/>
                </a:lnTo>
                <a:cubicBezTo>
                  <a:pt x="2405" y="20248"/>
                  <a:pt x="1964" y="19945"/>
                  <a:pt x="1964" y="19573"/>
                </a:cubicBezTo>
                <a:lnTo>
                  <a:pt x="1964" y="11475"/>
                </a:lnTo>
                <a:cubicBezTo>
                  <a:pt x="1964" y="11104"/>
                  <a:pt x="2405" y="10801"/>
                  <a:pt x="2943" y="10801"/>
                </a:cubicBezTo>
                <a:lnTo>
                  <a:pt x="18652" y="10801"/>
                </a:lnTo>
                <a:cubicBezTo>
                  <a:pt x="19195" y="10801"/>
                  <a:pt x="19636" y="11104"/>
                  <a:pt x="19636" y="11475"/>
                </a:cubicBezTo>
                <a:cubicBezTo>
                  <a:pt x="19636" y="11475"/>
                  <a:pt x="19636" y="19573"/>
                  <a:pt x="19636" y="19573"/>
                </a:cubicBezTo>
                <a:close/>
                <a:moveTo>
                  <a:pt x="4908" y="5398"/>
                </a:moveTo>
                <a:cubicBezTo>
                  <a:pt x="4908" y="3168"/>
                  <a:pt x="7550" y="1352"/>
                  <a:pt x="10799" y="1352"/>
                </a:cubicBezTo>
                <a:cubicBezTo>
                  <a:pt x="14045" y="1352"/>
                  <a:pt x="16690" y="3168"/>
                  <a:pt x="16690" y="5398"/>
                </a:cubicBezTo>
                <a:lnTo>
                  <a:pt x="16690" y="9449"/>
                </a:lnTo>
                <a:lnTo>
                  <a:pt x="4908" y="9449"/>
                </a:lnTo>
                <a:cubicBezTo>
                  <a:pt x="4908" y="9449"/>
                  <a:pt x="4908" y="5398"/>
                  <a:pt x="4908" y="5398"/>
                </a:cubicBezTo>
                <a:close/>
                <a:moveTo>
                  <a:pt x="18652" y="9449"/>
                </a:moveTo>
                <a:lnTo>
                  <a:pt x="18652" y="5398"/>
                </a:lnTo>
                <a:cubicBezTo>
                  <a:pt x="18652" y="2423"/>
                  <a:pt x="15128" y="0"/>
                  <a:pt x="10799" y="0"/>
                </a:cubicBezTo>
                <a:cubicBezTo>
                  <a:pt x="6466" y="0"/>
                  <a:pt x="2943" y="2423"/>
                  <a:pt x="2943" y="5398"/>
                </a:cubicBezTo>
                <a:lnTo>
                  <a:pt x="2943" y="9449"/>
                </a:lnTo>
                <a:cubicBezTo>
                  <a:pt x="1323" y="9449"/>
                  <a:pt x="0" y="10358"/>
                  <a:pt x="0" y="11475"/>
                </a:cubicBezTo>
                <a:lnTo>
                  <a:pt x="0" y="19573"/>
                </a:lnTo>
                <a:cubicBezTo>
                  <a:pt x="0" y="20690"/>
                  <a:pt x="1323" y="21600"/>
                  <a:pt x="2943" y="21600"/>
                </a:cubicBezTo>
                <a:lnTo>
                  <a:pt x="18652" y="21600"/>
                </a:lnTo>
                <a:cubicBezTo>
                  <a:pt x="20277" y="21600"/>
                  <a:pt x="21600" y="20690"/>
                  <a:pt x="21600" y="19573"/>
                </a:cubicBezTo>
                <a:lnTo>
                  <a:pt x="21600" y="11475"/>
                </a:lnTo>
                <a:cubicBezTo>
                  <a:pt x="21600" y="10358"/>
                  <a:pt x="20277" y="9449"/>
                  <a:pt x="18652" y="9449"/>
                </a:cubicBezTo>
                <a:cubicBezTo>
                  <a:pt x="18652" y="9449"/>
                  <a:pt x="18652" y="9449"/>
                  <a:pt x="18652" y="944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1" name="矩形 20"/>
          <p:cNvSpPr/>
          <p:nvPr/>
        </p:nvSpPr>
        <p:spPr>
          <a:xfrm>
            <a:off x="792651" y="3953002"/>
            <a:ext cx="32127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92651" y="5052129"/>
            <a:ext cx="32127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4792" y="2862950"/>
            <a:ext cx="32127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457658" y="4508716"/>
            <a:ext cx="32127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68371" y="22227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工作类别</a:t>
            </a:r>
            <a:endParaRPr lang="zh-CN" altLang="en-US" sz="24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757383" y="162254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工作类别</a:t>
            </a:r>
            <a:endParaRPr lang="zh-CN" altLang="en-US" sz="24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1" grpId="0"/>
      <p:bldP spid="22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724727" y="3344887"/>
            <a:ext cx="6788727" cy="1682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-402936" y="2145146"/>
            <a:ext cx="3373582" cy="2567709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6200000" flipH="1">
            <a:off x="9221355" y="2145146"/>
            <a:ext cx="3373582" cy="2567709"/>
          </a:xfrm>
          <a:prstGeom prst="triangle">
            <a:avLst/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5400000">
            <a:off x="-181263" y="2145146"/>
            <a:ext cx="3373582" cy="2567709"/>
          </a:xfrm>
          <a:prstGeom prst="triangl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6200000" flipH="1">
            <a:off x="8999682" y="2145147"/>
            <a:ext cx="3373582" cy="2567709"/>
          </a:xfrm>
          <a:prstGeom prst="triangle">
            <a:avLst/>
          </a:prstGeom>
          <a:solidFill>
            <a:srgbClr val="A031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464784" y="2339384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A0313C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薪酬与福利</a:t>
            </a:r>
            <a:endParaRPr lang="zh-CN" altLang="en-US" sz="4800" dirty="0">
              <a:solidFill>
                <a:srgbClr val="A0313C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84945" y="3687618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Lorem ipsum dolor sit amet,consectetuer adipiscing elit. Aenean commodo ligula eget dolor.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838535" y="4773055"/>
            <a:ext cx="2514930" cy="342734"/>
          </a:xfrm>
          <a:prstGeom prst="roundRect">
            <a:avLst>
              <a:gd name="adj" fmla="val 50000"/>
            </a:avLst>
          </a:prstGeom>
          <a:solidFill>
            <a:srgbClr val="A031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820925" y="4713589"/>
            <a:ext cx="5501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3920</Words>
  <Application>WPS 演示</Application>
  <PresentationFormat>宽屏</PresentationFormat>
  <Paragraphs>198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汉仪君黑-45简</vt:lpstr>
      <vt:lpstr>Gill Sans</vt:lpstr>
      <vt:lpstr>Calibri</vt:lpstr>
      <vt:lpstr>Calibri Light</vt:lpstr>
      <vt:lpstr>微软雅黑</vt:lpstr>
      <vt:lpstr>Arial Unicode MS</vt:lpstr>
      <vt:lpstr>Menk Amglang Tig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尹 欢</dc:creator>
  <cp:lastModifiedBy>铭</cp:lastModifiedBy>
  <cp:revision>76</cp:revision>
  <dcterms:created xsi:type="dcterms:W3CDTF">2021-01-28T05:49:00Z</dcterms:created>
  <dcterms:modified xsi:type="dcterms:W3CDTF">2022-03-04T03:41:41Z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v1.0_mb_0GScUZ9jsAolhdQTw30lXw==</vt:lpwstr>
  </property>
  <property fmtid="{D5CDD505-2E9C-101B-9397-08002B2CF9AE}" pid="4" name="ICV">
    <vt:lpwstr>A35B5DFF8C444D1E983944FC19D3EB1A</vt:lpwstr>
  </property>
</Properties>
</file>