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59" r:id="rId8"/>
    <p:sldId id="260" r:id="rId9"/>
    <p:sldId id="262" r:id="rId10"/>
    <p:sldId id="261" r:id="rId11"/>
    <p:sldId id="264" r:id="rId12"/>
    <p:sldId id="263" r:id="rId13"/>
    <p:sldId id="265" r:id="rId14"/>
    <p:sldId id="266" r:id="rId15"/>
    <p:sldId id="267" r:id="rId16"/>
    <p:sldId id="268" r:id="rId17"/>
    <p:sldId id="270" r:id="rId18"/>
    <p:sldId id="269" r:id="rId19"/>
    <p:sldId id="271" r:id="rId20"/>
    <p:sldId id="272" r:id="rId21"/>
    <p:sldId id="273" r:id="rId22"/>
    <p:sldId id="274" r:id="rId23"/>
    <p:sldId id="275" r:id="rId24"/>
    <p:sldId id="277" r:id="rId25"/>
    <p:sldId id="276" r:id="rId26"/>
    <p:sldId id="279"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525A"/>
    <a:srgbClr val="B6BBC6"/>
    <a:srgbClr val="ADB2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1" autoAdjust="0"/>
    <p:restoredTop sz="94660"/>
  </p:normalViewPr>
  <p:slideViewPr>
    <p:cSldViewPr snapToGrid="0">
      <p:cViewPr>
        <p:scale>
          <a:sx n="75" d="100"/>
          <a:sy n="75" d="100"/>
        </p:scale>
        <p:origin x="-1842" y="-94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gs" Target="tags/tag13.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销售额</c:v>
                </c:pt>
              </c:strCache>
            </c:strRef>
          </c:tx>
          <c:spPr>
            <a:blipFill>
              <a:blip xmlns:r="http://schemas.openxmlformats.org/officeDocument/2006/relationships" r:embed="rId2"/>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1"/>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2"/>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3"/>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ser>
        <c:dLbls>
          <c:showLegendKey val="0"/>
          <c:showVal val="0"/>
          <c:showCatName val="0"/>
          <c:showSerName val="0"/>
          <c:showPercent val="0"/>
          <c:showBubbleSize val="0"/>
        </c:dLbls>
        <c:gapWidth val="100"/>
        <c:axId val="680524032"/>
        <c:axId val="680522496"/>
      </c:barChart>
      <c:catAx>
        <c:axId val="680524032"/>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80522496"/>
        <c:crosses val="autoZero"/>
        <c:auto val="1"/>
        <c:lblAlgn val="ctr"/>
        <c:lblOffset val="100"/>
        <c:noMultiLvlLbl val="0"/>
      </c:catAx>
      <c:valAx>
        <c:axId val="680522496"/>
        <c:scaling>
          <c:orientation val="minMax"/>
        </c:scaling>
        <c:delete val="1"/>
        <c:axPos val="b"/>
        <c:majorGridlines>
          <c:spPr>
            <a:ln w="9525" cap="flat" cmpd="sng" algn="ctr">
              <a:solidFill>
                <a:schemeClr val="bg1">
                  <a:lumMod val="95000"/>
                </a:schemeClr>
              </a:solidFill>
              <a:prstDash val="solid"/>
              <a:round/>
            </a:ln>
            <a:effectLst/>
          </c:spPr>
        </c:majorGridlines>
        <c:numFmt formatCode="0%"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8052403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销售额</c:v>
                </c:pt>
              </c:strCache>
            </c:strRef>
          </c:tx>
          <c:spPr>
            <a:blipFill>
              <a:blip xmlns:r="http://schemas.openxmlformats.org/officeDocument/2006/relationships" r:embed="rId2"/>
              <a:stretch>
                <a:fillRect/>
              </a:stretch>
            </a:blipFill>
            <a:ln w="19050">
              <a:solidFill>
                <a:schemeClr val="lt1"/>
              </a:solidFill>
            </a:ln>
            <a:effectLst/>
          </c:spPr>
          <c:invertIfNegative val="0"/>
          <c:pictureOptions>
            <c:pictureFormat val="stack"/>
          </c:pictureOptions>
          <c:dPt>
            <c:idx val="0"/>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1"/>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2"/>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Pt>
            <c:idx val="3"/>
            <c:invertIfNegative val="0"/>
            <c:bubble3D val="0"/>
            <c:spPr>
              <a:blipFill>
                <a:blip xmlns:r="http://schemas.openxmlformats.org/officeDocument/2006/relationships" r:embed="rId2"/>
                <a:stretch>
                  <a:fillRect/>
                </a:stretch>
              </a:blipFill>
              <a:ln w="19050">
                <a:solidFill>
                  <a:schemeClr val="lt1"/>
                </a:solidFill>
              </a:ln>
              <a:effectLst/>
            </c:spPr>
            <c:pictureOptions>
              <c:pictureFormat val="stack"/>
            </c:pictureOptions>
          </c:dPt>
          <c:dLbls>
            <c:dLbl>
              <c:idx val="0"/>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ltLang="zh-CN"/>
                      <a:t>35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ltLang="zh-CN"/>
                      <a:t>20</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ltLang="zh-CN"/>
                      <a:t>10</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3"/>
              <c:layout/>
              <c:tx>
                <c:rich>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r>
                      <a:rPr lang="en-US" altLang="zh-CN"/>
                      <a:t>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c:v>
                </c:pt>
                <c:pt idx="1">
                  <c:v>0.3</c:v>
                </c:pt>
                <c:pt idx="2">
                  <c:v>0.15</c:v>
                </c:pt>
                <c:pt idx="3">
                  <c:v>0.05</c:v>
                </c:pt>
              </c:numCache>
            </c:numRef>
          </c:val>
        </c:ser>
        <c:dLbls>
          <c:showLegendKey val="0"/>
          <c:showVal val="0"/>
          <c:showCatName val="0"/>
          <c:showSerName val="0"/>
          <c:showPercent val="0"/>
          <c:showBubbleSize val="0"/>
        </c:dLbls>
        <c:gapWidth val="500"/>
        <c:axId val="837858432"/>
        <c:axId val="837856640"/>
      </c:barChart>
      <c:catAx>
        <c:axId val="837858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837856640"/>
        <c:crosses val="autoZero"/>
        <c:auto val="1"/>
        <c:lblAlgn val="ctr"/>
        <c:lblOffset val="100"/>
        <c:noMultiLvlLbl val="0"/>
      </c:catAx>
      <c:valAx>
        <c:axId val="837856640"/>
        <c:scaling>
          <c:orientation val="minMax"/>
        </c:scaling>
        <c:delete val="1"/>
        <c:axPos val="l"/>
        <c:numFmt formatCode="0%"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83785843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c:spPr>
          <c:invertIfNegative val="0"/>
          <c:pictureOptions>
            <c:pictureFormat val="stack"/>
          </c:pictureOptions>
          <c:dLbls>
            <c:dLbl>
              <c:idx val="0"/>
              <c:layout/>
              <c:tx>
                <c:rich>
                  <a:bodyPr rot="0" spcFirstLastPara="0" vertOverflow="ellipsis" vert="horz" wrap="square" lIns="38100" tIns="19050" rIns="38100" bIns="19050" anchor="ctr" anchorCtr="1"/>
                  <a:lstStyle/>
                  <a:p>
                    <a:pPr>
                      <a:defRPr lang="zh-CN" sz="1800" b="0" i="0" u="none" strike="noStrike" kern="1200" baseline="0">
                        <a:solidFill>
                          <a:schemeClr val="bg2">
                            <a:lumMod val="10000"/>
                          </a:schemeClr>
                        </a:solidFill>
                        <a:latin typeface="+mn-lt"/>
                        <a:ea typeface="+mn-ea"/>
                        <a:cs typeface="+mn-ea"/>
                        <a:sym typeface="+mn-lt"/>
                      </a:defRPr>
                    </a:pPr>
                    <a:r>
                      <a:rPr lang="en-US" altLang="zh-CN"/>
                      <a:t>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0" vertOverflow="ellipsis" vert="horz" wrap="square" lIns="38100" tIns="19050" rIns="38100" bIns="19050" anchor="ctr" anchorCtr="1"/>
                  <a:lstStyle/>
                  <a:p>
                    <a:pPr>
                      <a:defRPr lang="zh-CN" sz="1800" b="0" i="0" u="none" strike="noStrike" kern="1200" baseline="0">
                        <a:solidFill>
                          <a:schemeClr val="bg2">
                            <a:lumMod val="10000"/>
                          </a:schemeClr>
                        </a:solidFill>
                        <a:latin typeface="+mn-lt"/>
                        <a:ea typeface="+mn-ea"/>
                        <a:cs typeface="+mn-ea"/>
                        <a:sym typeface="+mn-lt"/>
                      </a:defRPr>
                    </a:pPr>
                    <a:r>
                      <a:rPr lang="en-US" altLang="zh-CN"/>
                      <a:t>3</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0" vertOverflow="ellipsis" vert="horz" wrap="square" lIns="38100" tIns="19050" rIns="38100" bIns="19050" anchor="ctr" anchorCtr="1"/>
                  <a:lstStyle/>
                  <a:p>
                    <a:pPr>
                      <a:defRPr lang="zh-CN" sz="1800" b="0" i="0" u="none" strike="noStrike" kern="1200" baseline="0">
                        <a:solidFill>
                          <a:schemeClr val="bg2">
                            <a:lumMod val="10000"/>
                          </a:schemeClr>
                        </a:solidFill>
                        <a:latin typeface="+mn-lt"/>
                        <a:ea typeface="+mn-ea"/>
                        <a:cs typeface="+mn-ea"/>
                        <a:sym typeface="+mn-lt"/>
                      </a:defRPr>
                    </a:pPr>
                    <a:r>
                      <a:rPr lang="en-US" altLang="zh-CN"/>
                      <a:t>4</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3"/>
              <c:layout/>
              <c:tx>
                <c:rich>
                  <a:bodyPr rot="0" spcFirstLastPara="0" vertOverflow="ellipsis" vert="horz" wrap="square" lIns="38100" tIns="19050" rIns="38100" bIns="19050" anchor="ctr" anchorCtr="1"/>
                  <a:lstStyle/>
                  <a:p>
                    <a:pPr>
                      <a:defRPr lang="zh-CN" sz="1800" b="0" i="0" u="none" strike="noStrike" kern="1200" baseline="0">
                        <a:solidFill>
                          <a:schemeClr val="bg2">
                            <a:lumMod val="10000"/>
                          </a:schemeClr>
                        </a:solidFill>
                        <a:latin typeface="+mn-lt"/>
                        <a:ea typeface="+mn-ea"/>
                        <a:cs typeface="+mn-ea"/>
                        <a:sym typeface="+mn-lt"/>
                      </a:defRPr>
                    </a:pPr>
                    <a:r>
                      <a:rPr lang="en-US" altLang="zh-CN"/>
                      <a:t>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2">
                        <a:lumMod val="10000"/>
                      </a:schemeClr>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305"/>
        <c:overlap val="-4"/>
        <c:axId val="250626816"/>
        <c:axId val="250628352"/>
      </c:barChart>
      <c:catAx>
        <c:axId val="250626816"/>
        <c:scaling>
          <c:orientation val="minMax"/>
        </c:scaling>
        <c:delete val="1"/>
        <c:axPos val="b"/>
        <c:numFmt formatCode="General" sourceLinked="0"/>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bg2">
                    <a:lumMod val="10000"/>
                  </a:schemeClr>
                </a:solidFill>
                <a:latin typeface="+mn-lt"/>
                <a:ea typeface="+mn-ea"/>
                <a:cs typeface="+mn-ea"/>
                <a:sym typeface="+mn-lt"/>
              </a:defRPr>
            </a:pPr>
          </a:p>
        </c:txPr>
        <c:crossAx val="250628352"/>
        <c:crosses val="autoZero"/>
        <c:auto val="1"/>
        <c:lblAlgn val="ctr"/>
        <c:lblOffset val="100"/>
        <c:noMultiLvlLbl val="0"/>
      </c:catAx>
      <c:valAx>
        <c:axId val="250628352"/>
        <c:scaling>
          <c:orientation val="minMax"/>
        </c:scaling>
        <c:delete val="1"/>
        <c:axPos val="l"/>
        <c:numFmt formatCode="General" sourceLinked="1"/>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bg2">
                    <a:lumMod val="10000"/>
                  </a:schemeClr>
                </a:solidFill>
                <a:latin typeface="+mn-lt"/>
                <a:ea typeface="+mn-ea"/>
                <a:cs typeface="+mn-ea"/>
                <a:sym typeface="+mn-lt"/>
              </a:defRPr>
            </a:pPr>
          </a:p>
        </c:txPr>
        <c:crossAx val="250626816"/>
        <c:crosses val="autoZero"/>
        <c:crossBetween val="between"/>
      </c:valAx>
    </c:plotArea>
    <c:plotVisOnly val="1"/>
    <c:dispBlanksAs val="gap"/>
    <c:showDLblsOverMax val="0"/>
  </c:chart>
  <c:txPr>
    <a:bodyPr/>
    <a:lstStyle/>
    <a:p>
      <a:pPr>
        <a:defRPr lang="zh-CN" sz="1800">
          <a:solidFill>
            <a:schemeClr val="bg2">
              <a:lumMod val="10000"/>
            </a:schemeClr>
          </a:solidFill>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2">
                <a:lumMod val="75000"/>
              </a:schemeClr>
            </a:solidFill>
            <a:ln>
              <a:noFill/>
            </a:ln>
            <a:effectLst/>
          </c:spPr>
          <c:invertIfNegative val="0"/>
          <c:dPt>
            <c:idx val="0"/>
            <c:invertIfNegative val="0"/>
            <c:bubble3D val="0"/>
            <c:spPr>
              <a:blipFill>
                <a:blip xmlns:r="http://schemas.openxmlformats.org/officeDocument/2006/relationships" r:embed="rId2"/>
                <a:stretch>
                  <a:fillRect/>
                </a:stretch>
              </a:blipFill>
              <a:ln>
                <a:noFill/>
              </a:ln>
              <a:effectLst/>
            </c:spPr>
          </c:dPt>
          <c:dLbls>
            <c:delete val="1"/>
          </c:dLbls>
          <c:cat>
            <c:strRef>
              <c:f>Sheet1!$A$2</c:f>
              <c:strCache>
                <c:ptCount val="1"/>
                <c:pt idx="0">
                  <c:v>Category 1</c:v>
                </c:pt>
              </c:strCache>
            </c:strRef>
          </c:cat>
          <c:val>
            <c:numRef>
              <c:f>Sheet1!$B$2</c:f>
              <c:numCache>
                <c:formatCode>General</c:formatCode>
                <c:ptCount val="1"/>
                <c:pt idx="0">
                  <c:v>2</c:v>
                </c:pt>
              </c:numCache>
            </c:numRef>
          </c:val>
        </c:ser>
        <c:ser>
          <c:idx val="1"/>
          <c:order val="1"/>
          <c:tx>
            <c:strRef>
              <c:f>Sheet1!$C$1</c:f>
              <c:strCache>
                <c:ptCount val="1"/>
                <c:pt idx="0">
                  <c:v>Series 2</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Sheet1!$C$2</c:f>
              <c:numCache>
                <c:formatCode>General</c:formatCode>
                <c:ptCount val="1"/>
                <c:pt idx="0">
                  <c:v>3</c:v>
                </c:pt>
              </c:numCache>
            </c:numRef>
          </c:val>
        </c:ser>
        <c:ser>
          <c:idx val="2"/>
          <c:order val="2"/>
          <c:tx>
            <c:strRef>
              <c:f>Sheet1!$D$1</c:f>
              <c:strCache>
                <c:ptCount val="1"/>
                <c:pt idx="0">
                  <c:v>Series 3</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Sheet1!$D$2</c:f>
              <c:numCache>
                <c:formatCode>General</c:formatCode>
                <c:ptCount val="1"/>
                <c:pt idx="0">
                  <c:v>6</c:v>
                </c:pt>
              </c:numCache>
            </c:numRef>
          </c:val>
        </c:ser>
        <c:ser>
          <c:idx val="3"/>
          <c:order val="3"/>
          <c:tx>
            <c:strRef>
              <c:f>Sheet1!$E$1</c:f>
              <c:strCache>
                <c:ptCount val="1"/>
                <c:pt idx="0">
                  <c:v>Series 4</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delete val="1"/>
          </c:dLbls>
          <c:cat>
            <c:strRef>
              <c:f>Sheet1!$A$2</c:f>
              <c:strCache>
                <c:ptCount val="1"/>
                <c:pt idx="0">
                  <c:v>Category 1</c:v>
                </c:pt>
              </c:strCache>
            </c:strRef>
          </c:cat>
          <c:val>
            <c:numRef>
              <c:f>Sheet1!$E$2</c:f>
              <c:numCache>
                <c:formatCode>General</c:formatCode>
                <c:ptCount val="1"/>
                <c:pt idx="0">
                  <c:v>7</c:v>
                </c:pt>
              </c:numCache>
            </c:numRef>
          </c:val>
        </c:ser>
        <c:dLbls>
          <c:showLegendKey val="0"/>
          <c:showVal val="1"/>
          <c:showCatName val="0"/>
          <c:showSerName val="0"/>
          <c:showPercent val="0"/>
          <c:showBubbleSize val="0"/>
        </c:dLbls>
        <c:gapWidth val="444"/>
        <c:overlap val="-90"/>
        <c:axId val="449025152"/>
        <c:axId val="449026688"/>
      </c:barChart>
      <c:catAx>
        <c:axId val="44902515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49026688"/>
        <c:crosses val="autoZero"/>
        <c:auto val="1"/>
        <c:lblAlgn val="ctr"/>
        <c:lblOffset val="100"/>
        <c:noMultiLvlLbl val="0"/>
      </c:catAx>
      <c:valAx>
        <c:axId val="44902668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4902515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F617EF3A-340B-47D4-AC03-272209263F5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0F042E99-1137-4561-A7D8-F8C66E7E56D2}"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32FFE7-3918-4A6E-801E-3B7F987216DB}" type="slidenum">
              <a:rPr lang="zh-CN" altLang="en-US" smtClean="0"/>
            </a:fld>
            <a:endParaRPr lang="zh-CN" altLang="en-US"/>
          </a:p>
        </p:txBody>
      </p:sp>
      <p:sp>
        <p:nvSpPr>
          <p:cNvPr id="11" name="TextBox 10"/>
          <p:cNvSpPr txBox="1"/>
          <p:nvPr userDrawn="1"/>
        </p:nvSpPr>
        <p:spPr>
          <a:xfrm>
            <a:off x="22125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80821A2-C1B7-40A8-9AD4-F868C31DAC1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32FFE7-3918-4A6E-801E-3B7F987216DB}" type="slidenum">
              <a:rPr lang="zh-CN" altLang="en-US" smtClean="0"/>
            </a:fld>
            <a:endParaRPr lang="zh-CN" altLang="en-US"/>
          </a:p>
        </p:txBody>
      </p:sp>
    </p:spTree>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0821A2-C1B7-40A8-9AD4-F868C31DAC1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2FFE7-3918-4A6E-801E-3B7F987216D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chart" Target="../charts/char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chart" Target="../charts/chart4.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2">
            <a:extLst>
              <a:ext uri="{28A0092B-C50C-407E-A947-70E740481C1C}">
                <a14:useLocalDpi xmlns:a14="http://schemas.microsoft.com/office/drawing/2010/main" val="0"/>
              </a:ext>
            </a:extLst>
          </a:blip>
          <a:srcRect t="73264" r="42158"/>
          <a:stretch>
            <a:fillRect/>
          </a:stretch>
        </p:blipFill>
        <p:spPr>
          <a:xfrm>
            <a:off x="4189627" y="2770219"/>
            <a:ext cx="3479190" cy="2277380"/>
          </a:xfrm>
          <a:prstGeom prst="rect">
            <a:avLst/>
          </a:prstGeom>
        </p:spPr>
      </p:pic>
      <p:pic>
        <p:nvPicPr>
          <p:cNvPr id="17" name="图片 16"/>
          <p:cNvPicPr>
            <a:picLocks noChangeAspect="1"/>
          </p:cNvPicPr>
          <p:nvPr/>
        </p:nvPicPr>
        <p:blipFill rotWithShape="1">
          <a:blip r:embed="rId3">
            <a:duotone>
              <a:prstClr val="black"/>
              <a:schemeClr val="accent5">
                <a:tint val="45000"/>
                <a:satMod val="400000"/>
              </a:schemeClr>
            </a:duotone>
            <a:extLst>
              <a:ext uri="{28A0092B-C50C-407E-A947-70E740481C1C}">
                <a14:useLocalDpi xmlns:a14="http://schemas.microsoft.com/office/drawing/2010/main" val="0"/>
              </a:ext>
            </a:extLst>
          </a:blip>
          <a:srcRect t="69391"/>
          <a:stretch>
            <a:fillRect/>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mn-lt"/>
                <a:ea typeface="+mn-ea"/>
                <a:cs typeface="+mn-ea"/>
                <a:sym typeface="+mn-lt"/>
              </a:rPr>
              <a:t>水</a:t>
            </a:r>
            <a:endParaRPr lang="zh-CN" altLang="en-US" sz="8000" spc="600" dirty="0">
              <a:solidFill>
                <a:schemeClr val="bg2">
                  <a:lumMod val="25000"/>
                </a:schemeClr>
              </a:solidFill>
              <a:latin typeface="+mn-lt"/>
              <a:ea typeface="+mn-ea"/>
              <a:cs typeface="+mn-ea"/>
              <a:sym typeface="+mn-lt"/>
            </a:endParaRPr>
          </a:p>
        </p:txBody>
      </p:sp>
      <p:sp>
        <p:nvSpPr>
          <p:cNvPr id="8" name="Text Box 2"/>
          <p:cNvSpPr txBox="1">
            <a:spLocks noChangeArrowheads="1"/>
          </p:cNvSpPr>
          <p:nvPr/>
        </p:nvSpPr>
        <p:spPr bwMode="auto">
          <a:xfrm>
            <a:off x="5621445" y="3447846"/>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mn-lt"/>
                <a:ea typeface="+mn-ea"/>
                <a:cs typeface="+mn-ea"/>
                <a:sym typeface="+mn-lt"/>
              </a:rPr>
              <a:t>墨</a:t>
            </a:r>
            <a:endParaRPr lang="zh-CN" altLang="en-US" sz="5400" spc="600" dirty="0">
              <a:solidFill>
                <a:schemeClr val="bg2">
                  <a:lumMod val="25000"/>
                </a:schemeClr>
              </a:solidFill>
              <a:latin typeface="+mn-lt"/>
              <a:ea typeface="+mn-ea"/>
              <a:cs typeface="+mn-ea"/>
              <a:sym typeface="+mn-lt"/>
            </a:endParaRPr>
          </a:p>
        </p:txBody>
      </p:sp>
      <p:sp>
        <p:nvSpPr>
          <p:cNvPr id="9" name="Text Box 2"/>
          <p:cNvSpPr txBox="1">
            <a:spLocks noChangeArrowheads="1"/>
          </p:cNvSpPr>
          <p:nvPr/>
        </p:nvSpPr>
        <p:spPr bwMode="auto">
          <a:xfrm>
            <a:off x="5421391" y="3037659"/>
            <a:ext cx="17287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000" spc="600" dirty="0">
                <a:solidFill>
                  <a:schemeClr val="bg2">
                    <a:lumMod val="25000"/>
                  </a:schemeClr>
                </a:solidFill>
                <a:latin typeface="+mn-lt"/>
                <a:ea typeface="+mn-ea"/>
                <a:cs typeface="+mn-ea"/>
                <a:sym typeface="+mn-lt"/>
              </a:rPr>
              <a:t>SHUI</a:t>
            </a:r>
            <a:endParaRPr lang="en-US" altLang="zh-CN" sz="2000" spc="600" dirty="0">
              <a:solidFill>
                <a:schemeClr val="bg2">
                  <a:lumMod val="25000"/>
                </a:schemeClr>
              </a:solidFill>
              <a:latin typeface="+mn-lt"/>
              <a:ea typeface="+mn-ea"/>
              <a:cs typeface="+mn-ea"/>
              <a:sym typeface="+mn-lt"/>
            </a:endParaRPr>
          </a:p>
          <a:p>
            <a:pPr algn="r" eaLnBrk="1" hangingPunct="1"/>
            <a:r>
              <a:rPr lang="en-US" altLang="zh-CN" sz="2000" spc="600" dirty="0">
                <a:solidFill>
                  <a:schemeClr val="bg2">
                    <a:lumMod val="25000"/>
                  </a:schemeClr>
                </a:solidFill>
                <a:latin typeface="+mn-lt"/>
                <a:ea typeface="+mn-ea"/>
                <a:cs typeface="+mn-ea"/>
                <a:sym typeface="+mn-lt"/>
              </a:rPr>
              <a:t> MO</a:t>
            </a:r>
            <a:endParaRPr lang="zh-CN" altLang="en-US" sz="2000" spc="600" dirty="0">
              <a:solidFill>
                <a:schemeClr val="bg2">
                  <a:lumMod val="25000"/>
                </a:schemeClr>
              </a:solidFill>
              <a:latin typeface="+mn-lt"/>
              <a:ea typeface="+mn-ea"/>
              <a:cs typeface="+mn-ea"/>
              <a:sym typeface="+mn-l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dissolve/>
      </p:transition>
    </mc:Choice>
    <mc:Fallback>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000"/>
                                        <p:tgtEl>
                                          <p:spTgt spid="11"/>
                                        </p:tgtEl>
                                      </p:cBhvr>
                                    </p:animEffect>
                                  </p:childTnLst>
                                </p:cTn>
                              </p:par>
                            </p:childTnLst>
                          </p:cTn>
                        </p:par>
                        <p:par>
                          <p:cTn id="14" fill="hold">
                            <p:stCondLst>
                              <p:cond delay="2000"/>
                            </p:stCondLst>
                            <p:childTnLst>
                              <p:par>
                                <p:cTn id="15" presetID="18" presetClass="entr" presetSubtype="1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Left)">
                                      <p:cBhvr>
                                        <p:cTn id="17" dur="1000"/>
                                        <p:tgtEl>
                                          <p:spTgt spid="15"/>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par>
                          <p:cTn id="30" fill="hold">
                            <p:stCondLst>
                              <p:cond delay="6000"/>
                            </p:stCondLst>
                            <p:childTnLst>
                              <p:par>
                                <p:cTn id="31" presetID="53" presetClass="entr" presetSubtype="1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8" grpId="0" bldLvl="0" autoUpdateAnimBg="0"/>
      <p:bldP spid="9"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346461" y="1966294"/>
            <a:ext cx="2220686" cy="2481943"/>
          </a:xfrm>
          <a:prstGeom prst="rect">
            <a:avLst/>
          </a:prstGeom>
        </p:spPr>
      </p:pic>
      <p:pic>
        <p:nvPicPr>
          <p:cNvPr id="78" name="图片 7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406269" y="3709740"/>
            <a:ext cx="2220686" cy="2481943"/>
          </a:xfrm>
          <a:prstGeom prst="rect">
            <a:avLst/>
          </a:prstGeom>
        </p:spPr>
      </p:pic>
      <p:pic>
        <p:nvPicPr>
          <p:cNvPr id="79" name="图片 78"/>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1398248" y="3777849"/>
            <a:ext cx="2220686" cy="2481943"/>
          </a:xfrm>
          <a:prstGeom prst="rect">
            <a:avLst/>
          </a:prstGeom>
        </p:spPr>
      </p:pic>
      <p:pic>
        <p:nvPicPr>
          <p:cNvPr id="76" name="图片 75"/>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1338440" y="193966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61" name="Freeform 112"/>
          <p:cNvSpPr>
            <a:spLocks noEditPoints="1" noChangeArrowheads="1"/>
          </p:cNvSpPr>
          <p:nvPr/>
        </p:nvSpPr>
        <p:spPr bwMode="auto">
          <a:xfrm>
            <a:off x="2159341" y="3022600"/>
            <a:ext cx="374650" cy="420688"/>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p:spPr>
        <p:txBody>
          <a:bodyPr/>
          <a:lstStyle/>
          <a:p>
            <a:endParaRPr lang="zh-CN" altLang="en-US">
              <a:cs typeface="+mn-ea"/>
              <a:sym typeface="+mn-lt"/>
            </a:endParaRPr>
          </a:p>
        </p:txBody>
      </p:sp>
      <p:sp>
        <p:nvSpPr>
          <p:cNvPr id="62" name="任意多边形 28"/>
          <p:cNvSpPr>
            <a:spLocks noChangeArrowheads="1"/>
          </p:cNvSpPr>
          <p:nvPr/>
        </p:nvSpPr>
        <p:spPr bwMode="auto">
          <a:xfrm>
            <a:off x="2159341" y="4932363"/>
            <a:ext cx="349250" cy="253719"/>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p:spPr>
        <p:txBody>
          <a:bodyPr/>
          <a:lstStyle/>
          <a:p>
            <a:endParaRPr lang="zh-CN" altLang="en-US">
              <a:cs typeface="+mn-ea"/>
              <a:sym typeface="+mn-lt"/>
            </a:endParaRPr>
          </a:p>
        </p:txBody>
      </p:sp>
      <p:sp>
        <p:nvSpPr>
          <p:cNvPr id="63" name="Freeform 20"/>
          <p:cNvSpPr>
            <a:spLocks noEditPoints="1" noChangeArrowheads="1"/>
          </p:cNvSpPr>
          <p:nvPr/>
        </p:nvSpPr>
        <p:spPr bwMode="auto">
          <a:xfrm>
            <a:off x="7079127" y="3136667"/>
            <a:ext cx="309434" cy="306621"/>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p:spPr>
        <p:txBody>
          <a:bodyPr/>
          <a:lstStyle/>
          <a:p>
            <a:endParaRPr lang="zh-CN" altLang="en-US">
              <a:cs typeface="+mn-ea"/>
              <a:sym typeface="+mn-lt"/>
            </a:endParaRPr>
          </a:p>
        </p:txBody>
      </p:sp>
      <p:sp>
        <p:nvSpPr>
          <p:cNvPr id="64" name="Freeform 21"/>
          <p:cNvSpPr>
            <a:spLocks noEditPoints="1" noChangeArrowheads="1"/>
          </p:cNvSpPr>
          <p:nvPr/>
        </p:nvSpPr>
        <p:spPr bwMode="auto">
          <a:xfrm>
            <a:off x="7362823" y="3089275"/>
            <a:ext cx="183029" cy="182716"/>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p:spPr>
        <p:txBody>
          <a:bodyPr/>
          <a:lstStyle/>
          <a:p>
            <a:endParaRPr lang="zh-CN" altLang="en-US">
              <a:cs typeface="+mn-ea"/>
              <a:sym typeface="+mn-lt"/>
            </a:endParaRPr>
          </a:p>
        </p:txBody>
      </p:sp>
      <p:grpSp>
        <p:nvGrpSpPr>
          <p:cNvPr id="65" name="组合 23"/>
          <p:cNvGrpSpPr/>
          <p:nvPr/>
        </p:nvGrpSpPr>
        <p:grpSpPr bwMode="auto">
          <a:xfrm>
            <a:off x="7192960" y="4824124"/>
            <a:ext cx="339725" cy="334963"/>
            <a:chOff x="0" y="0"/>
            <a:chExt cx="453105" cy="448433"/>
          </a:xfrm>
          <a:solidFill>
            <a:schemeClr val="bg1"/>
          </a:solidFill>
        </p:grpSpPr>
        <p:sp>
          <p:nvSpPr>
            <p:cNvPr id="66"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67"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sp>
        <p:nvSpPr>
          <p:cNvPr id="68" name="矩形 67"/>
          <p:cNvSpPr/>
          <p:nvPr/>
        </p:nvSpPr>
        <p:spPr>
          <a:xfrm>
            <a:off x="2887130" y="3243913"/>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69" name="矩形 68"/>
          <p:cNvSpPr/>
          <p:nvPr/>
        </p:nvSpPr>
        <p:spPr>
          <a:xfrm>
            <a:off x="2887130" y="2848903"/>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sp>
        <p:nvSpPr>
          <p:cNvPr id="70" name="矩形 69"/>
          <p:cNvSpPr/>
          <p:nvPr/>
        </p:nvSpPr>
        <p:spPr>
          <a:xfrm>
            <a:off x="7899623" y="3243913"/>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71" name="矩形 70"/>
          <p:cNvSpPr/>
          <p:nvPr/>
        </p:nvSpPr>
        <p:spPr>
          <a:xfrm>
            <a:off x="7899623" y="2848903"/>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sp>
        <p:nvSpPr>
          <p:cNvPr id="72" name="矩形 71"/>
          <p:cNvSpPr/>
          <p:nvPr/>
        </p:nvSpPr>
        <p:spPr>
          <a:xfrm>
            <a:off x="2887130" y="5073045"/>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73" name="矩形 72"/>
          <p:cNvSpPr/>
          <p:nvPr/>
        </p:nvSpPr>
        <p:spPr>
          <a:xfrm>
            <a:off x="2887130" y="4678035"/>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sp>
        <p:nvSpPr>
          <p:cNvPr id="74" name="矩形 73"/>
          <p:cNvSpPr/>
          <p:nvPr/>
        </p:nvSpPr>
        <p:spPr>
          <a:xfrm>
            <a:off x="7899623" y="5073045"/>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75" name="矩形 74"/>
          <p:cNvSpPr/>
          <p:nvPr/>
        </p:nvSpPr>
        <p:spPr>
          <a:xfrm>
            <a:off x="7899623" y="4678035"/>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1000"/>
                                        <p:tgtEl>
                                          <p:spTgt spid="70"/>
                                        </p:tgtEl>
                                      </p:cBhvr>
                                    </p:animEffect>
                                    <p:anim calcmode="lin" valueType="num">
                                      <p:cBhvr>
                                        <p:cTn id="43" dur="1000" fill="hold"/>
                                        <p:tgtEl>
                                          <p:spTgt spid="70"/>
                                        </p:tgtEl>
                                        <p:attrNameLst>
                                          <p:attrName>ppt_x</p:attrName>
                                        </p:attrNameLst>
                                      </p:cBhvr>
                                      <p:tavLst>
                                        <p:tav tm="0">
                                          <p:val>
                                            <p:strVal val="#ppt_x"/>
                                          </p:val>
                                        </p:tav>
                                        <p:tav tm="100000">
                                          <p:val>
                                            <p:strVal val="#ppt_x"/>
                                          </p:val>
                                        </p:tav>
                                      </p:tavLst>
                                    </p:anim>
                                    <p:anim calcmode="lin" valueType="num">
                                      <p:cBhvr>
                                        <p:cTn id="44" dur="1000" fill="hold"/>
                                        <p:tgtEl>
                                          <p:spTgt spid="7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anim calcmode="lin" valueType="num">
                                      <p:cBhvr>
                                        <p:cTn id="48" dur="1000" fill="hold"/>
                                        <p:tgtEl>
                                          <p:spTgt spid="71"/>
                                        </p:tgtEl>
                                        <p:attrNameLst>
                                          <p:attrName>ppt_x</p:attrName>
                                        </p:attrNameLst>
                                      </p:cBhvr>
                                      <p:tavLst>
                                        <p:tav tm="0">
                                          <p:val>
                                            <p:strVal val="#ppt_x"/>
                                          </p:val>
                                        </p:tav>
                                        <p:tav tm="100000">
                                          <p:val>
                                            <p:strVal val="#ppt_x"/>
                                          </p:val>
                                        </p:tav>
                                      </p:tavLst>
                                    </p:anim>
                                    <p:anim calcmode="lin" valueType="num">
                                      <p:cBhvr>
                                        <p:cTn id="49" dur="1000" fill="hold"/>
                                        <p:tgtEl>
                                          <p:spTgt spid="7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1000"/>
                                        <p:tgtEl>
                                          <p:spTgt spid="72"/>
                                        </p:tgtEl>
                                      </p:cBhvr>
                                    </p:animEffect>
                                    <p:anim calcmode="lin" valueType="num">
                                      <p:cBhvr>
                                        <p:cTn id="53" dur="1000" fill="hold"/>
                                        <p:tgtEl>
                                          <p:spTgt spid="72"/>
                                        </p:tgtEl>
                                        <p:attrNameLst>
                                          <p:attrName>ppt_x</p:attrName>
                                        </p:attrNameLst>
                                      </p:cBhvr>
                                      <p:tavLst>
                                        <p:tav tm="0">
                                          <p:val>
                                            <p:strVal val="#ppt_x"/>
                                          </p:val>
                                        </p:tav>
                                        <p:tav tm="100000">
                                          <p:val>
                                            <p:strVal val="#ppt_x"/>
                                          </p:val>
                                        </p:tav>
                                      </p:tavLst>
                                    </p:anim>
                                    <p:anim calcmode="lin" valueType="num">
                                      <p:cBhvr>
                                        <p:cTn id="54" dur="10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1000"/>
                                        <p:tgtEl>
                                          <p:spTgt spid="74"/>
                                        </p:tgtEl>
                                      </p:cBhvr>
                                    </p:animEffect>
                                    <p:anim calcmode="lin" valueType="num">
                                      <p:cBhvr>
                                        <p:cTn id="63" dur="1000" fill="hold"/>
                                        <p:tgtEl>
                                          <p:spTgt spid="74"/>
                                        </p:tgtEl>
                                        <p:attrNameLst>
                                          <p:attrName>ppt_x</p:attrName>
                                        </p:attrNameLst>
                                      </p:cBhvr>
                                      <p:tavLst>
                                        <p:tav tm="0">
                                          <p:val>
                                            <p:strVal val="#ppt_x"/>
                                          </p:val>
                                        </p:tav>
                                        <p:tav tm="100000">
                                          <p:val>
                                            <p:strVal val="#ppt_x"/>
                                          </p:val>
                                        </p:tav>
                                      </p:tavLst>
                                    </p:anim>
                                    <p:anim calcmode="lin" valueType="num">
                                      <p:cBhvr>
                                        <p:cTn id="64" dur="10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8" grpId="0"/>
      <p:bldP spid="69" grpId="0"/>
      <p:bldP spid="70" grpId="0"/>
      <p:bldP spid="71"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nvGraphicFramePr>
        <p:xfrm>
          <a:off x="1218932" y="1566860"/>
          <a:ext cx="9796441" cy="3568706"/>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206041" y="1338175"/>
            <a:ext cx="3779918" cy="458780"/>
          </a:xfrm>
          <a:prstGeom prst="rect">
            <a:avLst/>
          </a:prstGeom>
          <a:noFill/>
        </p:spPr>
        <p:txBody>
          <a:bodyPr wrap="square" rtlCol="0">
            <a:spAutoFit/>
          </a:bodyPr>
          <a:lstStyle/>
          <a:p>
            <a:pPr algn="ctr">
              <a:lnSpc>
                <a:spcPct val="150000"/>
              </a:lnSpc>
            </a:pPr>
            <a:r>
              <a:rPr lang="zh-CN" altLang="en-US" dirty="0">
                <a:solidFill>
                  <a:srgbClr val="161B1F"/>
                </a:solidFill>
                <a:cs typeface="+mn-ea"/>
                <a:sym typeface="+mn-lt"/>
              </a:rPr>
              <a:t>销售额分析</a:t>
            </a:r>
            <a:endParaRPr lang="zh-CN" altLang="en-US" dirty="0">
              <a:solidFill>
                <a:srgbClr val="161B1F"/>
              </a:solidFill>
              <a:cs typeface="+mn-ea"/>
              <a:sym typeface="+mn-lt"/>
            </a:endParaRPr>
          </a:p>
        </p:txBody>
      </p:sp>
      <p:sp>
        <p:nvSpPr>
          <p:cNvPr id="41" name="Rectangle 4"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1040432" y="5345204"/>
            <a:ext cx="10115339" cy="659796"/>
          </a:xfrm>
          <a:prstGeom prst="rect">
            <a:avLst/>
          </a:prstGeom>
        </p:spPr>
        <p:txBody>
          <a:bodyPr wrap="square">
            <a:spAutoFit/>
          </a:bodyPr>
          <a:lstStyle/>
          <a:p>
            <a:pPr algn="ctr">
              <a:lnSpc>
                <a:spcPct val="150000"/>
              </a:lnSpc>
              <a:spcAft>
                <a:spcPts val="800"/>
              </a:spcAft>
            </a:pPr>
            <a:r>
              <a:rPr lang="zh-CN" altLang="en-US" sz="1400" dirty="0">
                <a:solidFill>
                  <a:srgbClr val="161B1F"/>
                </a:solidFill>
                <a:cs typeface="+mn-ea"/>
                <a:sym typeface="+mn-lt"/>
              </a:rPr>
              <a:t>上方形状是数据图表填充形状，复制该形状，填充到数据图里，即为左边的样式；</a:t>
            </a:r>
            <a:r>
              <a:rPr lang="zh-CN" altLang="en-US" sz="1200" dirty="0">
                <a:solidFill>
                  <a:srgbClr val="161B1F"/>
                </a:solidFill>
                <a:cs typeface="+mn-ea"/>
                <a:sym typeface="+mn-lt"/>
              </a:rPr>
              <a:t>上方形状是数据图表填充形状，复制该形状，填充到数据图里，即为左边的样式；</a:t>
            </a:r>
            <a:r>
              <a:rPr lang="zh-CN" altLang="en-US" sz="1100" dirty="0">
                <a:solidFill>
                  <a:srgbClr val="161B1F"/>
                </a:solidFill>
                <a:cs typeface="+mn-ea"/>
                <a:sym typeface="+mn-lt"/>
              </a:rPr>
              <a:t>上方形状是数据图表填充形状，复制该形状，填充到数据图里，即为左边的样式；</a:t>
            </a:r>
            <a:endParaRPr lang="en-US" altLang="zh-CN" sz="1050" dirty="0">
              <a:solidFill>
                <a:schemeClr val="tx1">
                  <a:lumMod val="75000"/>
                  <a:lumOff val="25000"/>
                </a:schemeClr>
              </a:solidFill>
              <a:cs typeface="+mn-ea"/>
              <a:sym typeface="+mn-lt"/>
            </a:endParaRPr>
          </a:p>
        </p:txBody>
      </p:sp>
      <p:pic>
        <p:nvPicPr>
          <p:cNvPr id="43" name="图片 42"/>
          <p:cNvPicPr>
            <a:picLocks noChangeAspect="1"/>
          </p:cNvPicPr>
          <p:nvPr/>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a:fillRect/>
          </a:stretch>
        </p:blipFill>
        <p:spPr>
          <a:xfrm rot="16200000" flipH="1">
            <a:off x="-2358021" y="2974207"/>
            <a:ext cx="1393354" cy="754011"/>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1753685" y="3137606"/>
            <a:ext cx="2220686" cy="2481943"/>
          </a:xfrm>
          <a:prstGeom prst="rect">
            <a:avLst/>
          </a:prstGeom>
        </p:spPr>
      </p:pic>
      <p:pic>
        <p:nvPicPr>
          <p:cNvPr id="73" name="图片 72"/>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2860177" y="1972906"/>
            <a:ext cx="2220686" cy="2481943"/>
          </a:xfrm>
          <a:prstGeom prst="rect">
            <a:avLst/>
          </a:prstGeom>
        </p:spPr>
      </p:pic>
      <p:pic>
        <p:nvPicPr>
          <p:cNvPr id="74" name="图片 73"/>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4814181" y="1473716"/>
            <a:ext cx="2220686" cy="2481943"/>
          </a:xfrm>
          <a:prstGeom prst="rect">
            <a:avLst/>
          </a:prstGeom>
        </p:spPr>
      </p:pic>
      <p:pic>
        <p:nvPicPr>
          <p:cNvPr id="75" name="图片 7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887048" y="2073880"/>
            <a:ext cx="2220686" cy="2481943"/>
          </a:xfrm>
          <a:prstGeom prst="rect">
            <a:avLst/>
          </a:prstGeom>
        </p:spPr>
      </p:pic>
      <p:pic>
        <p:nvPicPr>
          <p:cNvPr id="76" name="图片 75"/>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7891095" y="331485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60" name="TextBox 17"/>
          <p:cNvSpPr txBox="1"/>
          <p:nvPr/>
        </p:nvSpPr>
        <p:spPr>
          <a:xfrm>
            <a:off x="8282969" y="5179438"/>
            <a:ext cx="1256754" cy="236540"/>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cs typeface="+mn-ea"/>
                <a:sym typeface="+mn-lt"/>
              </a:rPr>
              <a:t>请替换文字内容</a:t>
            </a:r>
            <a:endParaRPr lang="id-ID" sz="1400" dirty="0">
              <a:solidFill>
                <a:schemeClr val="tx1">
                  <a:lumMod val="65000"/>
                  <a:lumOff val="35000"/>
                </a:schemeClr>
              </a:solidFill>
              <a:cs typeface="+mn-ea"/>
              <a:sym typeface="+mn-lt"/>
            </a:endParaRPr>
          </a:p>
        </p:txBody>
      </p:sp>
      <p:sp>
        <p:nvSpPr>
          <p:cNvPr id="61" name="TextBox 19"/>
          <p:cNvSpPr txBox="1"/>
          <p:nvPr/>
        </p:nvSpPr>
        <p:spPr>
          <a:xfrm>
            <a:off x="2213432" y="5146953"/>
            <a:ext cx="1256754" cy="236540"/>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cs typeface="+mn-ea"/>
                <a:sym typeface="+mn-lt"/>
              </a:rPr>
              <a:t>请替换文字内容</a:t>
            </a:r>
            <a:endParaRPr lang="id-ID" sz="1400" dirty="0">
              <a:solidFill>
                <a:schemeClr val="tx1">
                  <a:lumMod val="65000"/>
                  <a:lumOff val="35000"/>
                </a:schemeClr>
              </a:solidFill>
              <a:cs typeface="+mn-ea"/>
              <a:sym typeface="+mn-lt"/>
            </a:endParaRPr>
          </a:p>
        </p:txBody>
      </p:sp>
      <p:sp>
        <p:nvSpPr>
          <p:cNvPr id="62" name="TextBox 21"/>
          <p:cNvSpPr txBox="1"/>
          <p:nvPr/>
        </p:nvSpPr>
        <p:spPr>
          <a:xfrm>
            <a:off x="5153366" y="3573594"/>
            <a:ext cx="1256754" cy="236540"/>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cs typeface="+mn-ea"/>
                <a:sym typeface="+mn-lt"/>
              </a:rPr>
              <a:t>请替换文字内容</a:t>
            </a:r>
            <a:endParaRPr lang="id-ID" sz="1400" dirty="0">
              <a:solidFill>
                <a:schemeClr val="tx1">
                  <a:lumMod val="65000"/>
                  <a:lumOff val="35000"/>
                </a:schemeClr>
              </a:solidFill>
              <a:cs typeface="+mn-ea"/>
              <a:sym typeface="+mn-lt"/>
            </a:endParaRPr>
          </a:p>
        </p:txBody>
      </p:sp>
      <p:sp>
        <p:nvSpPr>
          <p:cNvPr id="63" name="TextBox 22"/>
          <p:cNvSpPr txBox="1"/>
          <p:nvPr/>
        </p:nvSpPr>
        <p:spPr>
          <a:xfrm>
            <a:off x="3287005" y="3929142"/>
            <a:ext cx="1256754" cy="236540"/>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cs typeface="+mn-ea"/>
                <a:sym typeface="+mn-lt"/>
              </a:rPr>
              <a:t>请替换文字内容</a:t>
            </a:r>
            <a:endParaRPr lang="id-ID" sz="1400" dirty="0">
              <a:solidFill>
                <a:schemeClr val="tx1">
                  <a:lumMod val="65000"/>
                  <a:lumOff val="35000"/>
                </a:schemeClr>
              </a:solidFill>
              <a:cs typeface="+mn-ea"/>
              <a:sym typeface="+mn-lt"/>
            </a:endParaRPr>
          </a:p>
        </p:txBody>
      </p:sp>
      <p:sp>
        <p:nvSpPr>
          <p:cNvPr id="64" name="TextBox 24"/>
          <p:cNvSpPr txBox="1"/>
          <p:nvPr/>
        </p:nvSpPr>
        <p:spPr>
          <a:xfrm>
            <a:off x="7173837" y="3918823"/>
            <a:ext cx="1256754" cy="236540"/>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cs typeface="+mn-ea"/>
                <a:sym typeface="+mn-lt"/>
              </a:rPr>
              <a:t>请替换文字内容</a:t>
            </a:r>
            <a:endParaRPr lang="id-ID" sz="1400" dirty="0">
              <a:solidFill>
                <a:schemeClr val="tx1">
                  <a:lumMod val="65000"/>
                  <a:lumOff val="35000"/>
                </a:schemeClr>
              </a:solidFill>
              <a:cs typeface="+mn-ea"/>
              <a:sym typeface="+mn-lt"/>
            </a:endParaRPr>
          </a:p>
        </p:txBody>
      </p:sp>
      <p:sp>
        <p:nvSpPr>
          <p:cNvPr id="65" name="AutoShape 44"/>
          <p:cNvSpPr/>
          <p:nvPr/>
        </p:nvSpPr>
        <p:spPr bwMode="auto">
          <a:xfrm>
            <a:off x="3634401" y="3099145"/>
            <a:ext cx="409455" cy="391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p:spPr>
        <p:txBody>
          <a:bodyPr lIns="46516" tIns="46516" rIns="46516" bIns="46516" anchor="ctr"/>
          <a:lstStyle/>
          <a:p>
            <a:pPr algn="just" defTabSz="418465">
              <a:lnSpc>
                <a:spcPct val="120000"/>
              </a:lnSpc>
              <a:defRPr/>
            </a:pPr>
            <a:endParaRPr lang="es-ES" sz="800" dirty="0">
              <a:solidFill>
                <a:srgbClr val="44CEB9"/>
              </a:solidFill>
              <a:effectLst>
                <a:outerShdw blurRad="38100" dist="38100" dir="2700000" algn="tl">
                  <a:srgbClr val="000000"/>
                </a:outerShdw>
              </a:effectLst>
              <a:cs typeface="+mn-ea"/>
              <a:sym typeface="+mn-lt"/>
            </a:endParaRPr>
          </a:p>
        </p:txBody>
      </p:sp>
      <p:sp>
        <p:nvSpPr>
          <p:cNvPr id="66" name="AutoShape 91"/>
          <p:cNvSpPr/>
          <p:nvPr/>
        </p:nvSpPr>
        <p:spPr bwMode="auto">
          <a:xfrm>
            <a:off x="7663236" y="3204975"/>
            <a:ext cx="336432" cy="370172"/>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p:spPr>
        <p:txBody>
          <a:bodyPr lIns="46516" tIns="46516" rIns="46516" bIns="46516" anchor="ctr"/>
          <a:lstStyle/>
          <a:p>
            <a:pPr algn="just" defTabSz="418465">
              <a:lnSpc>
                <a:spcPct val="120000"/>
              </a:lnSpc>
              <a:defRPr/>
            </a:pPr>
            <a:endParaRPr lang="es-ES" sz="800" dirty="0">
              <a:solidFill>
                <a:srgbClr val="44CEB9"/>
              </a:solidFill>
              <a:effectLst>
                <a:outerShdw blurRad="38100" dist="38100" dir="2700000" algn="tl">
                  <a:srgbClr val="000000"/>
                </a:outerShdw>
              </a:effectLst>
              <a:cs typeface="+mn-ea"/>
              <a:sym typeface="+mn-lt"/>
            </a:endParaRPr>
          </a:p>
        </p:txBody>
      </p:sp>
      <p:sp>
        <p:nvSpPr>
          <p:cNvPr id="67" name="AutoShape 43"/>
          <p:cNvSpPr/>
          <p:nvPr/>
        </p:nvSpPr>
        <p:spPr bwMode="auto">
          <a:xfrm>
            <a:off x="8669209" y="4397968"/>
            <a:ext cx="377321" cy="413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46516" tIns="46516" rIns="46516" bIns="46516" anchor="ctr"/>
          <a:lstStyle/>
          <a:p>
            <a:pPr algn="just" defTabSz="418465">
              <a:lnSpc>
                <a:spcPct val="120000"/>
              </a:lnSpc>
              <a:defRPr/>
            </a:pPr>
            <a:endParaRPr lang="es-ES" sz="800" dirty="0">
              <a:solidFill>
                <a:srgbClr val="44CEB9"/>
              </a:solidFill>
              <a:effectLst>
                <a:outerShdw blurRad="38100" dist="38100" dir="2700000" algn="tl">
                  <a:srgbClr val="000000"/>
                </a:outerShdw>
              </a:effectLst>
              <a:cs typeface="+mn-ea"/>
              <a:sym typeface="+mn-lt"/>
            </a:endParaRPr>
          </a:p>
        </p:txBody>
      </p:sp>
      <p:sp>
        <p:nvSpPr>
          <p:cNvPr id="68" name="AutoShape 124"/>
          <p:cNvSpPr/>
          <p:nvPr/>
        </p:nvSpPr>
        <p:spPr bwMode="auto">
          <a:xfrm>
            <a:off x="5533171" y="2586140"/>
            <a:ext cx="494200" cy="4440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46516" tIns="46516" rIns="46516" bIns="46516" anchor="ctr"/>
          <a:lstStyle/>
          <a:p>
            <a:pPr algn="just" defTabSz="418465">
              <a:lnSpc>
                <a:spcPct val="120000"/>
              </a:lnSpc>
              <a:defRPr/>
            </a:pPr>
            <a:endParaRPr lang="es-ES" sz="800" dirty="0">
              <a:solidFill>
                <a:srgbClr val="44CEB9"/>
              </a:solidFill>
              <a:effectLst>
                <a:outerShdw blurRad="38100" dist="38100" dir="2700000" algn="tl">
                  <a:srgbClr val="000000"/>
                </a:outerShdw>
              </a:effectLst>
              <a:cs typeface="+mn-ea"/>
              <a:sym typeface="+mn-lt"/>
            </a:endParaRPr>
          </a:p>
        </p:txBody>
      </p:sp>
      <p:sp>
        <p:nvSpPr>
          <p:cNvPr id="69" name="AutoShape 123"/>
          <p:cNvSpPr/>
          <p:nvPr/>
        </p:nvSpPr>
        <p:spPr bwMode="auto">
          <a:xfrm>
            <a:off x="2538294" y="4245308"/>
            <a:ext cx="380884" cy="419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46516" tIns="46516" rIns="46516" bIns="46516" anchor="ctr"/>
          <a:lstStyle/>
          <a:p>
            <a:pPr algn="just" defTabSz="418465">
              <a:lnSpc>
                <a:spcPct val="120000"/>
              </a:lnSpc>
              <a:defRPr/>
            </a:pPr>
            <a:endParaRPr lang="es-ES" sz="800" dirty="0">
              <a:solidFill>
                <a:srgbClr val="44CEB9"/>
              </a:solidFill>
              <a:effectLst>
                <a:outerShdw blurRad="38100" dist="38100" dir="2700000" algn="tl">
                  <a:srgbClr val="000000"/>
                </a:outerShdw>
              </a:effectLst>
              <a:cs typeface="+mn-ea"/>
              <a:sym typeface="+mn-lt"/>
            </a:endParaRPr>
          </a:p>
        </p:txBody>
      </p:sp>
      <p:sp>
        <p:nvSpPr>
          <p:cNvPr id="70" name="矩形 69"/>
          <p:cNvSpPr/>
          <p:nvPr/>
        </p:nvSpPr>
        <p:spPr>
          <a:xfrm>
            <a:off x="5098274" y="5127407"/>
            <a:ext cx="1539705" cy="461665"/>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p:txBody>
      </p:sp>
      <p:sp>
        <p:nvSpPr>
          <p:cNvPr id="71" name="矩形 70"/>
          <p:cNvSpPr/>
          <p:nvPr/>
        </p:nvSpPr>
        <p:spPr>
          <a:xfrm>
            <a:off x="5314128" y="4691226"/>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1000"/>
                                        <p:tgtEl>
                                          <p:spTgt spid="62"/>
                                        </p:tgtEl>
                                      </p:cBhvr>
                                    </p:animEffect>
                                    <p:anim calcmode="lin" valueType="num">
                                      <p:cBhvr>
                                        <p:cTn id="18" dur="1000" fill="hold"/>
                                        <p:tgtEl>
                                          <p:spTgt spid="62"/>
                                        </p:tgtEl>
                                        <p:attrNameLst>
                                          <p:attrName>ppt_x</p:attrName>
                                        </p:attrNameLst>
                                      </p:cBhvr>
                                      <p:tavLst>
                                        <p:tav tm="0">
                                          <p:val>
                                            <p:strVal val="#ppt_x"/>
                                          </p:val>
                                        </p:tav>
                                        <p:tav tm="100000">
                                          <p:val>
                                            <p:strVal val="#ppt_x"/>
                                          </p:val>
                                        </p:tav>
                                      </p:tavLst>
                                    </p:anim>
                                    <p:anim calcmode="lin" valueType="num">
                                      <p:cBhvr>
                                        <p:cTn id="19" dur="1000" fill="hold"/>
                                        <p:tgtEl>
                                          <p:spTgt spid="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1000"/>
                                        <p:tgtEl>
                                          <p:spTgt spid="65"/>
                                        </p:tgtEl>
                                      </p:cBhvr>
                                    </p:animEffect>
                                    <p:anim calcmode="lin" valueType="num">
                                      <p:cBhvr>
                                        <p:cTn id="33" dur="1000" fill="hold"/>
                                        <p:tgtEl>
                                          <p:spTgt spid="65"/>
                                        </p:tgtEl>
                                        <p:attrNameLst>
                                          <p:attrName>ppt_x</p:attrName>
                                        </p:attrNameLst>
                                      </p:cBhvr>
                                      <p:tavLst>
                                        <p:tav tm="0">
                                          <p:val>
                                            <p:strVal val="#ppt_x"/>
                                          </p:val>
                                        </p:tav>
                                        <p:tav tm="100000">
                                          <p:val>
                                            <p:strVal val="#ppt_x"/>
                                          </p:val>
                                        </p:tav>
                                      </p:tavLst>
                                    </p:anim>
                                    <p:anim calcmode="lin" valueType="num">
                                      <p:cBhvr>
                                        <p:cTn id="34" dur="10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anim calcmode="lin" valueType="num">
                                      <p:cBhvr>
                                        <p:cTn id="38" dur="1000" fill="hold"/>
                                        <p:tgtEl>
                                          <p:spTgt spid="66"/>
                                        </p:tgtEl>
                                        <p:attrNameLst>
                                          <p:attrName>ppt_x</p:attrName>
                                        </p:attrNameLst>
                                      </p:cBhvr>
                                      <p:tavLst>
                                        <p:tav tm="0">
                                          <p:val>
                                            <p:strVal val="#ppt_x"/>
                                          </p:val>
                                        </p:tav>
                                        <p:tav tm="100000">
                                          <p:val>
                                            <p:strVal val="#ppt_x"/>
                                          </p:val>
                                        </p:tav>
                                      </p:tavLst>
                                    </p:anim>
                                    <p:anim calcmode="lin" valueType="num">
                                      <p:cBhvr>
                                        <p:cTn id="39" dur="10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1000"/>
                                        <p:tgtEl>
                                          <p:spTgt spid="67"/>
                                        </p:tgtEl>
                                      </p:cBhvr>
                                    </p:animEffect>
                                    <p:anim calcmode="lin" valueType="num">
                                      <p:cBhvr>
                                        <p:cTn id="43" dur="1000" fill="hold"/>
                                        <p:tgtEl>
                                          <p:spTgt spid="67"/>
                                        </p:tgtEl>
                                        <p:attrNameLst>
                                          <p:attrName>ppt_x</p:attrName>
                                        </p:attrNameLst>
                                      </p:cBhvr>
                                      <p:tavLst>
                                        <p:tav tm="0">
                                          <p:val>
                                            <p:strVal val="#ppt_x"/>
                                          </p:val>
                                        </p:tav>
                                        <p:tav tm="100000">
                                          <p:val>
                                            <p:strVal val="#ppt_x"/>
                                          </p:val>
                                        </p:tav>
                                      </p:tavLst>
                                    </p:anim>
                                    <p:anim calcmode="lin" valueType="num">
                                      <p:cBhvr>
                                        <p:cTn id="44" dur="10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1000"/>
                                        <p:tgtEl>
                                          <p:spTgt spid="69"/>
                                        </p:tgtEl>
                                      </p:cBhvr>
                                    </p:animEffect>
                                    <p:anim calcmode="lin" valueType="num">
                                      <p:cBhvr>
                                        <p:cTn id="53" dur="1000" fill="hold"/>
                                        <p:tgtEl>
                                          <p:spTgt spid="69"/>
                                        </p:tgtEl>
                                        <p:attrNameLst>
                                          <p:attrName>ppt_x</p:attrName>
                                        </p:attrNameLst>
                                      </p:cBhvr>
                                      <p:tavLst>
                                        <p:tav tm="0">
                                          <p:val>
                                            <p:strVal val="#ppt_x"/>
                                          </p:val>
                                        </p:tav>
                                        <p:tav tm="100000">
                                          <p:val>
                                            <p:strVal val="#ppt_x"/>
                                          </p:val>
                                        </p:tav>
                                      </p:tavLst>
                                    </p:anim>
                                    <p:anim calcmode="lin" valueType="num">
                                      <p:cBhvr>
                                        <p:cTn id="54" dur="1000" fill="hold"/>
                                        <p:tgtEl>
                                          <p:spTgt spid="69"/>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42"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animBg="1"/>
      <p:bldP spid="66" grpId="0" animBg="1"/>
      <p:bldP spid="67" grpId="0" animBg="1"/>
      <p:bldP spid="68" grpId="0" animBg="1"/>
      <p:bldP spid="69" grpId="0" animBg="1"/>
      <p:bldP spid="70"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6604"/>
            <a:ext cx="3083112" cy="336631"/>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cs typeface="+mn-ea"/>
                <a:sym typeface="+mn-lt"/>
              </a:rPr>
              <a:t>CLICK  HERE  TO  ADD  YOUR  TEXT </a:t>
            </a:r>
            <a:endParaRPr lang="zh-CN" altLang="en-US" sz="1200" dirty="0">
              <a:solidFill>
                <a:schemeClr val="bg2">
                  <a:lumMod val="25000"/>
                </a:schemeClr>
              </a:solidFill>
              <a:cs typeface="+mn-ea"/>
              <a:sym typeface="+mn-lt"/>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defPPr>
              <a:defRPr lang="zh-CN"/>
            </a:defPPr>
            <a:lvl1pPr algn="ctr">
              <a:defRPr sz="3600">
                <a:solidFill>
                  <a:schemeClr val="bg2">
                    <a:lumMod val="25000"/>
                  </a:schemeClr>
                </a:solidFill>
                <a:cs typeface="+mn-ea"/>
              </a:defRPr>
            </a:lvl1pPr>
          </a:lstStyle>
          <a:p>
            <a:r>
              <a:rPr lang="zh-CN" altLang="en-US" dirty="0">
                <a:sym typeface="+mn-lt"/>
              </a:rPr>
              <a:t>请输入本节小标题</a:t>
            </a:r>
            <a:endParaRPr lang="zh-CN" altLang="en-US" dirty="0">
              <a:sym typeface="+mn-lt"/>
            </a:endParaRP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331239" y="2875791"/>
            <a:ext cx="1529521" cy="369332"/>
          </a:xfrm>
          <a:prstGeom prst="rect">
            <a:avLst/>
          </a:prstGeom>
        </p:spPr>
        <p:txBody>
          <a:bodyPr wrap="none">
            <a:spAutoFit/>
          </a:bodyPr>
          <a:lstStyle/>
          <a:p>
            <a:pPr lvl="0" algn="ctr">
              <a:defRPr/>
            </a:pPr>
            <a:r>
              <a:rPr lang="en-US" altLang="zh-CN" dirty="0">
                <a:solidFill>
                  <a:schemeClr val="bg2">
                    <a:lumMod val="25000"/>
                  </a:schemeClr>
                </a:solidFill>
                <a:cs typeface="+mn-ea"/>
                <a:sym typeface="+mn-lt"/>
              </a:rPr>
              <a:t>PART THREE</a:t>
            </a:r>
            <a:endParaRPr lang="zh-CN" altLang="en-US" dirty="0">
              <a:solidFill>
                <a:schemeClr val="bg2">
                  <a:lumMod val="25000"/>
                </a:schemeClr>
              </a:solidFill>
              <a:cs typeface="+mn-ea"/>
              <a:sym typeface="+mn-lt"/>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和</a:t>
            </a:r>
            <a:endParaRPr lang="zh-CN" altLang="en-US" sz="4000" dirty="0">
              <a:solidFill>
                <a:sysClr val="windowText" lastClr="000000"/>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8358187" y="3879958"/>
            <a:ext cx="2220686" cy="2481943"/>
          </a:xfrm>
          <a:prstGeom prst="rect">
            <a:avLst/>
          </a:prstGeom>
        </p:spPr>
      </p:pic>
      <p:pic>
        <p:nvPicPr>
          <p:cNvPr id="62" name="图片 61"/>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137501" y="1549367"/>
            <a:ext cx="2220686" cy="2481943"/>
          </a:xfrm>
          <a:prstGeom prst="rect">
            <a:avLst/>
          </a:prstGeom>
        </p:spPr>
      </p:pic>
      <p:pic>
        <p:nvPicPr>
          <p:cNvPr id="61" name="图片 60"/>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3590926" y="3867258"/>
            <a:ext cx="2220686" cy="2481943"/>
          </a:xfrm>
          <a:prstGeom prst="rect">
            <a:avLst/>
          </a:prstGeom>
        </p:spPr>
      </p:pic>
      <p:pic>
        <p:nvPicPr>
          <p:cNvPr id="60" name="图片 59"/>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1293357" y="1574836"/>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44" name="Freeform 10"/>
          <p:cNvSpPr>
            <a:spLocks noEditPoints="1"/>
          </p:cNvSpPr>
          <p:nvPr/>
        </p:nvSpPr>
        <p:spPr bwMode="auto">
          <a:xfrm>
            <a:off x="9152960" y="4955036"/>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chemeClr val="bg1"/>
          </a:solidFill>
          <a:ln>
            <a:noFill/>
          </a:ln>
        </p:spPr>
        <p:txBody>
          <a:bodyPr/>
          <a:lstStyle/>
          <a:p>
            <a:endParaRPr lang="zh-CN" altLang="en-US">
              <a:cs typeface="+mn-ea"/>
              <a:sym typeface="+mn-lt"/>
            </a:endParaRPr>
          </a:p>
        </p:txBody>
      </p:sp>
      <p:grpSp>
        <p:nvGrpSpPr>
          <p:cNvPr id="45" name="Group 11"/>
          <p:cNvGrpSpPr/>
          <p:nvPr/>
        </p:nvGrpSpPr>
        <p:grpSpPr bwMode="auto">
          <a:xfrm>
            <a:off x="4356441" y="4989961"/>
            <a:ext cx="374650" cy="330200"/>
            <a:chOff x="0" y="0"/>
            <a:chExt cx="236" cy="208"/>
          </a:xfrm>
          <a:solidFill>
            <a:schemeClr val="bg1"/>
          </a:solidFill>
        </p:grpSpPr>
        <p:sp>
          <p:nvSpPr>
            <p:cNvPr id="46"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7" name="Freeform 13"/>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48" name="Group 14"/>
          <p:cNvGrpSpPr/>
          <p:nvPr/>
        </p:nvGrpSpPr>
        <p:grpSpPr bwMode="auto">
          <a:xfrm>
            <a:off x="6903357" y="2640957"/>
            <a:ext cx="379412" cy="376237"/>
            <a:chOff x="0" y="0"/>
            <a:chExt cx="239" cy="237"/>
          </a:xfrm>
          <a:solidFill>
            <a:schemeClr val="bg1"/>
          </a:solidFill>
        </p:grpSpPr>
        <p:sp>
          <p:nvSpPr>
            <p:cNvPr id="49" name="Freeform 15"/>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0"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1" name="Freeform 17"/>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2" name="Freeform 18"/>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grpSp>
        <p:nvGrpSpPr>
          <p:cNvPr id="53" name="Group 19"/>
          <p:cNvGrpSpPr/>
          <p:nvPr/>
        </p:nvGrpSpPr>
        <p:grpSpPr bwMode="auto">
          <a:xfrm>
            <a:off x="2067717" y="2672933"/>
            <a:ext cx="374650" cy="376238"/>
            <a:chOff x="0" y="0"/>
            <a:chExt cx="236" cy="237"/>
          </a:xfrm>
          <a:solidFill>
            <a:schemeClr val="bg1"/>
          </a:solidFill>
        </p:grpSpPr>
        <p:sp>
          <p:nvSpPr>
            <p:cNvPr id="54"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5"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56" name="Rectangle 22"/>
          <p:cNvSpPr>
            <a:spLocks noChangeArrowheads="1"/>
          </p:cNvSpPr>
          <p:nvPr/>
        </p:nvSpPr>
        <p:spPr bwMode="auto">
          <a:xfrm>
            <a:off x="3053329"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
        <p:nvSpPr>
          <p:cNvPr id="64" name="Rectangle 22"/>
          <p:cNvSpPr>
            <a:spLocks noChangeArrowheads="1"/>
          </p:cNvSpPr>
          <p:nvPr/>
        </p:nvSpPr>
        <p:spPr bwMode="auto">
          <a:xfrm>
            <a:off x="7910828" y="2284892"/>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
        <p:nvSpPr>
          <p:cNvPr id="65" name="Rectangle 22"/>
          <p:cNvSpPr>
            <a:spLocks noChangeArrowheads="1"/>
          </p:cNvSpPr>
          <p:nvPr/>
        </p:nvSpPr>
        <p:spPr bwMode="auto">
          <a:xfrm>
            <a:off x="1710079" y="465986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gn="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
        <p:nvSpPr>
          <p:cNvPr id="66" name="Rectangle 22"/>
          <p:cNvSpPr>
            <a:spLocks noChangeArrowheads="1"/>
          </p:cNvSpPr>
          <p:nvPr/>
        </p:nvSpPr>
        <p:spPr bwMode="auto">
          <a:xfrm>
            <a:off x="6698120" y="4633227"/>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gn="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6" grpId="0"/>
      <p:bldP spid="64" grpId="0"/>
      <p:bldP spid="65" grpId="0"/>
      <p:bldP spid="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pic>
        <p:nvPicPr>
          <p:cNvPr id="122" name="图片 121"/>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2082937" y="1378260"/>
            <a:ext cx="2220686" cy="2481943"/>
          </a:xfrm>
          <a:prstGeom prst="rect">
            <a:avLst/>
          </a:prstGeom>
        </p:spPr>
      </p:pic>
      <p:pic>
        <p:nvPicPr>
          <p:cNvPr id="123" name="图片 122"/>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5179628" y="4151939"/>
            <a:ext cx="2220686" cy="2481943"/>
          </a:xfrm>
          <a:prstGeom prst="rect">
            <a:avLst/>
          </a:prstGeom>
        </p:spPr>
      </p:pic>
      <p:pic>
        <p:nvPicPr>
          <p:cNvPr id="124" name="图片 123"/>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8276320" y="1378259"/>
            <a:ext cx="2220686" cy="2481943"/>
          </a:xfrm>
          <a:prstGeom prst="rect">
            <a:avLst/>
          </a:prstGeom>
        </p:spPr>
      </p:pic>
      <p:sp>
        <p:nvSpPr>
          <p:cNvPr id="126" name="Rectangle 22"/>
          <p:cNvSpPr>
            <a:spLocks noChangeArrowheads="1"/>
          </p:cNvSpPr>
          <p:nvPr/>
        </p:nvSpPr>
        <p:spPr bwMode="auto">
          <a:xfrm>
            <a:off x="2045472"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gn="ct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
        <p:nvSpPr>
          <p:cNvPr id="127" name="Rectangle 22"/>
          <p:cNvSpPr>
            <a:spLocks noChangeArrowheads="1"/>
          </p:cNvSpPr>
          <p:nvPr/>
        </p:nvSpPr>
        <p:spPr bwMode="auto">
          <a:xfrm>
            <a:off x="8355071" y="486199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gn="ct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sp>
        <p:nvSpPr>
          <p:cNvPr id="128" name="Rectangle 22"/>
          <p:cNvSpPr>
            <a:spLocks noChangeArrowheads="1"/>
          </p:cNvSpPr>
          <p:nvPr/>
        </p:nvSpPr>
        <p:spPr bwMode="auto">
          <a:xfrm>
            <a:off x="5179628" y="2088315"/>
            <a:ext cx="206318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solidFill>
                  <a:schemeClr val="tx1">
                    <a:lumMod val="65000"/>
                    <a:lumOff val="35000"/>
                  </a:schemeClr>
                </a:solidFill>
                <a:cs typeface="+mn-ea"/>
                <a:sym typeface="+mn-lt"/>
              </a:rPr>
              <a:t>请替换文字内容</a:t>
            </a:r>
            <a:endParaRPr lang="en-US" altLang="zh-CN" sz="1600" dirty="0">
              <a:solidFill>
                <a:schemeClr val="tx1">
                  <a:lumMod val="65000"/>
                  <a:lumOff val="35000"/>
                </a:schemeClr>
              </a:solidFill>
              <a:cs typeface="+mn-ea"/>
              <a:sym typeface="+mn-lt"/>
            </a:endParaRPr>
          </a:p>
          <a:p>
            <a:pPr algn="ct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点击添加相关标题文字，点击添加相关标题文字，点击添加相关标题文字，点击添加相关标题文字</a:t>
            </a:r>
            <a:r>
              <a:rPr lang="zh-CN" altLang="en-US" sz="700" dirty="0">
                <a:solidFill>
                  <a:schemeClr val="tx1">
                    <a:lumMod val="65000"/>
                    <a:lumOff val="35000"/>
                  </a:schemeClr>
                </a:solidFill>
                <a:cs typeface="+mn-ea"/>
                <a:sym typeface="+mn-lt"/>
              </a:rPr>
              <a:t>。</a:t>
            </a:r>
            <a:endParaRPr lang="en-GB" altLang="zh-CN" sz="700" dirty="0">
              <a:solidFill>
                <a:schemeClr val="tx1">
                  <a:lumMod val="65000"/>
                  <a:lumOff val="35000"/>
                </a:schemeClr>
              </a:solidFill>
              <a:cs typeface="+mn-ea"/>
              <a:sym typeface="+mn-lt"/>
            </a:endParaRPr>
          </a:p>
        </p:txBody>
      </p:sp>
      <p:cxnSp>
        <p:nvCxnSpPr>
          <p:cNvPr id="129" name="Straight Arrow Connector 37"/>
          <p:cNvCxnSpPr/>
          <p:nvPr/>
        </p:nvCxnSpPr>
        <p:spPr>
          <a:xfrm>
            <a:off x="298604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42"/>
          <p:cNvCxnSpPr/>
          <p:nvPr/>
        </p:nvCxnSpPr>
        <p:spPr>
          <a:xfrm flipV="1">
            <a:off x="6154482" y="3322320"/>
            <a:ext cx="0" cy="155025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37"/>
          <p:cNvCxnSpPr/>
          <p:nvPr/>
        </p:nvCxnSpPr>
        <p:spPr>
          <a:xfrm>
            <a:off x="9280164" y="3150144"/>
            <a:ext cx="0" cy="1695325"/>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4" name="Freeform 23"/>
          <p:cNvSpPr>
            <a:spLocks noEditPoints="1"/>
          </p:cNvSpPr>
          <p:nvPr/>
        </p:nvSpPr>
        <p:spPr bwMode="auto">
          <a:xfrm>
            <a:off x="2812090" y="2436844"/>
            <a:ext cx="426909" cy="424808"/>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cs typeface="+mn-ea"/>
              <a:sym typeface="+mn-lt"/>
            </a:endParaRPr>
          </a:p>
        </p:txBody>
      </p:sp>
      <p:sp>
        <p:nvSpPr>
          <p:cNvPr id="135" name="Freeform 25"/>
          <p:cNvSpPr>
            <a:spLocks noEditPoints="1"/>
          </p:cNvSpPr>
          <p:nvPr/>
        </p:nvSpPr>
        <p:spPr bwMode="auto">
          <a:xfrm>
            <a:off x="5917739" y="5266449"/>
            <a:ext cx="372232" cy="3638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cs typeface="+mn-ea"/>
              <a:sym typeface="+mn-lt"/>
            </a:endParaRPr>
          </a:p>
        </p:txBody>
      </p:sp>
      <p:sp>
        <p:nvSpPr>
          <p:cNvPr id="136" name="Freeform 26"/>
          <p:cNvSpPr>
            <a:spLocks noEditPoints="1"/>
          </p:cNvSpPr>
          <p:nvPr/>
        </p:nvSpPr>
        <p:spPr bwMode="auto">
          <a:xfrm>
            <a:off x="9105614" y="2407876"/>
            <a:ext cx="349100" cy="42270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anim calcmode="lin" valueType="num">
                                      <p:cBhvr>
                                        <p:cTn id="8" dur="1000" fill="hold"/>
                                        <p:tgtEl>
                                          <p:spTgt spid="126"/>
                                        </p:tgtEl>
                                        <p:attrNameLst>
                                          <p:attrName>ppt_x</p:attrName>
                                        </p:attrNameLst>
                                      </p:cBhvr>
                                      <p:tavLst>
                                        <p:tav tm="0">
                                          <p:val>
                                            <p:strVal val="#ppt_x"/>
                                          </p:val>
                                        </p:tav>
                                        <p:tav tm="100000">
                                          <p:val>
                                            <p:strVal val="#ppt_x"/>
                                          </p:val>
                                        </p:tav>
                                      </p:tavLst>
                                    </p:anim>
                                    <p:anim calcmode="lin" valueType="num">
                                      <p:cBhvr>
                                        <p:cTn id="9" dur="1000" fill="hold"/>
                                        <p:tgtEl>
                                          <p:spTgt spid="1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1000"/>
                                        <p:tgtEl>
                                          <p:spTgt spid="127"/>
                                        </p:tgtEl>
                                      </p:cBhvr>
                                    </p:animEffect>
                                    <p:anim calcmode="lin" valueType="num">
                                      <p:cBhvr>
                                        <p:cTn id="13" dur="1000" fill="hold"/>
                                        <p:tgtEl>
                                          <p:spTgt spid="127"/>
                                        </p:tgtEl>
                                        <p:attrNameLst>
                                          <p:attrName>ppt_x</p:attrName>
                                        </p:attrNameLst>
                                      </p:cBhvr>
                                      <p:tavLst>
                                        <p:tav tm="0">
                                          <p:val>
                                            <p:strVal val="#ppt_x"/>
                                          </p:val>
                                        </p:tav>
                                        <p:tav tm="100000">
                                          <p:val>
                                            <p:strVal val="#ppt_x"/>
                                          </p:val>
                                        </p:tav>
                                      </p:tavLst>
                                    </p:anim>
                                    <p:anim calcmode="lin" valueType="num">
                                      <p:cBhvr>
                                        <p:cTn id="14" dur="1000" fill="hold"/>
                                        <p:tgtEl>
                                          <p:spTgt spid="12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1000"/>
                                        <p:tgtEl>
                                          <p:spTgt spid="128"/>
                                        </p:tgtEl>
                                      </p:cBhvr>
                                    </p:animEffect>
                                    <p:anim calcmode="lin" valueType="num">
                                      <p:cBhvr>
                                        <p:cTn id="18" dur="1000" fill="hold"/>
                                        <p:tgtEl>
                                          <p:spTgt spid="128"/>
                                        </p:tgtEl>
                                        <p:attrNameLst>
                                          <p:attrName>ppt_x</p:attrName>
                                        </p:attrNameLst>
                                      </p:cBhvr>
                                      <p:tavLst>
                                        <p:tav tm="0">
                                          <p:val>
                                            <p:strVal val="#ppt_x"/>
                                          </p:val>
                                        </p:tav>
                                        <p:tav tm="100000">
                                          <p:val>
                                            <p:strVal val="#ppt_x"/>
                                          </p:val>
                                        </p:tav>
                                      </p:tavLst>
                                    </p:anim>
                                    <p:anim calcmode="lin" valueType="num">
                                      <p:cBhvr>
                                        <p:cTn id="19" dur="1000" fill="hold"/>
                                        <p:tgtEl>
                                          <p:spTgt spid="12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fade">
                                      <p:cBhvr>
                                        <p:cTn id="22" dur="1000"/>
                                        <p:tgtEl>
                                          <p:spTgt spid="129"/>
                                        </p:tgtEl>
                                      </p:cBhvr>
                                    </p:animEffect>
                                    <p:anim calcmode="lin" valueType="num">
                                      <p:cBhvr>
                                        <p:cTn id="23" dur="1000" fill="hold"/>
                                        <p:tgtEl>
                                          <p:spTgt spid="129"/>
                                        </p:tgtEl>
                                        <p:attrNameLst>
                                          <p:attrName>ppt_x</p:attrName>
                                        </p:attrNameLst>
                                      </p:cBhvr>
                                      <p:tavLst>
                                        <p:tav tm="0">
                                          <p:val>
                                            <p:strVal val="#ppt_x"/>
                                          </p:val>
                                        </p:tav>
                                        <p:tav tm="100000">
                                          <p:val>
                                            <p:strVal val="#ppt_x"/>
                                          </p:val>
                                        </p:tav>
                                      </p:tavLst>
                                    </p:anim>
                                    <p:anim calcmode="lin" valueType="num">
                                      <p:cBhvr>
                                        <p:cTn id="24" dur="1000" fill="hold"/>
                                        <p:tgtEl>
                                          <p:spTgt spid="1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1000"/>
                                        <p:tgtEl>
                                          <p:spTgt spid="130"/>
                                        </p:tgtEl>
                                      </p:cBhvr>
                                    </p:animEffect>
                                    <p:anim calcmode="lin" valueType="num">
                                      <p:cBhvr>
                                        <p:cTn id="28" dur="1000" fill="hold"/>
                                        <p:tgtEl>
                                          <p:spTgt spid="130"/>
                                        </p:tgtEl>
                                        <p:attrNameLst>
                                          <p:attrName>ppt_x</p:attrName>
                                        </p:attrNameLst>
                                      </p:cBhvr>
                                      <p:tavLst>
                                        <p:tav tm="0">
                                          <p:val>
                                            <p:strVal val="#ppt_x"/>
                                          </p:val>
                                        </p:tav>
                                        <p:tav tm="100000">
                                          <p:val>
                                            <p:strVal val="#ppt_x"/>
                                          </p:val>
                                        </p:tav>
                                      </p:tavLst>
                                    </p:anim>
                                    <p:anim calcmode="lin" valueType="num">
                                      <p:cBhvr>
                                        <p:cTn id="29" dur="1000" fill="hold"/>
                                        <p:tgtEl>
                                          <p:spTgt spid="1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1000"/>
                                        <p:tgtEl>
                                          <p:spTgt spid="133"/>
                                        </p:tgtEl>
                                      </p:cBhvr>
                                    </p:animEffect>
                                    <p:anim calcmode="lin" valueType="num">
                                      <p:cBhvr>
                                        <p:cTn id="33" dur="1000" fill="hold"/>
                                        <p:tgtEl>
                                          <p:spTgt spid="133"/>
                                        </p:tgtEl>
                                        <p:attrNameLst>
                                          <p:attrName>ppt_x</p:attrName>
                                        </p:attrNameLst>
                                      </p:cBhvr>
                                      <p:tavLst>
                                        <p:tav tm="0">
                                          <p:val>
                                            <p:strVal val="#ppt_x"/>
                                          </p:val>
                                        </p:tav>
                                        <p:tav tm="100000">
                                          <p:val>
                                            <p:strVal val="#ppt_x"/>
                                          </p:val>
                                        </p:tav>
                                      </p:tavLst>
                                    </p:anim>
                                    <p:anim calcmode="lin" valueType="num">
                                      <p:cBhvr>
                                        <p:cTn id="34" dur="1000" fill="hold"/>
                                        <p:tgtEl>
                                          <p:spTgt spid="13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fade">
                                      <p:cBhvr>
                                        <p:cTn id="37" dur="1000"/>
                                        <p:tgtEl>
                                          <p:spTgt spid="134"/>
                                        </p:tgtEl>
                                      </p:cBhvr>
                                    </p:animEffect>
                                    <p:anim calcmode="lin" valueType="num">
                                      <p:cBhvr>
                                        <p:cTn id="38" dur="1000" fill="hold"/>
                                        <p:tgtEl>
                                          <p:spTgt spid="134"/>
                                        </p:tgtEl>
                                        <p:attrNameLst>
                                          <p:attrName>ppt_x</p:attrName>
                                        </p:attrNameLst>
                                      </p:cBhvr>
                                      <p:tavLst>
                                        <p:tav tm="0">
                                          <p:val>
                                            <p:strVal val="#ppt_x"/>
                                          </p:val>
                                        </p:tav>
                                        <p:tav tm="100000">
                                          <p:val>
                                            <p:strVal val="#ppt_x"/>
                                          </p:val>
                                        </p:tav>
                                      </p:tavLst>
                                    </p:anim>
                                    <p:anim calcmode="lin" valueType="num">
                                      <p:cBhvr>
                                        <p:cTn id="39" dur="1000" fill="hold"/>
                                        <p:tgtEl>
                                          <p:spTgt spid="1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1000"/>
                                        <p:tgtEl>
                                          <p:spTgt spid="135"/>
                                        </p:tgtEl>
                                      </p:cBhvr>
                                    </p:animEffect>
                                    <p:anim calcmode="lin" valueType="num">
                                      <p:cBhvr>
                                        <p:cTn id="43" dur="1000" fill="hold"/>
                                        <p:tgtEl>
                                          <p:spTgt spid="135"/>
                                        </p:tgtEl>
                                        <p:attrNameLst>
                                          <p:attrName>ppt_x</p:attrName>
                                        </p:attrNameLst>
                                      </p:cBhvr>
                                      <p:tavLst>
                                        <p:tav tm="0">
                                          <p:val>
                                            <p:strVal val="#ppt_x"/>
                                          </p:val>
                                        </p:tav>
                                        <p:tav tm="100000">
                                          <p:val>
                                            <p:strVal val="#ppt_x"/>
                                          </p:val>
                                        </p:tav>
                                      </p:tavLst>
                                    </p:anim>
                                    <p:anim calcmode="lin" valueType="num">
                                      <p:cBhvr>
                                        <p:cTn id="44" dur="1000" fill="hold"/>
                                        <p:tgtEl>
                                          <p:spTgt spid="1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fade">
                                      <p:cBhvr>
                                        <p:cTn id="47" dur="1000"/>
                                        <p:tgtEl>
                                          <p:spTgt spid="136"/>
                                        </p:tgtEl>
                                      </p:cBhvr>
                                    </p:animEffect>
                                    <p:anim calcmode="lin" valueType="num">
                                      <p:cBhvr>
                                        <p:cTn id="48" dur="1000" fill="hold"/>
                                        <p:tgtEl>
                                          <p:spTgt spid="136"/>
                                        </p:tgtEl>
                                        <p:attrNameLst>
                                          <p:attrName>ppt_x</p:attrName>
                                        </p:attrNameLst>
                                      </p:cBhvr>
                                      <p:tavLst>
                                        <p:tav tm="0">
                                          <p:val>
                                            <p:strVal val="#ppt_x"/>
                                          </p:val>
                                        </p:tav>
                                        <p:tav tm="100000">
                                          <p:val>
                                            <p:strVal val="#ppt_x"/>
                                          </p:val>
                                        </p:tav>
                                      </p:tavLst>
                                    </p:anim>
                                    <p:anim calcmode="lin" valueType="num">
                                      <p:cBhvr>
                                        <p:cTn id="49"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34" grpId="0" animBg="1"/>
      <p:bldP spid="135" grpId="0" animBg="1"/>
      <p:bldP spid="1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34" name="Freeform 7"/>
          <p:cNvSpPr/>
          <p:nvPr/>
        </p:nvSpPr>
        <p:spPr>
          <a:xfrm>
            <a:off x="2048860" y="3129433"/>
            <a:ext cx="8163349"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cs typeface="+mn-ea"/>
              <a:sym typeface="+mn-lt"/>
            </a:endParaRPr>
          </a:p>
        </p:txBody>
      </p:sp>
      <p:grpSp>
        <p:nvGrpSpPr>
          <p:cNvPr id="46" name="组合 45"/>
          <p:cNvGrpSpPr/>
          <p:nvPr/>
        </p:nvGrpSpPr>
        <p:grpSpPr>
          <a:xfrm>
            <a:off x="3220410" y="3808169"/>
            <a:ext cx="1539705" cy="812808"/>
            <a:chOff x="2702250" y="4498727"/>
            <a:chExt cx="1539705" cy="812808"/>
          </a:xfrm>
        </p:grpSpPr>
        <p:sp>
          <p:nvSpPr>
            <p:cNvPr id="47" name="矩形 46"/>
            <p:cNvSpPr/>
            <p:nvPr/>
          </p:nvSpPr>
          <p:spPr>
            <a:xfrm>
              <a:off x="2702250" y="4849870"/>
              <a:ext cx="1539705" cy="461665"/>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p:txBody>
        </p:sp>
        <p:sp>
          <p:nvSpPr>
            <p:cNvPr id="48" name="矩形 47"/>
            <p:cNvSpPr/>
            <p:nvPr/>
          </p:nvSpPr>
          <p:spPr>
            <a:xfrm>
              <a:off x="2889552" y="4498727"/>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grpSp>
      <p:grpSp>
        <p:nvGrpSpPr>
          <p:cNvPr id="49" name="组合 48"/>
          <p:cNvGrpSpPr/>
          <p:nvPr/>
        </p:nvGrpSpPr>
        <p:grpSpPr>
          <a:xfrm>
            <a:off x="5527183" y="3773007"/>
            <a:ext cx="1539705" cy="812808"/>
            <a:chOff x="5009023" y="4463565"/>
            <a:chExt cx="1539705" cy="812808"/>
          </a:xfrm>
        </p:grpSpPr>
        <p:sp>
          <p:nvSpPr>
            <p:cNvPr id="50" name="矩形 49"/>
            <p:cNvSpPr/>
            <p:nvPr/>
          </p:nvSpPr>
          <p:spPr>
            <a:xfrm>
              <a:off x="5009023" y="4814708"/>
              <a:ext cx="1539705" cy="461665"/>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p:txBody>
        </p:sp>
        <p:sp>
          <p:nvSpPr>
            <p:cNvPr id="51" name="矩形 50"/>
            <p:cNvSpPr/>
            <p:nvPr/>
          </p:nvSpPr>
          <p:spPr>
            <a:xfrm>
              <a:off x="5196325" y="4463565"/>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grpSp>
      <p:grpSp>
        <p:nvGrpSpPr>
          <p:cNvPr id="52" name="组合 51"/>
          <p:cNvGrpSpPr/>
          <p:nvPr/>
        </p:nvGrpSpPr>
        <p:grpSpPr>
          <a:xfrm>
            <a:off x="7496658" y="2592449"/>
            <a:ext cx="1539705" cy="812808"/>
            <a:chOff x="6978498" y="3283007"/>
            <a:chExt cx="1539705" cy="812808"/>
          </a:xfrm>
        </p:grpSpPr>
        <p:sp>
          <p:nvSpPr>
            <p:cNvPr id="53" name="矩形 52"/>
            <p:cNvSpPr/>
            <p:nvPr/>
          </p:nvSpPr>
          <p:spPr>
            <a:xfrm>
              <a:off x="6978498" y="3634150"/>
              <a:ext cx="1539705" cy="461665"/>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p:txBody>
        </p:sp>
        <p:sp>
          <p:nvSpPr>
            <p:cNvPr id="54" name="矩形 53"/>
            <p:cNvSpPr/>
            <p:nvPr/>
          </p:nvSpPr>
          <p:spPr>
            <a:xfrm>
              <a:off x="7165800" y="3283007"/>
              <a:ext cx="1107996" cy="369332"/>
            </a:xfrm>
            <a:prstGeom prst="rect">
              <a:avLst/>
            </a:prstGeom>
          </p:spPr>
          <p:txBody>
            <a:bodyPr wrap="none">
              <a:spAutoFit/>
            </a:bodyPr>
            <a:lstStyle/>
            <a:p>
              <a:pPr algn="ctr"/>
              <a:r>
                <a:rPr lang="zh-CN" altLang="en-US" dirty="0">
                  <a:solidFill>
                    <a:schemeClr val="tx1">
                      <a:lumMod val="65000"/>
                      <a:lumOff val="35000"/>
                    </a:schemeClr>
                  </a:solidFill>
                  <a:cs typeface="+mn-ea"/>
                  <a:sym typeface="+mn-lt"/>
                </a:rPr>
                <a:t>您的标题</a:t>
              </a:r>
              <a:endParaRPr lang="en-US" altLang="zh-CN" dirty="0">
                <a:solidFill>
                  <a:schemeClr val="tx1">
                    <a:lumMod val="65000"/>
                    <a:lumOff val="35000"/>
                  </a:schemeClr>
                </a:solidFill>
                <a:cs typeface="+mn-ea"/>
                <a:sym typeface="+mn-lt"/>
              </a:endParaRPr>
            </a:p>
          </p:txBody>
        </p:sp>
      </p:grpSp>
      <p:pic>
        <p:nvPicPr>
          <p:cNvPr id="55" name="图片 5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a:fillRect/>
          </a:stretch>
        </p:blipFill>
        <p:spPr>
          <a:xfrm>
            <a:off x="3020050" y="2420579"/>
            <a:ext cx="1940423" cy="1463040"/>
          </a:xfrm>
          <a:prstGeom prst="rect">
            <a:avLst/>
          </a:prstGeom>
        </p:spPr>
      </p:pic>
      <p:pic>
        <p:nvPicPr>
          <p:cNvPr id="56" name="图片 55"/>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a:fillRect/>
          </a:stretch>
        </p:blipFill>
        <p:spPr>
          <a:xfrm>
            <a:off x="5326823" y="2448466"/>
            <a:ext cx="1940423" cy="1463040"/>
          </a:xfrm>
          <a:prstGeom prst="rect">
            <a:avLst/>
          </a:prstGeom>
        </p:spPr>
      </p:pic>
      <p:pic>
        <p:nvPicPr>
          <p:cNvPr id="57" name="图片 56"/>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t="7236" r="36521" b="71430"/>
          <a:stretch>
            <a:fillRect/>
          </a:stretch>
        </p:blipFill>
        <p:spPr>
          <a:xfrm>
            <a:off x="7221084" y="3101557"/>
            <a:ext cx="1940423" cy="1463040"/>
          </a:xfrm>
          <a:prstGeom prst="rect">
            <a:avLst/>
          </a:prstGeom>
        </p:spPr>
      </p:pic>
      <p:sp>
        <p:nvSpPr>
          <p:cNvPr id="37" name="Freeform 50"/>
          <p:cNvSpPr>
            <a:spLocks noEditPoints="1"/>
          </p:cNvSpPr>
          <p:nvPr/>
        </p:nvSpPr>
        <p:spPr bwMode="auto">
          <a:xfrm>
            <a:off x="3800319" y="2997126"/>
            <a:ext cx="365929" cy="460722"/>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a:noFill/>
          </a:ln>
        </p:spPr>
        <p:txBody>
          <a:bodyPr lIns="91413" tIns="45706" rIns="91413" bIns="45706"/>
          <a:lstStyle/>
          <a:p>
            <a:endParaRPr lang="zh-CN" altLang="en-US" sz="1800">
              <a:cs typeface="+mn-ea"/>
              <a:sym typeface="+mn-lt"/>
            </a:endParaRPr>
          </a:p>
        </p:txBody>
      </p:sp>
      <p:sp>
        <p:nvSpPr>
          <p:cNvPr id="39" name="Freeform 48"/>
          <p:cNvSpPr>
            <a:spLocks noEditPoints="1"/>
          </p:cNvSpPr>
          <p:nvPr/>
        </p:nvSpPr>
        <p:spPr bwMode="auto">
          <a:xfrm>
            <a:off x="6084814" y="2953118"/>
            <a:ext cx="372177" cy="545216"/>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a:noFill/>
          </a:ln>
        </p:spPr>
        <p:txBody>
          <a:bodyPr lIns="91413" tIns="45706" rIns="91413" bIns="45706"/>
          <a:lstStyle/>
          <a:p>
            <a:endParaRPr lang="zh-CN" altLang="en-US" sz="1800">
              <a:cs typeface="+mn-ea"/>
              <a:sym typeface="+mn-lt"/>
            </a:endParaRPr>
          </a:p>
        </p:txBody>
      </p:sp>
      <p:grpSp>
        <p:nvGrpSpPr>
          <p:cNvPr id="42" name="Group 30"/>
          <p:cNvGrpSpPr/>
          <p:nvPr/>
        </p:nvGrpSpPr>
        <p:grpSpPr bwMode="auto">
          <a:xfrm>
            <a:off x="8021258" y="3685395"/>
            <a:ext cx="443414" cy="389449"/>
            <a:chOff x="3175" y="-1587"/>
            <a:chExt cx="490538" cy="430212"/>
          </a:xfrm>
          <a:solidFill>
            <a:schemeClr val="bg1"/>
          </a:solidFill>
        </p:grpSpPr>
        <p:sp>
          <p:nvSpPr>
            <p:cNvPr id="44"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1800">
                <a:cs typeface="+mn-ea"/>
                <a:sym typeface="+mn-lt"/>
              </a:endParaRPr>
            </a:p>
          </p:txBody>
        </p:sp>
        <p:sp>
          <p:nvSpPr>
            <p:cNvPr id="45"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1800">
                <a:cs typeface="+mn-ea"/>
                <a:sym typeface="+mn-lt"/>
              </a:endParaRPr>
            </a:p>
          </p:txBody>
        </p:sp>
      </p:grpSp>
      <p:sp>
        <p:nvSpPr>
          <p:cNvPr id="23" name="TextBox 22"/>
          <p:cNvSpPr txBox="1"/>
          <p:nvPr/>
        </p:nvSpPr>
        <p:spPr>
          <a:xfrm>
            <a:off x="187817" y="6488569"/>
            <a:ext cx="1800200" cy="123111"/>
          </a:xfrm>
          <a:prstGeom prst="rect">
            <a:avLst/>
          </a:prstGeom>
          <a:noFill/>
        </p:spPr>
        <p:txBody>
          <a:bodyPr wrap="square" rtlCol="0">
            <a:spAutoFit/>
          </a:bodyPr>
          <a:lstStyle/>
          <a:p>
            <a:pPr>
              <a:lnSpc>
                <a:spcPct val="200000"/>
              </a:lnSpc>
            </a:pPr>
            <a:r>
              <a:rPr lang="en-US" altLang="zh-CN" sz="100" dirty="0" smtClean="0">
                <a:solidFill>
                  <a:schemeClr val="bg1">
                    <a:lumMod val="95000"/>
                  </a:schemeClr>
                </a:solidFill>
                <a:ea typeface="微软雅黑" panose="020B0503020204020204" pitchFamily="34" charset="-122"/>
              </a:rPr>
              <a:t>PPT</a:t>
            </a:r>
            <a:r>
              <a:rPr lang="zh-CN" altLang="en-US" sz="100" dirty="0" smtClean="0">
                <a:solidFill>
                  <a:schemeClr val="bg1">
                    <a:lumMod val="95000"/>
                  </a:schemeClr>
                </a:solidFill>
                <a:ea typeface="微软雅黑" panose="020B0503020204020204" pitchFamily="34" charset="-122"/>
              </a:rPr>
              <a:t>模板 </a:t>
            </a:r>
            <a:r>
              <a:rPr lang="en-US" altLang="zh-CN" sz="100" dirty="0">
                <a:solidFill>
                  <a:schemeClr val="bg1">
                    <a:lumMod val="95000"/>
                  </a:schemeClr>
                </a:solidFill>
                <a:ea typeface="微软雅黑" panose="020B0503020204020204" pitchFamily="34" charset="-122"/>
              </a:rPr>
              <a:t>http://www.1ppt.com/moban/</a:t>
            </a:r>
            <a:r>
              <a:rPr lang="zh-CN" altLang="en-US" sz="100" dirty="0" smtClean="0">
                <a:solidFill>
                  <a:schemeClr val="bg1">
                    <a:lumMod val="95000"/>
                  </a:schemeClr>
                </a:solidFill>
                <a:ea typeface="微软雅黑" panose="020B0503020204020204" pitchFamily="34" charset="-122"/>
              </a:rPr>
              <a:t> </a:t>
            </a:r>
            <a:endParaRPr lang="en-US" altLang="zh-CN" sz="100" dirty="0" smtClean="0">
              <a:solidFill>
                <a:schemeClr val="bg1">
                  <a:lumMod val="95000"/>
                </a:schemeClr>
              </a:solidFill>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228982" y="1718347"/>
            <a:ext cx="2220686" cy="2481943"/>
          </a:xfrm>
          <a:prstGeom prst="rect">
            <a:avLst/>
          </a:prstGeom>
        </p:spPr>
      </p:pic>
      <p:pic>
        <p:nvPicPr>
          <p:cNvPr id="16" name="图片 15"/>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7881418" y="1718347"/>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aphicFrame>
        <p:nvGraphicFramePr>
          <p:cNvPr id="7" name="图表 6"/>
          <p:cNvGraphicFramePr/>
          <p:nvPr/>
        </p:nvGraphicFramePr>
        <p:xfrm>
          <a:off x="1774825" y="2497950"/>
          <a:ext cx="3768080" cy="2512053"/>
        </p:xfrm>
        <a:graphic>
          <a:graphicData uri="http://schemas.openxmlformats.org/drawingml/2006/chart">
            <c:chart xmlns:c="http://schemas.openxmlformats.org/drawingml/2006/chart" xmlns:r="http://schemas.openxmlformats.org/officeDocument/2006/relationships" r:id="rId1"/>
          </a:graphicData>
        </a:graphic>
      </p:graphicFrame>
      <p:sp>
        <p:nvSpPr>
          <p:cNvPr id="8" name="椭圆 7"/>
          <p:cNvSpPr/>
          <p:nvPr/>
        </p:nvSpPr>
        <p:spPr>
          <a:xfrm>
            <a:off x="677107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cs typeface="+mn-ea"/>
                <a:sym typeface="+mn-lt"/>
              </a:rPr>
              <a:t>€</a:t>
            </a:r>
            <a:endParaRPr lang="zh-CN" altLang="en-US" sz="4000" dirty="0">
              <a:solidFill>
                <a:schemeClr val="bg1"/>
              </a:solidFill>
              <a:cs typeface="+mn-ea"/>
              <a:sym typeface="+mn-lt"/>
            </a:endParaRPr>
          </a:p>
        </p:txBody>
      </p:sp>
      <p:sp>
        <p:nvSpPr>
          <p:cNvPr id="9" name="椭圆 8"/>
          <p:cNvSpPr/>
          <p:nvPr/>
        </p:nvSpPr>
        <p:spPr>
          <a:xfrm>
            <a:off x="8481265" y="2654535"/>
            <a:ext cx="765085" cy="765085"/>
          </a:xfrm>
          <a:prstGeom prst="ellipse">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cs typeface="+mn-ea"/>
                <a:sym typeface="+mn-lt"/>
              </a:rPr>
              <a:t>$</a:t>
            </a:r>
            <a:endParaRPr lang="zh-CN" altLang="en-US" sz="4000" dirty="0">
              <a:solidFill>
                <a:schemeClr val="bg1"/>
              </a:solidFill>
              <a:cs typeface="+mn-ea"/>
              <a:sym typeface="+mn-lt"/>
            </a:endParaRPr>
          </a:p>
        </p:txBody>
      </p:sp>
      <p:sp>
        <p:nvSpPr>
          <p:cNvPr id="10" name="矩形 9"/>
          <p:cNvSpPr/>
          <p:nvPr/>
        </p:nvSpPr>
        <p:spPr>
          <a:xfrm>
            <a:off x="5825971" y="3865762"/>
            <a:ext cx="4591204" cy="923330"/>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cs typeface="+mn-ea"/>
              <a:sym typeface="+mn-lt"/>
            </a:endParaRPr>
          </a:p>
        </p:txBody>
      </p:sp>
      <p:sp>
        <p:nvSpPr>
          <p:cNvPr id="11" name="矩形 10"/>
          <p:cNvSpPr/>
          <p:nvPr/>
        </p:nvSpPr>
        <p:spPr>
          <a:xfrm>
            <a:off x="1774825" y="5288260"/>
            <a:ext cx="8642350" cy="613630"/>
          </a:xfrm>
          <a:prstGeom prst="rect">
            <a:avLst/>
          </a:prstGeom>
        </p:spPr>
        <p:txBody>
          <a:bodyPr wrap="square">
            <a:spAutoFit/>
          </a:bodyPr>
          <a:lstStyle/>
          <a:p>
            <a:pPr>
              <a:lnSpc>
                <a:spcPct val="150000"/>
              </a:lnSpc>
            </a:pPr>
            <a:r>
              <a:rPr lang="zh-CN" altLang="en-US" sz="1200" dirty="0">
                <a:solidFill>
                  <a:schemeClr val="bg2">
                    <a:lumMod val="25000"/>
                  </a:schemeClr>
                </a:solidFill>
                <a:cs typeface="+mn-ea"/>
                <a:sym typeface="+mn-lt"/>
              </a:rPr>
              <a:t>点击此处添加文本信息。标题数字等都可以通过点击和重新输入进行更改，顶部“开始”面板中可以对字体、字号、颜色、行距等进行修改</a:t>
            </a:r>
            <a:endParaRPr lang="en-US" altLang="zh-CN" sz="1200" dirty="0">
              <a:solidFill>
                <a:schemeClr val="bg2">
                  <a:lumMod val="25000"/>
                </a:schemeClr>
              </a:solidFill>
              <a:cs typeface="+mn-ea"/>
              <a:sym typeface="+mn-lt"/>
            </a:endParaRPr>
          </a:p>
        </p:txBody>
      </p:sp>
      <p:pic>
        <p:nvPicPr>
          <p:cNvPr id="12" name="图片 11"/>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a:fillRect/>
          </a:stretch>
        </p:blipFill>
        <p:spPr>
          <a:xfrm rot="16200000" flipH="1">
            <a:off x="-2358021" y="2974207"/>
            <a:ext cx="1393354" cy="754011"/>
          </a:xfrm>
          <a:prstGeom prst="rect">
            <a:avLst/>
          </a:prstGeom>
        </p:spPr>
      </p:pic>
      <p:pic>
        <p:nvPicPr>
          <p:cNvPr id="13" name="图片 12"/>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a:fillRect/>
          </a:stretch>
        </p:blipFill>
        <p:spPr>
          <a:xfrm rot="16200000" flipH="1">
            <a:off x="-2205621" y="3126607"/>
            <a:ext cx="1393354" cy="754011"/>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trips(downLeft)">
                                      <p:cBhvr>
                                        <p:cTn id="14" dur="1000"/>
                                        <p:tgtEl>
                                          <p:spTgt spid="7"/>
                                        </p:tgtEl>
                                      </p:cBhvr>
                                    </p:animEffect>
                                  </p:childTnLst>
                                </p:cTn>
                              </p:par>
                            </p:childTnLst>
                          </p:cTn>
                        </p:par>
                        <p:par>
                          <p:cTn id="15" fill="hold">
                            <p:stCondLst>
                              <p:cond delay="1500"/>
                            </p:stCondLst>
                            <p:childTnLst>
                              <p:par>
                                <p:cTn id="16" presetID="18" presetClass="entr" presetSubtype="1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1000"/>
                                        <p:tgtEl>
                                          <p:spTgt spid="10"/>
                                        </p:tgtEl>
                                      </p:cBhvr>
                                    </p:animEffect>
                                  </p:childTnLst>
                                </p:cTn>
                              </p:par>
                            </p:childTnLst>
                          </p:cTn>
                        </p:par>
                        <p:par>
                          <p:cTn id="19" fill="hold">
                            <p:stCondLst>
                              <p:cond delay="2500"/>
                            </p:stCondLst>
                            <p:childTnLst>
                              <p:par>
                                <p:cTn id="20" presetID="18" presetClass="entr" presetSubtype="1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6604"/>
            <a:ext cx="3083112" cy="336631"/>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cs typeface="+mn-ea"/>
                <a:sym typeface="+mn-lt"/>
              </a:rPr>
              <a:t>CLICK  HERE  TO  ADD  YOUR  TEXT </a:t>
            </a:r>
            <a:endParaRPr lang="zh-CN" altLang="en-US" sz="1200" dirty="0">
              <a:solidFill>
                <a:schemeClr val="bg2">
                  <a:lumMod val="25000"/>
                </a:schemeClr>
              </a:solidFill>
              <a:cs typeface="+mn-ea"/>
              <a:sym typeface="+mn-lt"/>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defPPr>
              <a:defRPr lang="zh-CN"/>
            </a:defPPr>
            <a:lvl1pPr algn="ctr">
              <a:defRPr sz="3600">
                <a:solidFill>
                  <a:schemeClr val="bg2">
                    <a:lumMod val="25000"/>
                  </a:schemeClr>
                </a:solidFill>
                <a:cs typeface="+mn-ea"/>
              </a:defRPr>
            </a:lvl1pPr>
          </a:lstStyle>
          <a:p>
            <a:r>
              <a:rPr lang="zh-CN" altLang="en-US" dirty="0">
                <a:sym typeface="+mn-lt"/>
              </a:rPr>
              <a:t>请输入本节小标题</a:t>
            </a:r>
            <a:endParaRPr lang="zh-CN" altLang="en-US" dirty="0">
              <a:sym typeface="+mn-lt"/>
            </a:endParaRP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371314" y="2875791"/>
            <a:ext cx="1449371" cy="369332"/>
          </a:xfrm>
          <a:prstGeom prst="rect">
            <a:avLst/>
          </a:prstGeom>
        </p:spPr>
        <p:txBody>
          <a:bodyPr wrap="none">
            <a:spAutoFit/>
          </a:bodyPr>
          <a:lstStyle/>
          <a:p>
            <a:pPr lvl="0" algn="ctr">
              <a:defRPr/>
            </a:pPr>
            <a:r>
              <a:rPr lang="en-US" altLang="zh-CN" dirty="0">
                <a:solidFill>
                  <a:schemeClr val="bg2">
                    <a:lumMod val="25000"/>
                  </a:schemeClr>
                </a:solidFill>
                <a:cs typeface="+mn-ea"/>
                <a:sym typeface="+mn-lt"/>
              </a:rPr>
              <a:t>PART FOUR</a:t>
            </a:r>
            <a:endParaRPr lang="zh-CN" altLang="en-US" dirty="0">
              <a:solidFill>
                <a:schemeClr val="bg2">
                  <a:lumMod val="25000"/>
                </a:schemeClr>
              </a:solidFill>
              <a:cs typeface="+mn-ea"/>
              <a:sym typeface="+mn-lt"/>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雅</a:t>
            </a:r>
            <a:endParaRPr lang="zh-CN" altLang="en-US" sz="4000" dirty="0">
              <a:solidFill>
                <a:sysClr val="windowText" lastClr="000000"/>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800000">
            <a:off x="5330118" y="3767948"/>
            <a:ext cx="1303726" cy="2754261"/>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pSp>
        <p:nvGrpSpPr>
          <p:cNvPr id="6" name="组合 5"/>
          <p:cNvGrpSpPr/>
          <p:nvPr/>
        </p:nvGrpSpPr>
        <p:grpSpPr>
          <a:xfrm>
            <a:off x="4443968" y="3317863"/>
            <a:ext cx="3098353" cy="3126481"/>
            <a:chOff x="7018338" y="5334002"/>
            <a:chExt cx="1223963" cy="1235075"/>
          </a:xfrm>
          <a:solidFill>
            <a:srgbClr val="ADB2B6"/>
          </a:solidFill>
        </p:grpSpPr>
        <p:sp>
          <p:nvSpPr>
            <p:cNvPr id="7"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0"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1"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2"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3"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4"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5"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6"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17"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grpSp>
        <p:nvGrpSpPr>
          <p:cNvPr id="18" name="组合 17"/>
          <p:cNvGrpSpPr/>
          <p:nvPr/>
        </p:nvGrpSpPr>
        <p:grpSpPr>
          <a:xfrm>
            <a:off x="4351395" y="4220248"/>
            <a:ext cx="430887" cy="434519"/>
            <a:chOff x="11165604" y="552138"/>
            <a:chExt cx="585614" cy="590550"/>
          </a:xfrm>
        </p:grpSpPr>
        <p:sp>
          <p:nvSpPr>
            <p:cNvPr id="19"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sym typeface="+mn-lt"/>
              </a:endParaRPr>
            </a:p>
          </p:txBody>
        </p:sp>
        <p:sp>
          <p:nvSpPr>
            <p:cNvPr id="20" name="文本框 1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cs typeface="+mn-ea"/>
                  <a:sym typeface="+mn-lt"/>
                </a:rPr>
                <a:t>一</a:t>
              </a:r>
              <a:endParaRPr lang="zh-CN" altLang="en-US" sz="1600" dirty="0">
                <a:solidFill>
                  <a:schemeClr val="bg1"/>
                </a:solidFill>
                <a:cs typeface="+mn-ea"/>
                <a:sym typeface="+mn-lt"/>
              </a:endParaRPr>
            </a:p>
          </p:txBody>
        </p:sp>
      </p:grpSp>
      <p:grpSp>
        <p:nvGrpSpPr>
          <p:cNvPr id="21" name="组合 20"/>
          <p:cNvGrpSpPr/>
          <p:nvPr/>
        </p:nvGrpSpPr>
        <p:grpSpPr>
          <a:xfrm>
            <a:off x="5577122" y="3086029"/>
            <a:ext cx="430887" cy="434519"/>
            <a:chOff x="11165604" y="552138"/>
            <a:chExt cx="585614" cy="590550"/>
          </a:xfrm>
        </p:grpSpPr>
        <p:sp>
          <p:nvSpPr>
            <p:cNvPr id="22"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sym typeface="+mn-lt"/>
              </a:endParaRPr>
            </a:p>
          </p:txBody>
        </p:sp>
        <p:sp>
          <p:nvSpPr>
            <p:cNvPr id="23" name="文本框 22"/>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cs typeface="+mn-ea"/>
                  <a:sym typeface="+mn-lt"/>
                </a:rPr>
                <a:t>二</a:t>
              </a:r>
              <a:endParaRPr lang="zh-CN" altLang="en-US" sz="1600" dirty="0">
                <a:solidFill>
                  <a:schemeClr val="bg1"/>
                </a:solidFill>
                <a:cs typeface="+mn-ea"/>
                <a:sym typeface="+mn-lt"/>
              </a:endParaRPr>
            </a:p>
          </p:txBody>
        </p:sp>
      </p:grpSp>
      <p:grpSp>
        <p:nvGrpSpPr>
          <p:cNvPr id="24" name="组合 23"/>
          <p:cNvGrpSpPr/>
          <p:nvPr/>
        </p:nvGrpSpPr>
        <p:grpSpPr>
          <a:xfrm>
            <a:off x="6823209" y="3717541"/>
            <a:ext cx="430887" cy="434519"/>
            <a:chOff x="11165604" y="552138"/>
            <a:chExt cx="585614" cy="590550"/>
          </a:xfrm>
        </p:grpSpPr>
        <p:sp>
          <p:nvSpPr>
            <p:cNvPr id="25"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52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sym typeface="+mn-lt"/>
              </a:endParaRPr>
            </a:p>
          </p:txBody>
        </p:sp>
        <p:sp>
          <p:nvSpPr>
            <p:cNvPr id="26" name="文本框 2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a:solidFill>
                    <a:schemeClr val="bg1"/>
                  </a:solidFill>
                  <a:cs typeface="+mn-ea"/>
                  <a:sym typeface="+mn-lt"/>
                </a:rPr>
                <a:t>三</a:t>
              </a:r>
              <a:endParaRPr lang="zh-CN" altLang="en-US" sz="1600" dirty="0">
                <a:solidFill>
                  <a:schemeClr val="bg1"/>
                </a:solidFill>
                <a:cs typeface="+mn-ea"/>
                <a:sym typeface="+mn-lt"/>
              </a:endParaRPr>
            </a:p>
          </p:txBody>
        </p:sp>
      </p:grpSp>
      <p:sp>
        <p:nvSpPr>
          <p:cNvPr id="27" name="Text Box 15"/>
          <p:cNvSpPr txBox="1">
            <a:spLocks noChangeArrowheads="1"/>
          </p:cNvSpPr>
          <p:nvPr/>
        </p:nvSpPr>
        <p:spPr bwMode="auto">
          <a:xfrm>
            <a:off x="2915197" y="416177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dirty="0">
                <a:solidFill>
                  <a:srgbClr val="3C413B"/>
                </a:solidFill>
                <a:latin typeface="+mn-lt"/>
                <a:ea typeface="+mn-ea"/>
                <a:cs typeface="+mn-ea"/>
                <a:sym typeface="+mn-lt"/>
              </a:rPr>
              <a:t>输入您的内容输入您的内容输入您的内容</a:t>
            </a:r>
            <a:endParaRPr lang="zh-CN" altLang="en-US" sz="1200" dirty="0">
              <a:solidFill>
                <a:srgbClr val="3C413B"/>
              </a:solidFill>
              <a:latin typeface="+mn-lt"/>
              <a:ea typeface="+mn-ea"/>
              <a:cs typeface="+mn-ea"/>
              <a:sym typeface="+mn-lt"/>
            </a:endParaRPr>
          </a:p>
        </p:txBody>
      </p:sp>
      <p:sp>
        <p:nvSpPr>
          <p:cNvPr id="28" name="Text Box 16"/>
          <p:cNvSpPr txBox="1">
            <a:spLocks noChangeArrowheads="1"/>
          </p:cNvSpPr>
          <p:nvPr/>
        </p:nvSpPr>
        <p:spPr bwMode="auto">
          <a:xfrm>
            <a:off x="2874879" y="3801382"/>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dirty="0">
                <a:solidFill>
                  <a:srgbClr val="3C413B"/>
                </a:solidFill>
                <a:latin typeface="+mn-lt"/>
                <a:ea typeface="+mn-ea"/>
                <a:cs typeface="+mn-ea"/>
                <a:sym typeface="+mn-lt"/>
              </a:rPr>
              <a:t>您的标题</a:t>
            </a:r>
            <a:endParaRPr lang="zh-CN" altLang="en-US" sz="1600" dirty="0">
              <a:solidFill>
                <a:srgbClr val="3C413B"/>
              </a:solidFill>
              <a:latin typeface="+mn-lt"/>
              <a:ea typeface="+mn-ea"/>
              <a:cs typeface="+mn-ea"/>
              <a:sym typeface="+mn-lt"/>
            </a:endParaRPr>
          </a:p>
        </p:txBody>
      </p:sp>
      <p:sp>
        <p:nvSpPr>
          <p:cNvPr id="30" name="Text Box 15"/>
          <p:cNvSpPr txBox="1">
            <a:spLocks noChangeArrowheads="1"/>
          </p:cNvSpPr>
          <p:nvPr/>
        </p:nvSpPr>
        <p:spPr bwMode="auto">
          <a:xfrm>
            <a:off x="5080837" y="2257423"/>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rgbClr val="3C413B"/>
                </a:solidFill>
                <a:latin typeface="+mn-lt"/>
                <a:ea typeface="+mn-ea"/>
                <a:cs typeface="+mn-ea"/>
                <a:sym typeface="+mn-lt"/>
              </a:rPr>
              <a:t>输入您的内容输入您的内容输入您的内容</a:t>
            </a:r>
            <a:endParaRPr lang="zh-CN" altLang="en-US" sz="1200" dirty="0">
              <a:solidFill>
                <a:srgbClr val="3C413B"/>
              </a:solidFill>
              <a:latin typeface="+mn-lt"/>
              <a:ea typeface="+mn-ea"/>
              <a:cs typeface="+mn-ea"/>
              <a:sym typeface="+mn-lt"/>
            </a:endParaRPr>
          </a:p>
        </p:txBody>
      </p:sp>
      <p:sp>
        <p:nvSpPr>
          <p:cNvPr id="31" name="Text Box 16"/>
          <p:cNvSpPr txBox="1">
            <a:spLocks noChangeArrowheads="1"/>
          </p:cNvSpPr>
          <p:nvPr/>
        </p:nvSpPr>
        <p:spPr bwMode="auto">
          <a:xfrm>
            <a:off x="5041503" y="1914870"/>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3C413B"/>
                </a:solidFill>
                <a:latin typeface="+mn-lt"/>
                <a:ea typeface="+mn-ea"/>
                <a:cs typeface="+mn-ea"/>
                <a:sym typeface="+mn-lt"/>
              </a:rPr>
              <a:t>您的标题</a:t>
            </a:r>
            <a:endParaRPr lang="zh-CN" altLang="en-US" sz="1600" dirty="0">
              <a:solidFill>
                <a:srgbClr val="3C413B"/>
              </a:solidFill>
              <a:latin typeface="+mn-lt"/>
              <a:ea typeface="+mn-ea"/>
              <a:cs typeface="+mn-ea"/>
              <a:sym typeface="+mn-lt"/>
            </a:endParaRPr>
          </a:p>
        </p:txBody>
      </p:sp>
      <p:sp>
        <p:nvSpPr>
          <p:cNvPr id="33" name="Text Box 15"/>
          <p:cNvSpPr txBox="1">
            <a:spLocks noChangeArrowheads="1"/>
          </p:cNvSpPr>
          <p:nvPr/>
        </p:nvSpPr>
        <p:spPr bwMode="auto">
          <a:xfrm>
            <a:off x="7422329" y="3964162"/>
            <a:ext cx="14296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solidFill>
                  <a:srgbClr val="3C413B"/>
                </a:solidFill>
                <a:latin typeface="+mn-lt"/>
                <a:ea typeface="+mn-ea"/>
                <a:cs typeface="+mn-ea"/>
                <a:sym typeface="+mn-lt"/>
              </a:rPr>
              <a:t>输入您的内容输入您的内容输入您的内容</a:t>
            </a:r>
            <a:endParaRPr lang="zh-CN" altLang="en-US" sz="1200" dirty="0">
              <a:solidFill>
                <a:srgbClr val="3C413B"/>
              </a:solidFill>
              <a:latin typeface="+mn-lt"/>
              <a:ea typeface="+mn-ea"/>
              <a:cs typeface="+mn-ea"/>
              <a:sym typeface="+mn-lt"/>
            </a:endParaRPr>
          </a:p>
        </p:txBody>
      </p:sp>
      <p:sp>
        <p:nvSpPr>
          <p:cNvPr id="34" name="Text Box 16"/>
          <p:cNvSpPr txBox="1">
            <a:spLocks noChangeArrowheads="1"/>
          </p:cNvSpPr>
          <p:nvPr/>
        </p:nvSpPr>
        <p:spPr bwMode="auto">
          <a:xfrm>
            <a:off x="7418918" y="3572065"/>
            <a:ext cx="14331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3C413B"/>
                </a:solidFill>
                <a:latin typeface="+mn-lt"/>
                <a:ea typeface="+mn-ea"/>
                <a:cs typeface="+mn-ea"/>
                <a:sym typeface="+mn-lt"/>
              </a:rPr>
              <a:t>您的标题</a:t>
            </a:r>
            <a:endParaRPr lang="zh-CN" altLang="en-US" sz="1600" dirty="0">
              <a:solidFill>
                <a:srgbClr val="3C413B"/>
              </a:solidFill>
              <a:latin typeface="+mn-lt"/>
              <a:ea typeface="+mn-ea"/>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out)">
                                      <p:cBhvr>
                                        <p:cTn id="11" dur="1000"/>
                                        <p:tgtEl>
                                          <p:spTgt spid="18"/>
                                        </p:tgtEl>
                                      </p:cBhvr>
                                    </p:animEffect>
                                  </p:childTnLst>
                                </p:cTn>
                              </p:par>
                            </p:childTnLst>
                          </p:cTn>
                        </p:par>
                        <p:par>
                          <p:cTn id="12" fill="hold">
                            <p:stCondLst>
                              <p:cond delay="1500"/>
                            </p:stCondLst>
                            <p:childTnLst>
                              <p:par>
                                <p:cTn id="13" presetID="6" presetClass="entr" presetSubtype="32"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out)">
                                      <p:cBhvr>
                                        <p:cTn id="15" dur="1000"/>
                                        <p:tgtEl>
                                          <p:spTgt spid="21"/>
                                        </p:tgtEl>
                                      </p:cBhvr>
                                    </p:animEffect>
                                  </p:childTnLst>
                                </p:cTn>
                              </p:par>
                            </p:childTnLst>
                          </p:cTn>
                        </p:par>
                        <p:par>
                          <p:cTn id="16" fill="hold">
                            <p:stCondLst>
                              <p:cond delay="2500"/>
                            </p:stCondLst>
                            <p:childTnLst>
                              <p:par>
                                <p:cTn id="17" presetID="6" presetClass="entr" presetSubtype="3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out)">
                                      <p:cBhvr>
                                        <p:cTn id="19" dur="1000"/>
                                        <p:tgtEl>
                                          <p:spTgt spid="24"/>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utoUpdateAnimBg="0"/>
      <p:bldP spid="30" grpId="0" bldLvl="0" autoUpdateAnimBg="0"/>
      <p:bldP spid="31" grpId="0" bldLvl="0" autoUpdateAnimBg="0"/>
      <p:bldP spid="33" grpId="0" bldLvl="0" autoUpdateAnimBg="0"/>
      <p:bldP spid="34"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5863" t="3539" b="65852"/>
          <a:stretch>
            <a:fillRect/>
          </a:stretch>
        </p:blipFill>
        <p:spPr>
          <a:xfrm flipH="1">
            <a:off x="896782" y="1013190"/>
            <a:ext cx="6356206" cy="2823582"/>
          </a:xfrm>
          <a:prstGeom prst="rect">
            <a:avLst/>
          </a:prstGeom>
        </p:spPr>
      </p:pic>
      <p:grpSp>
        <p:nvGrpSpPr>
          <p:cNvPr id="8" name="组合 7"/>
          <p:cNvGrpSpPr/>
          <p:nvPr/>
        </p:nvGrpSpPr>
        <p:grpSpPr>
          <a:xfrm>
            <a:off x="1906344" y="1334048"/>
            <a:ext cx="3961056" cy="1634060"/>
            <a:chOff x="2135885" y="946723"/>
            <a:chExt cx="2583716" cy="1065865"/>
          </a:xfrm>
        </p:grpSpPr>
        <p:sp>
          <p:nvSpPr>
            <p:cNvPr id="6" name="TextBox 13"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135885" y="1069032"/>
              <a:ext cx="2583716" cy="943556"/>
            </a:xfrm>
            <a:prstGeom prst="rect">
              <a:avLst/>
            </a:prstGeom>
            <a:noFill/>
          </p:spPr>
          <p:txBody>
            <a:bodyPr wrap="square" rtlCol="0">
              <a:spAutoFit/>
            </a:bodyPr>
            <a:lstStyle/>
            <a:p>
              <a:r>
                <a:rPr lang="en-US" altLang="zh-CN" sz="8800" dirty="0" smtClean="0">
                  <a:solidFill>
                    <a:schemeClr val="bg2">
                      <a:lumMod val="25000"/>
                    </a:schemeClr>
                  </a:solidFill>
                  <a:cs typeface="+mn-ea"/>
                  <a:sym typeface="+mn-lt"/>
                </a:rPr>
                <a:t>C</a:t>
              </a:r>
              <a:r>
                <a:rPr lang="en-US" altLang="zh-CN" sz="3200" dirty="0" smtClean="0">
                  <a:solidFill>
                    <a:schemeClr val="bg2">
                      <a:lumMod val="25000"/>
                    </a:schemeClr>
                  </a:solidFill>
                  <a:cs typeface="+mn-ea"/>
                  <a:sym typeface="+mn-lt"/>
                </a:rPr>
                <a:t> O N T E N T</a:t>
              </a:r>
              <a:endParaRPr lang="zh-CN" altLang="en-US" sz="3200" dirty="0">
                <a:solidFill>
                  <a:schemeClr val="bg2">
                    <a:lumMod val="25000"/>
                  </a:schemeClr>
                </a:solidFill>
                <a:cs typeface="+mn-ea"/>
                <a:sym typeface="+mn-lt"/>
              </a:endParaRPr>
            </a:p>
          </p:txBody>
        </p:sp>
        <p:sp>
          <p:nvSpPr>
            <p:cNvPr id="7" name="矩形 6"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2616936" y="946723"/>
              <a:ext cx="1285259" cy="662496"/>
            </a:xfrm>
            <a:prstGeom prst="rect">
              <a:avLst/>
            </a:prstGeom>
          </p:spPr>
          <p:txBody>
            <a:bodyPr wrap="none">
              <a:spAutoFit/>
            </a:bodyPr>
            <a:lstStyle/>
            <a:p>
              <a:pPr lvl="0"/>
              <a:r>
                <a:rPr lang="zh-CN" altLang="en-US" sz="6000" dirty="0">
                  <a:solidFill>
                    <a:schemeClr val="bg2">
                      <a:lumMod val="25000"/>
                    </a:schemeClr>
                  </a:solidFill>
                  <a:cs typeface="+mn-ea"/>
                  <a:sym typeface="+mn-lt"/>
                </a:rPr>
                <a:t>目 录</a:t>
              </a:r>
              <a:endParaRPr lang="en-US" altLang="zh-CN" sz="6000" dirty="0">
                <a:solidFill>
                  <a:schemeClr val="bg2">
                    <a:lumMod val="25000"/>
                  </a:schemeClr>
                </a:solidFill>
                <a:cs typeface="+mn-ea"/>
                <a:sym typeface="+mn-lt"/>
              </a:endParaRPr>
            </a:p>
          </p:txBody>
        </p:sp>
      </p:grpSp>
      <p:sp>
        <p:nvSpPr>
          <p:cNvPr id="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2"/>
            </p:custDataLst>
          </p:nvPr>
        </p:nvSpPr>
        <p:spPr bwMode="auto">
          <a:xfrm>
            <a:off x="7334527" y="209498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mn-lt"/>
                <a:ea typeface="+mn-ea"/>
                <a:cs typeface="+mn-ea"/>
                <a:sym typeface="+mn-lt"/>
              </a:rPr>
              <a:t>CLICK HERE TO ADD YOUR TEXT</a:t>
            </a:r>
            <a:endParaRPr lang="zh-CN" altLang="en-US" sz="1000" dirty="0">
              <a:solidFill>
                <a:schemeClr val="tx1">
                  <a:lumMod val="75000"/>
                  <a:lumOff val="25000"/>
                </a:schemeClr>
              </a:solidFill>
              <a:latin typeface="+mn-lt"/>
              <a:ea typeface="+mn-ea"/>
              <a:cs typeface="+mn-ea"/>
              <a:sym typeface="+mn-lt"/>
            </a:endParaRPr>
          </a:p>
        </p:txBody>
      </p:sp>
      <p:sp>
        <p:nvSpPr>
          <p:cNvPr id="1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3"/>
            </p:custDataLst>
          </p:nvPr>
        </p:nvSpPr>
        <p:spPr bwMode="auto">
          <a:xfrm>
            <a:off x="7318198" y="173295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mn-lt"/>
                <a:ea typeface="+mn-ea"/>
                <a:cs typeface="+mn-ea"/>
                <a:sym typeface="+mn-lt"/>
              </a:rPr>
              <a:t>请在此输入小标题</a:t>
            </a:r>
            <a:endParaRPr lang="zh-CN" altLang="zh-CN" sz="2000" dirty="0">
              <a:solidFill>
                <a:srgbClr val="161B1F"/>
              </a:solidFill>
              <a:latin typeface="+mn-lt"/>
              <a:ea typeface="+mn-ea"/>
              <a:cs typeface="+mn-ea"/>
              <a:sym typeface="+mn-lt"/>
            </a:endParaRPr>
          </a:p>
        </p:txBody>
      </p:sp>
      <p:sp>
        <p:nvSpPr>
          <p:cNvPr id="1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4"/>
            </p:custDataLst>
          </p:nvPr>
        </p:nvSpPr>
        <p:spPr bwMode="auto">
          <a:xfrm>
            <a:off x="7334527" y="145528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mn-lt"/>
                <a:ea typeface="+mn-ea"/>
                <a:cs typeface="+mn-ea"/>
                <a:sym typeface="+mn-lt"/>
              </a:rPr>
              <a:t>PART ONE</a:t>
            </a:r>
            <a:endParaRPr lang="zh-CN" altLang="en-US" sz="1200" dirty="0">
              <a:solidFill>
                <a:schemeClr val="tx1">
                  <a:lumMod val="75000"/>
                  <a:lumOff val="25000"/>
                </a:schemeClr>
              </a:solidFill>
              <a:latin typeface="+mn-lt"/>
              <a:ea typeface="+mn-ea"/>
              <a:cs typeface="+mn-ea"/>
              <a:sym typeface="+mn-lt"/>
            </a:endParaRPr>
          </a:p>
        </p:txBody>
      </p:sp>
      <p:sp>
        <p:nvSpPr>
          <p:cNvPr id="12"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5"/>
            </p:custDataLst>
          </p:nvPr>
        </p:nvSpPr>
        <p:spPr bwMode="auto">
          <a:xfrm>
            <a:off x="7334527" y="3243129"/>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mn-lt"/>
                <a:ea typeface="+mn-ea"/>
                <a:cs typeface="+mn-ea"/>
                <a:sym typeface="+mn-lt"/>
              </a:rPr>
              <a:t>CLICK HERE TO ADD YOUR TEXT</a:t>
            </a:r>
            <a:endParaRPr lang="zh-CN" altLang="en-US" sz="1000" dirty="0">
              <a:solidFill>
                <a:schemeClr val="tx1">
                  <a:lumMod val="75000"/>
                  <a:lumOff val="25000"/>
                </a:schemeClr>
              </a:solidFill>
              <a:latin typeface="+mn-lt"/>
              <a:ea typeface="+mn-ea"/>
              <a:cs typeface="+mn-ea"/>
              <a:sym typeface="+mn-lt"/>
            </a:endParaRPr>
          </a:p>
        </p:txBody>
      </p:sp>
      <p:sp>
        <p:nvSpPr>
          <p:cNvPr id="13"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6"/>
            </p:custDataLst>
          </p:nvPr>
        </p:nvSpPr>
        <p:spPr bwMode="auto">
          <a:xfrm>
            <a:off x="7318198" y="2881098"/>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mn-lt"/>
                <a:ea typeface="+mn-ea"/>
                <a:cs typeface="+mn-ea"/>
                <a:sym typeface="+mn-lt"/>
              </a:rPr>
              <a:t>请在此输入小标题</a:t>
            </a:r>
            <a:endParaRPr lang="zh-CN" altLang="zh-CN" sz="2000" dirty="0">
              <a:solidFill>
                <a:srgbClr val="161B1F"/>
              </a:solidFill>
              <a:latin typeface="+mn-lt"/>
              <a:ea typeface="+mn-ea"/>
              <a:cs typeface="+mn-ea"/>
              <a:sym typeface="+mn-lt"/>
            </a:endParaRPr>
          </a:p>
        </p:txBody>
      </p:sp>
      <p:sp>
        <p:nvSpPr>
          <p:cNvPr id="1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7"/>
            </p:custDataLst>
          </p:nvPr>
        </p:nvSpPr>
        <p:spPr bwMode="auto">
          <a:xfrm>
            <a:off x="7334527" y="2603426"/>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mn-lt"/>
                <a:ea typeface="+mn-ea"/>
                <a:cs typeface="+mn-ea"/>
                <a:sym typeface="+mn-lt"/>
              </a:rPr>
              <a:t>PART TWO</a:t>
            </a:r>
            <a:endParaRPr lang="zh-CN" altLang="en-US" sz="1200" dirty="0">
              <a:solidFill>
                <a:schemeClr val="tx1">
                  <a:lumMod val="75000"/>
                  <a:lumOff val="25000"/>
                </a:schemeClr>
              </a:solidFill>
              <a:latin typeface="+mn-lt"/>
              <a:ea typeface="+mn-ea"/>
              <a:cs typeface="+mn-ea"/>
              <a:sym typeface="+mn-lt"/>
            </a:endParaRPr>
          </a:p>
        </p:txBody>
      </p:sp>
      <p:sp>
        <p:nvSpPr>
          <p:cNvPr id="15"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8"/>
            </p:custDataLst>
          </p:nvPr>
        </p:nvSpPr>
        <p:spPr bwMode="auto">
          <a:xfrm>
            <a:off x="7334527" y="4436824"/>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mn-lt"/>
                <a:ea typeface="+mn-ea"/>
                <a:cs typeface="+mn-ea"/>
                <a:sym typeface="+mn-lt"/>
              </a:rPr>
              <a:t>CLICK HERE TO ADD YOUR TEXT</a:t>
            </a:r>
            <a:endParaRPr lang="zh-CN" altLang="en-US" sz="1000" dirty="0">
              <a:solidFill>
                <a:schemeClr val="tx1">
                  <a:lumMod val="75000"/>
                  <a:lumOff val="25000"/>
                </a:schemeClr>
              </a:solidFill>
              <a:latin typeface="+mn-lt"/>
              <a:ea typeface="+mn-ea"/>
              <a:cs typeface="+mn-ea"/>
              <a:sym typeface="+mn-lt"/>
            </a:endParaRPr>
          </a:p>
        </p:txBody>
      </p:sp>
      <p:sp>
        <p:nvSpPr>
          <p:cNvPr id="1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9"/>
            </p:custDataLst>
          </p:nvPr>
        </p:nvSpPr>
        <p:spPr bwMode="auto">
          <a:xfrm>
            <a:off x="7318198" y="4074793"/>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mn-lt"/>
                <a:ea typeface="+mn-ea"/>
                <a:cs typeface="+mn-ea"/>
                <a:sym typeface="+mn-lt"/>
              </a:rPr>
              <a:t>请在此输入小标题</a:t>
            </a:r>
            <a:endParaRPr lang="zh-CN" altLang="zh-CN" sz="2000" dirty="0">
              <a:solidFill>
                <a:srgbClr val="161B1F"/>
              </a:solidFill>
              <a:latin typeface="+mn-lt"/>
              <a:ea typeface="+mn-ea"/>
              <a:cs typeface="+mn-ea"/>
              <a:sym typeface="+mn-lt"/>
            </a:endParaRPr>
          </a:p>
        </p:txBody>
      </p:sp>
      <p:sp>
        <p:nvSpPr>
          <p:cNvPr id="17"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0"/>
            </p:custDataLst>
          </p:nvPr>
        </p:nvSpPr>
        <p:spPr bwMode="auto">
          <a:xfrm>
            <a:off x="7334527" y="3797121"/>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mn-lt"/>
                <a:ea typeface="+mn-ea"/>
                <a:cs typeface="+mn-ea"/>
                <a:sym typeface="+mn-lt"/>
              </a:rPr>
              <a:t>PART THREE</a:t>
            </a:r>
            <a:endParaRPr lang="zh-CN" altLang="en-US" sz="1200" dirty="0">
              <a:solidFill>
                <a:schemeClr val="tx1">
                  <a:lumMod val="75000"/>
                  <a:lumOff val="25000"/>
                </a:schemeClr>
              </a:solidFill>
              <a:latin typeface="+mn-lt"/>
              <a:ea typeface="+mn-ea"/>
              <a:cs typeface="+mn-ea"/>
              <a:sym typeface="+mn-lt"/>
            </a:endParaRPr>
          </a:p>
        </p:txBody>
      </p:sp>
      <p:sp>
        <p:nvSpPr>
          <p:cNvPr id="18"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1"/>
            </p:custDataLst>
          </p:nvPr>
        </p:nvSpPr>
        <p:spPr bwMode="auto">
          <a:xfrm>
            <a:off x="7334527" y="5675890"/>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000" dirty="0">
                <a:solidFill>
                  <a:schemeClr val="tx1">
                    <a:lumMod val="75000"/>
                    <a:lumOff val="25000"/>
                  </a:schemeClr>
                </a:solidFill>
                <a:latin typeface="+mn-lt"/>
                <a:ea typeface="+mn-ea"/>
                <a:cs typeface="+mn-ea"/>
                <a:sym typeface="+mn-lt"/>
              </a:rPr>
              <a:t>CLICK HERE TO ADD YOUR TEXT</a:t>
            </a:r>
            <a:endParaRPr lang="zh-CN" altLang="en-US" sz="1000" dirty="0">
              <a:solidFill>
                <a:schemeClr val="tx1">
                  <a:lumMod val="75000"/>
                  <a:lumOff val="25000"/>
                </a:schemeClr>
              </a:solidFill>
              <a:latin typeface="+mn-lt"/>
              <a:ea typeface="+mn-ea"/>
              <a:cs typeface="+mn-ea"/>
              <a:sym typeface="+mn-lt"/>
            </a:endParaRPr>
          </a:p>
        </p:txBody>
      </p:sp>
      <p:sp>
        <p:nvSpPr>
          <p:cNvPr id="19"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2"/>
            </p:custDataLst>
          </p:nvPr>
        </p:nvSpPr>
        <p:spPr bwMode="auto">
          <a:xfrm>
            <a:off x="7318198" y="5313859"/>
            <a:ext cx="247630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dirty="0">
                <a:solidFill>
                  <a:srgbClr val="161B1F"/>
                </a:solidFill>
                <a:latin typeface="+mn-lt"/>
                <a:ea typeface="+mn-ea"/>
                <a:cs typeface="+mn-ea"/>
                <a:sym typeface="+mn-lt"/>
              </a:rPr>
              <a:t>请在此输入小标题</a:t>
            </a:r>
            <a:endParaRPr lang="zh-CN" altLang="zh-CN" sz="2000" dirty="0">
              <a:solidFill>
                <a:srgbClr val="161B1F"/>
              </a:solidFill>
              <a:latin typeface="+mn-lt"/>
              <a:ea typeface="+mn-ea"/>
              <a:cs typeface="+mn-ea"/>
              <a:sym typeface="+mn-lt"/>
            </a:endParaRPr>
          </a:p>
        </p:txBody>
      </p:sp>
      <p:sp>
        <p:nvSpPr>
          <p:cNvPr id="20"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a:spLocks noChangeArrowheads="1"/>
          </p:cNvSpPr>
          <p:nvPr>
            <p:custDataLst>
              <p:tags r:id="rId13"/>
            </p:custDataLst>
          </p:nvPr>
        </p:nvSpPr>
        <p:spPr bwMode="auto">
          <a:xfrm>
            <a:off x="7334527" y="503618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200" dirty="0">
                <a:solidFill>
                  <a:schemeClr val="tx1">
                    <a:lumMod val="75000"/>
                    <a:lumOff val="25000"/>
                  </a:schemeClr>
                </a:solidFill>
                <a:latin typeface="+mn-lt"/>
                <a:ea typeface="+mn-ea"/>
                <a:cs typeface="+mn-ea"/>
                <a:sym typeface="+mn-lt"/>
              </a:rPr>
              <a:t>PART FOUR</a:t>
            </a:r>
            <a:endParaRPr lang="zh-CN" altLang="en-US" sz="1200" dirty="0">
              <a:solidFill>
                <a:schemeClr val="tx1">
                  <a:lumMod val="75000"/>
                  <a:lumOff val="25000"/>
                </a:schemeClr>
              </a:solidFill>
              <a:latin typeface="+mn-lt"/>
              <a:ea typeface="+mn-ea"/>
              <a:cs typeface="+mn-ea"/>
              <a:sym typeface="+mn-lt"/>
            </a:endParaRPr>
          </a:p>
        </p:txBody>
      </p:sp>
      <p:sp>
        <p:nvSpPr>
          <p:cNvPr id="21" name="椭圆 20"/>
          <p:cNvSpPr/>
          <p:nvPr/>
        </p:nvSpPr>
        <p:spPr>
          <a:xfrm>
            <a:off x="6372545" y="1491757"/>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正</a:t>
            </a:r>
            <a:endParaRPr lang="zh-CN" altLang="en-US" sz="4000" dirty="0">
              <a:solidFill>
                <a:sysClr val="windowText" lastClr="000000"/>
              </a:solidFill>
              <a:cs typeface="+mn-ea"/>
              <a:sym typeface="+mn-lt"/>
            </a:endParaRPr>
          </a:p>
        </p:txBody>
      </p:sp>
      <p:sp>
        <p:nvSpPr>
          <p:cNvPr id="22" name="椭圆 21"/>
          <p:cNvSpPr/>
          <p:nvPr/>
        </p:nvSpPr>
        <p:spPr>
          <a:xfrm>
            <a:off x="6372545" y="2558819"/>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清</a:t>
            </a:r>
            <a:endParaRPr lang="zh-CN" altLang="en-US" sz="4000" dirty="0">
              <a:solidFill>
                <a:sysClr val="windowText" lastClr="000000"/>
              </a:solidFill>
              <a:cs typeface="+mn-ea"/>
              <a:sym typeface="+mn-lt"/>
            </a:endParaRPr>
          </a:p>
        </p:txBody>
      </p:sp>
      <p:sp>
        <p:nvSpPr>
          <p:cNvPr id="23" name="椭圆 22"/>
          <p:cNvSpPr/>
          <p:nvPr/>
        </p:nvSpPr>
        <p:spPr>
          <a:xfrm>
            <a:off x="6372545" y="3836772"/>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和</a:t>
            </a:r>
            <a:endParaRPr lang="zh-CN" altLang="en-US" sz="4000" dirty="0">
              <a:solidFill>
                <a:sysClr val="windowText" lastClr="000000"/>
              </a:solidFill>
              <a:cs typeface="+mn-ea"/>
              <a:sym typeface="+mn-lt"/>
            </a:endParaRPr>
          </a:p>
        </p:txBody>
      </p:sp>
      <p:sp>
        <p:nvSpPr>
          <p:cNvPr id="24" name="椭圆 23"/>
          <p:cNvSpPr/>
          <p:nvPr/>
        </p:nvSpPr>
        <p:spPr>
          <a:xfrm>
            <a:off x="6372545" y="5182293"/>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雅</a:t>
            </a:r>
            <a:endParaRPr lang="zh-CN" altLang="en-US" sz="4000" dirty="0">
              <a:solidFill>
                <a:sysClr val="windowText" lastClr="000000"/>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2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childTnLst>
                                </p:cTn>
                              </p:par>
                            </p:childTnLst>
                          </p:cTn>
                        </p:par>
                        <p:par>
                          <p:cTn id="30" fill="hold">
                            <p:stCondLst>
                              <p:cond delay="3500"/>
                            </p:stCondLst>
                            <p:childTnLst>
                              <p:par>
                                <p:cTn id="31" presetID="2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2"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1000"/>
                                        <p:tgtEl>
                                          <p:spTgt spid="18"/>
                                        </p:tgtEl>
                                      </p:cBhvr>
                                    </p:animEffect>
                                    <p:anim calcmode="lin" valueType="num">
                                      <p:cBhvr>
                                        <p:cTn id="97" dur="1000" fill="hold"/>
                                        <p:tgtEl>
                                          <p:spTgt spid="18"/>
                                        </p:tgtEl>
                                        <p:attrNameLst>
                                          <p:attrName>ppt_x</p:attrName>
                                        </p:attrNameLst>
                                      </p:cBhvr>
                                      <p:tavLst>
                                        <p:tav tm="0">
                                          <p:val>
                                            <p:strVal val="#ppt_x"/>
                                          </p:val>
                                        </p:tav>
                                        <p:tav tm="100000">
                                          <p:val>
                                            <p:strVal val="#ppt_x"/>
                                          </p:val>
                                        </p:tav>
                                      </p:tavLst>
                                    </p:anim>
                                    <p:anim calcmode="lin" valueType="num">
                                      <p:cBhvr>
                                        <p:cTn id="9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394" name="直接连接符 28"/>
          <p:cNvSpPr>
            <a:spLocks noChangeShapeType="1"/>
          </p:cNvSpPr>
          <p:nvPr/>
        </p:nvSpPr>
        <p:spPr bwMode="auto">
          <a:xfrm flipH="1">
            <a:off x="8277381" y="2649238"/>
            <a:ext cx="1155550" cy="1921211"/>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395" name="直接连接符 8"/>
          <p:cNvSpPr>
            <a:spLocks noChangeShapeType="1"/>
          </p:cNvSpPr>
          <p:nvPr/>
        </p:nvSpPr>
        <p:spPr bwMode="auto">
          <a:xfrm flipV="1">
            <a:off x="2527867" y="2980480"/>
            <a:ext cx="1231573" cy="1823468"/>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396" name="直接连接符 9"/>
          <p:cNvSpPr>
            <a:spLocks noChangeShapeType="1"/>
          </p:cNvSpPr>
          <p:nvPr/>
        </p:nvSpPr>
        <p:spPr bwMode="auto">
          <a:xfrm>
            <a:off x="3759440" y="2980480"/>
            <a:ext cx="1089302" cy="986128"/>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397" name="直接连接符 396"/>
          <p:cNvSpPr>
            <a:spLocks noChangeShapeType="1"/>
          </p:cNvSpPr>
          <p:nvPr/>
        </p:nvSpPr>
        <p:spPr bwMode="auto">
          <a:xfrm flipV="1">
            <a:off x="4846570" y="2488503"/>
            <a:ext cx="1178357" cy="1478105"/>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398" name="直接连接符 14"/>
          <p:cNvSpPr>
            <a:spLocks noChangeShapeType="1"/>
          </p:cNvSpPr>
          <p:nvPr/>
        </p:nvSpPr>
        <p:spPr bwMode="auto">
          <a:xfrm>
            <a:off x="6010809" y="2488503"/>
            <a:ext cx="507182" cy="2068913"/>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399" name="直接连接符 18"/>
          <p:cNvSpPr>
            <a:spLocks noChangeShapeType="1"/>
          </p:cNvSpPr>
          <p:nvPr/>
        </p:nvSpPr>
        <p:spPr bwMode="auto">
          <a:xfrm flipH="1">
            <a:off x="6517991" y="3654914"/>
            <a:ext cx="565829" cy="892728"/>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400" name="直接连接符 20"/>
          <p:cNvSpPr>
            <a:spLocks noChangeShapeType="1"/>
          </p:cNvSpPr>
          <p:nvPr/>
        </p:nvSpPr>
        <p:spPr bwMode="auto">
          <a:xfrm>
            <a:off x="7083820" y="3653828"/>
            <a:ext cx="1193562" cy="758058"/>
          </a:xfrm>
          <a:prstGeom prst="line">
            <a:avLst/>
          </a:prstGeom>
          <a:noFill/>
          <a:ln w="28575" cap="flat" cmpd="sng">
            <a:solidFill>
              <a:schemeClr val="bg2">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bg2">
                  <a:lumMod val="50000"/>
                </a:schemeClr>
              </a:solidFill>
              <a:cs typeface="+mn-ea"/>
              <a:sym typeface="+mn-lt"/>
            </a:endParaRPr>
          </a:p>
        </p:txBody>
      </p:sp>
      <p:sp>
        <p:nvSpPr>
          <p:cNvPr id="401" name="椭圆 22"/>
          <p:cNvSpPr>
            <a:spLocks noChangeArrowheads="1"/>
          </p:cNvSpPr>
          <p:nvPr/>
        </p:nvSpPr>
        <p:spPr bwMode="auto">
          <a:xfrm>
            <a:off x="3684503" y="2932695"/>
            <a:ext cx="196574" cy="196574"/>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2" name="椭圆 23"/>
          <p:cNvSpPr>
            <a:spLocks noChangeArrowheads="1"/>
          </p:cNvSpPr>
          <p:nvPr/>
        </p:nvSpPr>
        <p:spPr bwMode="auto">
          <a:xfrm>
            <a:off x="4747740" y="3817820"/>
            <a:ext cx="197660" cy="196574"/>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3" name="椭圆 24"/>
          <p:cNvSpPr>
            <a:spLocks noChangeArrowheads="1"/>
          </p:cNvSpPr>
          <p:nvPr/>
        </p:nvSpPr>
        <p:spPr bwMode="auto">
          <a:xfrm>
            <a:off x="5911978" y="2439631"/>
            <a:ext cx="197660" cy="197660"/>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4" name="椭圆 25"/>
          <p:cNvSpPr>
            <a:spLocks noChangeArrowheads="1"/>
          </p:cNvSpPr>
          <p:nvPr/>
        </p:nvSpPr>
        <p:spPr bwMode="auto">
          <a:xfrm>
            <a:off x="6420247" y="4408628"/>
            <a:ext cx="196574" cy="197660"/>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5" name="椭圆 26"/>
          <p:cNvSpPr>
            <a:spLocks noChangeArrowheads="1"/>
          </p:cNvSpPr>
          <p:nvPr/>
        </p:nvSpPr>
        <p:spPr bwMode="auto">
          <a:xfrm>
            <a:off x="6992592" y="3587579"/>
            <a:ext cx="197660" cy="197660"/>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6" name="椭圆 27"/>
          <p:cNvSpPr>
            <a:spLocks noChangeArrowheads="1"/>
          </p:cNvSpPr>
          <p:nvPr/>
        </p:nvSpPr>
        <p:spPr bwMode="auto">
          <a:xfrm>
            <a:off x="8215477" y="4396681"/>
            <a:ext cx="197660" cy="197660"/>
          </a:xfrm>
          <a:prstGeom prst="ellipse">
            <a:avLst/>
          </a:prstGeom>
          <a:solidFill>
            <a:srgbClr val="4C525A"/>
          </a:solidFill>
          <a:ln w="25400" cap="flat" cmpd="sng">
            <a:solidFill>
              <a:srgbClr val="E8E8E6"/>
            </a:solidFill>
            <a:bevel/>
          </a:ln>
        </p:spPr>
        <p:txBody>
          <a:bodyPr anchor="ctr"/>
          <a:lstStyle/>
          <a:p>
            <a:pPr algn="ctr"/>
            <a:endParaRPr lang="zh-CN" altLang="zh-CN">
              <a:solidFill>
                <a:schemeClr val="bg2">
                  <a:lumMod val="50000"/>
                </a:schemeClr>
              </a:solidFill>
              <a:cs typeface="+mn-ea"/>
              <a:sym typeface="+mn-lt"/>
            </a:endParaRPr>
          </a:p>
        </p:txBody>
      </p:sp>
      <p:sp>
        <p:nvSpPr>
          <p:cNvPr id="407" name="文本框 36"/>
          <p:cNvSpPr>
            <a:spLocks noChangeArrowheads="1"/>
          </p:cNvSpPr>
          <p:nvPr/>
        </p:nvSpPr>
        <p:spPr bwMode="auto">
          <a:xfrm>
            <a:off x="3051340" y="2422485"/>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cs typeface="+mn-ea"/>
                <a:sym typeface="+mn-lt"/>
              </a:rPr>
              <a:t>2014</a:t>
            </a:r>
            <a:r>
              <a:rPr lang="zh-CN" altLang="en-US" sz="1200" dirty="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
        <p:nvSpPr>
          <p:cNvPr id="408" name="文本框 37"/>
          <p:cNvSpPr>
            <a:spLocks noChangeArrowheads="1"/>
          </p:cNvSpPr>
          <p:nvPr/>
        </p:nvSpPr>
        <p:spPr bwMode="auto">
          <a:xfrm>
            <a:off x="4071135" y="4010050"/>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cs typeface="+mn-ea"/>
                <a:sym typeface="+mn-lt"/>
              </a:rPr>
              <a:t>2015</a:t>
            </a:r>
            <a:r>
              <a:rPr lang="zh-CN" altLang="en-US" sz="1200" dirty="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
        <p:nvSpPr>
          <p:cNvPr id="409" name="文本框 38"/>
          <p:cNvSpPr>
            <a:spLocks noChangeArrowheads="1"/>
          </p:cNvSpPr>
          <p:nvPr/>
        </p:nvSpPr>
        <p:spPr bwMode="auto">
          <a:xfrm>
            <a:off x="5264696" y="1990437"/>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cs typeface="+mn-ea"/>
                <a:sym typeface="+mn-lt"/>
              </a:rPr>
              <a:t>2016</a:t>
            </a:r>
            <a:r>
              <a:rPr lang="zh-CN" altLang="en-US" sz="1200" dirty="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
        <p:nvSpPr>
          <p:cNvPr id="410" name="文本框 39"/>
          <p:cNvSpPr>
            <a:spLocks noChangeArrowheads="1"/>
          </p:cNvSpPr>
          <p:nvPr/>
        </p:nvSpPr>
        <p:spPr bwMode="auto">
          <a:xfrm>
            <a:off x="5781653" y="4595428"/>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a:solidFill>
                  <a:schemeClr val="bg2">
                    <a:lumMod val="50000"/>
                  </a:schemeClr>
                </a:solidFill>
                <a:cs typeface="+mn-ea"/>
                <a:sym typeface="+mn-lt"/>
              </a:rPr>
              <a:t>2017</a:t>
            </a:r>
            <a:r>
              <a:rPr lang="zh-CN" altLang="en-US" sz="1200" dirty="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
        <p:nvSpPr>
          <p:cNvPr id="411" name="文本框 40"/>
          <p:cNvSpPr>
            <a:spLocks noChangeArrowheads="1"/>
          </p:cNvSpPr>
          <p:nvPr/>
        </p:nvSpPr>
        <p:spPr bwMode="auto">
          <a:xfrm>
            <a:off x="6324675" y="2998549"/>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chemeClr val="bg2">
                    <a:lumMod val="50000"/>
                  </a:schemeClr>
                </a:solidFill>
                <a:cs typeface="+mn-ea"/>
                <a:sym typeface="+mn-lt"/>
              </a:rPr>
              <a:t>2021</a:t>
            </a:r>
            <a:r>
              <a:rPr lang="zh-CN" altLang="en-US" sz="1200" dirty="0" smtClean="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
        <p:nvSpPr>
          <p:cNvPr id="412" name="文本框 41"/>
          <p:cNvSpPr>
            <a:spLocks noChangeArrowheads="1"/>
          </p:cNvSpPr>
          <p:nvPr/>
        </p:nvSpPr>
        <p:spPr bwMode="auto">
          <a:xfrm>
            <a:off x="7538871" y="4611718"/>
            <a:ext cx="1550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chemeClr val="bg2">
                    <a:lumMod val="50000"/>
                  </a:schemeClr>
                </a:solidFill>
                <a:cs typeface="+mn-ea"/>
                <a:sym typeface="+mn-lt"/>
              </a:rPr>
              <a:t>20XX</a:t>
            </a:r>
            <a:r>
              <a:rPr lang="zh-CN" altLang="en-US" sz="1200" dirty="0" smtClean="0">
                <a:solidFill>
                  <a:schemeClr val="bg2">
                    <a:lumMod val="50000"/>
                  </a:schemeClr>
                </a:solidFill>
                <a:cs typeface="+mn-ea"/>
                <a:sym typeface="+mn-lt"/>
              </a:rPr>
              <a:t>年</a:t>
            </a:r>
            <a:endParaRPr lang="en-US" altLang="zh-CN" sz="1200" dirty="0">
              <a:solidFill>
                <a:schemeClr val="bg2">
                  <a:lumMod val="50000"/>
                </a:schemeClr>
              </a:solidFill>
              <a:cs typeface="+mn-ea"/>
              <a:sym typeface="+mn-lt"/>
            </a:endParaRPr>
          </a:p>
          <a:p>
            <a:pPr algn="ctr"/>
            <a:r>
              <a:rPr lang="zh-CN" altLang="en-US" sz="1200" dirty="0">
                <a:solidFill>
                  <a:schemeClr val="bg2">
                    <a:lumMod val="50000"/>
                  </a:schemeClr>
                </a:solidFill>
                <a:cs typeface="+mn-ea"/>
                <a:sym typeface="+mn-lt"/>
              </a:rPr>
              <a:t>输入您要的内容</a:t>
            </a:r>
            <a:endParaRPr lang="zh-CN" altLang="en-US" sz="1200" dirty="0">
              <a:solidFill>
                <a:schemeClr val="bg2">
                  <a:lumMod val="50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5"/>
                                        </p:tgtEl>
                                        <p:attrNameLst>
                                          <p:attrName>style.visibility</p:attrName>
                                        </p:attrNameLst>
                                      </p:cBhvr>
                                      <p:to>
                                        <p:strVal val="visible"/>
                                      </p:to>
                                    </p:set>
                                    <p:animEffect transition="in" filter="wipe(left)">
                                      <p:cBhvr>
                                        <p:cTn id="7" dur="500"/>
                                        <p:tgtEl>
                                          <p:spTgt spid="39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 calcmode="lin" valueType="num">
                                      <p:cBhvr>
                                        <p:cTn id="11" dur="500" fill="hold"/>
                                        <p:tgtEl>
                                          <p:spTgt spid="401"/>
                                        </p:tgtEl>
                                        <p:attrNameLst>
                                          <p:attrName>ppt_w</p:attrName>
                                        </p:attrNameLst>
                                      </p:cBhvr>
                                      <p:tavLst>
                                        <p:tav tm="0">
                                          <p:val>
                                            <p:fltVal val="0"/>
                                          </p:val>
                                        </p:tav>
                                        <p:tav tm="100000">
                                          <p:val>
                                            <p:strVal val="#ppt_w"/>
                                          </p:val>
                                        </p:tav>
                                      </p:tavLst>
                                    </p:anim>
                                    <p:anim calcmode="lin" valueType="num">
                                      <p:cBhvr>
                                        <p:cTn id="12" dur="500" fill="hold"/>
                                        <p:tgtEl>
                                          <p:spTgt spid="401"/>
                                        </p:tgtEl>
                                        <p:attrNameLst>
                                          <p:attrName>ppt_h</p:attrName>
                                        </p:attrNameLst>
                                      </p:cBhvr>
                                      <p:tavLst>
                                        <p:tav tm="0">
                                          <p:val>
                                            <p:fltVal val="0"/>
                                          </p:val>
                                        </p:tav>
                                        <p:tav tm="100000">
                                          <p:val>
                                            <p:strVal val="#ppt_h"/>
                                          </p:val>
                                        </p:tav>
                                      </p:tavLst>
                                    </p:anim>
                                    <p:animEffect transition="in" filter="fade">
                                      <p:cBhvr>
                                        <p:cTn id="13" dur="500"/>
                                        <p:tgtEl>
                                          <p:spTgt spid="401"/>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401"/>
                                        </p:tgtEl>
                                      </p:cBhvr>
                                    </p:animEffect>
                                    <p:animScale>
                                      <p:cBhvr>
                                        <p:cTn id="17" dur="250" autoRev="1" fill="hold"/>
                                        <p:tgtEl>
                                          <p:spTgt spid="401"/>
                                        </p:tgtEl>
                                      </p:cBhvr>
                                      <p:by x="105000" y="105000"/>
                                    </p:animScale>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07"/>
                                        </p:tgtEl>
                                        <p:attrNameLst>
                                          <p:attrName>style.visibility</p:attrName>
                                        </p:attrNameLst>
                                      </p:cBhvr>
                                      <p:to>
                                        <p:strVal val="visible"/>
                                      </p:to>
                                    </p:set>
                                    <p:animEffect transition="in" filter="fade">
                                      <p:cBhvr>
                                        <p:cTn id="21" dur="1000"/>
                                        <p:tgtEl>
                                          <p:spTgt spid="407"/>
                                        </p:tgtEl>
                                      </p:cBhvr>
                                    </p:animEffect>
                                    <p:anim calcmode="lin" valueType="num">
                                      <p:cBhvr>
                                        <p:cTn id="22" dur="1000" fill="hold"/>
                                        <p:tgtEl>
                                          <p:spTgt spid="407"/>
                                        </p:tgtEl>
                                        <p:attrNameLst>
                                          <p:attrName>ppt_x</p:attrName>
                                        </p:attrNameLst>
                                      </p:cBhvr>
                                      <p:tavLst>
                                        <p:tav tm="0">
                                          <p:val>
                                            <p:strVal val="#ppt_x"/>
                                          </p:val>
                                        </p:tav>
                                        <p:tav tm="100000">
                                          <p:val>
                                            <p:strVal val="#ppt_x"/>
                                          </p:val>
                                        </p:tav>
                                      </p:tavLst>
                                    </p:anim>
                                    <p:anim calcmode="lin" valueType="num">
                                      <p:cBhvr>
                                        <p:cTn id="23" dur="1000" fill="hold"/>
                                        <p:tgtEl>
                                          <p:spTgt spid="40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6"/>
                                        </p:tgtEl>
                                        <p:attrNameLst>
                                          <p:attrName>style.visibility</p:attrName>
                                        </p:attrNameLst>
                                      </p:cBhvr>
                                      <p:to>
                                        <p:strVal val="visible"/>
                                      </p:to>
                                    </p:set>
                                    <p:animEffect transition="in" filter="wipe(left)">
                                      <p:cBhvr>
                                        <p:cTn id="27" dur="500"/>
                                        <p:tgtEl>
                                          <p:spTgt spid="39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402"/>
                                        </p:tgtEl>
                                        <p:attrNameLst>
                                          <p:attrName>style.visibility</p:attrName>
                                        </p:attrNameLst>
                                      </p:cBhvr>
                                      <p:to>
                                        <p:strVal val="visible"/>
                                      </p:to>
                                    </p:set>
                                    <p:anim calcmode="lin" valueType="num">
                                      <p:cBhvr>
                                        <p:cTn id="31" dur="500" fill="hold"/>
                                        <p:tgtEl>
                                          <p:spTgt spid="402"/>
                                        </p:tgtEl>
                                        <p:attrNameLst>
                                          <p:attrName>ppt_w</p:attrName>
                                        </p:attrNameLst>
                                      </p:cBhvr>
                                      <p:tavLst>
                                        <p:tav tm="0">
                                          <p:val>
                                            <p:fltVal val="0"/>
                                          </p:val>
                                        </p:tav>
                                        <p:tav tm="100000">
                                          <p:val>
                                            <p:strVal val="#ppt_w"/>
                                          </p:val>
                                        </p:tav>
                                      </p:tavLst>
                                    </p:anim>
                                    <p:anim calcmode="lin" valueType="num">
                                      <p:cBhvr>
                                        <p:cTn id="32" dur="500" fill="hold"/>
                                        <p:tgtEl>
                                          <p:spTgt spid="402"/>
                                        </p:tgtEl>
                                        <p:attrNameLst>
                                          <p:attrName>ppt_h</p:attrName>
                                        </p:attrNameLst>
                                      </p:cBhvr>
                                      <p:tavLst>
                                        <p:tav tm="0">
                                          <p:val>
                                            <p:fltVal val="0"/>
                                          </p:val>
                                        </p:tav>
                                        <p:tav tm="100000">
                                          <p:val>
                                            <p:strVal val="#ppt_h"/>
                                          </p:val>
                                        </p:tav>
                                      </p:tavLst>
                                    </p:anim>
                                    <p:animEffect transition="in" filter="fade">
                                      <p:cBhvr>
                                        <p:cTn id="33" dur="500"/>
                                        <p:tgtEl>
                                          <p:spTgt spid="402"/>
                                        </p:tgtEl>
                                      </p:cBhvr>
                                    </p:animEffect>
                                  </p:childTnLst>
                                </p:cTn>
                              </p:par>
                            </p:childTnLst>
                          </p:cTn>
                        </p:par>
                        <p:par>
                          <p:cTn id="34" fill="hold">
                            <p:stCondLst>
                              <p:cond delay="3500"/>
                            </p:stCondLst>
                            <p:childTnLst>
                              <p:par>
                                <p:cTn id="35" presetID="26" presetClass="emph" presetSubtype="0" fill="hold" grpId="1" nodeType="afterEffect">
                                  <p:stCondLst>
                                    <p:cond delay="0"/>
                                  </p:stCondLst>
                                  <p:childTnLst>
                                    <p:animEffect transition="out" filter="fade">
                                      <p:cBhvr>
                                        <p:cTn id="36" dur="500" tmFilter="0, 0; .2, .5; .8, .5; 1, 0"/>
                                        <p:tgtEl>
                                          <p:spTgt spid="402"/>
                                        </p:tgtEl>
                                      </p:cBhvr>
                                    </p:animEffect>
                                    <p:animScale>
                                      <p:cBhvr>
                                        <p:cTn id="37" dur="250" autoRev="1" fill="hold"/>
                                        <p:tgtEl>
                                          <p:spTgt spid="402"/>
                                        </p:tgtEl>
                                      </p:cBhvr>
                                      <p:by x="105000" y="105000"/>
                                    </p:animScale>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408"/>
                                        </p:tgtEl>
                                        <p:attrNameLst>
                                          <p:attrName>style.visibility</p:attrName>
                                        </p:attrNameLst>
                                      </p:cBhvr>
                                      <p:to>
                                        <p:strVal val="visible"/>
                                      </p:to>
                                    </p:set>
                                    <p:animEffect transition="in" filter="fade">
                                      <p:cBhvr>
                                        <p:cTn id="41" dur="1000"/>
                                        <p:tgtEl>
                                          <p:spTgt spid="408"/>
                                        </p:tgtEl>
                                      </p:cBhvr>
                                    </p:animEffect>
                                    <p:anim calcmode="lin" valueType="num">
                                      <p:cBhvr>
                                        <p:cTn id="42" dur="1000" fill="hold"/>
                                        <p:tgtEl>
                                          <p:spTgt spid="408"/>
                                        </p:tgtEl>
                                        <p:attrNameLst>
                                          <p:attrName>ppt_x</p:attrName>
                                        </p:attrNameLst>
                                      </p:cBhvr>
                                      <p:tavLst>
                                        <p:tav tm="0">
                                          <p:val>
                                            <p:strVal val="#ppt_x"/>
                                          </p:val>
                                        </p:tav>
                                        <p:tav tm="100000">
                                          <p:val>
                                            <p:strVal val="#ppt_x"/>
                                          </p:val>
                                        </p:tav>
                                      </p:tavLst>
                                    </p:anim>
                                    <p:anim calcmode="lin" valueType="num">
                                      <p:cBhvr>
                                        <p:cTn id="43" dur="1000" fill="hold"/>
                                        <p:tgtEl>
                                          <p:spTgt spid="40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97"/>
                                        </p:tgtEl>
                                        <p:attrNameLst>
                                          <p:attrName>style.visibility</p:attrName>
                                        </p:attrNameLst>
                                      </p:cBhvr>
                                      <p:to>
                                        <p:strVal val="visible"/>
                                      </p:to>
                                    </p:set>
                                    <p:animEffect transition="in" filter="wipe(down)">
                                      <p:cBhvr>
                                        <p:cTn id="47" dur="500"/>
                                        <p:tgtEl>
                                          <p:spTgt spid="397"/>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403"/>
                                        </p:tgtEl>
                                        <p:attrNameLst>
                                          <p:attrName>style.visibility</p:attrName>
                                        </p:attrNameLst>
                                      </p:cBhvr>
                                      <p:to>
                                        <p:strVal val="visible"/>
                                      </p:to>
                                    </p:set>
                                    <p:anim calcmode="lin" valueType="num">
                                      <p:cBhvr>
                                        <p:cTn id="51" dur="500" fill="hold"/>
                                        <p:tgtEl>
                                          <p:spTgt spid="403"/>
                                        </p:tgtEl>
                                        <p:attrNameLst>
                                          <p:attrName>ppt_w</p:attrName>
                                        </p:attrNameLst>
                                      </p:cBhvr>
                                      <p:tavLst>
                                        <p:tav tm="0">
                                          <p:val>
                                            <p:fltVal val="0"/>
                                          </p:val>
                                        </p:tav>
                                        <p:tav tm="100000">
                                          <p:val>
                                            <p:strVal val="#ppt_w"/>
                                          </p:val>
                                        </p:tav>
                                      </p:tavLst>
                                    </p:anim>
                                    <p:anim calcmode="lin" valueType="num">
                                      <p:cBhvr>
                                        <p:cTn id="52" dur="500" fill="hold"/>
                                        <p:tgtEl>
                                          <p:spTgt spid="403"/>
                                        </p:tgtEl>
                                        <p:attrNameLst>
                                          <p:attrName>ppt_h</p:attrName>
                                        </p:attrNameLst>
                                      </p:cBhvr>
                                      <p:tavLst>
                                        <p:tav tm="0">
                                          <p:val>
                                            <p:fltVal val="0"/>
                                          </p:val>
                                        </p:tav>
                                        <p:tav tm="100000">
                                          <p:val>
                                            <p:strVal val="#ppt_h"/>
                                          </p:val>
                                        </p:tav>
                                      </p:tavLst>
                                    </p:anim>
                                    <p:animEffect transition="in" filter="fade">
                                      <p:cBhvr>
                                        <p:cTn id="53" dur="500"/>
                                        <p:tgtEl>
                                          <p:spTgt spid="403"/>
                                        </p:tgtEl>
                                      </p:cBhvr>
                                    </p:animEffect>
                                  </p:childTnLst>
                                </p:cTn>
                              </p:par>
                            </p:childTnLst>
                          </p:cTn>
                        </p:par>
                        <p:par>
                          <p:cTn id="54" fill="hold">
                            <p:stCondLst>
                              <p:cond delay="6000"/>
                            </p:stCondLst>
                            <p:childTnLst>
                              <p:par>
                                <p:cTn id="55" presetID="26" presetClass="emph" presetSubtype="0" fill="hold" grpId="1" nodeType="afterEffect">
                                  <p:stCondLst>
                                    <p:cond delay="0"/>
                                  </p:stCondLst>
                                  <p:childTnLst>
                                    <p:animEffect transition="out" filter="fade">
                                      <p:cBhvr>
                                        <p:cTn id="56" dur="500" tmFilter="0, 0; .2, .5; .8, .5; 1, 0"/>
                                        <p:tgtEl>
                                          <p:spTgt spid="403"/>
                                        </p:tgtEl>
                                      </p:cBhvr>
                                    </p:animEffect>
                                    <p:animScale>
                                      <p:cBhvr>
                                        <p:cTn id="57" dur="250" autoRev="1" fill="hold"/>
                                        <p:tgtEl>
                                          <p:spTgt spid="403"/>
                                        </p:tgtEl>
                                      </p:cBhvr>
                                      <p:by x="105000" y="105000"/>
                                    </p:animScale>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409"/>
                                        </p:tgtEl>
                                        <p:attrNameLst>
                                          <p:attrName>style.visibility</p:attrName>
                                        </p:attrNameLst>
                                      </p:cBhvr>
                                      <p:to>
                                        <p:strVal val="visible"/>
                                      </p:to>
                                    </p:set>
                                    <p:animEffect transition="in" filter="fade">
                                      <p:cBhvr>
                                        <p:cTn id="61" dur="1000"/>
                                        <p:tgtEl>
                                          <p:spTgt spid="409"/>
                                        </p:tgtEl>
                                      </p:cBhvr>
                                    </p:animEffect>
                                    <p:anim calcmode="lin" valueType="num">
                                      <p:cBhvr>
                                        <p:cTn id="62" dur="1000" fill="hold"/>
                                        <p:tgtEl>
                                          <p:spTgt spid="409"/>
                                        </p:tgtEl>
                                        <p:attrNameLst>
                                          <p:attrName>ppt_x</p:attrName>
                                        </p:attrNameLst>
                                      </p:cBhvr>
                                      <p:tavLst>
                                        <p:tav tm="0">
                                          <p:val>
                                            <p:strVal val="#ppt_x"/>
                                          </p:val>
                                        </p:tav>
                                        <p:tav tm="100000">
                                          <p:val>
                                            <p:strVal val="#ppt_x"/>
                                          </p:val>
                                        </p:tav>
                                      </p:tavLst>
                                    </p:anim>
                                    <p:anim calcmode="lin" valueType="num">
                                      <p:cBhvr>
                                        <p:cTn id="63" dur="1000" fill="hold"/>
                                        <p:tgtEl>
                                          <p:spTgt spid="409"/>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98"/>
                                        </p:tgtEl>
                                        <p:attrNameLst>
                                          <p:attrName>style.visibility</p:attrName>
                                        </p:attrNameLst>
                                      </p:cBhvr>
                                      <p:to>
                                        <p:strVal val="visible"/>
                                      </p:to>
                                    </p:set>
                                    <p:animEffect transition="in" filter="wipe(left)">
                                      <p:cBhvr>
                                        <p:cTn id="67" dur="500"/>
                                        <p:tgtEl>
                                          <p:spTgt spid="398"/>
                                        </p:tgtEl>
                                      </p:cBhvr>
                                    </p:animEffect>
                                  </p:childTnLst>
                                </p:cTn>
                              </p:par>
                            </p:childTnLst>
                          </p:cTn>
                        </p:par>
                        <p:par>
                          <p:cTn id="68" fill="hold">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404"/>
                                        </p:tgtEl>
                                        <p:attrNameLst>
                                          <p:attrName>style.visibility</p:attrName>
                                        </p:attrNameLst>
                                      </p:cBhvr>
                                      <p:to>
                                        <p:strVal val="visible"/>
                                      </p:to>
                                    </p:set>
                                    <p:anim calcmode="lin" valueType="num">
                                      <p:cBhvr>
                                        <p:cTn id="71" dur="500" fill="hold"/>
                                        <p:tgtEl>
                                          <p:spTgt spid="404"/>
                                        </p:tgtEl>
                                        <p:attrNameLst>
                                          <p:attrName>ppt_w</p:attrName>
                                        </p:attrNameLst>
                                      </p:cBhvr>
                                      <p:tavLst>
                                        <p:tav tm="0">
                                          <p:val>
                                            <p:fltVal val="0"/>
                                          </p:val>
                                        </p:tav>
                                        <p:tav tm="100000">
                                          <p:val>
                                            <p:strVal val="#ppt_w"/>
                                          </p:val>
                                        </p:tav>
                                      </p:tavLst>
                                    </p:anim>
                                    <p:anim calcmode="lin" valueType="num">
                                      <p:cBhvr>
                                        <p:cTn id="72" dur="500" fill="hold"/>
                                        <p:tgtEl>
                                          <p:spTgt spid="404"/>
                                        </p:tgtEl>
                                        <p:attrNameLst>
                                          <p:attrName>ppt_h</p:attrName>
                                        </p:attrNameLst>
                                      </p:cBhvr>
                                      <p:tavLst>
                                        <p:tav tm="0">
                                          <p:val>
                                            <p:fltVal val="0"/>
                                          </p:val>
                                        </p:tav>
                                        <p:tav tm="100000">
                                          <p:val>
                                            <p:strVal val="#ppt_h"/>
                                          </p:val>
                                        </p:tav>
                                      </p:tavLst>
                                    </p:anim>
                                    <p:animEffect transition="in" filter="fade">
                                      <p:cBhvr>
                                        <p:cTn id="73" dur="500"/>
                                        <p:tgtEl>
                                          <p:spTgt spid="404"/>
                                        </p:tgtEl>
                                      </p:cBhvr>
                                    </p:animEffect>
                                  </p:childTnLst>
                                </p:cTn>
                              </p:par>
                            </p:childTnLst>
                          </p:cTn>
                        </p:par>
                        <p:par>
                          <p:cTn id="74" fill="hold">
                            <p:stCondLst>
                              <p:cond delay="8500"/>
                            </p:stCondLst>
                            <p:childTnLst>
                              <p:par>
                                <p:cTn id="75" presetID="26" presetClass="emph" presetSubtype="0" fill="hold" grpId="1" nodeType="afterEffect">
                                  <p:stCondLst>
                                    <p:cond delay="0"/>
                                  </p:stCondLst>
                                  <p:childTnLst>
                                    <p:animEffect transition="out" filter="fade">
                                      <p:cBhvr>
                                        <p:cTn id="76" dur="500" tmFilter="0, 0; .2, .5; .8, .5; 1, 0"/>
                                        <p:tgtEl>
                                          <p:spTgt spid="404"/>
                                        </p:tgtEl>
                                      </p:cBhvr>
                                    </p:animEffect>
                                    <p:animScale>
                                      <p:cBhvr>
                                        <p:cTn id="77" dur="250" autoRev="1" fill="hold"/>
                                        <p:tgtEl>
                                          <p:spTgt spid="404"/>
                                        </p:tgtEl>
                                      </p:cBhvr>
                                      <p:by x="105000" y="105000"/>
                                    </p:animScale>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410"/>
                                        </p:tgtEl>
                                        <p:attrNameLst>
                                          <p:attrName>style.visibility</p:attrName>
                                        </p:attrNameLst>
                                      </p:cBhvr>
                                      <p:to>
                                        <p:strVal val="visible"/>
                                      </p:to>
                                    </p:set>
                                    <p:animEffect transition="in" filter="fade">
                                      <p:cBhvr>
                                        <p:cTn id="81" dur="1000"/>
                                        <p:tgtEl>
                                          <p:spTgt spid="410"/>
                                        </p:tgtEl>
                                      </p:cBhvr>
                                    </p:animEffect>
                                    <p:anim calcmode="lin" valueType="num">
                                      <p:cBhvr>
                                        <p:cTn id="82" dur="1000" fill="hold"/>
                                        <p:tgtEl>
                                          <p:spTgt spid="410"/>
                                        </p:tgtEl>
                                        <p:attrNameLst>
                                          <p:attrName>ppt_x</p:attrName>
                                        </p:attrNameLst>
                                      </p:cBhvr>
                                      <p:tavLst>
                                        <p:tav tm="0">
                                          <p:val>
                                            <p:strVal val="#ppt_x"/>
                                          </p:val>
                                        </p:tav>
                                        <p:tav tm="100000">
                                          <p:val>
                                            <p:strVal val="#ppt_x"/>
                                          </p:val>
                                        </p:tav>
                                      </p:tavLst>
                                    </p:anim>
                                    <p:anim calcmode="lin" valueType="num">
                                      <p:cBhvr>
                                        <p:cTn id="83" dur="1000" fill="hold"/>
                                        <p:tgtEl>
                                          <p:spTgt spid="410"/>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399"/>
                                        </p:tgtEl>
                                        <p:attrNameLst>
                                          <p:attrName>style.visibility</p:attrName>
                                        </p:attrNameLst>
                                      </p:cBhvr>
                                      <p:to>
                                        <p:strVal val="visible"/>
                                      </p:to>
                                    </p:set>
                                    <p:animEffect transition="in" filter="wipe(down)">
                                      <p:cBhvr>
                                        <p:cTn id="87" dur="500"/>
                                        <p:tgtEl>
                                          <p:spTgt spid="399"/>
                                        </p:tgtEl>
                                      </p:cBhvr>
                                    </p:animEffect>
                                  </p:childTnLst>
                                </p:cTn>
                              </p:par>
                            </p:childTnLst>
                          </p:cTn>
                        </p:par>
                        <p:par>
                          <p:cTn id="88" fill="hold">
                            <p:stCondLst>
                              <p:cond delay="10500"/>
                            </p:stCondLst>
                            <p:childTnLst>
                              <p:par>
                                <p:cTn id="89" presetID="53" presetClass="entr" presetSubtype="16" fill="hold" grpId="0" nodeType="afterEffect">
                                  <p:stCondLst>
                                    <p:cond delay="0"/>
                                  </p:stCondLst>
                                  <p:childTnLst>
                                    <p:set>
                                      <p:cBhvr>
                                        <p:cTn id="90" dur="1" fill="hold">
                                          <p:stCondLst>
                                            <p:cond delay="0"/>
                                          </p:stCondLst>
                                        </p:cTn>
                                        <p:tgtEl>
                                          <p:spTgt spid="405"/>
                                        </p:tgtEl>
                                        <p:attrNameLst>
                                          <p:attrName>style.visibility</p:attrName>
                                        </p:attrNameLst>
                                      </p:cBhvr>
                                      <p:to>
                                        <p:strVal val="visible"/>
                                      </p:to>
                                    </p:set>
                                    <p:anim calcmode="lin" valueType="num">
                                      <p:cBhvr>
                                        <p:cTn id="91" dur="500" fill="hold"/>
                                        <p:tgtEl>
                                          <p:spTgt spid="405"/>
                                        </p:tgtEl>
                                        <p:attrNameLst>
                                          <p:attrName>ppt_w</p:attrName>
                                        </p:attrNameLst>
                                      </p:cBhvr>
                                      <p:tavLst>
                                        <p:tav tm="0">
                                          <p:val>
                                            <p:fltVal val="0"/>
                                          </p:val>
                                        </p:tav>
                                        <p:tav tm="100000">
                                          <p:val>
                                            <p:strVal val="#ppt_w"/>
                                          </p:val>
                                        </p:tav>
                                      </p:tavLst>
                                    </p:anim>
                                    <p:anim calcmode="lin" valueType="num">
                                      <p:cBhvr>
                                        <p:cTn id="92" dur="500" fill="hold"/>
                                        <p:tgtEl>
                                          <p:spTgt spid="405"/>
                                        </p:tgtEl>
                                        <p:attrNameLst>
                                          <p:attrName>ppt_h</p:attrName>
                                        </p:attrNameLst>
                                      </p:cBhvr>
                                      <p:tavLst>
                                        <p:tav tm="0">
                                          <p:val>
                                            <p:fltVal val="0"/>
                                          </p:val>
                                        </p:tav>
                                        <p:tav tm="100000">
                                          <p:val>
                                            <p:strVal val="#ppt_h"/>
                                          </p:val>
                                        </p:tav>
                                      </p:tavLst>
                                    </p:anim>
                                    <p:animEffect transition="in" filter="fade">
                                      <p:cBhvr>
                                        <p:cTn id="93" dur="500"/>
                                        <p:tgtEl>
                                          <p:spTgt spid="405"/>
                                        </p:tgtEl>
                                      </p:cBhvr>
                                    </p:animEffect>
                                  </p:childTnLst>
                                </p:cTn>
                              </p:par>
                            </p:childTnLst>
                          </p:cTn>
                        </p:par>
                        <p:par>
                          <p:cTn id="94" fill="hold">
                            <p:stCondLst>
                              <p:cond delay="11000"/>
                            </p:stCondLst>
                            <p:childTnLst>
                              <p:par>
                                <p:cTn id="95" presetID="26" presetClass="emph" presetSubtype="0" fill="hold" grpId="1" nodeType="afterEffect">
                                  <p:stCondLst>
                                    <p:cond delay="0"/>
                                  </p:stCondLst>
                                  <p:childTnLst>
                                    <p:animEffect transition="out" filter="fade">
                                      <p:cBhvr>
                                        <p:cTn id="96" dur="500" tmFilter="0, 0; .2, .5; .8, .5; 1, 0"/>
                                        <p:tgtEl>
                                          <p:spTgt spid="405"/>
                                        </p:tgtEl>
                                      </p:cBhvr>
                                    </p:animEffect>
                                    <p:animScale>
                                      <p:cBhvr>
                                        <p:cTn id="97" dur="250" autoRev="1" fill="hold"/>
                                        <p:tgtEl>
                                          <p:spTgt spid="405"/>
                                        </p:tgtEl>
                                      </p:cBhvr>
                                      <p:by x="105000" y="105000"/>
                                    </p:animScale>
                                  </p:childTnLst>
                                </p:cTn>
                              </p:par>
                            </p:childTnLst>
                          </p:cTn>
                        </p:par>
                        <p:par>
                          <p:cTn id="98" fill="hold">
                            <p:stCondLst>
                              <p:cond delay="11500"/>
                            </p:stCondLst>
                            <p:childTnLst>
                              <p:par>
                                <p:cTn id="99" presetID="42" presetClass="entr" presetSubtype="0" fill="hold" grpId="0" nodeType="afterEffect">
                                  <p:stCondLst>
                                    <p:cond delay="0"/>
                                  </p:stCondLst>
                                  <p:childTnLst>
                                    <p:set>
                                      <p:cBhvr>
                                        <p:cTn id="100" dur="1" fill="hold">
                                          <p:stCondLst>
                                            <p:cond delay="0"/>
                                          </p:stCondLst>
                                        </p:cTn>
                                        <p:tgtEl>
                                          <p:spTgt spid="411"/>
                                        </p:tgtEl>
                                        <p:attrNameLst>
                                          <p:attrName>style.visibility</p:attrName>
                                        </p:attrNameLst>
                                      </p:cBhvr>
                                      <p:to>
                                        <p:strVal val="visible"/>
                                      </p:to>
                                    </p:set>
                                    <p:animEffect transition="in" filter="fade">
                                      <p:cBhvr>
                                        <p:cTn id="101" dur="1000"/>
                                        <p:tgtEl>
                                          <p:spTgt spid="411"/>
                                        </p:tgtEl>
                                      </p:cBhvr>
                                    </p:animEffect>
                                    <p:anim calcmode="lin" valueType="num">
                                      <p:cBhvr>
                                        <p:cTn id="102" dur="1000" fill="hold"/>
                                        <p:tgtEl>
                                          <p:spTgt spid="411"/>
                                        </p:tgtEl>
                                        <p:attrNameLst>
                                          <p:attrName>ppt_x</p:attrName>
                                        </p:attrNameLst>
                                      </p:cBhvr>
                                      <p:tavLst>
                                        <p:tav tm="0">
                                          <p:val>
                                            <p:strVal val="#ppt_x"/>
                                          </p:val>
                                        </p:tav>
                                        <p:tav tm="100000">
                                          <p:val>
                                            <p:strVal val="#ppt_x"/>
                                          </p:val>
                                        </p:tav>
                                      </p:tavLst>
                                    </p:anim>
                                    <p:anim calcmode="lin" valueType="num">
                                      <p:cBhvr>
                                        <p:cTn id="103" dur="1000" fill="hold"/>
                                        <p:tgtEl>
                                          <p:spTgt spid="411"/>
                                        </p:tgtEl>
                                        <p:attrNameLst>
                                          <p:attrName>ppt_y</p:attrName>
                                        </p:attrNameLst>
                                      </p:cBhvr>
                                      <p:tavLst>
                                        <p:tav tm="0">
                                          <p:val>
                                            <p:strVal val="#ppt_y+.1"/>
                                          </p:val>
                                        </p:tav>
                                        <p:tav tm="100000">
                                          <p:val>
                                            <p:strVal val="#ppt_y"/>
                                          </p:val>
                                        </p:tav>
                                      </p:tavLst>
                                    </p:anim>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400"/>
                                        </p:tgtEl>
                                        <p:attrNameLst>
                                          <p:attrName>style.visibility</p:attrName>
                                        </p:attrNameLst>
                                      </p:cBhvr>
                                      <p:to>
                                        <p:strVal val="visible"/>
                                      </p:to>
                                    </p:set>
                                    <p:animEffect transition="in" filter="wipe(left)">
                                      <p:cBhvr>
                                        <p:cTn id="107" dur="500"/>
                                        <p:tgtEl>
                                          <p:spTgt spid="400"/>
                                        </p:tgtEl>
                                      </p:cBhvr>
                                    </p:animEffect>
                                  </p:childTnLst>
                                </p:cTn>
                              </p:par>
                            </p:childTnLst>
                          </p:cTn>
                        </p:par>
                        <p:par>
                          <p:cTn id="108" fill="hold">
                            <p:stCondLst>
                              <p:cond delay="13000"/>
                            </p:stCondLst>
                            <p:childTnLst>
                              <p:par>
                                <p:cTn id="109" presetID="53" presetClass="entr" presetSubtype="16" fill="hold" grpId="0" nodeType="afterEffect">
                                  <p:stCondLst>
                                    <p:cond delay="0"/>
                                  </p:stCondLst>
                                  <p:childTnLst>
                                    <p:set>
                                      <p:cBhvr>
                                        <p:cTn id="110" dur="1" fill="hold">
                                          <p:stCondLst>
                                            <p:cond delay="0"/>
                                          </p:stCondLst>
                                        </p:cTn>
                                        <p:tgtEl>
                                          <p:spTgt spid="406"/>
                                        </p:tgtEl>
                                        <p:attrNameLst>
                                          <p:attrName>style.visibility</p:attrName>
                                        </p:attrNameLst>
                                      </p:cBhvr>
                                      <p:to>
                                        <p:strVal val="visible"/>
                                      </p:to>
                                    </p:set>
                                    <p:anim calcmode="lin" valueType="num">
                                      <p:cBhvr>
                                        <p:cTn id="111" dur="500" fill="hold"/>
                                        <p:tgtEl>
                                          <p:spTgt spid="406"/>
                                        </p:tgtEl>
                                        <p:attrNameLst>
                                          <p:attrName>ppt_w</p:attrName>
                                        </p:attrNameLst>
                                      </p:cBhvr>
                                      <p:tavLst>
                                        <p:tav tm="0">
                                          <p:val>
                                            <p:fltVal val="0"/>
                                          </p:val>
                                        </p:tav>
                                        <p:tav tm="100000">
                                          <p:val>
                                            <p:strVal val="#ppt_w"/>
                                          </p:val>
                                        </p:tav>
                                      </p:tavLst>
                                    </p:anim>
                                    <p:anim calcmode="lin" valueType="num">
                                      <p:cBhvr>
                                        <p:cTn id="112" dur="500" fill="hold"/>
                                        <p:tgtEl>
                                          <p:spTgt spid="406"/>
                                        </p:tgtEl>
                                        <p:attrNameLst>
                                          <p:attrName>ppt_h</p:attrName>
                                        </p:attrNameLst>
                                      </p:cBhvr>
                                      <p:tavLst>
                                        <p:tav tm="0">
                                          <p:val>
                                            <p:fltVal val="0"/>
                                          </p:val>
                                        </p:tav>
                                        <p:tav tm="100000">
                                          <p:val>
                                            <p:strVal val="#ppt_h"/>
                                          </p:val>
                                        </p:tav>
                                      </p:tavLst>
                                    </p:anim>
                                    <p:animEffect transition="in" filter="fade">
                                      <p:cBhvr>
                                        <p:cTn id="113" dur="500"/>
                                        <p:tgtEl>
                                          <p:spTgt spid="406"/>
                                        </p:tgtEl>
                                      </p:cBhvr>
                                    </p:animEffect>
                                  </p:childTnLst>
                                </p:cTn>
                              </p:par>
                            </p:childTnLst>
                          </p:cTn>
                        </p:par>
                        <p:par>
                          <p:cTn id="114" fill="hold">
                            <p:stCondLst>
                              <p:cond delay="13500"/>
                            </p:stCondLst>
                            <p:childTnLst>
                              <p:par>
                                <p:cTn id="115" presetID="26" presetClass="emph" presetSubtype="0" fill="hold" grpId="1" nodeType="afterEffect">
                                  <p:stCondLst>
                                    <p:cond delay="0"/>
                                  </p:stCondLst>
                                  <p:childTnLst>
                                    <p:animEffect transition="out" filter="fade">
                                      <p:cBhvr>
                                        <p:cTn id="116" dur="500" tmFilter="0, 0; .2, .5; .8, .5; 1, 0"/>
                                        <p:tgtEl>
                                          <p:spTgt spid="406"/>
                                        </p:tgtEl>
                                      </p:cBhvr>
                                    </p:animEffect>
                                    <p:animScale>
                                      <p:cBhvr>
                                        <p:cTn id="117" dur="250" autoRev="1" fill="hold"/>
                                        <p:tgtEl>
                                          <p:spTgt spid="406"/>
                                        </p:tgtEl>
                                      </p:cBhvr>
                                      <p:by x="105000" y="105000"/>
                                    </p:animScale>
                                  </p:childTnLst>
                                </p:cTn>
                              </p:par>
                            </p:childTnLst>
                          </p:cTn>
                        </p:par>
                        <p:par>
                          <p:cTn id="118" fill="hold">
                            <p:stCondLst>
                              <p:cond delay="14000"/>
                            </p:stCondLst>
                            <p:childTnLst>
                              <p:par>
                                <p:cTn id="119" presetID="42" presetClass="entr" presetSubtype="0" fill="hold" grpId="0" nodeType="afterEffect">
                                  <p:stCondLst>
                                    <p:cond delay="0"/>
                                  </p:stCondLst>
                                  <p:childTnLst>
                                    <p:set>
                                      <p:cBhvr>
                                        <p:cTn id="120" dur="1" fill="hold">
                                          <p:stCondLst>
                                            <p:cond delay="0"/>
                                          </p:stCondLst>
                                        </p:cTn>
                                        <p:tgtEl>
                                          <p:spTgt spid="412"/>
                                        </p:tgtEl>
                                        <p:attrNameLst>
                                          <p:attrName>style.visibility</p:attrName>
                                        </p:attrNameLst>
                                      </p:cBhvr>
                                      <p:to>
                                        <p:strVal val="visible"/>
                                      </p:to>
                                    </p:set>
                                    <p:animEffect transition="in" filter="fade">
                                      <p:cBhvr>
                                        <p:cTn id="121" dur="1000"/>
                                        <p:tgtEl>
                                          <p:spTgt spid="412"/>
                                        </p:tgtEl>
                                      </p:cBhvr>
                                    </p:animEffect>
                                    <p:anim calcmode="lin" valueType="num">
                                      <p:cBhvr>
                                        <p:cTn id="122" dur="1000" fill="hold"/>
                                        <p:tgtEl>
                                          <p:spTgt spid="412"/>
                                        </p:tgtEl>
                                        <p:attrNameLst>
                                          <p:attrName>ppt_x</p:attrName>
                                        </p:attrNameLst>
                                      </p:cBhvr>
                                      <p:tavLst>
                                        <p:tav tm="0">
                                          <p:val>
                                            <p:strVal val="#ppt_x"/>
                                          </p:val>
                                        </p:tav>
                                        <p:tav tm="100000">
                                          <p:val>
                                            <p:strVal val="#ppt_x"/>
                                          </p:val>
                                        </p:tav>
                                      </p:tavLst>
                                    </p:anim>
                                    <p:anim calcmode="lin" valueType="num">
                                      <p:cBhvr>
                                        <p:cTn id="123" dur="1000" fill="hold"/>
                                        <p:tgtEl>
                                          <p:spTgt spid="412"/>
                                        </p:tgtEl>
                                        <p:attrNameLst>
                                          <p:attrName>ppt_y</p:attrName>
                                        </p:attrNameLst>
                                      </p:cBhvr>
                                      <p:tavLst>
                                        <p:tav tm="0">
                                          <p:val>
                                            <p:strVal val="#ppt_y+.1"/>
                                          </p:val>
                                        </p:tav>
                                        <p:tav tm="100000">
                                          <p:val>
                                            <p:strVal val="#ppt_y"/>
                                          </p:val>
                                        </p:tav>
                                      </p:tavLst>
                                    </p:anim>
                                  </p:childTnLst>
                                </p:cTn>
                              </p:par>
                            </p:childTnLst>
                          </p:cTn>
                        </p:par>
                        <p:par>
                          <p:cTn id="124" fill="hold">
                            <p:stCondLst>
                              <p:cond delay="15000"/>
                            </p:stCondLst>
                            <p:childTnLst>
                              <p:par>
                                <p:cTn id="125" presetID="22" presetClass="entr" presetSubtype="4" fill="hold" grpId="0" nodeType="afterEffect">
                                  <p:stCondLst>
                                    <p:cond delay="0"/>
                                  </p:stCondLst>
                                  <p:childTnLst>
                                    <p:set>
                                      <p:cBhvr>
                                        <p:cTn id="126" dur="1" fill="hold">
                                          <p:stCondLst>
                                            <p:cond delay="0"/>
                                          </p:stCondLst>
                                        </p:cTn>
                                        <p:tgtEl>
                                          <p:spTgt spid="394"/>
                                        </p:tgtEl>
                                        <p:attrNameLst>
                                          <p:attrName>style.visibility</p:attrName>
                                        </p:attrNameLst>
                                      </p:cBhvr>
                                      <p:to>
                                        <p:strVal val="visible"/>
                                      </p:to>
                                    </p:set>
                                    <p:animEffect transition="in" filter="wipe(down)">
                                      <p:cBhvr>
                                        <p:cTn id="127" dur="5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0" animBg="1"/>
      <p:bldP spid="395" grpId="0" animBg="1"/>
      <p:bldP spid="396" grpId="0" animBg="1"/>
      <p:bldP spid="397" grpId="0" animBg="1"/>
      <p:bldP spid="398" grpId="0" animBg="1"/>
      <p:bldP spid="399" grpId="0" animBg="1"/>
      <p:bldP spid="400" grpId="0" animBg="1"/>
      <p:bldP spid="401" grpId="0" animBg="1"/>
      <p:bldP spid="401" grpId="1" animBg="1"/>
      <p:bldP spid="402" grpId="0" animBg="1"/>
      <p:bldP spid="402" grpId="1" animBg="1"/>
      <p:bldP spid="403" grpId="0" animBg="1"/>
      <p:bldP spid="403" grpId="1" animBg="1"/>
      <p:bldP spid="404" grpId="0" animBg="1"/>
      <p:bldP spid="404" grpId="1" animBg="1"/>
      <p:bldP spid="405" grpId="0" animBg="1"/>
      <p:bldP spid="405" grpId="1" animBg="1"/>
      <p:bldP spid="406" grpId="0" animBg="1"/>
      <p:bldP spid="406" grpId="1" animBg="1"/>
      <p:bldP spid="407" grpId="0"/>
      <p:bldP spid="408" grpId="0"/>
      <p:bldP spid="409" grpId="0"/>
      <p:bldP spid="410" grpId="0"/>
      <p:bldP spid="411" grpId="0"/>
      <p:bldP spid="4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1719466" y="1318984"/>
            <a:ext cx="2220686" cy="2481943"/>
          </a:xfrm>
          <a:prstGeom prst="rect">
            <a:avLst/>
          </a:prstGeom>
        </p:spPr>
      </p:pic>
      <p:pic>
        <p:nvPicPr>
          <p:cNvPr id="24" name="图片 23"/>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5186204" y="1318984"/>
            <a:ext cx="2220686" cy="2481943"/>
          </a:xfrm>
          <a:prstGeom prst="rect">
            <a:avLst/>
          </a:prstGeom>
        </p:spPr>
      </p:pic>
      <p:pic>
        <p:nvPicPr>
          <p:cNvPr id="25" name="图片 2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8652942" y="1318984"/>
            <a:ext cx="2220686" cy="2481943"/>
          </a:xfrm>
          <a:prstGeom prst="rect">
            <a:avLst/>
          </a:prstGeom>
        </p:spPr>
      </p:pic>
      <p:pic>
        <p:nvPicPr>
          <p:cNvPr id="26" name="图片 25"/>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6882686" y="4236371"/>
            <a:ext cx="2220686" cy="2481943"/>
          </a:xfrm>
          <a:prstGeom prst="rect">
            <a:avLst/>
          </a:prstGeom>
        </p:spPr>
      </p:pic>
      <p:pic>
        <p:nvPicPr>
          <p:cNvPr id="27" name="图片 26"/>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3460613" y="4236371"/>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cxnSp>
        <p:nvCxnSpPr>
          <p:cNvPr id="7" name="直接连接符 35"/>
          <p:cNvCxnSpPr>
            <a:cxnSpLocks noChangeShapeType="1"/>
          </p:cNvCxnSpPr>
          <p:nvPr/>
        </p:nvCxnSpPr>
        <p:spPr bwMode="auto">
          <a:xfrm>
            <a:off x="1758739" y="4012955"/>
            <a:ext cx="8825109" cy="0"/>
          </a:xfrm>
          <a:prstGeom prst="line">
            <a:avLst/>
          </a:prstGeom>
          <a:noFill/>
          <a:ln w="31750" algn="ctr">
            <a:solidFill>
              <a:schemeClr val="bg2">
                <a:lumMod val="50000"/>
              </a:schemeClr>
            </a:solidFill>
            <a:miter lim="800000"/>
            <a:headEnd type="oval" w="med" len="med"/>
            <a:tailEnd type="stealth" w="med" len="lg"/>
          </a:ln>
          <a:extLst>
            <a:ext uri="{909E8E84-426E-40DD-AFC4-6F175D3DCCD1}">
              <a14:hiddenFill xmlns:a14="http://schemas.microsoft.com/office/drawing/2010/main">
                <a:noFill/>
              </a14:hiddenFill>
            </a:ext>
          </a:extLst>
        </p:spPr>
      </p:cxnSp>
      <p:cxnSp>
        <p:nvCxnSpPr>
          <p:cNvPr id="8" name="直接连接符 7"/>
          <p:cNvCxnSpPr/>
          <p:nvPr/>
        </p:nvCxnSpPr>
        <p:spPr>
          <a:xfrm flipV="1">
            <a:off x="7857767" y="4130392"/>
            <a:ext cx="0" cy="785481"/>
          </a:xfrm>
          <a:prstGeom prst="line">
            <a:avLst/>
          </a:prstGeom>
          <a:noFill/>
          <a:ln w="6350" cap="flat" cmpd="sng" algn="ctr">
            <a:solidFill>
              <a:schemeClr val="bg2">
                <a:lumMod val="50000"/>
              </a:schemeClr>
            </a:solidFill>
            <a:prstDash val="dash"/>
            <a:miter lim="800000"/>
          </a:ln>
          <a:effectLst/>
        </p:spPr>
      </p:cxnSp>
      <p:sp>
        <p:nvSpPr>
          <p:cNvPr id="9" name="椭圆 8"/>
          <p:cNvSpPr/>
          <p:nvPr/>
        </p:nvSpPr>
        <p:spPr>
          <a:xfrm>
            <a:off x="7378395"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cs typeface="+mn-ea"/>
                <a:sym typeface="+mn-lt"/>
              </a:rPr>
              <a:t>蜕变</a:t>
            </a:r>
            <a:endParaRPr lang="zh-CN" altLang="en-US" sz="2400" kern="0" dirty="0">
              <a:solidFill>
                <a:schemeClr val="bg1"/>
              </a:solidFill>
              <a:cs typeface="+mn-ea"/>
              <a:sym typeface="+mn-lt"/>
            </a:endParaRPr>
          </a:p>
        </p:txBody>
      </p:sp>
      <p:sp>
        <p:nvSpPr>
          <p:cNvPr id="10" name="任意多边形 9"/>
          <p:cNvSpPr/>
          <p:nvPr/>
        </p:nvSpPr>
        <p:spPr>
          <a:xfrm>
            <a:off x="7466954"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smtClean="0">
                <a:solidFill>
                  <a:schemeClr val="bg2">
                    <a:lumMod val="25000"/>
                  </a:schemeClr>
                </a:solidFill>
                <a:cs typeface="+mn-ea"/>
                <a:sym typeface="+mn-lt"/>
              </a:rPr>
              <a:t>2021</a:t>
            </a:r>
            <a:endParaRPr lang="zh-CN" altLang="en-US" sz="2000" kern="0" dirty="0">
              <a:solidFill>
                <a:schemeClr val="bg2">
                  <a:lumMod val="25000"/>
                </a:schemeClr>
              </a:solidFill>
              <a:cs typeface="+mn-ea"/>
              <a:sym typeface="+mn-lt"/>
            </a:endParaRPr>
          </a:p>
        </p:txBody>
      </p:sp>
      <p:cxnSp>
        <p:nvCxnSpPr>
          <p:cNvPr id="11" name="直接连接符 10"/>
          <p:cNvCxnSpPr/>
          <p:nvPr/>
        </p:nvCxnSpPr>
        <p:spPr>
          <a:xfrm flipV="1">
            <a:off x="4405887" y="4130392"/>
            <a:ext cx="0" cy="785481"/>
          </a:xfrm>
          <a:prstGeom prst="line">
            <a:avLst/>
          </a:prstGeom>
          <a:noFill/>
          <a:ln w="6350" cap="flat" cmpd="sng" algn="ctr">
            <a:solidFill>
              <a:schemeClr val="bg2">
                <a:lumMod val="50000"/>
              </a:schemeClr>
            </a:solidFill>
            <a:prstDash val="dash"/>
            <a:miter lim="800000"/>
          </a:ln>
          <a:effectLst/>
        </p:spPr>
      </p:cxnSp>
      <p:sp>
        <p:nvSpPr>
          <p:cNvPr id="12" name="椭圆 11"/>
          <p:cNvSpPr/>
          <p:nvPr/>
        </p:nvSpPr>
        <p:spPr>
          <a:xfrm>
            <a:off x="3926513" y="5091060"/>
            <a:ext cx="958749" cy="958749"/>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cs typeface="+mn-ea"/>
                <a:sym typeface="+mn-lt"/>
              </a:rPr>
              <a:t>坚持</a:t>
            </a:r>
            <a:endParaRPr lang="zh-CN" altLang="en-US" sz="2400" kern="0" dirty="0">
              <a:solidFill>
                <a:schemeClr val="bg1"/>
              </a:solidFill>
              <a:cs typeface="+mn-ea"/>
              <a:sym typeface="+mn-lt"/>
            </a:endParaRPr>
          </a:p>
        </p:txBody>
      </p:sp>
      <p:sp>
        <p:nvSpPr>
          <p:cNvPr id="13" name="任意多边形 12"/>
          <p:cNvSpPr/>
          <p:nvPr/>
        </p:nvSpPr>
        <p:spPr>
          <a:xfrm>
            <a:off x="4016998" y="3563873"/>
            <a:ext cx="779705" cy="500552"/>
          </a:xfrm>
          <a:custGeom>
            <a:avLst/>
            <a:gdLst>
              <a:gd name="connsiteX0" fmla="*/ 0 w 667804"/>
              <a:gd name="connsiteY0" fmla="*/ 0 h 427381"/>
              <a:gd name="connsiteX1" fmla="*/ 667804 w 667804"/>
              <a:gd name="connsiteY1" fmla="*/ 0 h 427381"/>
              <a:gd name="connsiteX2" fmla="*/ 667804 w 667804"/>
              <a:gd name="connsiteY2" fmla="*/ 289928 h 427381"/>
              <a:gd name="connsiteX3" fmla="*/ 444628 w 667804"/>
              <a:gd name="connsiteY3" fmla="*/ 289928 h 427381"/>
              <a:gd name="connsiteX4" fmla="*/ 333903 w 667804"/>
              <a:gd name="connsiteY4" fmla="*/ 427381 h 427381"/>
              <a:gd name="connsiteX5" fmla="*/ 223177 w 667804"/>
              <a:gd name="connsiteY5" fmla="*/ 289928 h 427381"/>
              <a:gd name="connsiteX6" fmla="*/ 0 w 667804"/>
              <a:gd name="connsiteY6" fmla="*/ 289928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0" y="0"/>
                </a:moveTo>
                <a:lnTo>
                  <a:pt x="667804" y="0"/>
                </a:lnTo>
                <a:lnTo>
                  <a:pt x="667804" y="289928"/>
                </a:lnTo>
                <a:lnTo>
                  <a:pt x="444628" y="289928"/>
                </a:lnTo>
                <a:lnTo>
                  <a:pt x="333903" y="427381"/>
                </a:lnTo>
                <a:lnTo>
                  <a:pt x="223177" y="289928"/>
                </a:lnTo>
                <a:lnTo>
                  <a:pt x="0" y="289928"/>
                </a:lnTo>
                <a:close/>
              </a:path>
            </a:pathLst>
          </a:custGeom>
          <a:noFill/>
          <a:ln w="12700" cap="flat" cmpd="sng" algn="ctr">
            <a:noFill/>
            <a:prstDash val="solid"/>
            <a:miter lim="800000"/>
          </a:ln>
          <a:effectLst/>
        </p:spPr>
        <p:txBody>
          <a:bodyPr lIns="0" tIns="0" rIns="0" bIns="144000" anchor="ctr"/>
          <a:lstStyle/>
          <a:p>
            <a:pPr algn="ctr">
              <a:defRPr/>
            </a:pPr>
            <a:r>
              <a:rPr lang="en-US" altLang="zh-CN" sz="2000" kern="0" dirty="0">
                <a:solidFill>
                  <a:schemeClr val="bg2">
                    <a:lumMod val="25000"/>
                  </a:schemeClr>
                </a:solidFill>
                <a:cs typeface="+mn-ea"/>
                <a:sym typeface="+mn-lt"/>
              </a:rPr>
              <a:t>2015</a:t>
            </a:r>
            <a:endParaRPr lang="zh-CN" altLang="en-US" sz="2000" kern="0" dirty="0">
              <a:solidFill>
                <a:schemeClr val="bg2">
                  <a:lumMod val="25000"/>
                </a:schemeClr>
              </a:solidFill>
              <a:cs typeface="+mn-ea"/>
              <a:sym typeface="+mn-lt"/>
            </a:endParaRPr>
          </a:p>
        </p:txBody>
      </p:sp>
      <p:cxnSp>
        <p:nvCxnSpPr>
          <p:cNvPr id="14" name="直接连接符 13"/>
          <p:cNvCxnSpPr/>
          <p:nvPr/>
        </p:nvCxnSpPr>
        <p:spPr>
          <a:xfrm flipV="1">
            <a:off x="2680910" y="3117738"/>
            <a:ext cx="0" cy="785481"/>
          </a:xfrm>
          <a:prstGeom prst="line">
            <a:avLst/>
          </a:prstGeom>
          <a:noFill/>
          <a:ln w="6350" cap="flat" cmpd="sng" algn="ctr">
            <a:solidFill>
              <a:schemeClr val="bg2">
                <a:lumMod val="50000"/>
              </a:schemeClr>
            </a:solidFill>
            <a:prstDash val="dash"/>
            <a:miter lim="800000"/>
          </a:ln>
          <a:effectLst/>
        </p:spPr>
      </p:cxnSp>
      <p:sp>
        <p:nvSpPr>
          <p:cNvPr id="15" name="椭圆 14"/>
          <p:cNvSpPr/>
          <p:nvPr/>
        </p:nvSpPr>
        <p:spPr>
          <a:xfrm>
            <a:off x="2201536"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cs typeface="+mn-ea"/>
                <a:sym typeface="+mn-lt"/>
              </a:rPr>
              <a:t>起航</a:t>
            </a:r>
            <a:endParaRPr lang="zh-CN" altLang="en-US" sz="2400" kern="0" dirty="0">
              <a:solidFill>
                <a:schemeClr val="bg1"/>
              </a:solidFill>
              <a:cs typeface="+mn-ea"/>
              <a:sym typeface="+mn-lt"/>
            </a:endParaRPr>
          </a:p>
        </p:txBody>
      </p:sp>
      <p:sp>
        <p:nvSpPr>
          <p:cNvPr id="16" name="任意多边形 15"/>
          <p:cNvSpPr/>
          <p:nvPr/>
        </p:nvSpPr>
        <p:spPr>
          <a:xfrm>
            <a:off x="2290094" y="3953988"/>
            <a:ext cx="779706"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cs typeface="+mn-ea"/>
                <a:sym typeface="+mn-lt"/>
              </a:rPr>
              <a:t>2014</a:t>
            </a:r>
            <a:endParaRPr lang="zh-CN" altLang="en-US" sz="2000" kern="0" dirty="0">
              <a:solidFill>
                <a:schemeClr val="bg2">
                  <a:lumMod val="25000"/>
                </a:schemeClr>
              </a:solidFill>
              <a:cs typeface="+mn-ea"/>
              <a:sym typeface="+mn-lt"/>
            </a:endParaRPr>
          </a:p>
        </p:txBody>
      </p:sp>
      <p:cxnSp>
        <p:nvCxnSpPr>
          <p:cNvPr id="17" name="直接连接符 16"/>
          <p:cNvCxnSpPr/>
          <p:nvPr/>
        </p:nvCxnSpPr>
        <p:spPr>
          <a:xfrm flipV="1">
            <a:off x="6130865" y="3117738"/>
            <a:ext cx="0" cy="785481"/>
          </a:xfrm>
          <a:prstGeom prst="line">
            <a:avLst/>
          </a:prstGeom>
          <a:noFill/>
          <a:ln w="6350" cap="flat" cmpd="sng" algn="ctr">
            <a:solidFill>
              <a:schemeClr val="bg2">
                <a:lumMod val="50000"/>
              </a:schemeClr>
            </a:solidFill>
            <a:prstDash val="dash"/>
            <a:miter lim="800000"/>
          </a:ln>
          <a:effectLst/>
        </p:spPr>
      </p:cxnSp>
      <p:sp>
        <p:nvSpPr>
          <p:cNvPr id="18" name="椭圆 17"/>
          <p:cNvSpPr/>
          <p:nvPr/>
        </p:nvSpPr>
        <p:spPr>
          <a:xfrm>
            <a:off x="5651491" y="2164765"/>
            <a:ext cx="960675"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cs typeface="+mn-ea"/>
                <a:sym typeface="+mn-lt"/>
              </a:rPr>
              <a:t>拼搏</a:t>
            </a:r>
            <a:endParaRPr lang="zh-CN" altLang="en-US" sz="2400" kern="0" dirty="0">
              <a:solidFill>
                <a:schemeClr val="bg1"/>
              </a:solidFill>
              <a:cs typeface="+mn-ea"/>
              <a:sym typeface="+mn-lt"/>
            </a:endParaRPr>
          </a:p>
        </p:txBody>
      </p:sp>
      <p:sp>
        <p:nvSpPr>
          <p:cNvPr id="19" name="任意多边形 18"/>
          <p:cNvSpPr/>
          <p:nvPr/>
        </p:nvSpPr>
        <p:spPr>
          <a:xfrm>
            <a:off x="5741976"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a:solidFill>
                  <a:schemeClr val="bg2">
                    <a:lumMod val="25000"/>
                  </a:schemeClr>
                </a:solidFill>
                <a:cs typeface="+mn-ea"/>
                <a:sym typeface="+mn-lt"/>
              </a:rPr>
              <a:t>2016</a:t>
            </a:r>
            <a:endParaRPr lang="zh-CN" altLang="en-US" sz="2000" kern="0" dirty="0">
              <a:solidFill>
                <a:schemeClr val="bg2">
                  <a:lumMod val="25000"/>
                </a:schemeClr>
              </a:solidFill>
              <a:cs typeface="+mn-ea"/>
              <a:sym typeface="+mn-lt"/>
            </a:endParaRPr>
          </a:p>
        </p:txBody>
      </p:sp>
      <p:cxnSp>
        <p:nvCxnSpPr>
          <p:cNvPr id="20" name="直接连接符 19"/>
          <p:cNvCxnSpPr/>
          <p:nvPr/>
        </p:nvCxnSpPr>
        <p:spPr>
          <a:xfrm flipV="1">
            <a:off x="9582745" y="3117738"/>
            <a:ext cx="0" cy="785481"/>
          </a:xfrm>
          <a:prstGeom prst="line">
            <a:avLst/>
          </a:prstGeom>
          <a:noFill/>
          <a:ln w="6350" cap="flat" cmpd="sng" algn="ctr">
            <a:solidFill>
              <a:schemeClr val="bg2">
                <a:lumMod val="50000"/>
              </a:schemeClr>
            </a:solidFill>
            <a:prstDash val="dash"/>
            <a:miter lim="800000"/>
          </a:ln>
          <a:effectLst/>
        </p:spPr>
      </p:cxnSp>
      <p:sp>
        <p:nvSpPr>
          <p:cNvPr id="21" name="椭圆 20"/>
          <p:cNvSpPr/>
          <p:nvPr/>
        </p:nvSpPr>
        <p:spPr>
          <a:xfrm>
            <a:off x="9103372" y="2164765"/>
            <a:ext cx="958749" cy="960673"/>
          </a:xfrm>
          <a:prstGeom prst="ellipse">
            <a:avLst/>
          </a:prstGeom>
          <a:noFill/>
          <a:ln w="57150" cap="flat" cmpd="sng" algn="ctr">
            <a:noFill/>
            <a:prstDash val="solid"/>
            <a:miter lim="800000"/>
          </a:ln>
          <a:effectLst/>
        </p:spPr>
        <p:txBody>
          <a:bodyPr lIns="0" tIns="0" rIns="0" bIns="0" anchor="ctr"/>
          <a:lstStyle/>
          <a:p>
            <a:pPr algn="ctr">
              <a:defRPr/>
            </a:pPr>
            <a:r>
              <a:rPr lang="zh-CN" altLang="en-US" sz="2400" kern="0" dirty="0">
                <a:solidFill>
                  <a:schemeClr val="bg1"/>
                </a:solidFill>
                <a:cs typeface="+mn-ea"/>
                <a:sym typeface="+mn-lt"/>
              </a:rPr>
              <a:t>腾飞</a:t>
            </a:r>
            <a:endParaRPr lang="zh-CN" altLang="en-US" sz="2400" kern="0" dirty="0">
              <a:solidFill>
                <a:schemeClr val="bg1"/>
              </a:solidFill>
              <a:cs typeface="+mn-ea"/>
              <a:sym typeface="+mn-lt"/>
            </a:endParaRPr>
          </a:p>
        </p:txBody>
      </p:sp>
      <p:sp>
        <p:nvSpPr>
          <p:cNvPr id="22" name="任意多边形 21"/>
          <p:cNvSpPr/>
          <p:nvPr/>
        </p:nvSpPr>
        <p:spPr>
          <a:xfrm>
            <a:off x="9191931" y="3953988"/>
            <a:ext cx="779705" cy="498626"/>
          </a:xfrm>
          <a:custGeom>
            <a:avLst/>
            <a:gdLst>
              <a:gd name="connsiteX0" fmla="*/ 333903 w 667804"/>
              <a:gd name="connsiteY0" fmla="*/ 0 h 427381"/>
              <a:gd name="connsiteX1" fmla="*/ 444628 w 667804"/>
              <a:gd name="connsiteY1" fmla="*/ 137453 h 427381"/>
              <a:gd name="connsiteX2" fmla="*/ 667804 w 667804"/>
              <a:gd name="connsiteY2" fmla="*/ 137453 h 427381"/>
              <a:gd name="connsiteX3" fmla="*/ 667804 w 667804"/>
              <a:gd name="connsiteY3" fmla="*/ 427381 h 427381"/>
              <a:gd name="connsiteX4" fmla="*/ 0 w 667804"/>
              <a:gd name="connsiteY4" fmla="*/ 427381 h 427381"/>
              <a:gd name="connsiteX5" fmla="*/ 0 w 667804"/>
              <a:gd name="connsiteY5" fmla="*/ 137453 h 427381"/>
              <a:gd name="connsiteX6" fmla="*/ 223177 w 667804"/>
              <a:gd name="connsiteY6" fmla="*/ 137453 h 42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804" h="427381">
                <a:moveTo>
                  <a:pt x="333903" y="0"/>
                </a:moveTo>
                <a:lnTo>
                  <a:pt x="444628" y="137453"/>
                </a:lnTo>
                <a:lnTo>
                  <a:pt x="667804" y="137453"/>
                </a:lnTo>
                <a:lnTo>
                  <a:pt x="667804" y="427381"/>
                </a:lnTo>
                <a:lnTo>
                  <a:pt x="0" y="427381"/>
                </a:lnTo>
                <a:lnTo>
                  <a:pt x="0" y="137453"/>
                </a:lnTo>
                <a:lnTo>
                  <a:pt x="223177" y="137453"/>
                </a:lnTo>
                <a:close/>
              </a:path>
            </a:pathLst>
          </a:custGeom>
          <a:noFill/>
          <a:ln w="12700" cap="flat" cmpd="sng" algn="ctr">
            <a:noFill/>
            <a:prstDash val="solid"/>
            <a:miter lim="800000"/>
          </a:ln>
          <a:effectLst/>
        </p:spPr>
        <p:txBody>
          <a:bodyPr lIns="0" tIns="144000" rIns="0" bIns="0" anchor="ctr"/>
          <a:lstStyle/>
          <a:p>
            <a:pPr algn="ctr">
              <a:defRPr/>
            </a:pPr>
            <a:r>
              <a:rPr lang="en-US" altLang="zh-CN" sz="2000" kern="0" dirty="0" smtClean="0">
                <a:solidFill>
                  <a:schemeClr val="bg2">
                    <a:lumMod val="25000"/>
                  </a:schemeClr>
                </a:solidFill>
                <a:cs typeface="+mn-ea"/>
                <a:sym typeface="+mn-lt"/>
              </a:rPr>
              <a:t>20XX</a:t>
            </a:r>
            <a:endParaRPr lang="zh-CN" altLang="en-US" sz="2000" kern="0" dirty="0">
              <a:solidFill>
                <a:schemeClr val="bg2">
                  <a:lumMod val="25000"/>
                </a:schemeClr>
              </a:solidFill>
              <a:cs typeface="+mn-ea"/>
              <a:sym typeface="+mn-lt"/>
            </a:endParaRPr>
          </a:p>
        </p:txBody>
      </p:sp>
    </p:spTree>
  </p:cSld>
  <p:clrMapOvr>
    <a:masterClrMapping/>
  </p:clrMapOvr>
  <p:transition spd="slow" advClick="0" advTm="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pSp>
        <p:nvGrpSpPr>
          <p:cNvPr id="75" name="组合 74"/>
          <p:cNvGrpSpPr/>
          <p:nvPr/>
        </p:nvGrpSpPr>
        <p:grpSpPr>
          <a:xfrm>
            <a:off x="1187454" y="2394511"/>
            <a:ext cx="4559296" cy="3306757"/>
            <a:chOff x="1596468" y="4098366"/>
            <a:chExt cx="10592357" cy="7682402"/>
          </a:xfrm>
        </p:grpSpPr>
        <p:graphicFrame>
          <p:nvGraphicFramePr>
            <p:cNvPr id="76" name="Chart 23"/>
            <p:cNvGraphicFramePr/>
            <p:nvPr/>
          </p:nvGraphicFramePr>
          <p:xfrm>
            <a:off x="1596468" y="4098366"/>
            <a:ext cx="10592357" cy="7682402"/>
          </p:xfrm>
          <a:graphic>
            <a:graphicData uri="http://schemas.openxmlformats.org/drawingml/2006/chart">
              <c:chart xmlns:c="http://schemas.openxmlformats.org/drawingml/2006/chart" xmlns:r="http://schemas.openxmlformats.org/officeDocument/2006/relationships" r:id="rId1"/>
            </a:graphicData>
          </a:graphic>
        </p:graphicFrame>
        <p:sp>
          <p:nvSpPr>
            <p:cNvPr id="77" name="TextBox 21"/>
            <p:cNvSpPr txBox="1"/>
            <p:nvPr/>
          </p:nvSpPr>
          <p:spPr>
            <a:xfrm>
              <a:off x="3825683" y="8895427"/>
              <a:ext cx="1285583" cy="858048"/>
            </a:xfrm>
            <a:prstGeom prst="rect">
              <a:avLst/>
            </a:prstGeom>
            <a:noFill/>
          </p:spPr>
          <p:txBody>
            <a:bodyPr wrap="none" rtlCol="0">
              <a:spAutoFit/>
            </a:bodyPr>
            <a:lstStyle/>
            <a:p>
              <a:pPr algn="ctr"/>
              <a:r>
                <a:rPr lang="en-US" dirty="0">
                  <a:cs typeface="+mn-ea"/>
                  <a:sym typeface="+mn-lt"/>
                </a:rPr>
                <a:t>1</a:t>
              </a:r>
              <a:r>
                <a:rPr lang="zh-CN" altLang="en-US" dirty="0">
                  <a:cs typeface="+mn-ea"/>
                  <a:sym typeface="+mn-lt"/>
                </a:rPr>
                <a:t>年</a:t>
              </a:r>
              <a:endParaRPr lang="en-US" dirty="0">
                <a:cs typeface="+mn-ea"/>
                <a:sym typeface="+mn-lt"/>
              </a:endParaRPr>
            </a:p>
          </p:txBody>
        </p:sp>
        <p:sp>
          <p:nvSpPr>
            <p:cNvPr id="78" name="TextBox 22"/>
            <p:cNvSpPr txBox="1"/>
            <p:nvPr/>
          </p:nvSpPr>
          <p:spPr>
            <a:xfrm>
              <a:off x="5527227" y="7626683"/>
              <a:ext cx="1296756" cy="858048"/>
            </a:xfrm>
            <a:prstGeom prst="rect">
              <a:avLst/>
            </a:prstGeom>
            <a:noFill/>
          </p:spPr>
          <p:txBody>
            <a:bodyPr wrap="none" rtlCol="0">
              <a:spAutoFit/>
            </a:bodyPr>
            <a:lstStyle/>
            <a:p>
              <a:pPr algn="ctr"/>
              <a:r>
                <a:rPr lang="en-US" dirty="0">
                  <a:cs typeface="+mn-ea"/>
                  <a:sym typeface="+mn-lt"/>
                </a:rPr>
                <a:t>2</a:t>
              </a:r>
              <a:r>
                <a:rPr lang="zh-CN" altLang="en-US" dirty="0">
                  <a:cs typeface="+mn-ea"/>
                  <a:sym typeface="+mn-lt"/>
                </a:rPr>
                <a:t>年</a:t>
              </a:r>
              <a:endParaRPr lang="en-US" dirty="0">
                <a:cs typeface="+mn-ea"/>
                <a:sym typeface="+mn-lt"/>
              </a:endParaRPr>
            </a:p>
          </p:txBody>
        </p:sp>
        <p:sp>
          <p:nvSpPr>
            <p:cNvPr id="79" name="TextBox 24"/>
            <p:cNvSpPr txBox="1"/>
            <p:nvPr/>
          </p:nvSpPr>
          <p:spPr>
            <a:xfrm>
              <a:off x="7178550" y="5576230"/>
              <a:ext cx="1296756" cy="858048"/>
            </a:xfrm>
            <a:prstGeom prst="rect">
              <a:avLst/>
            </a:prstGeom>
            <a:noFill/>
          </p:spPr>
          <p:txBody>
            <a:bodyPr wrap="none" rtlCol="0">
              <a:spAutoFit/>
            </a:bodyPr>
            <a:lstStyle/>
            <a:p>
              <a:pPr algn="ctr"/>
              <a:r>
                <a:rPr lang="en-US" dirty="0">
                  <a:cs typeface="+mn-ea"/>
                  <a:sym typeface="+mn-lt"/>
                </a:rPr>
                <a:t>3</a:t>
              </a:r>
              <a:r>
                <a:rPr lang="zh-CN" altLang="en-US" dirty="0">
                  <a:cs typeface="+mn-ea"/>
                  <a:sym typeface="+mn-lt"/>
                </a:rPr>
                <a:t>年</a:t>
              </a:r>
              <a:endParaRPr lang="en-US" altLang="zh-CN" dirty="0">
                <a:cs typeface="+mn-ea"/>
                <a:sym typeface="+mn-lt"/>
              </a:endParaRPr>
            </a:p>
          </p:txBody>
        </p:sp>
        <p:sp>
          <p:nvSpPr>
            <p:cNvPr id="80" name="TextBox 25"/>
            <p:cNvSpPr txBox="1"/>
            <p:nvPr/>
          </p:nvSpPr>
          <p:spPr>
            <a:xfrm>
              <a:off x="8888025" y="4396415"/>
              <a:ext cx="1296756" cy="1501584"/>
            </a:xfrm>
            <a:prstGeom prst="rect">
              <a:avLst/>
            </a:prstGeom>
            <a:noFill/>
          </p:spPr>
          <p:txBody>
            <a:bodyPr wrap="none" rtlCol="0">
              <a:spAutoFit/>
            </a:bodyPr>
            <a:lstStyle/>
            <a:p>
              <a:pPr algn="ctr"/>
              <a:r>
                <a:rPr lang="en-US" dirty="0">
                  <a:cs typeface="+mn-ea"/>
                  <a:sym typeface="+mn-lt"/>
                </a:rPr>
                <a:t>4</a:t>
              </a:r>
              <a:r>
                <a:rPr lang="zh-CN" altLang="en-US" dirty="0">
                  <a:cs typeface="+mn-ea"/>
                  <a:sym typeface="+mn-lt"/>
                </a:rPr>
                <a:t>年</a:t>
              </a:r>
              <a:endParaRPr lang="en-US" altLang="zh-CN" dirty="0">
                <a:cs typeface="+mn-ea"/>
                <a:sym typeface="+mn-lt"/>
              </a:endParaRPr>
            </a:p>
            <a:p>
              <a:pPr algn="ctr"/>
              <a:endParaRPr lang="en-US" dirty="0">
                <a:cs typeface="+mn-ea"/>
                <a:sym typeface="+mn-lt"/>
              </a:endParaRPr>
            </a:p>
          </p:txBody>
        </p:sp>
      </p:grpSp>
      <p:pic>
        <p:nvPicPr>
          <p:cNvPr id="81" name="图片 80"/>
          <p:cNvPicPr>
            <a:picLocks noChangeAspect="1"/>
          </p:cNvPicPr>
          <p:nvPr/>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l="53318" t="17941" r="25779" b="71546"/>
          <a:stretch>
            <a:fillRect/>
          </a:stretch>
        </p:blipFill>
        <p:spPr>
          <a:xfrm rot="16200000" flipH="1">
            <a:off x="-2358021" y="2974207"/>
            <a:ext cx="1393354" cy="754011"/>
          </a:xfrm>
          <a:prstGeom prst="rect">
            <a:avLst/>
          </a:prstGeom>
        </p:spPr>
      </p:pic>
      <p:sp>
        <p:nvSpPr>
          <p:cNvPr id="82" name="TextBox 48"/>
          <p:cNvSpPr txBox="1"/>
          <p:nvPr/>
        </p:nvSpPr>
        <p:spPr>
          <a:xfrm>
            <a:off x="6507508" y="4282546"/>
            <a:ext cx="4352473" cy="1015663"/>
          </a:xfrm>
          <a:prstGeom prst="rect">
            <a:avLst/>
          </a:prstGeom>
          <a:noFill/>
        </p:spPr>
        <p:txBody>
          <a:bodyPr wrap="square" rtlCol="0">
            <a:spAutoFit/>
          </a:bodyPr>
          <a:lstStyle/>
          <a:p>
            <a:pPr>
              <a:lnSpc>
                <a:spcPct val="150000"/>
              </a:lnSpc>
            </a:pPr>
            <a:r>
              <a:rPr lang="zh-CN" altLang="en-US" sz="1200" dirty="0">
                <a:solidFill>
                  <a:srgbClr val="444444"/>
                </a:solidFill>
                <a:cs typeface="+mn-ea"/>
                <a:sym typeface="+mn-lt"/>
              </a:rPr>
              <a:t>点击此处添加文本添加文本此处添加文本添加文本此处添加文本添加文本此处添加文本</a:t>
            </a:r>
            <a:r>
              <a:rPr lang="zh-CN" altLang="en-US" sz="1600" dirty="0">
                <a:solidFill>
                  <a:srgbClr val="444444"/>
                </a:solidFill>
                <a:cs typeface="+mn-ea"/>
                <a:sym typeface="+mn-lt"/>
              </a:rPr>
              <a:t>添加</a:t>
            </a:r>
            <a:r>
              <a:rPr lang="zh-CN" altLang="en-US" sz="1200" dirty="0">
                <a:solidFill>
                  <a:srgbClr val="444444"/>
                </a:solidFill>
                <a:cs typeface="+mn-ea"/>
                <a:sym typeface="+mn-lt"/>
              </a:rPr>
              <a:t>文本此处添加文本添加文本此处添加文本添加文本此处添加文本</a:t>
            </a:r>
            <a:r>
              <a:rPr lang="en-US" altLang="zh-CN" sz="1200" dirty="0">
                <a:solidFill>
                  <a:srgbClr val="444444"/>
                </a:solidFill>
                <a:cs typeface="+mn-ea"/>
                <a:sym typeface="+mn-lt"/>
              </a:rPr>
              <a:t>.</a:t>
            </a:r>
            <a:endParaRPr lang="en-US" altLang="zh-CN" sz="1200" dirty="0">
              <a:solidFill>
                <a:srgbClr val="444444"/>
              </a:solidFill>
              <a:cs typeface="+mn-ea"/>
              <a:sym typeface="+mn-lt"/>
            </a:endParaRPr>
          </a:p>
        </p:txBody>
      </p:sp>
      <p:sp>
        <p:nvSpPr>
          <p:cNvPr id="83" name="矩形 82"/>
          <p:cNvSpPr/>
          <p:nvPr/>
        </p:nvSpPr>
        <p:spPr>
          <a:xfrm>
            <a:off x="6507509" y="3719213"/>
            <a:ext cx="1210588" cy="499496"/>
          </a:xfrm>
          <a:prstGeom prst="rect">
            <a:avLst/>
          </a:prstGeom>
        </p:spPr>
        <p:txBody>
          <a:bodyPr wrap="none">
            <a:spAutoFit/>
          </a:bodyPr>
          <a:lstStyle/>
          <a:p>
            <a:pPr>
              <a:lnSpc>
                <a:spcPct val="150000"/>
              </a:lnSpc>
            </a:pPr>
            <a:r>
              <a:rPr lang="zh-CN" altLang="en-US" sz="2000" dirty="0">
                <a:solidFill>
                  <a:srgbClr val="444444"/>
                </a:solidFill>
                <a:cs typeface="+mn-ea"/>
                <a:sym typeface="+mn-lt"/>
              </a:rPr>
              <a:t>添加标题</a:t>
            </a:r>
            <a:endParaRPr lang="en-US" altLang="zh-CN" sz="2000" dirty="0">
              <a:solidFill>
                <a:srgbClr val="44444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anim calcmode="lin" valueType="num">
                                      <p:cBhvr>
                                        <p:cTn id="14" dur="500" fill="hold"/>
                                        <p:tgtEl>
                                          <p:spTgt spid="83"/>
                                        </p:tgtEl>
                                        <p:attrNameLst>
                                          <p:attrName>ppt_x</p:attrName>
                                        </p:attrNameLst>
                                      </p:cBhvr>
                                      <p:tavLst>
                                        <p:tav tm="0">
                                          <p:val>
                                            <p:strVal val="#ppt_x"/>
                                          </p:val>
                                        </p:tav>
                                        <p:tav tm="100000">
                                          <p:val>
                                            <p:strVal val="#ppt_x"/>
                                          </p:val>
                                        </p:tav>
                                      </p:tavLst>
                                    </p:anim>
                                    <p:anim calcmode="lin" valueType="num">
                                      <p:cBhvr>
                                        <p:cTn id="15" dur="500" fill="hold"/>
                                        <p:tgtEl>
                                          <p:spTgt spid="8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anim calcmode="lin" valueType="num">
                                      <p:cBhvr>
                                        <p:cTn id="20" dur="500" fill="hold"/>
                                        <p:tgtEl>
                                          <p:spTgt spid="82"/>
                                        </p:tgtEl>
                                        <p:attrNameLst>
                                          <p:attrName>ppt_x</p:attrName>
                                        </p:attrNameLst>
                                      </p:cBhvr>
                                      <p:tavLst>
                                        <p:tav tm="0">
                                          <p:val>
                                            <p:strVal val="#ppt_x"/>
                                          </p:val>
                                        </p:tav>
                                        <p:tav tm="100000">
                                          <p:val>
                                            <p:strVal val="#ppt_x"/>
                                          </p:val>
                                        </p:tav>
                                      </p:tavLst>
                                    </p:anim>
                                    <p:anim calcmode="lin" valueType="num">
                                      <p:cBhvr>
                                        <p:cTn id="21"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45257" y="-346464"/>
            <a:ext cx="1701486" cy="3594572"/>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2405" y="1885149"/>
            <a:ext cx="2953634" cy="2838450"/>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73264" r="42158"/>
          <a:stretch>
            <a:fillRect/>
          </a:stretch>
        </p:blipFill>
        <p:spPr>
          <a:xfrm>
            <a:off x="4189627" y="2770219"/>
            <a:ext cx="3479190" cy="2277380"/>
          </a:xfrm>
          <a:prstGeom prst="rect">
            <a:avLst/>
          </a:prstGeom>
        </p:spPr>
      </p:pic>
      <p:pic>
        <p:nvPicPr>
          <p:cNvPr id="17" name="图片 16"/>
          <p:cNvPicPr>
            <a:picLocks noChangeAspect="1"/>
          </p:cNvPicPr>
          <p:nvPr/>
        </p:nvPicPr>
        <p:blipFill rotWithShape="1">
          <a:blip r:embed="rId4">
            <a:duotone>
              <a:prstClr val="black"/>
              <a:schemeClr val="accent5">
                <a:tint val="45000"/>
                <a:satMod val="400000"/>
              </a:schemeClr>
            </a:duotone>
            <a:extLst>
              <a:ext uri="{28A0092B-C50C-407E-A947-70E740481C1C}">
                <a14:useLocalDpi xmlns:a14="http://schemas.microsoft.com/office/drawing/2010/main" val="0"/>
              </a:ext>
            </a:extLst>
          </a:blip>
          <a:srcRect t="69391"/>
          <a:stretch>
            <a:fillRect/>
          </a:stretch>
        </p:blipFill>
        <p:spPr>
          <a:xfrm>
            <a:off x="2951462" y="5432504"/>
            <a:ext cx="5592390" cy="1841765"/>
          </a:xfrm>
          <a:prstGeom prst="rect">
            <a:avLst/>
          </a:prstGeom>
        </p:spPr>
      </p:pic>
      <p:sp>
        <p:nvSpPr>
          <p:cNvPr id="7" name="Text Box 2"/>
          <p:cNvSpPr txBox="1">
            <a:spLocks noChangeArrowheads="1"/>
          </p:cNvSpPr>
          <p:nvPr/>
        </p:nvSpPr>
        <p:spPr bwMode="auto">
          <a:xfrm>
            <a:off x="4713505" y="2568277"/>
            <a:ext cx="1415772"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spc="600" dirty="0">
                <a:solidFill>
                  <a:schemeClr val="bg2">
                    <a:lumMod val="25000"/>
                  </a:schemeClr>
                </a:solidFill>
                <a:latin typeface="+mn-lt"/>
                <a:ea typeface="+mn-ea"/>
                <a:cs typeface="+mn-ea"/>
                <a:sym typeface="+mn-lt"/>
              </a:rPr>
              <a:t>谢</a:t>
            </a:r>
            <a:endParaRPr lang="zh-CN" altLang="en-US" sz="8000" spc="600" dirty="0">
              <a:solidFill>
                <a:schemeClr val="bg2">
                  <a:lumMod val="25000"/>
                </a:schemeClr>
              </a:solidFill>
              <a:latin typeface="+mn-lt"/>
              <a:ea typeface="+mn-ea"/>
              <a:cs typeface="+mn-ea"/>
              <a:sym typeface="+mn-lt"/>
            </a:endParaRPr>
          </a:p>
        </p:txBody>
      </p:sp>
      <p:sp>
        <p:nvSpPr>
          <p:cNvPr id="8" name="Text Box 2"/>
          <p:cNvSpPr txBox="1">
            <a:spLocks noChangeArrowheads="1"/>
          </p:cNvSpPr>
          <p:nvPr/>
        </p:nvSpPr>
        <p:spPr bwMode="auto">
          <a:xfrm>
            <a:off x="5586491" y="3500340"/>
            <a:ext cx="1015663" cy="7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bg2">
                    <a:lumMod val="25000"/>
                  </a:schemeClr>
                </a:solidFill>
                <a:latin typeface="+mn-lt"/>
                <a:ea typeface="+mn-ea"/>
                <a:cs typeface="+mn-ea"/>
                <a:sym typeface="+mn-lt"/>
              </a:rPr>
              <a:t>谢</a:t>
            </a:r>
            <a:endParaRPr lang="zh-CN" altLang="en-US" sz="5400" spc="600" dirty="0">
              <a:solidFill>
                <a:schemeClr val="bg2">
                  <a:lumMod val="25000"/>
                </a:schemeClr>
              </a:solidFill>
              <a:latin typeface="+mn-lt"/>
              <a:ea typeface="+mn-ea"/>
              <a:cs typeface="+mn-ea"/>
              <a:sym typeface="+mn-lt"/>
            </a:endParaRPr>
          </a:p>
        </p:txBody>
      </p:sp>
      <p:sp>
        <p:nvSpPr>
          <p:cNvPr id="9" name="Text Box 2"/>
          <p:cNvSpPr txBox="1">
            <a:spLocks noChangeArrowheads="1"/>
          </p:cNvSpPr>
          <p:nvPr/>
        </p:nvSpPr>
        <p:spPr bwMode="auto">
          <a:xfrm>
            <a:off x="5432423" y="3048935"/>
            <a:ext cx="1701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spc="600" dirty="0">
                <a:solidFill>
                  <a:schemeClr val="bg2">
                    <a:lumMod val="25000"/>
                  </a:schemeClr>
                </a:solidFill>
                <a:latin typeface="+mn-lt"/>
                <a:ea typeface="+mn-ea"/>
                <a:cs typeface="+mn-ea"/>
                <a:sym typeface="+mn-lt"/>
              </a:rPr>
              <a:t>     XIE</a:t>
            </a:r>
            <a:endParaRPr lang="en-US" altLang="zh-CN" sz="2000" spc="600" dirty="0">
              <a:solidFill>
                <a:schemeClr val="bg2">
                  <a:lumMod val="25000"/>
                </a:schemeClr>
              </a:solidFill>
              <a:latin typeface="+mn-lt"/>
              <a:ea typeface="+mn-ea"/>
              <a:cs typeface="+mn-ea"/>
              <a:sym typeface="+mn-lt"/>
            </a:endParaRPr>
          </a:p>
          <a:p>
            <a:pPr algn="r" eaLnBrk="1" hangingPunct="1"/>
            <a:r>
              <a:rPr lang="en-US" altLang="zh-CN" sz="2000" spc="600" dirty="0">
                <a:solidFill>
                  <a:schemeClr val="bg2">
                    <a:lumMod val="25000"/>
                  </a:schemeClr>
                </a:solidFill>
                <a:latin typeface="+mn-lt"/>
                <a:ea typeface="+mn-ea"/>
                <a:cs typeface="+mn-ea"/>
                <a:sym typeface="+mn-lt"/>
              </a:rPr>
              <a:t>XIE</a:t>
            </a:r>
            <a:endParaRPr lang="zh-CN" altLang="en-US" sz="2000" spc="600" dirty="0">
              <a:solidFill>
                <a:schemeClr val="bg2">
                  <a:lumMod val="25000"/>
                </a:schemeClr>
              </a:solidFill>
              <a:latin typeface="+mn-lt"/>
              <a:ea typeface="+mn-ea"/>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8" grpId="0" bldLvl="0" autoUpdateAnimBg="0"/>
      <p:bldP spid="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6604"/>
            <a:ext cx="3083112" cy="336631"/>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cs typeface="+mn-ea"/>
                <a:sym typeface="+mn-lt"/>
              </a:rPr>
              <a:t>CLICK  HERE  TO  ADD  YOUR  TEXT </a:t>
            </a:r>
            <a:endParaRPr lang="zh-CN" altLang="en-US" sz="1200" dirty="0">
              <a:solidFill>
                <a:schemeClr val="bg2">
                  <a:lumMod val="25000"/>
                </a:schemeClr>
              </a:solidFill>
              <a:cs typeface="+mn-ea"/>
              <a:sym typeface="+mn-lt"/>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p>
            <a:pPr algn="ctr"/>
            <a:r>
              <a:rPr lang="zh-CN" altLang="en-US" sz="3600" dirty="0">
                <a:solidFill>
                  <a:schemeClr val="bg2">
                    <a:lumMod val="25000"/>
                  </a:schemeClr>
                </a:solidFill>
                <a:cs typeface="+mn-ea"/>
                <a:sym typeface="+mn-lt"/>
              </a:rPr>
              <a:t>请输入本节小标题</a:t>
            </a:r>
            <a:endParaRPr lang="zh-CN" altLang="en-US" sz="3600" dirty="0">
              <a:solidFill>
                <a:schemeClr val="bg2">
                  <a:lumMod val="25000"/>
                </a:schemeClr>
              </a:solidFill>
              <a:cs typeface="+mn-ea"/>
              <a:sym typeface="+mn-lt"/>
            </a:endParaRP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437838" y="2875791"/>
            <a:ext cx="1316321" cy="369332"/>
          </a:xfrm>
          <a:prstGeom prst="rect">
            <a:avLst/>
          </a:prstGeom>
        </p:spPr>
        <p:txBody>
          <a:bodyPr wrap="none">
            <a:spAutoFit/>
          </a:bodyPr>
          <a:lstStyle/>
          <a:p>
            <a:pPr lvl="0" algn="ctr">
              <a:defRPr/>
            </a:pPr>
            <a:r>
              <a:rPr lang="en-US" altLang="zh-CN" dirty="0">
                <a:solidFill>
                  <a:schemeClr val="bg2">
                    <a:lumMod val="25000"/>
                  </a:schemeClr>
                </a:solidFill>
                <a:cs typeface="+mn-ea"/>
                <a:sym typeface="+mn-lt"/>
              </a:rPr>
              <a:t>PART ONE</a:t>
            </a:r>
            <a:endParaRPr lang="zh-CN" altLang="en-US" dirty="0">
              <a:solidFill>
                <a:schemeClr val="bg2">
                  <a:lumMod val="25000"/>
                </a:schemeClr>
              </a:solidFill>
              <a:cs typeface="+mn-ea"/>
              <a:sym typeface="+mn-lt"/>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正</a:t>
            </a:r>
            <a:endParaRPr lang="zh-CN" altLang="en-US" sz="4000" dirty="0">
              <a:solidFill>
                <a:sysClr val="windowText" lastClr="000000"/>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8200296" y="2300830"/>
            <a:ext cx="2581960" cy="1995076"/>
            <a:chOff x="2098673" y="552458"/>
            <a:chExt cx="7431076" cy="5742062"/>
          </a:xfrm>
          <a:solidFill>
            <a:srgbClr val="B6BBC6"/>
          </a:solidFill>
        </p:grpSpPr>
        <p:sp>
          <p:nvSpPr>
            <p:cNvPr id="9"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1" name="组合 100"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769131" y="2300830"/>
            <a:ext cx="2581960" cy="1995076"/>
            <a:chOff x="2098673" y="552458"/>
            <a:chExt cx="7431076" cy="5742062"/>
          </a:xfrm>
          <a:solidFill>
            <a:srgbClr val="B6BBC6"/>
          </a:solidFill>
        </p:grpSpPr>
        <p:sp>
          <p:nvSpPr>
            <p:cNvPr id="102"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94" name="组合 193"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1337965" y="2300830"/>
            <a:ext cx="2581960" cy="1995076"/>
            <a:chOff x="2098673" y="552458"/>
            <a:chExt cx="7431076" cy="5742062"/>
          </a:xfrm>
          <a:solidFill>
            <a:srgbClr val="B6BBC6"/>
          </a:solidFill>
        </p:grpSpPr>
        <p:sp>
          <p:nvSpPr>
            <p:cNvPr id="195"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87" name="Group 146"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5985930" y="3043532"/>
            <a:ext cx="616460" cy="501630"/>
            <a:chOff x="1550139" y="1314466"/>
            <a:chExt cx="509139" cy="414300"/>
          </a:xfrm>
          <a:solidFill>
            <a:schemeClr val="bg2">
              <a:lumMod val="25000"/>
            </a:schemeClr>
          </a:solidFill>
        </p:grpSpPr>
        <p:sp>
          <p:nvSpPr>
            <p:cNvPr id="28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291" name="Freeform 63"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SpPr>
            <a:spLocks noEditPoints="1"/>
          </p:cNvSpPr>
          <p:nvPr/>
        </p:nvSpPr>
        <p:spPr bwMode="auto">
          <a:xfrm>
            <a:off x="2635315" y="3054221"/>
            <a:ext cx="410974" cy="55602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2">
              <a:lumMod val="25000"/>
            </a:schemeClr>
          </a:solidFill>
          <a:ln>
            <a:noFill/>
          </a:ln>
        </p:spPr>
        <p:txBody>
          <a:bodyPr vert="horz" wrap="square" lIns="91440" tIns="45720" rIns="91440" bIns="45720" numCol="1" anchor="t" anchorCtr="0" compatLnSpc="1"/>
          <a:lstStyle/>
          <a:p>
            <a:endParaRPr lang="en-US">
              <a:cs typeface="+mn-ea"/>
              <a:sym typeface="+mn-lt"/>
            </a:endParaRPr>
          </a:p>
        </p:txBody>
      </p:sp>
      <p:grpSp>
        <p:nvGrpSpPr>
          <p:cNvPr id="292" name="Group 218"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9568870" y="2954006"/>
            <a:ext cx="338449" cy="616463"/>
            <a:chOff x="3536781" y="2689641"/>
            <a:chExt cx="279527" cy="509141"/>
          </a:xfrm>
          <a:solidFill>
            <a:schemeClr val="bg2">
              <a:lumMod val="25000"/>
            </a:schemeClr>
          </a:solidFill>
        </p:grpSpPr>
        <p:sp>
          <p:nvSpPr>
            <p:cNvPr id="293"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4"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5"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6"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7"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299"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300" name="图片 299"/>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301" name="文本框 300"/>
          <p:cNvSpPr txBox="1"/>
          <p:nvPr/>
        </p:nvSpPr>
        <p:spPr bwMode="auto">
          <a:xfrm>
            <a:off x="2064227"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302" name="文本框 301"/>
          <p:cNvSpPr txBox="1"/>
          <p:nvPr/>
        </p:nvSpPr>
        <p:spPr bwMode="auto">
          <a:xfrm>
            <a:off x="1838802" y="4972146"/>
            <a:ext cx="2070100" cy="932563"/>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mn-lt"/>
                <a:cs typeface="+mn-ea"/>
                <a:sym typeface="+mn-lt"/>
              </a:rPr>
              <a:t>请在此处输入您的文本，或者将文本粘贴到此处</a:t>
            </a:r>
            <a:endParaRPr lang="zh-CN" altLang="en-US" sz="1400" dirty="0">
              <a:solidFill>
                <a:schemeClr val="bg2">
                  <a:lumMod val="25000"/>
                </a:schemeClr>
              </a:solidFill>
              <a:latin typeface="+mn-lt"/>
              <a:cs typeface="+mn-ea"/>
              <a:sym typeface="+mn-lt"/>
            </a:endParaRPr>
          </a:p>
        </p:txBody>
      </p:sp>
      <p:sp>
        <p:nvSpPr>
          <p:cNvPr id="303" name="文本框 302"/>
          <p:cNvSpPr txBox="1"/>
          <p:nvPr/>
        </p:nvSpPr>
        <p:spPr bwMode="auto">
          <a:xfrm>
            <a:off x="5496104"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304" name="文本框 303"/>
          <p:cNvSpPr txBox="1"/>
          <p:nvPr/>
        </p:nvSpPr>
        <p:spPr bwMode="auto">
          <a:xfrm>
            <a:off x="5270679" y="4972146"/>
            <a:ext cx="2070100" cy="932563"/>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mn-lt"/>
                <a:cs typeface="+mn-ea"/>
                <a:sym typeface="+mn-lt"/>
              </a:rPr>
              <a:t>请在此处输入您的文本，或者将文本粘贴到此处</a:t>
            </a:r>
            <a:endParaRPr lang="zh-CN" altLang="en-US" sz="1400" dirty="0">
              <a:solidFill>
                <a:schemeClr val="bg2">
                  <a:lumMod val="25000"/>
                </a:schemeClr>
              </a:solidFill>
              <a:latin typeface="+mn-lt"/>
              <a:cs typeface="+mn-ea"/>
              <a:sym typeface="+mn-lt"/>
            </a:endParaRPr>
          </a:p>
        </p:txBody>
      </p:sp>
      <p:sp>
        <p:nvSpPr>
          <p:cNvPr id="305" name="文本框 304"/>
          <p:cNvSpPr txBox="1"/>
          <p:nvPr/>
        </p:nvSpPr>
        <p:spPr bwMode="auto">
          <a:xfrm>
            <a:off x="8937581"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306" name="文本框 305"/>
          <p:cNvSpPr txBox="1"/>
          <p:nvPr/>
        </p:nvSpPr>
        <p:spPr bwMode="auto">
          <a:xfrm>
            <a:off x="8712156" y="4972146"/>
            <a:ext cx="2070100" cy="932563"/>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2">
                    <a:lumMod val="25000"/>
                  </a:schemeClr>
                </a:solidFill>
                <a:latin typeface="+mn-lt"/>
                <a:cs typeface="+mn-ea"/>
                <a:sym typeface="+mn-lt"/>
              </a:rPr>
              <a:t>请在此处输入您的文本，或者将文本粘贴到此处</a:t>
            </a:r>
            <a:endParaRPr lang="zh-CN" altLang="en-US" sz="1400" dirty="0">
              <a:solidFill>
                <a:schemeClr val="bg2">
                  <a:lumMod val="25000"/>
                </a:schemeClr>
              </a:solidFill>
              <a:latin typeface="+mn-lt"/>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7"/>
                                        </p:tgtEl>
                                        <p:attrNameLst>
                                          <p:attrName>style.visibility</p:attrName>
                                        </p:attrNameLst>
                                      </p:cBhvr>
                                      <p:to>
                                        <p:strVal val="visible"/>
                                      </p:to>
                                    </p:set>
                                    <p:anim calcmode="lin" valueType="num">
                                      <p:cBhvr additive="base">
                                        <p:cTn id="7" dur="250" fill="hold"/>
                                        <p:tgtEl>
                                          <p:spTgt spid="287"/>
                                        </p:tgtEl>
                                        <p:attrNameLst>
                                          <p:attrName>ppt_x</p:attrName>
                                        </p:attrNameLst>
                                      </p:cBhvr>
                                      <p:tavLst>
                                        <p:tav tm="0">
                                          <p:val>
                                            <p:strVal val="#ppt_x"/>
                                          </p:val>
                                        </p:tav>
                                        <p:tav tm="100000">
                                          <p:val>
                                            <p:strVal val="#ppt_x"/>
                                          </p:val>
                                        </p:tav>
                                      </p:tavLst>
                                    </p:anim>
                                    <p:anim calcmode="lin" valueType="num">
                                      <p:cBhvr additive="base">
                                        <p:cTn id="8" dur="250" fill="hold"/>
                                        <p:tgtEl>
                                          <p:spTgt spid="2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2"/>
                                        </p:tgtEl>
                                        <p:attrNameLst>
                                          <p:attrName>style.visibility</p:attrName>
                                        </p:attrNameLst>
                                      </p:cBhvr>
                                      <p:to>
                                        <p:strVal val="visible"/>
                                      </p:to>
                                    </p:set>
                                    <p:anim calcmode="lin" valueType="num">
                                      <p:cBhvr additive="base">
                                        <p:cTn id="12" dur="250" fill="hold"/>
                                        <p:tgtEl>
                                          <p:spTgt spid="292"/>
                                        </p:tgtEl>
                                        <p:attrNameLst>
                                          <p:attrName>ppt_x</p:attrName>
                                        </p:attrNameLst>
                                      </p:cBhvr>
                                      <p:tavLst>
                                        <p:tav tm="0">
                                          <p:val>
                                            <p:strVal val="#ppt_x"/>
                                          </p:val>
                                        </p:tav>
                                        <p:tav tm="100000">
                                          <p:val>
                                            <p:strVal val="#ppt_x"/>
                                          </p:val>
                                        </p:tav>
                                      </p:tavLst>
                                    </p:anim>
                                    <p:anim calcmode="lin" valueType="num">
                                      <p:cBhvr additive="base">
                                        <p:cTn id="13" dur="250" fill="hold"/>
                                        <p:tgtEl>
                                          <p:spTgt spid="29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91"/>
                                        </p:tgtEl>
                                        <p:attrNameLst>
                                          <p:attrName>style.visibility</p:attrName>
                                        </p:attrNameLst>
                                      </p:cBhvr>
                                      <p:to>
                                        <p:strVal val="visible"/>
                                      </p:to>
                                    </p:set>
                                    <p:anim calcmode="lin" valueType="num">
                                      <p:cBhvr additive="base">
                                        <p:cTn id="17" dur="250" fill="hold"/>
                                        <p:tgtEl>
                                          <p:spTgt spid="291"/>
                                        </p:tgtEl>
                                        <p:attrNameLst>
                                          <p:attrName>ppt_x</p:attrName>
                                        </p:attrNameLst>
                                      </p:cBhvr>
                                      <p:tavLst>
                                        <p:tav tm="0">
                                          <p:val>
                                            <p:strVal val="#ppt_x"/>
                                          </p:val>
                                        </p:tav>
                                        <p:tav tm="100000">
                                          <p:val>
                                            <p:strVal val="#ppt_x"/>
                                          </p:val>
                                        </p:tav>
                                      </p:tavLst>
                                    </p:anim>
                                    <p:anim calcmode="lin" valueType="num">
                                      <p:cBhvr additive="base">
                                        <p:cTn id="18" dur="250" fill="hold"/>
                                        <p:tgtEl>
                                          <p:spTgt spid="29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fade">
                                      <p:cBhvr>
                                        <p:cTn id="22" dur="250"/>
                                        <p:tgtEl>
                                          <p:spTgt spid="301"/>
                                        </p:tgtEl>
                                      </p:cBhvr>
                                    </p:animEffect>
                                    <p:anim calcmode="lin" valueType="num">
                                      <p:cBhvr>
                                        <p:cTn id="23" dur="250" fill="hold"/>
                                        <p:tgtEl>
                                          <p:spTgt spid="301"/>
                                        </p:tgtEl>
                                        <p:attrNameLst>
                                          <p:attrName>ppt_x</p:attrName>
                                        </p:attrNameLst>
                                      </p:cBhvr>
                                      <p:tavLst>
                                        <p:tav tm="0">
                                          <p:val>
                                            <p:strVal val="#ppt_x"/>
                                          </p:val>
                                        </p:tav>
                                        <p:tav tm="100000">
                                          <p:val>
                                            <p:strVal val="#ppt_x"/>
                                          </p:val>
                                        </p:tav>
                                      </p:tavLst>
                                    </p:anim>
                                    <p:anim calcmode="lin" valueType="num">
                                      <p:cBhvr>
                                        <p:cTn id="24" dur="250" fill="hold"/>
                                        <p:tgtEl>
                                          <p:spTgt spid="30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2"/>
                                        </p:tgtEl>
                                        <p:attrNameLst>
                                          <p:attrName>style.visibility</p:attrName>
                                        </p:attrNameLst>
                                      </p:cBhvr>
                                      <p:to>
                                        <p:strVal val="visible"/>
                                      </p:to>
                                    </p:set>
                                    <p:animEffect transition="in" filter="fade">
                                      <p:cBhvr>
                                        <p:cTn id="28" dur="250"/>
                                        <p:tgtEl>
                                          <p:spTgt spid="302"/>
                                        </p:tgtEl>
                                      </p:cBhvr>
                                    </p:animEffect>
                                  </p:childTnLst>
                                </p:cTn>
                              </p:par>
                            </p:childTnLst>
                          </p:cTn>
                        </p:par>
                        <p:par>
                          <p:cTn id="29" fill="hold">
                            <p:stCondLst>
                              <p:cond delay="1750"/>
                            </p:stCondLst>
                            <p:childTnLst>
                              <p:par>
                                <p:cTn id="30" presetID="42" presetClass="entr" presetSubtype="0" fill="hold" grpId="0" nodeType="afterEffect">
                                  <p:stCondLst>
                                    <p:cond delay="0"/>
                                  </p:stCondLst>
                                  <p:childTnLst>
                                    <p:set>
                                      <p:cBhvr>
                                        <p:cTn id="31" dur="1" fill="hold">
                                          <p:stCondLst>
                                            <p:cond delay="0"/>
                                          </p:stCondLst>
                                        </p:cTn>
                                        <p:tgtEl>
                                          <p:spTgt spid="303"/>
                                        </p:tgtEl>
                                        <p:attrNameLst>
                                          <p:attrName>style.visibility</p:attrName>
                                        </p:attrNameLst>
                                      </p:cBhvr>
                                      <p:to>
                                        <p:strVal val="visible"/>
                                      </p:to>
                                    </p:set>
                                    <p:animEffect transition="in" filter="fade">
                                      <p:cBhvr>
                                        <p:cTn id="32" dur="250"/>
                                        <p:tgtEl>
                                          <p:spTgt spid="303"/>
                                        </p:tgtEl>
                                      </p:cBhvr>
                                    </p:animEffect>
                                    <p:anim calcmode="lin" valueType="num">
                                      <p:cBhvr>
                                        <p:cTn id="33" dur="250" fill="hold"/>
                                        <p:tgtEl>
                                          <p:spTgt spid="303"/>
                                        </p:tgtEl>
                                        <p:attrNameLst>
                                          <p:attrName>ppt_x</p:attrName>
                                        </p:attrNameLst>
                                      </p:cBhvr>
                                      <p:tavLst>
                                        <p:tav tm="0">
                                          <p:val>
                                            <p:strVal val="#ppt_x"/>
                                          </p:val>
                                        </p:tav>
                                        <p:tav tm="100000">
                                          <p:val>
                                            <p:strVal val="#ppt_x"/>
                                          </p:val>
                                        </p:tav>
                                      </p:tavLst>
                                    </p:anim>
                                    <p:anim calcmode="lin" valueType="num">
                                      <p:cBhvr>
                                        <p:cTn id="34" dur="250" fill="hold"/>
                                        <p:tgtEl>
                                          <p:spTgt spid="303"/>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304"/>
                                        </p:tgtEl>
                                        <p:attrNameLst>
                                          <p:attrName>style.visibility</p:attrName>
                                        </p:attrNameLst>
                                      </p:cBhvr>
                                      <p:to>
                                        <p:strVal val="visible"/>
                                      </p:to>
                                    </p:set>
                                    <p:animEffect transition="in" filter="fade">
                                      <p:cBhvr>
                                        <p:cTn id="38" dur="250"/>
                                        <p:tgtEl>
                                          <p:spTgt spid="304"/>
                                        </p:tgtEl>
                                      </p:cBhvr>
                                    </p:animEffect>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305"/>
                                        </p:tgtEl>
                                        <p:attrNameLst>
                                          <p:attrName>style.visibility</p:attrName>
                                        </p:attrNameLst>
                                      </p:cBhvr>
                                      <p:to>
                                        <p:strVal val="visible"/>
                                      </p:to>
                                    </p:set>
                                    <p:animEffect transition="in" filter="fade">
                                      <p:cBhvr>
                                        <p:cTn id="42" dur="250"/>
                                        <p:tgtEl>
                                          <p:spTgt spid="305"/>
                                        </p:tgtEl>
                                      </p:cBhvr>
                                    </p:animEffect>
                                    <p:anim calcmode="lin" valueType="num">
                                      <p:cBhvr>
                                        <p:cTn id="43" dur="250" fill="hold"/>
                                        <p:tgtEl>
                                          <p:spTgt spid="305"/>
                                        </p:tgtEl>
                                        <p:attrNameLst>
                                          <p:attrName>ppt_x</p:attrName>
                                        </p:attrNameLst>
                                      </p:cBhvr>
                                      <p:tavLst>
                                        <p:tav tm="0">
                                          <p:val>
                                            <p:strVal val="#ppt_x"/>
                                          </p:val>
                                        </p:tav>
                                        <p:tav tm="100000">
                                          <p:val>
                                            <p:strVal val="#ppt_x"/>
                                          </p:val>
                                        </p:tav>
                                      </p:tavLst>
                                    </p:anim>
                                    <p:anim calcmode="lin" valueType="num">
                                      <p:cBhvr>
                                        <p:cTn id="44" dur="250" fill="hold"/>
                                        <p:tgtEl>
                                          <p:spTgt spid="305"/>
                                        </p:tgtEl>
                                        <p:attrNameLst>
                                          <p:attrName>ppt_y</p:attrName>
                                        </p:attrNameLst>
                                      </p:cBhvr>
                                      <p:tavLst>
                                        <p:tav tm="0">
                                          <p:val>
                                            <p:strVal val="#ppt_y+.1"/>
                                          </p:val>
                                        </p:tav>
                                        <p:tav tm="100000">
                                          <p:val>
                                            <p:strVal val="#ppt_y"/>
                                          </p:val>
                                        </p:tav>
                                      </p:tavLst>
                                    </p:anim>
                                  </p:childTnLst>
                                </p:cTn>
                              </p:par>
                            </p:childTnLst>
                          </p:cTn>
                        </p:par>
                        <p:par>
                          <p:cTn id="45" fill="hold">
                            <p:stCondLst>
                              <p:cond delay="32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06"/>
                                        </p:tgtEl>
                                        <p:attrNameLst>
                                          <p:attrName>style.visibility</p:attrName>
                                        </p:attrNameLst>
                                      </p:cBhvr>
                                      <p:to>
                                        <p:strVal val="visible"/>
                                      </p:to>
                                    </p:set>
                                    <p:animEffect transition="in" filter="fade">
                                      <p:cBhvr>
                                        <p:cTn id="48" dur="25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301" grpId="0"/>
      <p:bldP spid="302" grpId="0"/>
      <p:bldP spid="303" grpId="0"/>
      <p:bldP spid="304" grpId="0"/>
      <p:bldP spid="305" grpId="0"/>
      <p:bldP spid="30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aphicFrame>
        <p:nvGraphicFramePr>
          <p:cNvPr id="6" name="图表 5"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GraphicFramePr/>
          <p:nvPr/>
        </p:nvGraphicFramePr>
        <p:xfrm>
          <a:off x="1015534" y="2222830"/>
          <a:ext cx="5453041" cy="3116345"/>
        </p:xfrm>
        <a:graphic>
          <a:graphicData uri="http://schemas.openxmlformats.org/drawingml/2006/chart">
            <c:chart xmlns:c="http://schemas.openxmlformats.org/drawingml/2006/chart" xmlns:r="http://schemas.openxmlformats.org/officeDocument/2006/relationships" r:id="rId1"/>
          </a:graphicData>
        </a:graphic>
      </p:graphicFrame>
      <p:sp>
        <p:nvSpPr>
          <p:cNvPr id="8" name="TextBox 46"/>
          <p:cNvSpPr txBox="1">
            <a:spLocks noChangeArrowheads="1"/>
          </p:cNvSpPr>
          <p:nvPr/>
        </p:nvSpPr>
        <p:spPr bwMode="auto">
          <a:xfrm>
            <a:off x="6927881" y="3217313"/>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605">
              <a:defRPr sz="1300">
                <a:solidFill>
                  <a:schemeClr val="tx1"/>
                </a:solidFill>
                <a:latin typeface="Calibri" panose="020F0502020204030204" pitchFamily="34" charset="0"/>
                <a:ea typeface="宋体" panose="02010600030101010101" pitchFamily="2" charset="-122"/>
              </a:defRPr>
            </a:lvl1pPr>
            <a:lvl2pPr marL="742950" indent="-285750" defTabSz="522605">
              <a:defRPr sz="1300">
                <a:solidFill>
                  <a:schemeClr val="tx1"/>
                </a:solidFill>
                <a:latin typeface="Calibri" panose="020F0502020204030204" pitchFamily="34" charset="0"/>
                <a:ea typeface="宋体" panose="02010600030101010101" pitchFamily="2" charset="-122"/>
              </a:defRPr>
            </a:lvl2pPr>
            <a:lvl3pPr marL="1143000" indent="-228600" defTabSz="522605">
              <a:defRPr sz="1300">
                <a:solidFill>
                  <a:schemeClr val="tx1"/>
                </a:solidFill>
                <a:latin typeface="Calibri" panose="020F0502020204030204" pitchFamily="34" charset="0"/>
                <a:ea typeface="宋体" panose="02010600030101010101" pitchFamily="2" charset="-122"/>
              </a:defRPr>
            </a:lvl3pPr>
            <a:lvl4pPr marL="1600200" indent="-228600" defTabSz="522605">
              <a:defRPr sz="1300">
                <a:solidFill>
                  <a:schemeClr val="tx1"/>
                </a:solidFill>
                <a:latin typeface="Calibri" panose="020F0502020204030204" pitchFamily="34" charset="0"/>
                <a:ea typeface="宋体" panose="02010600030101010101" pitchFamily="2" charset="-122"/>
              </a:defRPr>
            </a:lvl4pPr>
            <a:lvl5pPr marL="2057400" indent="-228600" defTabSz="522605">
              <a:defRPr sz="1300">
                <a:solidFill>
                  <a:schemeClr val="tx1"/>
                </a:solidFill>
                <a:latin typeface="Calibri" panose="020F0502020204030204" pitchFamily="34" charset="0"/>
                <a:ea typeface="宋体" panose="02010600030101010101" pitchFamily="2" charset="-122"/>
              </a:defRPr>
            </a:lvl5pPr>
            <a:lvl6pPr marL="25146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mn-lt"/>
                <a:ea typeface="+mn-ea"/>
                <a:cs typeface="+mn-ea"/>
                <a:sym typeface="+mn-lt"/>
              </a:rPr>
              <a:t>请在此处输入您的文本，或者将文本粘贴到此处请在此处输入您的文本，或者将文本粘贴到此处请在</a:t>
            </a:r>
            <a:endParaRPr lang="zh-CN" altLang="en-US" sz="1200" dirty="0">
              <a:solidFill>
                <a:schemeClr val="bg2">
                  <a:lumMod val="25000"/>
                </a:schemeClr>
              </a:solidFill>
              <a:latin typeface="+mn-lt"/>
              <a:ea typeface="+mn-ea"/>
              <a:cs typeface="+mn-ea"/>
              <a:sym typeface="+mn-lt"/>
            </a:endParaRPr>
          </a:p>
        </p:txBody>
      </p:sp>
      <p:sp>
        <p:nvSpPr>
          <p:cNvPr id="9" name="文本框 8"/>
          <p:cNvSpPr txBox="1">
            <a:spLocks noChangeArrowheads="1"/>
          </p:cNvSpPr>
          <p:nvPr/>
        </p:nvSpPr>
        <p:spPr bwMode="auto">
          <a:xfrm>
            <a:off x="6927881" y="2555593"/>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nSpc>
                <a:spcPct val="100000"/>
              </a:lnSpc>
              <a:spcBef>
                <a:spcPts val="0"/>
              </a:spcBef>
              <a:buFontTx/>
              <a:buNone/>
            </a:pPr>
            <a:r>
              <a:rPr lang="zh-CN" altLang="en-US" sz="2400" dirty="0">
                <a:ln w="18415" cmpd="sng">
                  <a:noFill/>
                  <a:prstDash val="solid"/>
                </a:ln>
                <a:solidFill>
                  <a:schemeClr val="bg2">
                    <a:lumMod val="25000"/>
                  </a:schemeClr>
                </a:solidFill>
                <a:latin typeface="+mn-lt"/>
                <a:ea typeface="+mn-ea"/>
                <a:cs typeface="+mn-ea"/>
                <a:sym typeface="+mn-lt"/>
              </a:rPr>
              <a:t>点击添加标题</a:t>
            </a:r>
            <a:endParaRPr lang="zh-CN" altLang="en-US" sz="2400" dirty="0">
              <a:ln w="18415" cmpd="sng">
                <a:noFill/>
                <a:prstDash val="solid"/>
              </a:ln>
              <a:solidFill>
                <a:schemeClr val="bg2">
                  <a:lumMod val="25000"/>
                </a:schemeClr>
              </a:solidFill>
              <a:latin typeface="+mn-lt"/>
              <a:ea typeface="+mn-ea"/>
              <a:cs typeface="+mn-ea"/>
              <a:sym typeface="+mn-lt"/>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165938" y="3429419"/>
            <a:ext cx="632001" cy="1335170"/>
          </a:xfrm>
          <a:prstGeom prst="rect">
            <a:avLst/>
          </a:prstGeom>
        </p:spPr>
      </p:pic>
      <p:sp>
        <p:nvSpPr>
          <p:cNvPr id="12" name="TextBox 46"/>
          <p:cNvSpPr txBox="1">
            <a:spLocks noChangeArrowheads="1"/>
          </p:cNvSpPr>
          <p:nvPr/>
        </p:nvSpPr>
        <p:spPr bwMode="auto">
          <a:xfrm>
            <a:off x="6927881" y="3990655"/>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605">
              <a:defRPr sz="1300">
                <a:solidFill>
                  <a:schemeClr val="tx1"/>
                </a:solidFill>
                <a:latin typeface="Calibri" panose="020F0502020204030204" pitchFamily="34" charset="0"/>
                <a:ea typeface="宋体" panose="02010600030101010101" pitchFamily="2" charset="-122"/>
              </a:defRPr>
            </a:lvl1pPr>
            <a:lvl2pPr marL="742950" indent="-285750" defTabSz="522605">
              <a:defRPr sz="1300">
                <a:solidFill>
                  <a:schemeClr val="tx1"/>
                </a:solidFill>
                <a:latin typeface="Calibri" panose="020F0502020204030204" pitchFamily="34" charset="0"/>
                <a:ea typeface="宋体" panose="02010600030101010101" pitchFamily="2" charset="-122"/>
              </a:defRPr>
            </a:lvl2pPr>
            <a:lvl3pPr marL="1143000" indent="-228600" defTabSz="522605">
              <a:defRPr sz="1300">
                <a:solidFill>
                  <a:schemeClr val="tx1"/>
                </a:solidFill>
                <a:latin typeface="Calibri" panose="020F0502020204030204" pitchFamily="34" charset="0"/>
                <a:ea typeface="宋体" panose="02010600030101010101" pitchFamily="2" charset="-122"/>
              </a:defRPr>
            </a:lvl3pPr>
            <a:lvl4pPr marL="1600200" indent="-228600" defTabSz="522605">
              <a:defRPr sz="1300">
                <a:solidFill>
                  <a:schemeClr val="tx1"/>
                </a:solidFill>
                <a:latin typeface="Calibri" panose="020F0502020204030204" pitchFamily="34" charset="0"/>
                <a:ea typeface="宋体" panose="02010600030101010101" pitchFamily="2" charset="-122"/>
              </a:defRPr>
            </a:lvl4pPr>
            <a:lvl5pPr marL="2057400" indent="-228600" defTabSz="522605">
              <a:defRPr sz="1300">
                <a:solidFill>
                  <a:schemeClr val="tx1"/>
                </a:solidFill>
                <a:latin typeface="Calibri" panose="020F0502020204030204" pitchFamily="34" charset="0"/>
                <a:ea typeface="宋体" panose="02010600030101010101" pitchFamily="2" charset="-122"/>
              </a:defRPr>
            </a:lvl5pPr>
            <a:lvl6pPr marL="25146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mn-lt"/>
                <a:ea typeface="+mn-ea"/>
                <a:cs typeface="+mn-ea"/>
                <a:sym typeface="+mn-lt"/>
              </a:rPr>
              <a:t>请在此处输入您的文本，或者将文本粘贴到此处请在此处输入您的文本，或者将文本粘贴到此处请在</a:t>
            </a:r>
            <a:endParaRPr lang="zh-CN" altLang="en-US" sz="1200" dirty="0">
              <a:solidFill>
                <a:schemeClr val="bg2">
                  <a:lumMod val="25000"/>
                </a:schemeClr>
              </a:solidFill>
              <a:latin typeface="+mn-lt"/>
              <a:ea typeface="+mn-ea"/>
              <a:cs typeface="+mn-ea"/>
              <a:sym typeface="+mn-lt"/>
            </a:endParaRPr>
          </a:p>
        </p:txBody>
      </p:sp>
      <p:sp>
        <p:nvSpPr>
          <p:cNvPr id="13" name="TextBox 46"/>
          <p:cNvSpPr txBox="1">
            <a:spLocks noChangeArrowheads="1"/>
          </p:cNvSpPr>
          <p:nvPr/>
        </p:nvSpPr>
        <p:spPr bwMode="auto">
          <a:xfrm>
            <a:off x="6927881" y="4711834"/>
            <a:ext cx="41592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605">
              <a:defRPr sz="1300">
                <a:solidFill>
                  <a:schemeClr val="tx1"/>
                </a:solidFill>
                <a:latin typeface="Calibri" panose="020F0502020204030204" pitchFamily="34" charset="0"/>
                <a:ea typeface="宋体" panose="02010600030101010101" pitchFamily="2" charset="-122"/>
              </a:defRPr>
            </a:lvl1pPr>
            <a:lvl2pPr marL="742950" indent="-285750" defTabSz="522605">
              <a:defRPr sz="1300">
                <a:solidFill>
                  <a:schemeClr val="tx1"/>
                </a:solidFill>
                <a:latin typeface="Calibri" panose="020F0502020204030204" pitchFamily="34" charset="0"/>
                <a:ea typeface="宋体" panose="02010600030101010101" pitchFamily="2" charset="-122"/>
              </a:defRPr>
            </a:lvl2pPr>
            <a:lvl3pPr marL="1143000" indent="-228600" defTabSz="522605">
              <a:defRPr sz="1300">
                <a:solidFill>
                  <a:schemeClr val="tx1"/>
                </a:solidFill>
                <a:latin typeface="Calibri" panose="020F0502020204030204" pitchFamily="34" charset="0"/>
                <a:ea typeface="宋体" panose="02010600030101010101" pitchFamily="2" charset="-122"/>
              </a:defRPr>
            </a:lvl3pPr>
            <a:lvl4pPr marL="1600200" indent="-228600" defTabSz="522605">
              <a:defRPr sz="1300">
                <a:solidFill>
                  <a:schemeClr val="tx1"/>
                </a:solidFill>
                <a:latin typeface="Calibri" panose="020F0502020204030204" pitchFamily="34" charset="0"/>
                <a:ea typeface="宋体" panose="02010600030101010101" pitchFamily="2" charset="-122"/>
              </a:defRPr>
            </a:lvl4pPr>
            <a:lvl5pPr marL="2057400" indent="-228600" defTabSz="522605">
              <a:defRPr sz="1300">
                <a:solidFill>
                  <a:schemeClr val="tx1"/>
                </a:solidFill>
                <a:latin typeface="Calibri" panose="020F0502020204030204" pitchFamily="34" charset="0"/>
                <a:ea typeface="宋体" panose="02010600030101010101" pitchFamily="2" charset="-122"/>
              </a:defRPr>
            </a:lvl5pPr>
            <a:lvl6pPr marL="25146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605"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defRPr/>
            </a:pPr>
            <a:r>
              <a:rPr lang="zh-CN" altLang="en-US" sz="1200" dirty="0">
                <a:solidFill>
                  <a:schemeClr val="bg2">
                    <a:lumMod val="25000"/>
                  </a:schemeClr>
                </a:solidFill>
                <a:latin typeface="+mn-lt"/>
                <a:ea typeface="+mn-ea"/>
                <a:cs typeface="+mn-ea"/>
                <a:sym typeface="+mn-lt"/>
              </a:rPr>
              <a:t>请在此处输入您的文本，或者将文本粘贴到此处请在此处输入您的文本，或者将文本粘贴到此处请在</a:t>
            </a:r>
            <a:endParaRPr lang="zh-CN" altLang="en-US" sz="1200" dirty="0">
              <a:solidFill>
                <a:schemeClr val="bg2">
                  <a:lumMod val="25000"/>
                </a:schemeClr>
              </a:solidFill>
              <a:latin typeface="+mn-lt"/>
              <a:ea typeface="+mn-ea"/>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900" decel="100000" fill="hold"/>
                                        <p:tgtEl>
                                          <p:spTgt spid="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pSp>
        <p:nvGrpSpPr>
          <p:cNvPr id="20" name="组合 19"/>
          <p:cNvGrpSpPr/>
          <p:nvPr/>
        </p:nvGrpSpPr>
        <p:grpSpPr>
          <a:xfrm>
            <a:off x="4707063" y="2232314"/>
            <a:ext cx="3133723" cy="3103953"/>
            <a:chOff x="2118573" y="492456"/>
            <a:chExt cx="6484653" cy="6423051"/>
          </a:xfrm>
        </p:grpSpPr>
        <p:sp>
          <p:nvSpPr>
            <p:cNvPr id="21" name="椭圆 20"/>
            <p:cNvSpPr/>
            <p:nvPr/>
          </p:nvSpPr>
          <p:spPr>
            <a:xfrm>
              <a:off x="2118573" y="492456"/>
              <a:ext cx="6423051" cy="6423051"/>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22" name="椭圆 21"/>
            <p:cNvSpPr/>
            <p:nvPr/>
          </p:nvSpPr>
          <p:spPr>
            <a:xfrm>
              <a:off x="8495226" y="3649981"/>
              <a:ext cx="108000" cy="108000"/>
            </a:xfrm>
            <a:prstGeom prst="ellipse">
              <a:avLst/>
            </a:prstGeom>
            <a:solidFill>
              <a:srgbClr val="FFC000"/>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23" name="椭圆 22"/>
            <p:cNvSpPr/>
            <p:nvPr/>
          </p:nvSpPr>
          <p:spPr>
            <a:xfrm>
              <a:off x="3589398" y="921296"/>
              <a:ext cx="108000" cy="108000"/>
            </a:xfrm>
            <a:prstGeom prst="ellipse">
              <a:avLst/>
            </a:prstGeom>
            <a:solidFill>
              <a:schemeClr val="bg2">
                <a:lumMod val="1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grpSp>
      <p:grpSp>
        <p:nvGrpSpPr>
          <p:cNvPr id="24" name="组合 23"/>
          <p:cNvGrpSpPr/>
          <p:nvPr/>
        </p:nvGrpSpPr>
        <p:grpSpPr>
          <a:xfrm>
            <a:off x="7595571" y="3568088"/>
            <a:ext cx="430887" cy="434519"/>
            <a:chOff x="11165602" y="552138"/>
            <a:chExt cx="585614" cy="590550"/>
          </a:xfrm>
        </p:grpSpPr>
        <p:sp>
          <p:nvSpPr>
            <p:cNvPr id="25"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solidFill>
                  <a:schemeClr val="bg1"/>
                </a:solidFill>
                <a:cs typeface="+mn-ea"/>
                <a:sym typeface="+mn-lt"/>
              </a:endParaRPr>
            </a:p>
          </p:txBody>
        </p:sp>
        <p:sp>
          <p:nvSpPr>
            <p:cNvPr id="26" name="文本框 25"/>
            <p:cNvSpPr txBox="1"/>
            <p:nvPr/>
          </p:nvSpPr>
          <p:spPr>
            <a:xfrm>
              <a:off x="11165602" y="602938"/>
              <a:ext cx="585614" cy="457200"/>
            </a:xfrm>
            <a:prstGeom prst="rect">
              <a:avLst/>
            </a:prstGeom>
            <a:noFill/>
          </p:spPr>
          <p:txBody>
            <a:bodyPr vert="eaVert" wrap="square" rtlCol="0">
              <a:spAutoFit/>
            </a:bodyPr>
            <a:lstStyle/>
            <a:p>
              <a:pPr algn="ctr"/>
              <a:r>
                <a:rPr lang="zh-CN" altLang="en-US" sz="1600" dirty="0">
                  <a:solidFill>
                    <a:schemeClr val="bg1"/>
                  </a:solidFill>
                  <a:cs typeface="+mn-ea"/>
                  <a:sym typeface="+mn-lt"/>
                </a:rPr>
                <a:t>一</a:t>
              </a:r>
              <a:endParaRPr lang="zh-CN" altLang="en-US" sz="1600" dirty="0">
                <a:solidFill>
                  <a:schemeClr val="bg1"/>
                </a:solidFill>
                <a:cs typeface="+mn-ea"/>
                <a:sym typeface="+mn-lt"/>
              </a:endParaRPr>
            </a:p>
          </p:txBody>
        </p:sp>
      </p:grpSp>
      <p:grpSp>
        <p:nvGrpSpPr>
          <p:cNvPr id="27" name="组合 26"/>
          <p:cNvGrpSpPr/>
          <p:nvPr/>
        </p:nvGrpSpPr>
        <p:grpSpPr>
          <a:xfrm>
            <a:off x="4491960" y="3519714"/>
            <a:ext cx="430887" cy="434519"/>
            <a:chOff x="11165604" y="552138"/>
            <a:chExt cx="585614" cy="590550"/>
          </a:xfrm>
        </p:grpSpPr>
        <p:sp>
          <p:nvSpPr>
            <p:cNvPr id="28"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solidFill>
                  <a:schemeClr val="bg1"/>
                </a:solidFill>
                <a:cs typeface="+mn-ea"/>
                <a:sym typeface="+mn-lt"/>
              </a:endParaRPr>
            </a:p>
          </p:txBody>
        </p:sp>
        <p:sp>
          <p:nvSpPr>
            <p:cNvPr id="29" name="文本框 2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二</a:t>
              </a:r>
              <a:endParaRPr lang="zh-CN" altLang="en-US" sz="1600" b="1" dirty="0">
                <a:solidFill>
                  <a:schemeClr val="bg1"/>
                </a:solidFill>
                <a:cs typeface="+mn-ea"/>
                <a:sym typeface="+mn-lt"/>
              </a:endParaRPr>
            </a:p>
          </p:txBody>
        </p:sp>
      </p:grpSp>
      <p:sp>
        <p:nvSpPr>
          <p:cNvPr id="30" name="Text Box 15"/>
          <p:cNvSpPr txBox="1">
            <a:spLocks noChangeArrowheads="1"/>
          </p:cNvSpPr>
          <p:nvPr/>
        </p:nvSpPr>
        <p:spPr bwMode="auto">
          <a:xfrm>
            <a:off x="8088631" y="3652735"/>
            <a:ext cx="3635375" cy="7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mn-lt"/>
                <a:ea typeface="+mn-ea"/>
                <a:cs typeface="+mn-ea"/>
                <a:sym typeface="+mn-lt"/>
              </a:rPr>
              <a:t>输入您的内容输入您的内容输入您的内容。输入您的内容输入您的内容输入您的内容</a:t>
            </a:r>
            <a:endParaRPr lang="zh-CN" altLang="en-US" sz="1400" dirty="0">
              <a:solidFill>
                <a:schemeClr val="bg2">
                  <a:lumMod val="25000"/>
                </a:schemeClr>
              </a:solidFill>
              <a:latin typeface="+mn-lt"/>
              <a:ea typeface="+mn-ea"/>
              <a:cs typeface="+mn-ea"/>
              <a:sym typeface="+mn-lt"/>
            </a:endParaRPr>
          </a:p>
        </p:txBody>
      </p:sp>
      <p:sp>
        <p:nvSpPr>
          <p:cNvPr id="31" name="Text Box 16"/>
          <p:cNvSpPr txBox="1">
            <a:spLocks noChangeArrowheads="1"/>
          </p:cNvSpPr>
          <p:nvPr/>
        </p:nvSpPr>
        <p:spPr bwMode="auto">
          <a:xfrm>
            <a:off x="8061646" y="3286023"/>
            <a:ext cx="19672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auto">
              <a:spcAft>
                <a:spcPts val="0"/>
              </a:spcAft>
              <a:defRPr/>
            </a:pPr>
            <a:r>
              <a:rPr lang="zh-CN" altLang="en-US" dirty="0">
                <a:ln w="18415" cmpd="sng">
                  <a:noFill/>
                  <a:prstDash val="solid"/>
                </a:ln>
                <a:solidFill>
                  <a:schemeClr val="bg2">
                    <a:lumMod val="25000"/>
                  </a:schemeClr>
                </a:solidFill>
                <a:latin typeface="+mn-lt"/>
                <a:ea typeface="+mn-ea"/>
                <a:cs typeface="+mn-ea"/>
                <a:sym typeface="+mn-lt"/>
              </a:rPr>
              <a:t>点击添加标题</a:t>
            </a:r>
            <a:endParaRPr lang="zh-CN" altLang="en-US" dirty="0">
              <a:ln w="18415" cmpd="sng">
                <a:noFill/>
                <a:prstDash val="solid"/>
              </a:ln>
              <a:solidFill>
                <a:schemeClr val="bg2">
                  <a:lumMod val="25000"/>
                </a:schemeClr>
              </a:solidFill>
              <a:latin typeface="+mn-lt"/>
              <a:ea typeface="+mn-ea"/>
              <a:cs typeface="+mn-ea"/>
              <a:sym typeface="+mn-lt"/>
            </a:endParaRPr>
          </a:p>
        </p:txBody>
      </p:sp>
      <p:sp>
        <p:nvSpPr>
          <p:cNvPr id="32" name="Text Box 15"/>
          <p:cNvSpPr txBox="1">
            <a:spLocks noChangeArrowheads="1"/>
          </p:cNvSpPr>
          <p:nvPr/>
        </p:nvSpPr>
        <p:spPr bwMode="auto">
          <a:xfrm>
            <a:off x="821059" y="3652735"/>
            <a:ext cx="3635375" cy="7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2">
                    <a:lumMod val="25000"/>
                  </a:schemeClr>
                </a:solidFill>
                <a:latin typeface="+mn-lt"/>
                <a:ea typeface="+mn-ea"/>
                <a:cs typeface="+mn-ea"/>
                <a:sym typeface="+mn-lt"/>
              </a:rPr>
              <a:t>输入您的内容输入您的内容输入您的内容。输入您的内容输入您的内容输入您的内容</a:t>
            </a:r>
            <a:endParaRPr lang="zh-CN" altLang="en-US" sz="1400" dirty="0">
              <a:solidFill>
                <a:schemeClr val="bg2">
                  <a:lumMod val="25000"/>
                </a:schemeClr>
              </a:solidFill>
              <a:latin typeface="+mn-lt"/>
              <a:ea typeface="+mn-ea"/>
              <a:cs typeface="+mn-ea"/>
              <a:sym typeface="+mn-lt"/>
            </a:endParaRPr>
          </a:p>
        </p:txBody>
      </p:sp>
      <p:sp>
        <p:nvSpPr>
          <p:cNvPr id="33" name="Text Box 16"/>
          <p:cNvSpPr txBox="1">
            <a:spLocks noChangeArrowheads="1"/>
          </p:cNvSpPr>
          <p:nvPr/>
        </p:nvSpPr>
        <p:spPr bwMode="auto">
          <a:xfrm>
            <a:off x="2477811" y="3286023"/>
            <a:ext cx="1699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auto">
              <a:spcAft>
                <a:spcPts val="0"/>
              </a:spcAft>
              <a:defRPr/>
            </a:pPr>
            <a:r>
              <a:rPr lang="zh-CN" altLang="en-US" dirty="0">
                <a:ln w="18415" cmpd="sng">
                  <a:noFill/>
                  <a:prstDash val="solid"/>
                </a:ln>
                <a:solidFill>
                  <a:schemeClr val="bg2">
                    <a:lumMod val="25000"/>
                  </a:schemeClr>
                </a:solidFill>
                <a:latin typeface="+mn-lt"/>
                <a:ea typeface="+mn-ea"/>
                <a:cs typeface="+mn-ea"/>
                <a:sym typeface="+mn-lt"/>
              </a:rPr>
              <a:t>点击添加标题</a:t>
            </a:r>
            <a:endParaRPr lang="zh-CN" altLang="en-US" dirty="0">
              <a:ln w="18415" cmpd="sng">
                <a:noFill/>
                <a:prstDash val="solid"/>
              </a:ln>
              <a:solidFill>
                <a:schemeClr val="bg2">
                  <a:lumMod val="25000"/>
                </a:schemeClr>
              </a:solidFill>
              <a:latin typeface="+mn-lt"/>
              <a:ea typeface="+mn-ea"/>
              <a:cs typeface="+mn-ea"/>
              <a:sym typeface="+mn-lt"/>
            </a:endParaRPr>
          </a:p>
        </p:txBody>
      </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5202176" y="1476245"/>
            <a:ext cx="1934547" cy="4086938"/>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1000"/>
                                        <p:tgtEl>
                                          <p:spTgt spid="24"/>
                                        </p:tgtEl>
                                      </p:cBhvr>
                                    </p:animEffect>
                                  </p:childTnLst>
                                </p:cTn>
                              </p:par>
                            </p:childTnLst>
                          </p:cTn>
                        </p:par>
                        <p:par>
                          <p:cTn id="8" fill="hold">
                            <p:stCondLst>
                              <p:cond delay="1000"/>
                            </p:stCondLst>
                            <p:childTnLst>
                              <p:par>
                                <p:cTn id="9" presetID="6" presetClass="entr" presetSubtype="32"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ircle(out)">
                                      <p:cBhvr>
                                        <p:cTn id="11" dur="1000"/>
                                        <p:tgtEl>
                                          <p:spTgt spid="2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utoUpdateAnimBg="0"/>
      <p:bldP spid="31" grpId="0" bldLvl="0" autoUpdateAnimBg="0"/>
      <p:bldP spid="32" grpId="0" bldLvl="0" autoUpdateAnimBg="0"/>
      <p:bldP spid="3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sp>
        <p:nvSpPr>
          <p:cNvPr id="7" name="文本框 6"/>
          <p:cNvSpPr txBox="1"/>
          <p:nvPr/>
        </p:nvSpPr>
        <p:spPr bwMode="auto">
          <a:xfrm>
            <a:off x="2435527" y="26936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8" name="文本框 7"/>
          <p:cNvSpPr txBox="1"/>
          <p:nvPr/>
        </p:nvSpPr>
        <p:spPr bwMode="auto">
          <a:xfrm>
            <a:off x="2435527" y="3062985"/>
            <a:ext cx="2070100" cy="54899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mn-lt"/>
                <a:cs typeface="+mn-ea"/>
                <a:sym typeface="+mn-lt"/>
              </a:rPr>
              <a:t>请在此处输入您的文本，或者将文本粘贴到此处</a:t>
            </a:r>
            <a:endParaRPr lang="zh-CN" altLang="en-US" sz="1200" dirty="0">
              <a:solidFill>
                <a:schemeClr val="bg2">
                  <a:lumMod val="25000"/>
                </a:schemeClr>
              </a:solidFill>
              <a:latin typeface="+mn-lt"/>
              <a:cs typeface="+mn-ea"/>
              <a:sym typeface="+mn-lt"/>
            </a:endParaRPr>
          </a:p>
        </p:txBody>
      </p:sp>
      <p:sp>
        <p:nvSpPr>
          <p:cNvPr id="9" name="文本框 8"/>
          <p:cNvSpPr txBox="1"/>
          <p:nvPr/>
        </p:nvSpPr>
        <p:spPr bwMode="auto">
          <a:xfrm>
            <a:off x="2435527" y="462405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10" name="文本框 9"/>
          <p:cNvSpPr txBox="1"/>
          <p:nvPr/>
        </p:nvSpPr>
        <p:spPr bwMode="auto">
          <a:xfrm>
            <a:off x="2435527" y="4993385"/>
            <a:ext cx="2070100" cy="54899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l"/>
            <a:r>
              <a:rPr lang="zh-CN" altLang="en-US" sz="1200" dirty="0">
                <a:solidFill>
                  <a:schemeClr val="bg2">
                    <a:lumMod val="25000"/>
                  </a:schemeClr>
                </a:solidFill>
                <a:latin typeface="+mn-lt"/>
                <a:cs typeface="+mn-ea"/>
                <a:sym typeface="+mn-lt"/>
              </a:rPr>
              <a:t>请在此处输入您的文本，或者将文本粘贴到此处</a:t>
            </a:r>
            <a:endParaRPr lang="zh-CN" altLang="en-US" sz="1200" dirty="0">
              <a:solidFill>
                <a:schemeClr val="bg2">
                  <a:lumMod val="25000"/>
                </a:schemeClr>
              </a:solidFill>
              <a:latin typeface="+mn-lt"/>
              <a:cs typeface="+mn-ea"/>
              <a:sym typeface="+mn-lt"/>
            </a:endParaRPr>
          </a:p>
        </p:txBody>
      </p:sp>
      <p:sp>
        <p:nvSpPr>
          <p:cNvPr id="11" name="文本框 10"/>
          <p:cNvSpPr txBox="1"/>
          <p:nvPr/>
        </p:nvSpPr>
        <p:spPr bwMode="auto">
          <a:xfrm>
            <a:off x="8307433" y="26936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12" name="文本框 11"/>
          <p:cNvSpPr txBox="1"/>
          <p:nvPr/>
        </p:nvSpPr>
        <p:spPr bwMode="auto">
          <a:xfrm>
            <a:off x="7856583" y="3062985"/>
            <a:ext cx="2070100" cy="54899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mn-lt"/>
                <a:cs typeface="+mn-ea"/>
                <a:sym typeface="+mn-lt"/>
              </a:rPr>
              <a:t>请在此处输入您的文本，或者将文本粘贴到此处</a:t>
            </a:r>
            <a:endParaRPr lang="zh-CN" altLang="en-US" sz="1200" dirty="0">
              <a:solidFill>
                <a:schemeClr val="bg2">
                  <a:lumMod val="25000"/>
                </a:schemeClr>
              </a:solidFill>
              <a:latin typeface="+mn-lt"/>
              <a:cs typeface="+mn-ea"/>
              <a:sym typeface="+mn-lt"/>
            </a:endParaRPr>
          </a:p>
        </p:txBody>
      </p:sp>
      <p:sp>
        <p:nvSpPr>
          <p:cNvPr id="13" name="文本框 12"/>
          <p:cNvSpPr txBox="1"/>
          <p:nvPr/>
        </p:nvSpPr>
        <p:spPr bwMode="auto">
          <a:xfrm>
            <a:off x="8307433" y="4624053"/>
            <a:ext cx="1619250" cy="369332"/>
          </a:xfrm>
          <a:prstGeom prst="rect">
            <a:avLst/>
          </a:prstGeom>
          <a:noFill/>
        </p:spPr>
        <p:txBody>
          <a:bodyPr>
            <a:spAutoFit/>
          </a:bodyPr>
          <a:lstStyle/>
          <a:p>
            <a:pPr algn="r" fontAlgn="auto">
              <a:spcAft>
                <a:spcPts val="0"/>
              </a:spcAft>
              <a:defRPr/>
            </a:pPr>
            <a:r>
              <a:rPr lang="zh-CN" altLang="en-US" dirty="0">
                <a:ln w="18415" cmpd="sng">
                  <a:noFill/>
                  <a:prstDash val="solid"/>
                </a:ln>
                <a:solidFill>
                  <a:schemeClr val="bg2">
                    <a:lumMod val="25000"/>
                  </a:schemeClr>
                </a:solidFill>
                <a:cs typeface="+mn-ea"/>
                <a:sym typeface="+mn-lt"/>
              </a:rPr>
              <a:t>点击添加标题</a:t>
            </a:r>
            <a:endParaRPr lang="zh-CN" altLang="en-US" dirty="0">
              <a:ln w="18415" cmpd="sng">
                <a:noFill/>
                <a:prstDash val="solid"/>
              </a:ln>
              <a:solidFill>
                <a:schemeClr val="bg2">
                  <a:lumMod val="25000"/>
                </a:schemeClr>
              </a:solidFill>
              <a:cs typeface="+mn-ea"/>
              <a:sym typeface="+mn-lt"/>
            </a:endParaRPr>
          </a:p>
        </p:txBody>
      </p:sp>
      <p:sp>
        <p:nvSpPr>
          <p:cNvPr id="14" name="文本框 13"/>
          <p:cNvSpPr txBox="1"/>
          <p:nvPr/>
        </p:nvSpPr>
        <p:spPr bwMode="auto">
          <a:xfrm>
            <a:off x="7856583" y="4993385"/>
            <a:ext cx="2070100" cy="548996"/>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pPr algn="r"/>
            <a:r>
              <a:rPr lang="zh-CN" altLang="en-US" sz="1200" dirty="0">
                <a:solidFill>
                  <a:schemeClr val="bg2">
                    <a:lumMod val="25000"/>
                  </a:schemeClr>
                </a:solidFill>
                <a:latin typeface="+mn-lt"/>
                <a:cs typeface="+mn-ea"/>
                <a:sym typeface="+mn-lt"/>
              </a:rPr>
              <a:t>请在此处输入您的文本，或者将文本粘贴到此处</a:t>
            </a:r>
            <a:endParaRPr lang="zh-CN" altLang="en-US" sz="1200" dirty="0">
              <a:solidFill>
                <a:schemeClr val="bg2">
                  <a:lumMod val="25000"/>
                </a:schemeClr>
              </a:solidFill>
              <a:latin typeface="+mn-lt"/>
              <a:cs typeface="+mn-ea"/>
              <a:sym typeface="+mn-lt"/>
            </a:endParaRPr>
          </a:p>
        </p:txBody>
      </p:sp>
      <p:pic>
        <p:nvPicPr>
          <p:cNvPr id="18" name="图片 1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25863" t="29316" b="43667"/>
          <a:stretch>
            <a:fillRect/>
          </a:stretch>
        </p:blipFill>
        <p:spPr>
          <a:xfrm flipH="1">
            <a:off x="3245152" y="2878319"/>
            <a:ext cx="6356206" cy="2492259"/>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anim calcmode="lin" valueType="num">
                                      <p:cBhvr>
                                        <p:cTn id="28" dur="250" fill="hold"/>
                                        <p:tgtEl>
                                          <p:spTgt spid="11"/>
                                        </p:tgtEl>
                                        <p:attrNameLst>
                                          <p:attrName>ppt_x</p:attrName>
                                        </p:attrNameLst>
                                      </p:cBhvr>
                                      <p:tavLst>
                                        <p:tav tm="0">
                                          <p:val>
                                            <p:strVal val="#ppt_x"/>
                                          </p:val>
                                        </p:tav>
                                        <p:tav tm="100000">
                                          <p:val>
                                            <p:strVal val="#ppt_x"/>
                                          </p:val>
                                        </p:tav>
                                      </p:tavLst>
                                    </p:anim>
                                    <p:anim calcmode="lin" valueType="num">
                                      <p:cBhvr>
                                        <p:cTn id="29" dur="25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250"/>
                                        <p:tgtEl>
                                          <p:spTgt spid="12"/>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iterate type="wd">
                                    <p:tmPct val="10000"/>
                                  </p:iterate>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88686" y="4038794"/>
            <a:ext cx="12192000" cy="2093170"/>
          </a:xfrm>
          <a:prstGeom prst="rect">
            <a:avLst/>
          </a:prstGeom>
        </p:spPr>
      </p:pic>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554443" y="3766604"/>
            <a:ext cx="3083112" cy="336631"/>
          </a:xfrm>
          <a:prstGeom prst="rect">
            <a:avLst/>
          </a:prstGeom>
          <a:noFill/>
        </p:spPr>
        <p:txBody>
          <a:bodyPr wrap="square" rtlCol="0" anchor="ctr">
            <a:spAutoFit/>
          </a:bodyPr>
          <a:lstStyle/>
          <a:p>
            <a:pPr algn="ctr">
              <a:lnSpc>
                <a:spcPct val="150000"/>
              </a:lnSpc>
            </a:pPr>
            <a:r>
              <a:rPr lang="en-US" altLang="zh-CN" sz="1200" dirty="0">
                <a:solidFill>
                  <a:schemeClr val="bg2">
                    <a:lumMod val="25000"/>
                  </a:schemeClr>
                </a:solidFill>
                <a:cs typeface="+mn-ea"/>
                <a:sym typeface="+mn-lt"/>
              </a:rPr>
              <a:t>CLICK  HERE  TO  ADD  YOUR  TEXT </a:t>
            </a:r>
            <a:endParaRPr lang="zh-CN" altLang="en-US" sz="1200" dirty="0">
              <a:solidFill>
                <a:schemeClr val="bg2">
                  <a:lumMod val="25000"/>
                </a:schemeClr>
              </a:solidFill>
              <a:cs typeface="+mn-ea"/>
              <a:sym typeface="+mn-lt"/>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4035626" y="3166107"/>
            <a:ext cx="4120747" cy="646331"/>
          </a:xfrm>
          <a:prstGeom prst="rect">
            <a:avLst/>
          </a:prstGeom>
          <a:noFill/>
        </p:spPr>
        <p:txBody>
          <a:bodyPr wrap="square" rtlCol="0" anchor="ctr">
            <a:spAutoFit/>
          </a:bodyPr>
          <a:lstStyle>
            <a:defPPr>
              <a:defRPr lang="zh-CN"/>
            </a:defPPr>
            <a:lvl1pPr algn="ctr">
              <a:defRPr sz="3600">
                <a:solidFill>
                  <a:schemeClr val="bg2">
                    <a:lumMod val="25000"/>
                  </a:schemeClr>
                </a:solidFill>
                <a:cs typeface="+mn-ea"/>
              </a:defRPr>
            </a:lvl1pPr>
          </a:lstStyle>
          <a:p>
            <a:r>
              <a:rPr lang="zh-CN" altLang="en-US" dirty="0">
                <a:sym typeface="+mn-lt"/>
              </a:rPr>
              <a:t>请输入本节小标题</a:t>
            </a:r>
            <a:endParaRPr lang="zh-CN" altLang="en-US" dirty="0">
              <a:sym typeface="+mn-lt"/>
            </a:endParaRPr>
          </a:p>
        </p:txBody>
      </p:sp>
      <p:sp>
        <p:nvSpPr>
          <p:cNvPr id="11" name="矩形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p:nvPr/>
        </p:nvSpPr>
        <p:spPr>
          <a:xfrm>
            <a:off x="5388113" y="2875791"/>
            <a:ext cx="1415772" cy="369332"/>
          </a:xfrm>
          <a:prstGeom prst="rect">
            <a:avLst/>
          </a:prstGeom>
        </p:spPr>
        <p:txBody>
          <a:bodyPr wrap="none">
            <a:spAutoFit/>
          </a:bodyPr>
          <a:lstStyle/>
          <a:p>
            <a:pPr lvl="0" algn="ctr">
              <a:defRPr/>
            </a:pPr>
            <a:r>
              <a:rPr lang="en-US" altLang="zh-CN" dirty="0">
                <a:solidFill>
                  <a:schemeClr val="bg2">
                    <a:lumMod val="25000"/>
                  </a:schemeClr>
                </a:solidFill>
                <a:cs typeface="+mn-ea"/>
                <a:sym typeface="+mn-lt"/>
              </a:rPr>
              <a:t>PART TWO</a:t>
            </a:r>
            <a:endParaRPr lang="zh-CN" altLang="en-US" dirty="0">
              <a:solidFill>
                <a:schemeClr val="bg2">
                  <a:lumMod val="25000"/>
                </a:schemeClr>
              </a:solidFill>
              <a:cs typeface="+mn-ea"/>
              <a:sym typeface="+mn-lt"/>
            </a:endParaRPr>
          </a:p>
        </p:txBody>
      </p:sp>
      <p:sp>
        <p:nvSpPr>
          <p:cNvPr id="12" name="椭圆 11"/>
          <p:cNvSpPr/>
          <p:nvPr/>
        </p:nvSpPr>
        <p:spPr>
          <a:xfrm>
            <a:off x="5701504" y="197631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cs typeface="+mn-ea"/>
                <a:sym typeface="+mn-lt"/>
              </a:rPr>
              <a:t>清</a:t>
            </a:r>
            <a:endParaRPr lang="zh-CN" altLang="en-US" sz="4000" dirty="0">
              <a:solidFill>
                <a:sysClr val="windowText" lastClr="000000"/>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5060392" y="1790879"/>
            <a:ext cx="2220686" cy="2481943"/>
          </a:xfrm>
          <a:prstGeom prst="rect">
            <a:avLst/>
          </a:prstGeom>
        </p:spPr>
      </p:pic>
      <p:pic>
        <p:nvPicPr>
          <p:cNvPr id="28" name="图片 27"/>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7989736" y="1790879"/>
            <a:ext cx="2220686" cy="2481943"/>
          </a:xfrm>
          <a:prstGeom prst="rect">
            <a:avLst/>
          </a:prstGeom>
        </p:spPr>
      </p:pic>
      <p:pic>
        <p:nvPicPr>
          <p:cNvPr id="26" name="图片 25"/>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35185" r="32434" b="63810"/>
          <a:stretch>
            <a:fillRect/>
          </a:stretch>
        </p:blipFill>
        <p:spPr>
          <a:xfrm>
            <a:off x="2192183" y="1790879"/>
            <a:ext cx="2220686" cy="2481943"/>
          </a:xfrm>
          <a:prstGeom prst="rect">
            <a:avLst/>
          </a:prstGeom>
        </p:spPr>
      </p:pic>
      <p:sp>
        <p:nvSpPr>
          <p:cNvPr id="4" name="TextBox 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213432" y="349561"/>
            <a:ext cx="3057247" cy="523220"/>
          </a:xfrm>
          <a:prstGeom prst="rect">
            <a:avLst/>
          </a:prstGeom>
          <a:noFill/>
        </p:spPr>
        <p:txBody>
          <a:bodyPr wrap="none" rtlCol="0">
            <a:spAutoFit/>
          </a:bodyPr>
          <a:lstStyle/>
          <a:p>
            <a:r>
              <a:rPr lang="zh-CN" altLang="en-US" sz="2800" dirty="0">
                <a:solidFill>
                  <a:srgbClr val="161B1F"/>
                </a:solidFill>
                <a:cs typeface="+mn-ea"/>
                <a:sym typeface="+mn-lt"/>
              </a:rPr>
              <a:t>请在此输入小标题</a:t>
            </a:r>
            <a:endParaRPr lang="en-US" altLang="zh-CN" sz="2800" dirty="0">
              <a:solidFill>
                <a:srgbClr val="161B1F"/>
              </a:solidFill>
              <a:cs typeface="+mn-ea"/>
              <a:sym typeface="+mn-lt"/>
            </a:endParaRPr>
          </a:p>
        </p:txBody>
      </p:sp>
      <p:pic>
        <p:nvPicPr>
          <p:cNvPr id="5" name="图片 4"/>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53318" t="17941" b="70903"/>
          <a:stretch>
            <a:fillRect/>
          </a:stretch>
        </p:blipFill>
        <p:spPr>
          <a:xfrm flipH="1">
            <a:off x="-676261" y="211121"/>
            <a:ext cx="3111788" cy="800100"/>
          </a:xfrm>
          <a:prstGeom prst="rect">
            <a:avLst/>
          </a:prstGeom>
        </p:spPr>
      </p:pic>
      <p:grpSp>
        <p:nvGrpSpPr>
          <p:cNvPr id="8" name="组合 20"/>
          <p:cNvGrpSpPr/>
          <p:nvPr/>
        </p:nvGrpSpPr>
        <p:grpSpPr bwMode="auto">
          <a:xfrm>
            <a:off x="2938647" y="2883871"/>
            <a:ext cx="466725" cy="354013"/>
            <a:chOff x="0" y="0"/>
            <a:chExt cx="509646" cy="387231"/>
          </a:xfrm>
          <a:solidFill>
            <a:schemeClr val="bg1"/>
          </a:solidFill>
        </p:grpSpPr>
        <p:sp>
          <p:nvSpPr>
            <p:cNvPr id="9"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10"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11" name="组合 31"/>
          <p:cNvGrpSpPr/>
          <p:nvPr/>
        </p:nvGrpSpPr>
        <p:grpSpPr bwMode="auto">
          <a:xfrm>
            <a:off x="5828207" y="2883871"/>
            <a:ext cx="303212" cy="388938"/>
            <a:chOff x="0" y="0"/>
            <a:chExt cx="563562" cy="720725"/>
          </a:xfrm>
          <a:solidFill>
            <a:schemeClr val="bg1"/>
          </a:solidFill>
        </p:grpSpPr>
        <p:sp>
          <p:nvSpPr>
            <p:cNvPr id="12"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13"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14"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15" name="Group 27"/>
          <p:cNvGrpSpPr/>
          <p:nvPr/>
        </p:nvGrpSpPr>
        <p:grpSpPr bwMode="auto">
          <a:xfrm>
            <a:off x="8729518" y="2878811"/>
            <a:ext cx="458024" cy="358361"/>
            <a:chOff x="0" y="0"/>
            <a:chExt cx="403225" cy="315912"/>
          </a:xfrm>
          <a:solidFill>
            <a:schemeClr val="bg1"/>
          </a:solidFill>
        </p:grpSpPr>
        <p:sp>
          <p:nvSpPr>
            <p:cNvPr id="16"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17" name="Oval 54"/>
            <p:cNvSpPr>
              <a:spLocks noChangeArrowheads="1"/>
            </p:cNvSpPr>
            <p:nvPr/>
          </p:nvSpPr>
          <p:spPr bwMode="auto">
            <a:xfrm>
              <a:off x="52388" y="0"/>
              <a:ext cx="153988"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cs typeface="+mn-ea"/>
                <a:sym typeface="+mn-lt"/>
              </a:endParaRPr>
            </a:p>
          </p:txBody>
        </p:sp>
        <p:sp>
          <p:nvSpPr>
            <p:cNvPr id="18"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19"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sp>
        <p:nvSpPr>
          <p:cNvPr id="20" name="矩形 19"/>
          <p:cNvSpPr/>
          <p:nvPr/>
        </p:nvSpPr>
        <p:spPr>
          <a:xfrm>
            <a:off x="2044417" y="4599926"/>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21" name="矩形 20"/>
          <p:cNvSpPr/>
          <p:nvPr/>
        </p:nvSpPr>
        <p:spPr>
          <a:xfrm>
            <a:off x="4924438" y="4599926"/>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22" name="矩形 21"/>
          <p:cNvSpPr/>
          <p:nvPr/>
        </p:nvSpPr>
        <p:spPr>
          <a:xfrm>
            <a:off x="7804459" y="4599926"/>
            <a:ext cx="2342270" cy="521297"/>
          </a:xfrm>
          <a:prstGeom prst="rect">
            <a:avLst/>
          </a:prstGeom>
        </p:spPr>
        <p:txBody>
          <a:bodyPr wrap="square">
            <a:spAutoFit/>
          </a:bodyPr>
          <a:lstStyle/>
          <a:p>
            <a:pPr algn="ctr"/>
            <a:r>
              <a:rPr lang="zh-CN" altLang="en-US" sz="1200" dirty="0">
                <a:solidFill>
                  <a:srgbClr val="444444"/>
                </a:solidFill>
                <a:cs typeface="+mn-ea"/>
                <a:sym typeface="+mn-lt"/>
              </a:rPr>
              <a:t>点击此处添加文本此处添加文本</a:t>
            </a:r>
            <a:endParaRPr lang="en-US" altLang="zh-CN" sz="1200" dirty="0">
              <a:solidFill>
                <a:srgbClr val="444444"/>
              </a:solidFill>
              <a:cs typeface="+mn-ea"/>
              <a:sym typeface="+mn-lt"/>
            </a:endParaRPr>
          </a:p>
          <a:p>
            <a:pPr algn="ctr">
              <a:lnSpc>
                <a:spcPct val="150000"/>
              </a:lnSpc>
            </a:pPr>
            <a:r>
              <a:rPr lang="zh-CN" altLang="en-US" sz="1200" dirty="0">
                <a:solidFill>
                  <a:srgbClr val="444444"/>
                </a:solidFill>
                <a:cs typeface="+mn-ea"/>
                <a:sym typeface="+mn-lt"/>
              </a:rPr>
              <a:t>点击此处添加文本此处添加文本</a:t>
            </a:r>
            <a:endParaRPr lang="zh-CN" altLang="en-US" sz="1200" dirty="0">
              <a:solidFill>
                <a:srgbClr val="444444"/>
              </a:solidFill>
              <a:cs typeface="+mn-ea"/>
              <a:sym typeface="+mn-lt"/>
            </a:endParaRPr>
          </a:p>
        </p:txBody>
      </p:sp>
      <p:sp>
        <p:nvSpPr>
          <p:cNvPr id="23" name="矩形 22"/>
          <p:cNvSpPr/>
          <p:nvPr/>
        </p:nvSpPr>
        <p:spPr>
          <a:xfrm>
            <a:off x="2661554" y="4088156"/>
            <a:ext cx="1107996" cy="369332"/>
          </a:xfrm>
          <a:prstGeom prst="rect">
            <a:avLst/>
          </a:prstGeom>
        </p:spPr>
        <p:txBody>
          <a:bodyPr wrap="none">
            <a:spAutoFit/>
          </a:bodyPr>
          <a:lstStyle/>
          <a:p>
            <a:r>
              <a:rPr lang="zh-CN" altLang="en-US" dirty="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24" name="矩形 23"/>
          <p:cNvSpPr/>
          <p:nvPr/>
        </p:nvSpPr>
        <p:spPr>
          <a:xfrm>
            <a:off x="5616737" y="4076579"/>
            <a:ext cx="1107996" cy="369332"/>
          </a:xfrm>
          <a:prstGeom prst="rect">
            <a:avLst/>
          </a:prstGeom>
        </p:spPr>
        <p:txBody>
          <a:bodyPr wrap="none">
            <a:spAutoFit/>
          </a:bodyPr>
          <a:lstStyle/>
          <a:p>
            <a:r>
              <a:rPr lang="zh-CN" altLang="en-US" dirty="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25" name="矩形 24"/>
          <p:cNvSpPr/>
          <p:nvPr/>
        </p:nvSpPr>
        <p:spPr>
          <a:xfrm>
            <a:off x="8421596" y="4088156"/>
            <a:ext cx="1107996" cy="369332"/>
          </a:xfrm>
          <a:prstGeom prst="rect">
            <a:avLst/>
          </a:prstGeom>
        </p:spPr>
        <p:txBody>
          <a:bodyPr wrap="none">
            <a:spAutoFit/>
          </a:bodyPr>
          <a:lstStyle/>
          <a:p>
            <a:r>
              <a:rPr lang="zh-CN" altLang="en-US" dirty="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strVal val="#ppt_x"/>
                                          </p:val>
                                        </p:tav>
                                        <p:tav tm="100000">
                                          <p:val>
                                            <p:strVal val="#ppt_x"/>
                                          </p:val>
                                        </p:tav>
                                      </p:tavLst>
                                    </p:anim>
                                    <p:anim calcmode="lin" valueType="num">
                                      <p:cBhvr>
                                        <p:cTn id="19" dur="5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anim calcmode="lin" valueType="num">
                                      <p:cBhvr>
                                        <p:cTn id="50" dur="500" fill="hold"/>
                                        <p:tgtEl>
                                          <p:spTgt spid="25"/>
                                        </p:tgtEl>
                                        <p:attrNameLst>
                                          <p:attrName>ppt_x</p:attrName>
                                        </p:attrNameLst>
                                      </p:cBhvr>
                                      <p:tavLst>
                                        <p:tav tm="0">
                                          <p:val>
                                            <p:strVal val="#ppt_x"/>
                                          </p:val>
                                        </p:tav>
                                        <p:tav tm="100000">
                                          <p:val>
                                            <p:strVal val="#ppt_x"/>
                                          </p:val>
                                        </p:tav>
                                      </p:tavLst>
                                    </p:anim>
                                    <p:anim calcmode="lin" valueType="num">
                                      <p:cBhvr>
                                        <p:cTn id="5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tags/tag1.xml><?xml version="1.0" encoding="utf-8"?>
<p:tagLst xmlns:p="http://schemas.openxmlformats.org/presentationml/2006/main">
  <p:tag name="MH" val="20150816225314"/>
  <p:tag name="MH_LIBRARY" val="GRAPHIC"/>
  <p:tag name="MH_TYPE" val="Text"/>
  <p:tag name="MH_ORDER" val="1"/>
</p:tagLst>
</file>

<file path=ppt/tags/tag10.xml><?xml version="1.0" encoding="utf-8"?>
<p:tagLst xmlns:p="http://schemas.openxmlformats.org/presentationml/2006/main">
  <p:tag name="MH" val="20150816225314"/>
  <p:tag name="MH_LIBRARY" val="GRAPHIC"/>
  <p:tag name="MH_TYPE" val="Text"/>
  <p:tag name="MH_ORDER" val="1"/>
</p:tagLst>
</file>

<file path=ppt/tags/tag11.xml><?xml version="1.0" encoding="utf-8"?>
<p:tagLst xmlns:p="http://schemas.openxmlformats.org/presentationml/2006/main">
  <p:tag name="MH" val="20150816225314"/>
  <p:tag name="MH_LIBRARY" val="GRAPHIC"/>
  <p:tag name="MH_TYPE" val="SubTitle"/>
  <p:tag name="MH_ORDER" val="1"/>
</p:tagLst>
</file>

<file path=ppt/tags/tag12.xml><?xml version="1.0" encoding="utf-8"?>
<p:tagLst xmlns:p="http://schemas.openxmlformats.org/presentationml/2006/main">
  <p:tag name="MH" val="20150816225314"/>
  <p:tag name="MH_LIBRARY" val="GRAPHIC"/>
  <p:tag name="MH_TYPE" val="Text"/>
  <p:tag name="MH_ORDER" val="1"/>
</p:tagLst>
</file>

<file path=ppt/tags/tag13.xml><?xml version="1.0" encoding="utf-8"?>
<p:tagLst xmlns:p="http://schemas.openxmlformats.org/presentationml/2006/main">
  <p:tag name="ISPRING_PRESENTATION_TITLE" val="PowerPoint 演示文稿"/>
  <p:tag name="ISPRING_SCORM_RATE_SLIDES" val="0"/>
  <p:tag name="ISPRING_SCORM_PASSING_SCORE" val="0.000000"/>
  <p:tag name="ISPRING_ULTRA_SCORM_COURSE_ID" val="045662CC-F4A7-41F0-BAFF-34A68BE424B8"/>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ppt\第七批\5.7\253247"/>
  <p:tag name="ISPRING_FIRST_PUBLISH" val="1"/>
  <p:tag name="ISPRING_SCORM_RATE_QUIZZES" val="0"/>
</p:tagLst>
</file>

<file path=ppt/tags/tag2.xml><?xml version="1.0" encoding="utf-8"?>
<p:tagLst xmlns:p="http://schemas.openxmlformats.org/presentationml/2006/main">
  <p:tag name="MH" val="20150816225314"/>
  <p:tag name="MH_LIBRARY" val="GRAPHIC"/>
  <p:tag name="MH_TYPE" val="SubTitle"/>
  <p:tag name="MH_ORDER" val="1"/>
</p:tagLst>
</file>

<file path=ppt/tags/tag3.xml><?xml version="1.0" encoding="utf-8"?>
<p:tagLst xmlns:p="http://schemas.openxmlformats.org/presentationml/2006/main">
  <p:tag name="MH" val="20150816225314"/>
  <p:tag name="MH_LIBRARY" val="GRAPHIC"/>
  <p:tag name="MH_TYPE" val="Text"/>
  <p:tag name="MH_ORDER" val="1"/>
</p:tagLst>
</file>

<file path=ppt/tags/tag4.xml><?xml version="1.0" encoding="utf-8"?>
<p:tagLst xmlns:p="http://schemas.openxmlformats.org/presentationml/2006/main">
  <p:tag name="MH" val="20150816225314"/>
  <p:tag name="MH_LIBRARY" val="GRAPHIC"/>
  <p:tag name="MH_TYPE" val="Text"/>
  <p:tag name="MH_ORDER" val="1"/>
</p:tagLst>
</file>

<file path=ppt/tags/tag5.xml><?xml version="1.0" encoding="utf-8"?>
<p:tagLst xmlns:p="http://schemas.openxmlformats.org/presentationml/2006/main">
  <p:tag name="MH" val="20150816225314"/>
  <p:tag name="MH_LIBRARY" val="GRAPHIC"/>
  <p:tag name="MH_TYPE" val="SubTitle"/>
  <p:tag name="MH_ORDER" val="1"/>
</p:tagLst>
</file>

<file path=ppt/tags/tag6.xml><?xml version="1.0" encoding="utf-8"?>
<p:tagLst xmlns:p="http://schemas.openxmlformats.org/presentationml/2006/main">
  <p:tag name="MH" val="20150816225314"/>
  <p:tag name="MH_LIBRARY" val="GRAPHIC"/>
  <p:tag name="MH_TYPE" val="Text"/>
  <p:tag name="MH_ORDER" val="1"/>
</p:tagLst>
</file>

<file path=ppt/tags/tag7.xml><?xml version="1.0" encoding="utf-8"?>
<p:tagLst xmlns:p="http://schemas.openxmlformats.org/presentationml/2006/main">
  <p:tag name="MH" val="20150816225314"/>
  <p:tag name="MH_LIBRARY" val="GRAPHIC"/>
  <p:tag name="MH_TYPE" val="Text"/>
  <p:tag name="MH_ORDER" val="1"/>
</p:tagLst>
</file>

<file path=ppt/tags/tag8.xml><?xml version="1.0" encoding="utf-8"?>
<p:tagLst xmlns:p="http://schemas.openxmlformats.org/presentationml/2006/main">
  <p:tag name="MH" val="20150816225314"/>
  <p:tag name="MH_LIBRARY" val="GRAPHIC"/>
  <p:tag name="MH_TYPE" val="SubTitle"/>
  <p:tag name="MH_ORDER" val="1"/>
</p:tagLst>
</file>

<file path=ppt/tags/tag9.xml><?xml version="1.0" encoding="utf-8"?>
<p:tagLst xmlns:p="http://schemas.openxmlformats.org/presentationml/2006/main">
  <p:tag name="MH" val="20150816225314"/>
  <p:tag name="MH_LIBRARY" val="GRAPHIC"/>
  <p:tag name="MH_TYPE" val="Text"/>
  <p:tag name="MH_ORDER" val="1"/>
</p:tagLst>
</file>

<file path=ppt/theme/theme1.xml><?xml version="1.0" encoding="utf-8"?>
<a:theme xmlns:a="http://schemas.openxmlformats.org/drawingml/2006/main" name="水墨">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2vmvajr">
      <a:majorFont>
        <a:latin typeface="微软雅黑"/>
        <a:ea typeface="华文中宋"/>
        <a:cs typeface=""/>
      </a:majorFont>
      <a:minorFont>
        <a:latin typeface="微软雅黑"/>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2173</Words>
  <Application>WPS 演示</Application>
  <PresentationFormat>自定义</PresentationFormat>
  <Paragraphs>327</Paragraphs>
  <Slides>23</Slides>
  <Notes>23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Arial</vt:lpstr>
      <vt:lpstr>宋体</vt:lpstr>
      <vt:lpstr>Wingdings</vt:lpstr>
      <vt:lpstr>微软雅黑</vt:lpstr>
      <vt:lpstr>字魂59号-创粗黑</vt:lpstr>
      <vt:lpstr>黑体</vt:lpstr>
      <vt:lpstr>Calibri</vt:lpstr>
      <vt:lpstr>华文中宋</vt:lpstr>
      <vt:lpstr>Arial Unicode MS</vt:lpstr>
      <vt:lpstr>汉仪中圆简</vt:lpstr>
      <vt:lpstr>Arial</vt:lpstr>
      <vt:lpstr>水墨</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简洁水墨</dc:title>
  <dc:creator>第一PPT</dc:creator>
  <cp:keywords>www.1ppt.com</cp:keywords>
  <dc:description>www.1ppt.com</dc:description>
  <cp:lastModifiedBy>铭</cp:lastModifiedBy>
  <cp:revision>113</cp:revision>
  <dcterms:created xsi:type="dcterms:W3CDTF">2017-07-28T09:08:00Z</dcterms:created>
  <dcterms:modified xsi:type="dcterms:W3CDTF">2022-01-25T03:43:31Z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66425E18A5614A5192798F6C90C2DABF</vt:lpwstr>
  </property>
  <property fmtid="{D5CDD505-2E9C-101B-9397-08002B2CF9AE}" pid="3" name="KSOProductBuildVer">
    <vt:lpwstr>2052-11.1.0.11045</vt:lpwstr>
  </property>
</Properties>
</file>