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18.svg" ContentType="image/svg+xml"/>
  <Override PartName="/ppt/media/image19.svg" ContentType="image/svg+xml"/>
  <Override PartName="/ppt/media/image2.svg" ContentType="image/svg+xml"/>
  <Override PartName="/ppt/media/image20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4" r:id="rId8"/>
    <p:sldId id="265" r:id="rId9"/>
    <p:sldId id="266" r:id="rId10"/>
    <p:sldId id="267" r:id="rId11"/>
    <p:sldId id="288" r:id="rId12"/>
    <p:sldId id="268" r:id="rId13"/>
    <p:sldId id="269" r:id="rId14"/>
    <p:sldId id="270" r:id="rId15"/>
    <p:sldId id="271" r:id="rId16"/>
    <p:sldId id="272" r:id="rId17"/>
    <p:sldId id="273" r:id="rId18"/>
    <p:sldId id="289" r:id="rId19"/>
    <p:sldId id="274" r:id="rId20"/>
    <p:sldId id="275" r:id="rId21"/>
    <p:sldId id="276" r:id="rId22"/>
    <p:sldId id="277" r:id="rId23"/>
    <p:sldId id="290" r:id="rId24"/>
    <p:sldId id="282" r:id="rId25"/>
    <p:sldId id="278" r:id="rId26"/>
    <p:sldId id="279" r:id="rId27"/>
    <p:sldId id="283" r:id="rId28"/>
    <p:sldId id="292" r:id="rId29"/>
    <p:sldId id="280" r:id="rId30"/>
    <p:sldId id="281" r:id="rId31"/>
    <p:sldId id="284" r:id="rId32"/>
    <p:sldId id="285" r:id="rId33"/>
    <p:sldId id="28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  <a:srgbClr val="EAEAEA"/>
    <a:srgbClr val="2D353E"/>
    <a:srgbClr val="2D333D"/>
    <a:srgbClr val="242D36"/>
    <a:srgbClr val="202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249" autoAdjust="0"/>
  </p:normalViewPr>
  <p:slideViewPr>
    <p:cSldViewPr snapToGrid="0">
      <p:cViewPr varScale="1">
        <p:scale>
          <a:sx n="58" d="100"/>
          <a:sy n="58" d="100"/>
        </p:scale>
        <p:origin x="-84" y="-12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 flipV="1">
            <a:off x="8437718" y="4633844"/>
            <a:ext cx="1991994" cy="253937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V="1">
            <a:off x="10624788" y="3240501"/>
            <a:ext cx="1991994" cy="253937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V="1">
            <a:off x="-418533" y="1055324"/>
            <a:ext cx="1991994" cy="253937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V="1">
            <a:off x="1582597" y="0"/>
            <a:ext cx="1991994" cy="253937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10429712" y="4861497"/>
            <a:ext cx="1991994" cy="253937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V="1">
            <a:off x="0" y="-1079575"/>
            <a:ext cx="1991994" cy="253937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B598-0A54-44D8-A998-C82D12D83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DF8BB-3426-49E0-9D36-69DE378B8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B598-0A54-44D8-A998-C82D12D83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DF8BB-3426-49E0-9D36-69DE378B8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B598-0A54-44D8-A998-C82D12D83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DF8BB-3426-49E0-9D36-69DE378B8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41811" y="783771"/>
            <a:ext cx="11508377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: 圆角 8"/>
          <p:cNvSpPr/>
          <p:nvPr userDrawn="1"/>
        </p:nvSpPr>
        <p:spPr>
          <a:xfrm>
            <a:off x="496389" y="235131"/>
            <a:ext cx="457200" cy="457200"/>
          </a:xfrm>
          <a:prstGeom prst="roundRect">
            <a:avLst/>
          </a:prstGeom>
          <a:noFill/>
          <a:ln w="38100">
            <a:solidFill>
              <a:srgbClr val="0070C0"/>
            </a:solidFill>
          </a:ln>
          <a:effectLst>
            <a:outerShdw blurRad="190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 userDrawn="1"/>
        </p:nvSpPr>
        <p:spPr>
          <a:xfrm>
            <a:off x="727167" y="413657"/>
            <a:ext cx="304800" cy="304800"/>
          </a:xfrm>
          <a:prstGeom prst="roundRect">
            <a:avLst/>
          </a:prstGeom>
          <a:solidFill>
            <a:srgbClr val="0070C0"/>
          </a:solidFill>
          <a:ln w="38100">
            <a:solidFill>
              <a:srgbClr val="0070C0"/>
            </a:solidFill>
          </a:ln>
          <a:effectLst>
            <a:outerShdw blurRad="190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1184367" y="293914"/>
            <a:ext cx="4737462" cy="457200"/>
          </a:xfrm>
        </p:spPr>
        <p:txBody>
          <a:bodyPr>
            <a:noAutofit/>
          </a:bodyPr>
          <a:lstStyle>
            <a:lvl1pPr>
              <a:defRPr sz="2800" b="0">
                <a:solidFill>
                  <a:srgbClr val="0070C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B598-0A54-44D8-A998-C82D12D83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DF8BB-3426-49E0-9D36-69DE378B8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B598-0A54-44D8-A998-C82D12D83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DF8BB-3426-49E0-9D36-69DE378B8EB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283262" y="685800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B598-0A54-44D8-A998-C82D12D83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DF8BB-3426-49E0-9D36-69DE378B8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B598-0A54-44D8-A998-C82D12D83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DF8BB-3426-49E0-9D36-69DE378B8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B598-0A54-44D8-A998-C82D12D83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DF8BB-3426-49E0-9D36-69DE378B8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B598-0A54-44D8-A998-C82D12D83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DF8BB-3426-49E0-9D36-69DE378B8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7B598-0A54-44D8-A998-C82D12D838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DF8BB-3426-49E0-9D36-69DE378B8EB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svg"/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svg"/><Relationship Id="rId3" Type="http://schemas.openxmlformats.org/officeDocument/2006/relationships/image" Target="../media/image21.png"/><Relationship Id="rId2" Type="http://schemas.openxmlformats.org/officeDocument/2006/relationships/image" Target="../media/image7.sv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12.svg"/><Relationship Id="rId7" Type="http://schemas.openxmlformats.org/officeDocument/2006/relationships/image" Target="../media/image27.png"/><Relationship Id="rId6" Type="http://schemas.openxmlformats.org/officeDocument/2006/relationships/image" Target="../media/image11.svg"/><Relationship Id="rId5" Type="http://schemas.openxmlformats.org/officeDocument/2006/relationships/image" Target="../media/image26.png"/><Relationship Id="rId4" Type="http://schemas.openxmlformats.org/officeDocument/2006/relationships/image" Target="../media/image10.svg"/><Relationship Id="rId3" Type="http://schemas.openxmlformats.org/officeDocument/2006/relationships/image" Target="../media/image25.png"/><Relationship Id="rId2" Type="http://schemas.openxmlformats.org/officeDocument/2006/relationships/image" Target="../media/image9.sv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4.svg"/><Relationship Id="rId11" Type="http://schemas.openxmlformats.org/officeDocument/2006/relationships/image" Target="../media/image29.png"/><Relationship Id="rId10" Type="http://schemas.openxmlformats.org/officeDocument/2006/relationships/image" Target="../media/image13.sv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svg"/><Relationship Id="rId5" Type="http://schemas.openxmlformats.org/officeDocument/2006/relationships/image" Target="../media/image21.png"/><Relationship Id="rId4" Type="http://schemas.openxmlformats.org/officeDocument/2006/relationships/image" Target="../media/image16.svg"/><Relationship Id="rId3" Type="http://schemas.openxmlformats.org/officeDocument/2006/relationships/image" Target="../media/image31.png"/><Relationship Id="rId2" Type="http://schemas.openxmlformats.org/officeDocument/2006/relationships/image" Target="../media/image15.sv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0.svg"/><Relationship Id="rId7" Type="http://schemas.openxmlformats.org/officeDocument/2006/relationships/image" Target="../media/image35.png"/><Relationship Id="rId6" Type="http://schemas.openxmlformats.org/officeDocument/2006/relationships/image" Target="../media/image19.svg"/><Relationship Id="rId5" Type="http://schemas.openxmlformats.org/officeDocument/2006/relationships/image" Target="../media/image34.png"/><Relationship Id="rId4" Type="http://schemas.openxmlformats.org/officeDocument/2006/relationships/image" Target="../media/image18.svg"/><Relationship Id="rId3" Type="http://schemas.openxmlformats.org/officeDocument/2006/relationships/image" Target="../media/image33.png"/><Relationship Id="rId2" Type="http://schemas.openxmlformats.org/officeDocument/2006/relationships/image" Target="../media/image17.sv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6.svg"/><Relationship Id="rId7" Type="http://schemas.openxmlformats.org/officeDocument/2006/relationships/image" Target="../media/image11.png"/><Relationship Id="rId6" Type="http://schemas.openxmlformats.org/officeDocument/2006/relationships/image" Target="../media/image5.svg"/><Relationship Id="rId5" Type="http://schemas.openxmlformats.org/officeDocument/2006/relationships/image" Target="../media/image10.png"/><Relationship Id="rId4" Type="http://schemas.openxmlformats.org/officeDocument/2006/relationships/image" Target="../media/image4.svg"/><Relationship Id="rId3" Type="http://schemas.openxmlformats.org/officeDocument/2006/relationships/image" Target="../media/image9.png"/><Relationship Id="rId2" Type="http://schemas.openxmlformats.org/officeDocument/2006/relationships/image" Target="../media/image3.sv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/>
          <p:cNvSpPr/>
          <p:nvPr/>
        </p:nvSpPr>
        <p:spPr>
          <a:xfrm>
            <a:off x="2325160" y="1418351"/>
            <a:ext cx="7541680" cy="2119091"/>
          </a:xfrm>
          <a:prstGeom prst="roundRect">
            <a:avLst/>
          </a:prstGeom>
          <a:noFill/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spc="3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方正正黑简体" panose="02000000000000000000" pitchFamily="2" charset="-122"/>
                <a:cs typeface="+mn-ea"/>
                <a:sym typeface="+mn-lt"/>
              </a:rPr>
              <a:t>202X</a:t>
            </a:r>
            <a:endParaRPr lang="en-US" altLang="zh-CN" sz="19900" spc="3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3" name="图形 12" descr="讲师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636984" y="4992540"/>
            <a:ext cx="560419" cy="560419"/>
          </a:xfrm>
          <a:prstGeom prst="rect">
            <a:avLst/>
          </a:prstGeom>
        </p:spPr>
      </p:pic>
      <p:pic>
        <p:nvPicPr>
          <p:cNvPr id="15" name="图形 14" descr="教师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50583" y="5027255"/>
            <a:ext cx="560419" cy="56041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074802" y="51227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部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门：设计部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96867" y="5088083"/>
            <a:ext cx="1554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演讲人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1181" y="3794920"/>
            <a:ext cx="7109639" cy="923330"/>
          </a:xfrm>
          <a:prstGeom prst="rect">
            <a:avLst/>
          </a:prstGeom>
          <a:noFill/>
          <a:effectLst>
            <a:outerShdw blurRad="63500" dist="254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蓝</a:t>
            </a: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色极简工作总结汇报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年度计划完成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558834" y="3698368"/>
            <a:ext cx="3111640" cy="604911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计划完成</a:t>
            </a: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----</a:t>
            </a: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万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183945" y="2915413"/>
            <a:ext cx="1771956" cy="1750107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cs typeface="+mn-ea"/>
                <a:sym typeface="+mn-lt"/>
              </a:rPr>
              <a:t>超出</a:t>
            </a: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b="1">
                <a:solidFill>
                  <a:schemeClr val="bg1"/>
                </a:solidFill>
                <a:cs typeface="+mn-ea"/>
                <a:sym typeface="+mn-lt"/>
              </a:rPr>
              <a:t>未达到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45363" y="3628029"/>
            <a:ext cx="745587" cy="74558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预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7836908" y="3626596"/>
            <a:ext cx="3111640" cy="604911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实际完成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----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万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323437" y="3556257"/>
            <a:ext cx="745587" cy="74558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实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43526" y="4534095"/>
            <a:ext cx="3111640" cy="1207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36908" y="4534095"/>
            <a:ext cx="3111640" cy="1207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781739" y="1576622"/>
            <a:ext cx="2591306" cy="165334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069024" y="1576622"/>
            <a:ext cx="2591306" cy="17194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19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19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19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39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工作达标情况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37028" y="2391228"/>
            <a:ext cx="2075543" cy="207554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工作达标情况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泪滴形 3"/>
          <p:cNvSpPr/>
          <p:nvPr/>
        </p:nvSpPr>
        <p:spPr>
          <a:xfrm>
            <a:off x="1779529" y="1600198"/>
            <a:ext cx="522514" cy="522514"/>
          </a:xfrm>
          <a:prstGeom prst="teardrop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泪滴形 4"/>
          <p:cNvSpPr/>
          <p:nvPr/>
        </p:nvSpPr>
        <p:spPr>
          <a:xfrm>
            <a:off x="1779529" y="4673598"/>
            <a:ext cx="522514" cy="522514"/>
          </a:xfrm>
          <a:prstGeom prst="teardrop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泪滴形 5"/>
          <p:cNvSpPr/>
          <p:nvPr/>
        </p:nvSpPr>
        <p:spPr>
          <a:xfrm>
            <a:off x="2675585" y="2614384"/>
            <a:ext cx="522514" cy="522514"/>
          </a:xfrm>
          <a:prstGeom prst="teardrop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泪滴形 6"/>
          <p:cNvSpPr/>
          <p:nvPr/>
        </p:nvSpPr>
        <p:spPr>
          <a:xfrm>
            <a:off x="2661838" y="3764648"/>
            <a:ext cx="522514" cy="522514"/>
          </a:xfrm>
          <a:prstGeom prst="teardrop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97141" y="1600198"/>
            <a:ext cx="6084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9529" y="4681156"/>
            <a:ext cx="6211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63882" y="2583253"/>
            <a:ext cx="6084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56938" y="3746586"/>
            <a:ext cx="5898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923095" y="1600198"/>
            <a:ext cx="1991519" cy="52251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3532953" y="2614384"/>
            <a:ext cx="1991519" cy="52251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3532953" y="3738012"/>
            <a:ext cx="1991519" cy="52251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2923094" y="4673598"/>
            <a:ext cx="1991519" cy="52251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季度销售汇总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096000" y="1144172"/>
            <a:ext cx="5396105" cy="50596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227400" y="1282159"/>
            <a:ext cx="0" cy="476885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5024835" y="1726024"/>
            <a:ext cx="405130" cy="40513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24835" y="2885534"/>
            <a:ext cx="405130" cy="40513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24835" y="4045679"/>
            <a:ext cx="405130" cy="40513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24835" y="5214714"/>
            <a:ext cx="405130" cy="40513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altLang="zh-CN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5946" y="1428452"/>
            <a:ext cx="4416325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点击输入文字，或者复制文字粘贴到此处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点击输入文字，或者复制文字粘贴到此处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4513" y="2428726"/>
            <a:ext cx="4416325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点击输入文字，或者复制文字粘贴到此处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点击输入文字，或者复制文字粘贴到此处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4512" y="3545542"/>
            <a:ext cx="4416325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点击输入文字，或者复制文字粘贴到此处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点击输入文字，或者复制文字粘贴到此处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512" y="4730445"/>
            <a:ext cx="4416325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点击输入文字，或者复制文字粘贴到此处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点击输入文字，或者复制文字粘贴到此处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3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199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月度完成情况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80920" y="2789290"/>
            <a:ext cx="2931887" cy="1509486"/>
            <a:chOff x="2206171" y="2322285"/>
            <a:chExt cx="2931887" cy="1509486"/>
          </a:xfrm>
          <a:solidFill>
            <a:srgbClr val="0070C0"/>
          </a:solidFill>
          <a:effectLst/>
        </p:grpSpPr>
        <p:sp>
          <p:nvSpPr>
            <p:cNvPr id="4" name="空心弧 3"/>
            <p:cNvSpPr/>
            <p:nvPr/>
          </p:nvSpPr>
          <p:spPr>
            <a:xfrm>
              <a:off x="2206171" y="2322285"/>
              <a:ext cx="1538515" cy="1407886"/>
            </a:xfrm>
            <a:prstGeom prst="blockArc">
              <a:avLst>
                <a:gd name="adj1" fmla="val 10664035"/>
                <a:gd name="adj2" fmla="val 80390"/>
                <a:gd name="adj3" fmla="val 14824"/>
              </a:avLst>
            </a:pr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空心弧 4"/>
            <p:cNvSpPr/>
            <p:nvPr/>
          </p:nvSpPr>
          <p:spPr>
            <a:xfrm rot="10800000">
              <a:off x="3599543" y="2423885"/>
              <a:ext cx="1538515" cy="1407886"/>
            </a:xfrm>
            <a:prstGeom prst="blockArc">
              <a:avLst>
                <a:gd name="adj1" fmla="val 10664035"/>
                <a:gd name="adj2" fmla="val 80390"/>
                <a:gd name="adj3" fmla="val 14824"/>
              </a:avLst>
            </a:pr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60405" y="2789290"/>
            <a:ext cx="2931887" cy="1509486"/>
            <a:chOff x="2206171" y="2322285"/>
            <a:chExt cx="2931887" cy="1509486"/>
          </a:xfrm>
          <a:solidFill>
            <a:srgbClr val="0070C0"/>
          </a:solidFill>
          <a:effectLst/>
        </p:grpSpPr>
        <p:sp>
          <p:nvSpPr>
            <p:cNvPr id="7" name="空心弧 6"/>
            <p:cNvSpPr/>
            <p:nvPr/>
          </p:nvSpPr>
          <p:spPr>
            <a:xfrm>
              <a:off x="2206171" y="2322285"/>
              <a:ext cx="1538515" cy="1407886"/>
            </a:xfrm>
            <a:prstGeom prst="blockArc">
              <a:avLst>
                <a:gd name="adj1" fmla="val 10664035"/>
                <a:gd name="adj2" fmla="val 80390"/>
                <a:gd name="adj3" fmla="val 14824"/>
              </a:avLst>
            </a:pr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 rot="10800000">
              <a:off x="3599543" y="2423885"/>
              <a:ext cx="1538515" cy="1407886"/>
            </a:xfrm>
            <a:prstGeom prst="blockArc">
              <a:avLst>
                <a:gd name="adj1" fmla="val 10664035"/>
                <a:gd name="adj2" fmla="val 157120"/>
                <a:gd name="adj3" fmla="val 11697"/>
              </a:avLst>
            </a:pr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39889" y="2738490"/>
            <a:ext cx="2917373" cy="1509486"/>
            <a:chOff x="2220685" y="2322285"/>
            <a:chExt cx="2917373" cy="1509486"/>
          </a:xfrm>
          <a:solidFill>
            <a:srgbClr val="0070C0"/>
          </a:solidFill>
          <a:effectLst/>
        </p:grpSpPr>
        <p:sp>
          <p:nvSpPr>
            <p:cNvPr id="10" name="空心弧 9"/>
            <p:cNvSpPr/>
            <p:nvPr/>
          </p:nvSpPr>
          <p:spPr>
            <a:xfrm>
              <a:off x="2220685" y="2322285"/>
              <a:ext cx="1538515" cy="1407886"/>
            </a:xfrm>
            <a:prstGeom prst="blockArc">
              <a:avLst>
                <a:gd name="adj1" fmla="val 10664035"/>
                <a:gd name="adj2" fmla="val 80390"/>
                <a:gd name="adj3" fmla="val 14824"/>
              </a:avLst>
            </a:pr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10800000">
              <a:off x="3599543" y="2423885"/>
              <a:ext cx="1538515" cy="1407886"/>
            </a:xfrm>
            <a:prstGeom prst="blockArc">
              <a:avLst>
                <a:gd name="adj1" fmla="val 10664035"/>
                <a:gd name="adj2" fmla="val 80390"/>
                <a:gd name="adj3" fmla="val 14824"/>
              </a:avLst>
            </a:pr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4921663" y="3090461"/>
            <a:ext cx="1008743" cy="100874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690263" y="3123118"/>
            <a:ext cx="1008743" cy="100874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119917" y="2890888"/>
            <a:ext cx="1008743" cy="100874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542805" y="2890890"/>
            <a:ext cx="1008743" cy="100874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142178" y="3126747"/>
            <a:ext cx="1008743" cy="100874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15033" y="2890889"/>
            <a:ext cx="1008743" cy="100874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67685" y="4379832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050640" y="1064985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87794" y="4349576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93865" y="1049829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56394" y="4349576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98749" y="1064985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去年同期比较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30327" y="1557996"/>
            <a:ext cx="3348111" cy="4251961"/>
            <a:chOff x="1730327" y="1557996"/>
            <a:chExt cx="3348111" cy="4251961"/>
          </a:xfrm>
        </p:grpSpPr>
        <p:sp>
          <p:nvSpPr>
            <p:cNvPr id="4" name="矩形: 圆角 3"/>
            <p:cNvSpPr/>
            <p:nvPr/>
          </p:nvSpPr>
          <p:spPr>
            <a:xfrm>
              <a:off x="1730327" y="1557996"/>
              <a:ext cx="3348111" cy="4251961"/>
            </a:xfrm>
            <a:prstGeom prst="roundRect">
              <a:avLst>
                <a:gd name="adj" fmla="val 6163"/>
              </a:avLst>
            </a:pr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1909690" y="1814732"/>
              <a:ext cx="2989384" cy="478302"/>
            </a:xfrm>
            <a:prstGeom prst="roundRect">
              <a:avLst>
                <a:gd name="adj" fmla="val 6163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70C0"/>
                  </a:solidFill>
                  <a:cs typeface="+mn-ea"/>
                  <a:sym typeface="+mn-lt"/>
                </a:rPr>
                <a:t>请输入标题</a:t>
              </a:r>
              <a:endParaRPr lang="zh-CN" altLang="en-US" sz="2000" b="1" dirty="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>
              <a:off x="2002888" y="5300003"/>
              <a:ext cx="2802987" cy="2532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 dirty="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13564" y="1557996"/>
            <a:ext cx="3348111" cy="4251961"/>
            <a:chOff x="6658707" y="1557996"/>
            <a:chExt cx="3348111" cy="4251961"/>
          </a:xfrm>
        </p:grpSpPr>
        <p:sp>
          <p:nvSpPr>
            <p:cNvPr id="8" name="矩形: 圆角 7"/>
            <p:cNvSpPr/>
            <p:nvPr/>
          </p:nvSpPr>
          <p:spPr>
            <a:xfrm>
              <a:off x="6658707" y="1557996"/>
              <a:ext cx="3348111" cy="4251961"/>
            </a:xfrm>
            <a:prstGeom prst="roundRect">
              <a:avLst>
                <a:gd name="adj" fmla="val 6163"/>
              </a:avLst>
            </a:pr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6948266" y="1814731"/>
              <a:ext cx="2768991" cy="478303"/>
            </a:xfrm>
            <a:prstGeom prst="roundRect">
              <a:avLst>
                <a:gd name="adj" fmla="val 6163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70C0"/>
                  </a:solidFill>
                  <a:cs typeface="+mn-ea"/>
                  <a:sym typeface="+mn-lt"/>
                </a:rPr>
                <a:t>请输入标题</a:t>
              </a:r>
              <a:endParaRPr lang="zh-CN" altLang="en-US" sz="2000" b="1" dirty="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6948266" y="5300002"/>
              <a:ext cx="2802987" cy="2532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 dirty="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909690" y="2506868"/>
            <a:ext cx="2802987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此为文字占位所用。点击输入文字，或者复制文字粘贴到此处。此为文字占位所用。点击输入文字，或者复制文字粘贴到此处。此为文字占位所用。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69127" y="2506866"/>
            <a:ext cx="2802987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此为文字占位所用。点击输入文字，或者复制文字粘贴到此处。此为文字占位所用。点击输入文字，或者复制文字粘贴到此处。此为文字占位所用。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5417808" y="3066124"/>
            <a:ext cx="1406195" cy="1388856"/>
          </a:xfrm>
          <a:prstGeom prst="roundRect">
            <a:avLst/>
          </a:prstGeom>
          <a:gradFill>
            <a:gsLst>
              <a:gs pos="0">
                <a:srgbClr val="0070C0"/>
              </a:gs>
              <a:gs pos="98000">
                <a:srgbClr val="00B0F0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6000" b="1" dirty="0">
                <a:cs typeface="+mn-ea"/>
                <a:sym typeface="+mn-lt"/>
              </a:rPr>
              <a:t>V</a:t>
            </a:r>
            <a:r>
              <a:rPr lang="en-US" altLang="zh-CN" sz="4800" b="1" dirty="0">
                <a:cs typeface="+mn-ea"/>
                <a:sym typeface="+mn-lt"/>
              </a:rPr>
              <a:t>S</a:t>
            </a:r>
            <a:endParaRPr lang="en-US" altLang="zh-CN" sz="5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4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48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五年同期对比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4401438" y="1707065"/>
            <a:ext cx="1563783" cy="2429150"/>
          </a:xfrm>
          <a:custGeom>
            <a:avLst/>
            <a:gdLst>
              <a:gd name="T0" fmla="*/ 754 w 754"/>
              <a:gd name="T1" fmla="*/ 351 h 1172"/>
              <a:gd name="T2" fmla="*/ 745 w 754"/>
              <a:gd name="T3" fmla="*/ 289 h 1172"/>
              <a:gd name="T4" fmla="*/ 745 w 754"/>
              <a:gd name="T5" fmla="*/ 289 h 1172"/>
              <a:gd name="T6" fmla="*/ 745 w 754"/>
              <a:gd name="T7" fmla="*/ 289 h 1172"/>
              <a:gd name="T8" fmla="*/ 741 w 754"/>
              <a:gd name="T9" fmla="*/ 275 h 1172"/>
              <a:gd name="T10" fmla="*/ 740 w 754"/>
              <a:gd name="T11" fmla="*/ 273 h 1172"/>
              <a:gd name="T12" fmla="*/ 740 w 754"/>
              <a:gd name="T13" fmla="*/ 270 h 1172"/>
              <a:gd name="T14" fmla="*/ 740 w 754"/>
              <a:gd name="T15" fmla="*/ 270 h 1172"/>
              <a:gd name="T16" fmla="*/ 378 w 754"/>
              <a:gd name="T17" fmla="*/ 0 h 1172"/>
              <a:gd name="T18" fmla="*/ 0 w 754"/>
              <a:gd name="T19" fmla="*/ 378 h 1172"/>
              <a:gd name="T20" fmla="*/ 284 w 754"/>
              <a:gd name="T21" fmla="*/ 744 h 1172"/>
              <a:gd name="T22" fmla="*/ 284 w 754"/>
              <a:gd name="T23" fmla="*/ 744 h 1172"/>
              <a:gd name="T24" fmla="*/ 283 w 754"/>
              <a:gd name="T25" fmla="*/ 768 h 1172"/>
              <a:gd name="T26" fmla="*/ 489 w 754"/>
              <a:gd name="T27" fmla="*/ 1172 h 1172"/>
              <a:gd name="T28" fmla="*/ 431 w 754"/>
              <a:gd name="T29" fmla="*/ 906 h 1172"/>
              <a:gd name="T30" fmla="*/ 450 w 754"/>
              <a:gd name="T31" fmla="*/ 749 h 1172"/>
              <a:gd name="T32" fmla="*/ 754 w 754"/>
              <a:gd name="T33" fmla="*/ 351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54" h="1172">
                <a:moveTo>
                  <a:pt x="754" y="351"/>
                </a:moveTo>
                <a:cubicBezTo>
                  <a:pt x="753" y="330"/>
                  <a:pt x="750" y="309"/>
                  <a:pt x="745" y="289"/>
                </a:cubicBezTo>
                <a:cubicBezTo>
                  <a:pt x="745" y="289"/>
                  <a:pt x="745" y="289"/>
                  <a:pt x="745" y="289"/>
                </a:cubicBezTo>
                <a:cubicBezTo>
                  <a:pt x="745" y="289"/>
                  <a:pt x="745" y="289"/>
                  <a:pt x="745" y="289"/>
                </a:cubicBezTo>
                <a:cubicBezTo>
                  <a:pt x="744" y="284"/>
                  <a:pt x="742" y="280"/>
                  <a:pt x="741" y="275"/>
                </a:cubicBezTo>
                <a:cubicBezTo>
                  <a:pt x="741" y="274"/>
                  <a:pt x="741" y="274"/>
                  <a:pt x="740" y="273"/>
                </a:cubicBezTo>
                <a:cubicBezTo>
                  <a:pt x="740" y="272"/>
                  <a:pt x="740" y="271"/>
                  <a:pt x="740" y="270"/>
                </a:cubicBezTo>
                <a:cubicBezTo>
                  <a:pt x="740" y="270"/>
                  <a:pt x="740" y="270"/>
                  <a:pt x="740" y="270"/>
                </a:cubicBezTo>
                <a:cubicBezTo>
                  <a:pt x="693" y="114"/>
                  <a:pt x="549" y="0"/>
                  <a:pt x="378" y="0"/>
                </a:cubicBezTo>
                <a:cubicBezTo>
                  <a:pt x="169" y="0"/>
                  <a:pt x="0" y="169"/>
                  <a:pt x="0" y="378"/>
                </a:cubicBezTo>
                <a:cubicBezTo>
                  <a:pt x="0" y="554"/>
                  <a:pt x="121" y="702"/>
                  <a:pt x="284" y="744"/>
                </a:cubicBezTo>
                <a:cubicBezTo>
                  <a:pt x="284" y="744"/>
                  <a:pt x="284" y="744"/>
                  <a:pt x="284" y="744"/>
                </a:cubicBezTo>
                <a:cubicBezTo>
                  <a:pt x="283" y="752"/>
                  <a:pt x="283" y="760"/>
                  <a:pt x="283" y="768"/>
                </a:cubicBezTo>
                <a:cubicBezTo>
                  <a:pt x="283" y="934"/>
                  <a:pt x="364" y="1081"/>
                  <a:pt x="489" y="1172"/>
                </a:cubicBezTo>
                <a:cubicBezTo>
                  <a:pt x="452" y="1091"/>
                  <a:pt x="431" y="1001"/>
                  <a:pt x="431" y="906"/>
                </a:cubicBezTo>
                <a:cubicBezTo>
                  <a:pt x="431" y="852"/>
                  <a:pt x="438" y="799"/>
                  <a:pt x="450" y="749"/>
                </a:cubicBezTo>
                <a:cubicBezTo>
                  <a:pt x="494" y="578"/>
                  <a:pt x="605" y="435"/>
                  <a:pt x="754" y="35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3765630" y="3375193"/>
            <a:ext cx="2515408" cy="1648650"/>
          </a:xfrm>
          <a:custGeom>
            <a:avLst/>
            <a:gdLst>
              <a:gd name="T0" fmla="*/ 514 w 1213"/>
              <a:gd name="T1" fmla="*/ 15 h 795"/>
              <a:gd name="T2" fmla="*/ 452 w 1213"/>
              <a:gd name="T3" fmla="*/ 5 h 795"/>
              <a:gd name="T4" fmla="*/ 452 w 1213"/>
              <a:gd name="T5" fmla="*/ 5 h 795"/>
              <a:gd name="T6" fmla="*/ 452 w 1213"/>
              <a:gd name="T7" fmla="*/ 5 h 795"/>
              <a:gd name="T8" fmla="*/ 438 w 1213"/>
              <a:gd name="T9" fmla="*/ 4 h 795"/>
              <a:gd name="T10" fmla="*/ 436 w 1213"/>
              <a:gd name="T11" fmla="*/ 4 h 795"/>
              <a:gd name="T12" fmla="*/ 433 w 1213"/>
              <a:gd name="T13" fmla="*/ 4 h 795"/>
              <a:gd name="T14" fmla="*/ 433 w 1213"/>
              <a:gd name="T15" fmla="*/ 4 h 795"/>
              <a:gd name="T16" fmla="*/ 64 w 1213"/>
              <a:gd name="T17" fmla="*/ 265 h 795"/>
              <a:gd name="T18" fmla="*/ 307 w 1213"/>
              <a:gd name="T19" fmla="*/ 741 h 795"/>
              <a:gd name="T20" fmla="*/ 742 w 1213"/>
              <a:gd name="T21" fmla="*/ 584 h 795"/>
              <a:gd name="T22" fmla="*/ 742 w 1213"/>
              <a:gd name="T23" fmla="*/ 584 h 795"/>
              <a:gd name="T24" fmla="*/ 765 w 1213"/>
              <a:gd name="T25" fmla="*/ 592 h 795"/>
              <a:gd name="T26" fmla="*/ 1213 w 1213"/>
              <a:gd name="T27" fmla="*/ 521 h 795"/>
              <a:gd name="T28" fmla="*/ 942 w 1213"/>
              <a:gd name="T29" fmla="*/ 494 h 795"/>
              <a:gd name="T30" fmla="*/ 798 w 1213"/>
              <a:gd name="T31" fmla="*/ 427 h 795"/>
              <a:gd name="T32" fmla="*/ 514 w 1213"/>
              <a:gd name="T33" fmla="*/ 15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13" h="795">
                <a:moveTo>
                  <a:pt x="514" y="15"/>
                </a:moveTo>
                <a:cubicBezTo>
                  <a:pt x="494" y="10"/>
                  <a:pt x="473" y="7"/>
                  <a:pt x="452" y="5"/>
                </a:cubicBezTo>
                <a:cubicBezTo>
                  <a:pt x="452" y="5"/>
                  <a:pt x="452" y="5"/>
                  <a:pt x="452" y="5"/>
                </a:cubicBezTo>
                <a:cubicBezTo>
                  <a:pt x="452" y="5"/>
                  <a:pt x="452" y="5"/>
                  <a:pt x="452" y="5"/>
                </a:cubicBezTo>
                <a:cubicBezTo>
                  <a:pt x="447" y="5"/>
                  <a:pt x="443" y="4"/>
                  <a:pt x="438" y="4"/>
                </a:cubicBezTo>
                <a:cubicBezTo>
                  <a:pt x="437" y="4"/>
                  <a:pt x="436" y="4"/>
                  <a:pt x="436" y="4"/>
                </a:cubicBezTo>
                <a:cubicBezTo>
                  <a:pt x="435" y="4"/>
                  <a:pt x="434" y="4"/>
                  <a:pt x="433" y="4"/>
                </a:cubicBezTo>
                <a:cubicBezTo>
                  <a:pt x="433" y="4"/>
                  <a:pt x="433" y="4"/>
                  <a:pt x="433" y="4"/>
                </a:cubicBezTo>
                <a:cubicBezTo>
                  <a:pt x="270" y="0"/>
                  <a:pt x="117" y="102"/>
                  <a:pt x="64" y="265"/>
                </a:cubicBezTo>
                <a:cubicBezTo>
                  <a:pt x="0" y="463"/>
                  <a:pt x="108" y="676"/>
                  <a:pt x="307" y="741"/>
                </a:cubicBezTo>
                <a:cubicBezTo>
                  <a:pt x="474" y="795"/>
                  <a:pt x="652" y="726"/>
                  <a:pt x="742" y="584"/>
                </a:cubicBezTo>
                <a:cubicBezTo>
                  <a:pt x="742" y="584"/>
                  <a:pt x="742" y="584"/>
                  <a:pt x="742" y="584"/>
                </a:cubicBezTo>
                <a:cubicBezTo>
                  <a:pt x="750" y="587"/>
                  <a:pt x="757" y="590"/>
                  <a:pt x="765" y="592"/>
                </a:cubicBezTo>
                <a:cubicBezTo>
                  <a:pt x="923" y="643"/>
                  <a:pt x="1088" y="612"/>
                  <a:pt x="1213" y="521"/>
                </a:cubicBezTo>
                <a:cubicBezTo>
                  <a:pt x="1124" y="532"/>
                  <a:pt x="1032" y="524"/>
                  <a:pt x="942" y="494"/>
                </a:cubicBezTo>
                <a:cubicBezTo>
                  <a:pt x="890" y="477"/>
                  <a:pt x="842" y="455"/>
                  <a:pt x="798" y="427"/>
                </a:cubicBezTo>
                <a:cubicBezTo>
                  <a:pt x="650" y="333"/>
                  <a:pt x="548" y="183"/>
                  <a:pt x="514" y="1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5232024" y="3755008"/>
            <a:ext cx="1727952" cy="2355413"/>
          </a:xfrm>
          <a:custGeom>
            <a:avLst/>
            <a:gdLst>
              <a:gd name="T0" fmla="*/ 89 w 834"/>
              <a:gd name="T1" fmla="*/ 509 h 1136"/>
              <a:gd name="T2" fmla="*/ 61 w 834"/>
              <a:gd name="T3" fmla="*/ 564 h 1136"/>
              <a:gd name="T4" fmla="*/ 61 w 834"/>
              <a:gd name="T5" fmla="*/ 564 h 1136"/>
              <a:gd name="T6" fmla="*/ 61 w 834"/>
              <a:gd name="T7" fmla="*/ 564 h 1136"/>
              <a:gd name="T8" fmla="*/ 56 w 834"/>
              <a:gd name="T9" fmla="*/ 578 h 1136"/>
              <a:gd name="T10" fmla="*/ 55 w 834"/>
              <a:gd name="T11" fmla="*/ 580 h 1136"/>
              <a:gd name="T12" fmla="*/ 54 w 834"/>
              <a:gd name="T13" fmla="*/ 582 h 1136"/>
              <a:gd name="T14" fmla="*/ 54 w 834"/>
              <a:gd name="T15" fmla="*/ 582 h 1136"/>
              <a:gd name="T16" fmla="*/ 188 w 834"/>
              <a:gd name="T17" fmla="*/ 1013 h 1136"/>
              <a:gd name="T18" fmla="*/ 715 w 834"/>
              <a:gd name="T19" fmla="*/ 930 h 1136"/>
              <a:gd name="T20" fmla="*/ 701 w 834"/>
              <a:gd name="T21" fmla="*/ 467 h 1136"/>
              <a:gd name="T22" fmla="*/ 701 w 834"/>
              <a:gd name="T23" fmla="*/ 467 h 1136"/>
              <a:gd name="T24" fmla="*/ 716 w 834"/>
              <a:gd name="T25" fmla="*/ 448 h 1136"/>
              <a:gd name="T26" fmla="*/ 787 w 834"/>
              <a:gd name="T27" fmla="*/ 0 h 1136"/>
              <a:gd name="T28" fmla="*/ 677 w 834"/>
              <a:gd name="T29" fmla="*/ 250 h 1136"/>
              <a:gd name="T30" fmla="*/ 569 w 834"/>
              <a:gd name="T31" fmla="*/ 365 h 1136"/>
              <a:gd name="T32" fmla="*/ 89 w 834"/>
              <a:gd name="T33" fmla="*/ 509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4" h="1136">
                <a:moveTo>
                  <a:pt x="89" y="509"/>
                </a:moveTo>
                <a:cubicBezTo>
                  <a:pt x="78" y="526"/>
                  <a:pt x="69" y="545"/>
                  <a:pt x="61" y="564"/>
                </a:cubicBezTo>
                <a:cubicBezTo>
                  <a:pt x="61" y="564"/>
                  <a:pt x="61" y="564"/>
                  <a:pt x="61" y="564"/>
                </a:cubicBezTo>
                <a:cubicBezTo>
                  <a:pt x="61" y="564"/>
                  <a:pt x="61" y="564"/>
                  <a:pt x="61" y="564"/>
                </a:cubicBezTo>
                <a:cubicBezTo>
                  <a:pt x="59" y="569"/>
                  <a:pt x="57" y="573"/>
                  <a:pt x="56" y="578"/>
                </a:cubicBezTo>
                <a:cubicBezTo>
                  <a:pt x="55" y="578"/>
                  <a:pt x="55" y="579"/>
                  <a:pt x="55" y="580"/>
                </a:cubicBezTo>
                <a:cubicBezTo>
                  <a:pt x="55" y="581"/>
                  <a:pt x="54" y="582"/>
                  <a:pt x="54" y="582"/>
                </a:cubicBezTo>
                <a:cubicBezTo>
                  <a:pt x="54" y="582"/>
                  <a:pt x="54" y="582"/>
                  <a:pt x="54" y="582"/>
                </a:cubicBezTo>
                <a:cubicBezTo>
                  <a:pt x="0" y="736"/>
                  <a:pt x="50" y="913"/>
                  <a:pt x="188" y="1013"/>
                </a:cubicBezTo>
                <a:cubicBezTo>
                  <a:pt x="357" y="1136"/>
                  <a:pt x="593" y="1099"/>
                  <a:pt x="715" y="930"/>
                </a:cubicBezTo>
                <a:cubicBezTo>
                  <a:pt x="819" y="787"/>
                  <a:pt x="808" y="597"/>
                  <a:pt x="701" y="467"/>
                </a:cubicBezTo>
                <a:cubicBezTo>
                  <a:pt x="701" y="467"/>
                  <a:pt x="701" y="467"/>
                  <a:pt x="701" y="467"/>
                </a:cubicBezTo>
                <a:cubicBezTo>
                  <a:pt x="706" y="461"/>
                  <a:pt x="711" y="455"/>
                  <a:pt x="716" y="448"/>
                </a:cubicBezTo>
                <a:cubicBezTo>
                  <a:pt x="813" y="314"/>
                  <a:pt x="834" y="147"/>
                  <a:pt x="787" y="0"/>
                </a:cubicBezTo>
                <a:cubicBezTo>
                  <a:pt x="769" y="88"/>
                  <a:pt x="733" y="173"/>
                  <a:pt x="677" y="250"/>
                </a:cubicBezTo>
                <a:cubicBezTo>
                  <a:pt x="645" y="294"/>
                  <a:pt x="609" y="332"/>
                  <a:pt x="569" y="365"/>
                </a:cubicBezTo>
                <a:cubicBezTo>
                  <a:pt x="434" y="478"/>
                  <a:pt x="260" y="528"/>
                  <a:pt x="89" y="50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6363123" y="2998159"/>
            <a:ext cx="2039595" cy="2038204"/>
          </a:xfrm>
          <a:custGeom>
            <a:avLst/>
            <a:gdLst>
              <a:gd name="T0" fmla="*/ 267 w 984"/>
              <a:gd name="T1" fmla="*/ 820 h 983"/>
              <a:gd name="T2" fmla="*/ 311 w 984"/>
              <a:gd name="T3" fmla="*/ 865 h 983"/>
              <a:gd name="T4" fmla="*/ 311 w 984"/>
              <a:gd name="T5" fmla="*/ 865 h 983"/>
              <a:gd name="T6" fmla="*/ 311 w 984"/>
              <a:gd name="T7" fmla="*/ 865 h 983"/>
              <a:gd name="T8" fmla="*/ 323 w 984"/>
              <a:gd name="T9" fmla="*/ 874 h 983"/>
              <a:gd name="T10" fmla="*/ 324 w 984"/>
              <a:gd name="T11" fmla="*/ 875 h 983"/>
              <a:gd name="T12" fmla="*/ 327 w 984"/>
              <a:gd name="T13" fmla="*/ 877 h 983"/>
              <a:gd name="T14" fmla="*/ 327 w 984"/>
              <a:gd name="T15" fmla="*/ 877 h 983"/>
              <a:gd name="T16" fmla="*/ 778 w 984"/>
              <a:gd name="T17" fmla="*/ 883 h 983"/>
              <a:gd name="T18" fmla="*/ 862 w 984"/>
              <a:gd name="T19" fmla="*/ 355 h 983"/>
              <a:gd name="T20" fmla="*/ 417 w 984"/>
              <a:gd name="T21" fmla="*/ 226 h 983"/>
              <a:gd name="T22" fmla="*/ 417 w 984"/>
              <a:gd name="T23" fmla="*/ 226 h 983"/>
              <a:gd name="T24" fmla="*/ 404 w 984"/>
              <a:gd name="T25" fmla="*/ 206 h 983"/>
              <a:gd name="T26" fmla="*/ 0 w 984"/>
              <a:gd name="T27" fmla="*/ 0 h 983"/>
              <a:gd name="T28" fmla="*/ 203 w 984"/>
              <a:gd name="T29" fmla="*/ 181 h 983"/>
              <a:gd name="T30" fmla="*/ 280 w 984"/>
              <a:gd name="T31" fmla="*/ 320 h 983"/>
              <a:gd name="T32" fmla="*/ 267 w 984"/>
              <a:gd name="T33" fmla="*/ 82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4" h="983">
                <a:moveTo>
                  <a:pt x="267" y="820"/>
                </a:moveTo>
                <a:cubicBezTo>
                  <a:pt x="281" y="837"/>
                  <a:pt x="296" y="851"/>
                  <a:pt x="311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11" y="865"/>
                  <a:pt x="311" y="865"/>
                  <a:pt x="311" y="865"/>
                </a:cubicBezTo>
                <a:cubicBezTo>
                  <a:pt x="315" y="868"/>
                  <a:pt x="319" y="871"/>
                  <a:pt x="323" y="874"/>
                </a:cubicBezTo>
                <a:cubicBezTo>
                  <a:pt x="323" y="875"/>
                  <a:pt x="324" y="875"/>
                  <a:pt x="324" y="875"/>
                </a:cubicBezTo>
                <a:cubicBezTo>
                  <a:pt x="325" y="876"/>
                  <a:pt x="326" y="877"/>
                  <a:pt x="327" y="877"/>
                </a:cubicBezTo>
                <a:cubicBezTo>
                  <a:pt x="327" y="877"/>
                  <a:pt x="327" y="877"/>
                  <a:pt x="327" y="877"/>
                </a:cubicBezTo>
                <a:cubicBezTo>
                  <a:pt x="456" y="976"/>
                  <a:pt x="640" y="983"/>
                  <a:pt x="778" y="883"/>
                </a:cubicBezTo>
                <a:cubicBezTo>
                  <a:pt x="947" y="760"/>
                  <a:pt x="984" y="524"/>
                  <a:pt x="862" y="355"/>
                </a:cubicBezTo>
                <a:cubicBezTo>
                  <a:pt x="758" y="213"/>
                  <a:pt x="574" y="164"/>
                  <a:pt x="417" y="226"/>
                </a:cubicBezTo>
                <a:cubicBezTo>
                  <a:pt x="417" y="226"/>
                  <a:pt x="417" y="226"/>
                  <a:pt x="417" y="226"/>
                </a:cubicBezTo>
                <a:cubicBezTo>
                  <a:pt x="413" y="219"/>
                  <a:pt x="408" y="213"/>
                  <a:pt x="404" y="206"/>
                </a:cubicBezTo>
                <a:cubicBezTo>
                  <a:pt x="306" y="72"/>
                  <a:pt x="154" y="0"/>
                  <a:pt x="0" y="0"/>
                </a:cubicBezTo>
                <a:cubicBezTo>
                  <a:pt x="77" y="44"/>
                  <a:pt x="147" y="105"/>
                  <a:pt x="203" y="181"/>
                </a:cubicBezTo>
                <a:cubicBezTo>
                  <a:pt x="235" y="225"/>
                  <a:pt x="260" y="272"/>
                  <a:pt x="280" y="320"/>
                </a:cubicBezTo>
                <a:cubicBezTo>
                  <a:pt x="345" y="483"/>
                  <a:pt x="338" y="664"/>
                  <a:pt x="267" y="8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5475495" y="1612459"/>
            <a:ext cx="2349848" cy="1605520"/>
          </a:xfrm>
          <a:custGeom>
            <a:avLst/>
            <a:gdLst>
              <a:gd name="T0" fmla="*/ 863 w 1133"/>
              <a:gd name="T1" fmla="*/ 773 h 774"/>
              <a:gd name="T2" fmla="*/ 919 w 1133"/>
              <a:gd name="T3" fmla="*/ 745 h 774"/>
              <a:gd name="T4" fmla="*/ 919 w 1133"/>
              <a:gd name="T5" fmla="*/ 745 h 774"/>
              <a:gd name="T6" fmla="*/ 919 w 1133"/>
              <a:gd name="T7" fmla="*/ 745 h 774"/>
              <a:gd name="T8" fmla="*/ 931 w 1133"/>
              <a:gd name="T9" fmla="*/ 737 h 774"/>
              <a:gd name="T10" fmla="*/ 933 w 1133"/>
              <a:gd name="T11" fmla="*/ 736 h 774"/>
              <a:gd name="T12" fmla="*/ 935 w 1133"/>
              <a:gd name="T13" fmla="*/ 734 h 774"/>
              <a:gd name="T14" fmla="*/ 935 w 1133"/>
              <a:gd name="T15" fmla="*/ 734 h 774"/>
              <a:gd name="T16" fmla="*/ 1080 w 1133"/>
              <a:gd name="T17" fmla="*/ 306 h 774"/>
              <a:gd name="T18" fmla="*/ 604 w 1133"/>
              <a:gd name="T19" fmla="*/ 64 h 774"/>
              <a:gd name="T20" fmla="*/ 344 w 1133"/>
              <a:gd name="T21" fmla="*/ 447 h 774"/>
              <a:gd name="T22" fmla="*/ 344 w 1133"/>
              <a:gd name="T23" fmla="*/ 447 h 774"/>
              <a:gd name="T24" fmla="*/ 321 w 1133"/>
              <a:gd name="T25" fmla="*/ 454 h 774"/>
              <a:gd name="T26" fmla="*/ 0 w 1133"/>
              <a:gd name="T27" fmla="*/ 774 h 774"/>
              <a:gd name="T28" fmla="*/ 235 w 1133"/>
              <a:gd name="T29" fmla="*/ 637 h 774"/>
              <a:gd name="T30" fmla="*/ 391 w 1133"/>
              <a:gd name="T31" fmla="*/ 607 h 774"/>
              <a:gd name="T32" fmla="*/ 863 w 1133"/>
              <a:gd name="T33" fmla="*/ 77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33" h="774">
                <a:moveTo>
                  <a:pt x="863" y="773"/>
                </a:moveTo>
                <a:cubicBezTo>
                  <a:pt x="883" y="765"/>
                  <a:pt x="901" y="755"/>
                  <a:pt x="919" y="745"/>
                </a:cubicBezTo>
                <a:cubicBezTo>
                  <a:pt x="919" y="745"/>
                  <a:pt x="919" y="745"/>
                  <a:pt x="919" y="745"/>
                </a:cubicBezTo>
                <a:cubicBezTo>
                  <a:pt x="919" y="745"/>
                  <a:pt x="919" y="745"/>
                  <a:pt x="919" y="745"/>
                </a:cubicBezTo>
                <a:cubicBezTo>
                  <a:pt x="923" y="742"/>
                  <a:pt x="927" y="739"/>
                  <a:pt x="931" y="737"/>
                </a:cubicBezTo>
                <a:cubicBezTo>
                  <a:pt x="932" y="736"/>
                  <a:pt x="932" y="736"/>
                  <a:pt x="933" y="736"/>
                </a:cubicBezTo>
                <a:cubicBezTo>
                  <a:pt x="934" y="735"/>
                  <a:pt x="934" y="735"/>
                  <a:pt x="935" y="734"/>
                </a:cubicBezTo>
                <a:cubicBezTo>
                  <a:pt x="935" y="734"/>
                  <a:pt x="935" y="734"/>
                  <a:pt x="935" y="734"/>
                </a:cubicBezTo>
                <a:cubicBezTo>
                  <a:pt x="1069" y="642"/>
                  <a:pt x="1133" y="469"/>
                  <a:pt x="1080" y="306"/>
                </a:cubicBezTo>
                <a:cubicBezTo>
                  <a:pt x="1016" y="108"/>
                  <a:pt x="803" y="0"/>
                  <a:pt x="604" y="64"/>
                </a:cubicBezTo>
                <a:cubicBezTo>
                  <a:pt x="437" y="118"/>
                  <a:pt x="333" y="279"/>
                  <a:pt x="344" y="447"/>
                </a:cubicBezTo>
                <a:cubicBezTo>
                  <a:pt x="344" y="447"/>
                  <a:pt x="344" y="447"/>
                  <a:pt x="344" y="447"/>
                </a:cubicBezTo>
                <a:cubicBezTo>
                  <a:pt x="336" y="449"/>
                  <a:pt x="328" y="451"/>
                  <a:pt x="321" y="454"/>
                </a:cubicBezTo>
                <a:cubicBezTo>
                  <a:pt x="163" y="505"/>
                  <a:pt x="48" y="627"/>
                  <a:pt x="0" y="774"/>
                </a:cubicBezTo>
                <a:cubicBezTo>
                  <a:pt x="66" y="714"/>
                  <a:pt x="145" y="666"/>
                  <a:pt x="235" y="637"/>
                </a:cubicBezTo>
                <a:cubicBezTo>
                  <a:pt x="287" y="620"/>
                  <a:pt x="339" y="610"/>
                  <a:pt x="391" y="607"/>
                </a:cubicBezTo>
                <a:cubicBezTo>
                  <a:pt x="566" y="595"/>
                  <a:pt x="737" y="657"/>
                  <a:pt x="863" y="77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36"/>
          <p:cNvSpPr>
            <a:spLocks noEditPoints="1"/>
          </p:cNvSpPr>
          <p:nvPr/>
        </p:nvSpPr>
        <p:spPr bwMode="auto">
          <a:xfrm>
            <a:off x="7298285" y="3902867"/>
            <a:ext cx="668078" cy="611936"/>
          </a:xfrm>
          <a:custGeom>
            <a:avLst/>
            <a:gdLst/>
            <a:ahLst/>
            <a:cxnLst>
              <a:cxn ang="0">
                <a:pos x="116" y="14"/>
              </a:cxn>
              <a:cxn ang="0">
                <a:pos x="67" y="14"/>
              </a:cxn>
              <a:cxn ang="0">
                <a:pos x="11" y="69"/>
              </a:cxn>
              <a:cxn ang="0">
                <a:pos x="11" y="107"/>
              </a:cxn>
              <a:cxn ang="0">
                <a:pos x="49" y="107"/>
              </a:cxn>
              <a:cxn ang="0">
                <a:pos x="105" y="52"/>
              </a:cxn>
              <a:cxn ang="0">
                <a:pos x="105" y="25"/>
              </a:cxn>
              <a:cxn ang="0">
                <a:pos x="78" y="25"/>
              </a:cxn>
              <a:cxn ang="0">
                <a:pos x="36" y="67"/>
              </a:cxn>
              <a:cxn ang="0">
                <a:pos x="36" y="72"/>
              </a:cxn>
              <a:cxn ang="0">
                <a:pos x="41" y="72"/>
              </a:cxn>
              <a:cxn ang="0">
                <a:pos x="83" y="30"/>
              </a:cxn>
              <a:cxn ang="0">
                <a:pos x="99" y="30"/>
              </a:cxn>
              <a:cxn ang="0">
                <a:pos x="99" y="46"/>
              </a:cxn>
              <a:cxn ang="0">
                <a:pos x="43" y="102"/>
              </a:cxn>
              <a:cxn ang="0">
                <a:pos x="16" y="102"/>
              </a:cxn>
              <a:cxn ang="0">
                <a:pos x="16" y="75"/>
              </a:cxn>
              <a:cxn ang="0">
                <a:pos x="72" y="20"/>
              </a:cxn>
              <a:cxn ang="0">
                <a:pos x="110" y="20"/>
              </a:cxn>
              <a:cxn ang="0">
                <a:pos x="110" y="58"/>
              </a:cxn>
              <a:cxn ang="0">
                <a:pos x="68" y="99"/>
              </a:cxn>
              <a:cxn ang="0">
                <a:pos x="68" y="105"/>
              </a:cxn>
              <a:cxn ang="0">
                <a:pos x="73" y="105"/>
              </a:cxn>
              <a:cxn ang="0">
                <a:pos x="116" y="63"/>
              </a:cxn>
              <a:cxn ang="0">
                <a:pos x="116" y="14"/>
              </a:cxn>
              <a:cxn ang="0">
                <a:pos x="116" y="14"/>
              </a:cxn>
              <a:cxn ang="0">
                <a:pos x="116" y="14"/>
              </a:cxn>
            </a:cxnLst>
            <a:rect l="0" t="0" r="r" b="b"/>
            <a:pathLst>
              <a:path w="129" h="118">
                <a:moveTo>
                  <a:pt x="116" y="14"/>
                </a:moveTo>
                <a:cubicBezTo>
                  <a:pt x="102" y="0"/>
                  <a:pt x="80" y="0"/>
                  <a:pt x="67" y="14"/>
                </a:cubicBezTo>
                <a:cubicBezTo>
                  <a:pt x="11" y="69"/>
                  <a:pt x="11" y="69"/>
                  <a:pt x="11" y="69"/>
                </a:cubicBezTo>
                <a:cubicBezTo>
                  <a:pt x="0" y="80"/>
                  <a:pt x="0" y="97"/>
                  <a:pt x="11" y="107"/>
                </a:cubicBezTo>
                <a:cubicBezTo>
                  <a:pt x="21" y="118"/>
                  <a:pt x="38" y="118"/>
                  <a:pt x="49" y="107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12" y="44"/>
                  <a:pt x="112" y="32"/>
                  <a:pt x="105" y="25"/>
                </a:cubicBezTo>
                <a:cubicBezTo>
                  <a:pt x="97" y="17"/>
                  <a:pt x="85" y="17"/>
                  <a:pt x="78" y="25"/>
                </a:cubicBezTo>
                <a:cubicBezTo>
                  <a:pt x="36" y="67"/>
                  <a:pt x="36" y="67"/>
                  <a:pt x="36" y="67"/>
                </a:cubicBezTo>
                <a:cubicBezTo>
                  <a:pt x="34" y="68"/>
                  <a:pt x="34" y="71"/>
                  <a:pt x="36" y="72"/>
                </a:cubicBezTo>
                <a:cubicBezTo>
                  <a:pt x="37" y="74"/>
                  <a:pt x="39" y="74"/>
                  <a:pt x="41" y="72"/>
                </a:cubicBezTo>
                <a:cubicBezTo>
                  <a:pt x="83" y="30"/>
                  <a:pt x="83" y="30"/>
                  <a:pt x="83" y="30"/>
                </a:cubicBezTo>
                <a:cubicBezTo>
                  <a:pt x="88" y="26"/>
                  <a:pt x="95" y="26"/>
                  <a:pt x="99" y="30"/>
                </a:cubicBezTo>
                <a:cubicBezTo>
                  <a:pt x="104" y="35"/>
                  <a:pt x="104" y="42"/>
                  <a:pt x="99" y="46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6" y="109"/>
                  <a:pt x="24" y="109"/>
                  <a:pt x="16" y="102"/>
                </a:cubicBezTo>
                <a:cubicBezTo>
                  <a:pt x="9" y="94"/>
                  <a:pt x="9" y="82"/>
                  <a:pt x="16" y="75"/>
                </a:cubicBezTo>
                <a:cubicBezTo>
                  <a:pt x="72" y="20"/>
                  <a:pt x="72" y="20"/>
                  <a:pt x="72" y="20"/>
                </a:cubicBezTo>
                <a:cubicBezTo>
                  <a:pt x="82" y="9"/>
                  <a:pt x="99" y="9"/>
                  <a:pt x="110" y="20"/>
                </a:cubicBezTo>
                <a:cubicBezTo>
                  <a:pt x="120" y="30"/>
                  <a:pt x="120" y="47"/>
                  <a:pt x="110" y="58"/>
                </a:cubicBezTo>
                <a:cubicBezTo>
                  <a:pt x="68" y="99"/>
                  <a:pt x="68" y="99"/>
                  <a:pt x="68" y="99"/>
                </a:cubicBezTo>
                <a:cubicBezTo>
                  <a:pt x="67" y="101"/>
                  <a:pt x="67" y="103"/>
                  <a:pt x="68" y="105"/>
                </a:cubicBezTo>
                <a:cubicBezTo>
                  <a:pt x="70" y="106"/>
                  <a:pt x="72" y="106"/>
                  <a:pt x="73" y="105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29" y="49"/>
                  <a:pt x="129" y="27"/>
                  <a:pt x="116" y="14"/>
                </a:cubicBezTo>
                <a:close/>
                <a:moveTo>
                  <a:pt x="116" y="14"/>
                </a:moveTo>
                <a:cubicBezTo>
                  <a:pt x="116" y="14"/>
                  <a:pt x="116" y="14"/>
                  <a:pt x="116" y="14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53"/>
          <p:cNvSpPr>
            <a:spLocks noEditPoints="1"/>
          </p:cNvSpPr>
          <p:nvPr/>
        </p:nvSpPr>
        <p:spPr bwMode="auto">
          <a:xfrm>
            <a:off x="5810133" y="5014357"/>
            <a:ext cx="552990" cy="637200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4262080" y="3852135"/>
            <a:ext cx="634394" cy="637200"/>
            <a:chOff x="4019550" y="3568701"/>
            <a:chExt cx="358775" cy="360363"/>
          </a:xfrm>
          <a:solidFill>
            <a:schemeClr val="bg1"/>
          </a:solidFill>
        </p:grpSpPr>
        <p:sp>
          <p:nvSpPr>
            <p:cNvPr id="11" name="Freeform 105"/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06"/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3" name="Group 19"/>
          <p:cNvGrpSpPr/>
          <p:nvPr/>
        </p:nvGrpSpPr>
        <p:grpSpPr>
          <a:xfrm>
            <a:off x="6678994" y="2154878"/>
            <a:ext cx="631586" cy="392986"/>
            <a:chOff x="7145338" y="3636963"/>
            <a:chExt cx="357188" cy="222250"/>
          </a:xfrm>
          <a:solidFill>
            <a:schemeClr val="bg1"/>
          </a:solidFill>
        </p:grpSpPr>
        <p:sp>
          <p:nvSpPr>
            <p:cNvPr id="14" name="Freeform 145"/>
            <p:cNvSpPr>
              <a:spLocks noEditPoints="1"/>
            </p:cNvSpPr>
            <p:nvPr/>
          </p:nvSpPr>
          <p:spPr bwMode="auto">
            <a:xfrm>
              <a:off x="7145338" y="3636963"/>
              <a:ext cx="357188" cy="222250"/>
            </a:xfrm>
            <a:custGeom>
              <a:avLst/>
              <a:gdLst/>
              <a:ahLst/>
              <a:cxnLst>
                <a:cxn ang="0">
                  <a:pos x="122" y="37"/>
                </a:cxn>
                <a:cxn ang="0">
                  <a:pos x="122" y="37"/>
                </a:cxn>
                <a:cxn ang="0">
                  <a:pos x="122" y="36"/>
                </a:cxn>
                <a:cxn ang="0">
                  <a:pos x="122" y="36"/>
                </a:cxn>
                <a:cxn ang="0">
                  <a:pos x="61" y="0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40"/>
                </a:cxn>
                <a:cxn ang="0">
                  <a:pos x="61" y="76"/>
                </a:cxn>
                <a:cxn ang="0">
                  <a:pos x="122" y="40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8"/>
                </a:cxn>
                <a:cxn ang="0">
                  <a:pos x="122" y="37"/>
                </a:cxn>
                <a:cxn ang="0">
                  <a:pos x="61" y="69"/>
                </a:cxn>
                <a:cxn ang="0">
                  <a:pos x="8" y="38"/>
                </a:cxn>
                <a:cxn ang="0">
                  <a:pos x="61" y="7"/>
                </a:cxn>
                <a:cxn ang="0">
                  <a:pos x="114" y="38"/>
                </a:cxn>
                <a:cxn ang="0">
                  <a:pos x="61" y="69"/>
                </a:cxn>
                <a:cxn ang="0">
                  <a:pos x="61" y="69"/>
                </a:cxn>
                <a:cxn ang="0">
                  <a:pos x="61" y="69"/>
                </a:cxn>
              </a:cxnLst>
              <a:rect l="0" t="0" r="r" b="b"/>
              <a:pathLst>
                <a:path w="122" h="76">
                  <a:moveTo>
                    <a:pt x="122" y="37"/>
                  </a:move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6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11" y="15"/>
                    <a:pt x="86" y="0"/>
                    <a:pt x="61" y="0"/>
                  </a:cubicBezTo>
                  <a:cubicBezTo>
                    <a:pt x="35" y="0"/>
                    <a:pt x="11" y="1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61"/>
                    <a:pt x="35" y="76"/>
                    <a:pt x="61" y="76"/>
                  </a:cubicBezTo>
                  <a:cubicBezTo>
                    <a:pt x="86" y="76"/>
                    <a:pt x="111" y="61"/>
                    <a:pt x="122" y="40"/>
                  </a:cubicBezTo>
                  <a:cubicBezTo>
                    <a:pt x="122" y="40"/>
                    <a:pt x="122" y="40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8"/>
                    <a:pt x="122" y="38"/>
                  </a:cubicBezTo>
                  <a:cubicBezTo>
                    <a:pt x="122" y="38"/>
                    <a:pt x="122" y="37"/>
                    <a:pt x="122" y="37"/>
                  </a:cubicBezTo>
                  <a:close/>
                  <a:moveTo>
                    <a:pt x="61" y="69"/>
                  </a:moveTo>
                  <a:cubicBezTo>
                    <a:pt x="39" y="69"/>
                    <a:pt x="18" y="56"/>
                    <a:pt x="8" y="38"/>
                  </a:cubicBezTo>
                  <a:cubicBezTo>
                    <a:pt x="18" y="20"/>
                    <a:pt x="39" y="7"/>
                    <a:pt x="61" y="7"/>
                  </a:cubicBezTo>
                  <a:cubicBezTo>
                    <a:pt x="82" y="7"/>
                    <a:pt x="104" y="20"/>
                    <a:pt x="114" y="38"/>
                  </a:cubicBezTo>
                  <a:cubicBezTo>
                    <a:pt x="103" y="56"/>
                    <a:pt x="82" y="69"/>
                    <a:pt x="61" y="69"/>
                  </a:cubicBezTo>
                  <a:close/>
                  <a:moveTo>
                    <a:pt x="61" y="69"/>
                  </a:moveTo>
                  <a:cubicBezTo>
                    <a:pt x="61" y="69"/>
                    <a:pt x="61" y="69"/>
                    <a:pt x="6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46"/>
            <p:cNvSpPr>
              <a:spLocks noEditPoints="1"/>
            </p:cNvSpPr>
            <p:nvPr/>
          </p:nvSpPr>
          <p:spPr bwMode="auto">
            <a:xfrm>
              <a:off x="7280275" y="3703638"/>
              <a:ext cx="50800" cy="508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3" y="15"/>
                </a:cxn>
                <a:cxn ang="0">
                  <a:pos x="15" y="3"/>
                </a:cxn>
                <a:cxn ang="0">
                  <a:pos x="15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3" y="17"/>
                    <a:pt x="3" y="16"/>
                    <a:pt x="3" y="15"/>
                  </a:cubicBezTo>
                  <a:cubicBezTo>
                    <a:pt x="3" y="9"/>
                    <a:pt x="9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47"/>
            <p:cNvSpPr>
              <a:spLocks noEditPoints="1"/>
            </p:cNvSpPr>
            <p:nvPr/>
          </p:nvSpPr>
          <p:spPr bwMode="auto">
            <a:xfrm>
              <a:off x="7245350" y="3668713"/>
              <a:ext cx="158750" cy="15875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7" y="54"/>
                </a:cxn>
                <a:cxn ang="0">
                  <a:pos x="54" y="27"/>
                </a:cxn>
                <a:cxn ang="0">
                  <a:pos x="27" y="0"/>
                </a:cxn>
                <a:cxn ang="0">
                  <a:pos x="27" y="50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50" y="27"/>
                </a:cxn>
                <a:cxn ang="0">
                  <a:pos x="27" y="50"/>
                </a:cxn>
                <a:cxn ang="0">
                  <a:pos x="27" y="50"/>
                </a:cxn>
                <a:cxn ang="0">
                  <a:pos x="27" y="50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27" y="50"/>
                  </a:moveTo>
                  <a:cubicBezTo>
                    <a:pt x="14" y="50"/>
                    <a:pt x="4" y="40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40" y="4"/>
                    <a:pt x="50" y="14"/>
                    <a:pt x="50" y="27"/>
                  </a:cubicBezTo>
                  <a:cubicBezTo>
                    <a:pt x="50" y="40"/>
                    <a:pt x="40" y="50"/>
                    <a:pt x="27" y="50"/>
                  </a:cubicBezTo>
                  <a:close/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7" name="Group 23"/>
          <p:cNvGrpSpPr/>
          <p:nvPr/>
        </p:nvGrpSpPr>
        <p:grpSpPr>
          <a:xfrm>
            <a:off x="4810224" y="2124228"/>
            <a:ext cx="634394" cy="519304"/>
            <a:chOff x="4856163" y="3600451"/>
            <a:chExt cx="358775" cy="293688"/>
          </a:xfrm>
          <a:solidFill>
            <a:schemeClr val="bg1"/>
          </a:solidFill>
        </p:grpSpPr>
        <p:sp>
          <p:nvSpPr>
            <p:cNvPr id="18" name="Freeform 148"/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149"/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001487" y="1667404"/>
            <a:ext cx="3181002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3209" y="3589202"/>
            <a:ext cx="3166073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70061" y="5031924"/>
            <a:ext cx="3166073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39244" y="1795586"/>
            <a:ext cx="3167385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84803" y="3589202"/>
            <a:ext cx="3299829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0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9898" y="4098923"/>
            <a:ext cx="1885415" cy="188541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PART 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THREE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9634" y="4098923"/>
            <a:ext cx="4384675" cy="923330"/>
          </a:xfrm>
          <a:prstGeom prst="rect">
            <a:avLst/>
          </a:prstGeom>
          <a:noFill/>
          <a:effectLst>
            <a:outerShdw blurRad="2159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70C0"/>
                </a:solidFill>
                <a:cs typeface="+mn-ea"/>
                <a:sym typeface="+mn-lt"/>
              </a:rPr>
              <a:t>工作成果展示</a:t>
            </a:r>
            <a:endParaRPr lang="zh-CN" altLang="en-US" sz="54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34913" y="5213802"/>
            <a:ext cx="2084698" cy="369332"/>
          </a:xfrm>
          <a:prstGeom prst="rect">
            <a:avLst/>
          </a:prstGeom>
          <a:noFill/>
          <a:effectLst>
            <a:outerShdw blurRad="2159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获得的成果与经验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19611" y="5213802"/>
            <a:ext cx="2084698" cy="369332"/>
          </a:xfrm>
          <a:prstGeom prst="rect">
            <a:avLst/>
          </a:prstGeom>
          <a:noFill/>
          <a:effectLst>
            <a:outerShdw blurRad="2159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已完成项目汇总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19611" y="5615006"/>
            <a:ext cx="1611085" cy="369332"/>
          </a:xfrm>
          <a:prstGeom prst="rect">
            <a:avLst/>
          </a:prstGeom>
          <a:noFill/>
          <a:effectLst>
            <a:outerShdw blurRad="2159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重点项目展示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4913" y="5615006"/>
            <a:ext cx="1947805" cy="369332"/>
          </a:xfrm>
          <a:prstGeom prst="rect">
            <a:avLst/>
          </a:prstGeom>
          <a:noFill/>
          <a:effectLst>
            <a:outerShdw blurRad="2159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已完成项目明细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13" grpId="0"/>
      <p:bldP spid="14" grpId="0"/>
      <p:bldP spid="15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获得的成果与经验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空心弧 2"/>
          <p:cNvSpPr/>
          <p:nvPr/>
        </p:nvSpPr>
        <p:spPr>
          <a:xfrm>
            <a:off x="4398217" y="2092570"/>
            <a:ext cx="3094892" cy="3094892"/>
          </a:xfrm>
          <a:prstGeom prst="blockArc">
            <a:avLst>
              <a:gd name="adj1" fmla="val 16967564"/>
              <a:gd name="adj2" fmla="val 4565833"/>
              <a:gd name="adj3" fmla="val 2705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空心弧 3"/>
          <p:cNvSpPr/>
          <p:nvPr/>
        </p:nvSpPr>
        <p:spPr>
          <a:xfrm flipH="1">
            <a:off x="4363046" y="2092570"/>
            <a:ext cx="3094893" cy="3094892"/>
          </a:xfrm>
          <a:prstGeom prst="blockArc">
            <a:avLst>
              <a:gd name="adj1" fmla="val 16967564"/>
              <a:gd name="adj2" fmla="val 4565833"/>
              <a:gd name="adj3" fmla="val 2705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685829" y="2092570"/>
            <a:ext cx="550190" cy="55019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87951" y="3371955"/>
            <a:ext cx="550190" cy="55019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85829" y="4547383"/>
            <a:ext cx="550190" cy="55019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84967" y="2092570"/>
            <a:ext cx="550190" cy="55019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182844" y="3371955"/>
            <a:ext cx="550190" cy="55019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471263" y="4547383"/>
            <a:ext cx="550190" cy="55019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60924" y="2697481"/>
            <a:ext cx="1899138" cy="1899138"/>
            <a:chOff x="4960924" y="2697481"/>
            <a:chExt cx="1899138" cy="1899138"/>
          </a:xfrm>
          <a:effectLst/>
        </p:grpSpPr>
        <p:sp>
          <p:nvSpPr>
            <p:cNvPr id="12" name="椭圆 11"/>
            <p:cNvSpPr/>
            <p:nvPr/>
          </p:nvSpPr>
          <p:spPr>
            <a:xfrm>
              <a:off x="4960924" y="2697481"/>
              <a:ext cx="1899138" cy="1899138"/>
            </a:xfrm>
            <a:prstGeom prst="ellipse">
              <a:avLst/>
            </a:prstGeom>
            <a:solidFill>
              <a:srgbClr val="0070C0"/>
            </a:solidFill>
            <a:ln w="9525" cap="flat">
              <a:noFill/>
              <a:prstDash val="solid"/>
              <a:miter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形 12" descr="单级齿轮"/>
            <p:cNvPicPr>
              <a:picLocks noChangeAspect="1"/>
            </p:cNvPicPr>
            <p:nvPr/>
          </p:nvPicPr>
          <p:blipFill>
            <a:blip r:embed="rId1" cstate="screen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5285763" y="3045869"/>
              <a:ext cx="1074064" cy="1074064"/>
            </a:xfrm>
            <a:prstGeom prst="rect">
              <a:avLst/>
            </a:prstGeom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形 13" descr="齿轮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822795" y="3450399"/>
              <a:ext cx="914400" cy="914400"/>
            </a:xfrm>
            <a:prstGeom prst="rect">
              <a:avLst/>
            </a:prstGeom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5" name="文本框 14"/>
          <p:cNvSpPr txBox="1"/>
          <p:nvPr/>
        </p:nvSpPr>
        <p:spPr>
          <a:xfrm>
            <a:off x="1203425" y="1843296"/>
            <a:ext cx="3036189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1767" y="3298474"/>
            <a:ext cx="3036189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5731" y="4657141"/>
            <a:ext cx="3036189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93109" y="1843296"/>
            <a:ext cx="3200368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24638" y="3298474"/>
            <a:ext cx="3200368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85632" y="4651725"/>
            <a:ext cx="3200368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已完成项目汇总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: 圆角 46"/>
          <p:cNvSpPr/>
          <p:nvPr/>
        </p:nvSpPr>
        <p:spPr>
          <a:xfrm>
            <a:off x="4913858" y="1438666"/>
            <a:ext cx="511471" cy="511471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矩形: 圆角 47"/>
          <p:cNvSpPr/>
          <p:nvPr/>
        </p:nvSpPr>
        <p:spPr>
          <a:xfrm>
            <a:off x="4913856" y="2167757"/>
            <a:ext cx="511471" cy="511471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4913857" y="2896850"/>
            <a:ext cx="511471" cy="511471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681077" y="1386624"/>
            <a:ext cx="588818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681073" y="2167757"/>
            <a:ext cx="588818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681073" y="2896850"/>
            <a:ext cx="588818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: 圆角 53"/>
          <p:cNvSpPr/>
          <p:nvPr/>
        </p:nvSpPr>
        <p:spPr>
          <a:xfrm>
            <a:off x="983000" y="3923038"/>
            <a:ext cx="511471" cy="511471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矩形: 圆角 54"/>
          <p:cNvSpPr/>
          <p:nvPr/>
        </p:nvSpPr>
        <p:spPr>
          <a:xfrm>
            <a:off x="982998" y="4652129"/>
            <a:ext cx="511471" cy="511471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6" name="矩形: 圆角 55"/>
          <p:cNvSpPr/>
          <p:nvPr/>
        </p:nvSpPr>
        <p:spPr>
          <a:xfrm>
            <a:off x="982999" y="5381222"/>
            <a:ext cx="511471" cy="511471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750219" y="3870996"/>
            <a:ext cx="588818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750215" y="4652129"/>
            <a:ext cx="588818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750215" y="5381222"/>
            <a:ext cx="588818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99931" y="1437571"/>
            <a:ext cx="3786051" cy="195851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783204" y="4178772"/>
            <a:ext cx="3786051" cy="1958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/>
      <p:bldP spid="51" grpId="0"/>
      <p:bldP spid="52" grpId="0"/>
      <p:bldP spid="54" grpId="0" animBg="1"/>
      <p:bldP spid="55" grpId="0" animBg="1"/>
      <p:bldP spid="56" grpId="0" animBg="1"/>
      <p:bldP spid="57" grpId="0"/>
      <p:bldP spid="58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已完成项目明细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箭头: 右 2"/>
          <p:cNvSpPr/>
          <p:nvPr/>
        </p:nvSpPr>
        <p:spPr>
          <a:xfrm>
            <a:off x="1672047" y="5225144"/>
            <a:ext cx="8451668" cy="182880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2272937" y="5114109"/>
            <a:ext cx="409129" cy="352697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3599991" y="5114108"/>
            <a:ext cx="409129" cy="352697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4983534" y="5114105"/>
            <a:ext cx="409129" cy="352697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6265519" y="5114104"/>
            <a:ext cx="409129" cy="352697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7592573" y="5136649"/>
            <a:ext cx="409129" cy="352697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79461" y="5577841"/>
            <a:ext cx="872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cs typeface="+mn-ea"/>
                <a:sym typeface="+mn-lt"/>
              </a:rPr>
              <a:t>1</a:t>
            </a: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68124" y="5577840"/>
            <a:ext cx="872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cs typeface="+mn-ea"/>
                <a:sym typeface="+mn-lt"/>
              </a:rPr>
              <a:t>3</a:t>
            </a: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51667" y="5577838"/>
            <a:ext cx="872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cs typeface="+mn-ea"/>
                <a:sym typeface="+mn-lt"/>
              </a:rPr>
              <a:t>5</a:t>
            </a: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06022" y="5577838"/>
            <a:ext cx="872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cs typeface="+mn-ea"/>
                <a:sym typeface="+mn-lt"/>
              </a:rPr>
              <a:t>7</a:t>
            </a: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23873" y="5577838"/>
            <a:ext cx="872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cs typeface="+mn-ea"/>
                <a:sym typeface="+mn-lt"/>
              </a:rPr>
              <a:t>9</a:t>
            </a: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4" name="六边形 13"/>
          <p:cNvSpPr/>
          <p:nvPr/>
        </p:nvSpPr>
        <p:spPr>
          <a:xfrm>
            <a:off x="9043258" y="5128951"/>
            <a:ext cx="409129" cy="352697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47341" y="5584983"/>
            <a:ext cx="1000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cs typeface="+mn-ea"/>
                <a:sym typeface="+mn-lt"/>
              </a:rPr>
              <a:t>11</a:t>
            </a: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月份</a:t>
            </a:r>
            <a:endParaRPr lang="zh-CN" altLang="en-US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477501" y="4232366"/>
            <a:ext cx="0" cy="88173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六边形 16"/>
          <p:cNvSpPr/>
          <p:nvPr/>
        </p:nvSpPr>
        <p:spPr>
          <a:xfrm>
            <a:off x="2190516" y="3849307"/>
            <a:ext cx="573969" cy="494800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192141" y="4232366"/>
            <a:ext cx="0" cy="88173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六边形 18"/>
          <p:cNvSpPr/>
          <p:nvPr/>
        </p:nvSpPr>
        <p:spPr>
          <a:xfrm>
            <a:off x="4905156" y="3849307"/>
            <a:ext cx="573969" cy="494800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7788255" y="4245429"/>
            <a:ext cx="0" cy="88173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六边形 20"/>
          <p:cNvSpPr/>
          <p:nvPr/>
        </p:nvSpPr>
        <p:spPr>
          <a:xfrm>
            <a:off x="7501270" y="3862370"/>
            <a:ext cx="573969" cy="494800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3797542" y="3241155"/>
            <a:ext cx="7012" cy="1872949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六边形 22"/>
          <p:cNvSpPr/>
          <p:nvPr/>
        </p:nvSpPr>
        <p:spPr>
          <a:xfrm>
            <a:off x="3510557" y="2746355"/>
            <a:ext cx="573969" cy="494800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447144" y="3253310"/>
            <a:ext cx="7012" cy="1872949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六边形 24"/>
          <p:cNvSpPr/>
          <p:nvPr/>
        </p:nvSpPr>
        <p:spPr>
          <a:xfrm>
            <a:off x="6160159" y="2758510"/>
            <a:ext cx="573969" cy="494800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9244203" y="3248278"/>
            <a:ext cx="7012" cy="1872949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六边形 26"/>
          <p:cNvSpPr/>
          <p:nvPr/>
        </p:nvSpPr>
        <p:spPr>
          <a:xfrm>
            <a:off x="8957218" y="2753478"/>
            <a:ext cx="573969" cy="494800"/>
          </a:xfrm>
          <a:prstGeom prst="hexagon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355600" algn="ctr">
              <a:lnSpc>
                <a:spcPts val="2700"/>
              </a:lnSpc>
            </a:pPr>
            <a:endParaRPr lang="zh-CN" altLang="en-US" sz="2000" b="1" kern="1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8" name="图形 27" descr="标牌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290342" y="3901709"/>
            <a:ext cx="393041" cy="393041"/>
          </a:xfrm>
          <a:prstGeom prst="rect">
            <a:avLst/>
          </a:prstGeom>
        </p:spPr>
      </p:pic>
      <p:pic>
        <p:nvPicPr>
          <p:cNvPr id="29" name="图形 28" descr="戏剧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27511" y="3950138"/>
            <a:ext cx="393041" cy="393041"/>
          </a:xfrm>
          <a:prstGeom prst="rect">
            <a:avLst/>
          </a:prstGeom>
        </p:spPr>
      </p:pic>
      <p:pic>
        <p:nvPicPr>
          <p:cNvPr id="30" name="图形 29" descr="领奖台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16079" y="2792594"/>
            <a:ext cx="393041" cy="393041"/>
          </a:xfrm>
          <a:prstGeom prst="rect">
            <a:avLst/>
          </a:prstGeom>
        </p:spPr>
      </p:pic>
      <p:pic>
        <p:nvPicPr>
          <p:cNvPr id="31" name="图形 30" descr="花环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43610" y="2814237"/>
            <a:ext cx="393041" cy="393041"/>
          </a:xfrm>
          <a:prstGeom prst="rect">
            <a:avLst/>
          </a:prstGeom>
        </p:spPr>
      </p:pic>
      <p:pic>
        <p:nvPicPr>
          <p:cNvPr id="32" name="图形 31" descr="盆栽花卉"/>
          <p:cNvPicPr>
            <a:picLocks noChangeAspect="1"/>
          </p:cNvPicPr>
          <p:nvPr/>
        </p:nvPicPr>
        <p:blipFill>
          <a:blip r:embed="rId9" cstate="screen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00616" y="3913249"/>
            <a:ext cx="393041" cy="393041"/>
          </a:xfrm>
          <a:prstGeom prst="rect">
            <a:avLst/>
          </a:prstGeom>
        </p:spPr>
      </p:pic>
      <p:pic>
        <p:nvPicPr>
          <p:cNvPr id="33" name="图形 32" descr="星星"/>
          <p:cNvPicPr>
            <a:picLocks noChangeAspect="1"/>
          </p:cNvPicPr>
          <p:nvPr/>
        </p:nvPicPr>
        <p:blipFill>
          <a:blip r:embed="rId11" cstate="screen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047681" y="2810989"/>
            <a:ext cx="393041" cy="393041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183655" y="2585382"/>
            <a:ext cx="21834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704466" y="1332985"/>
            <a:ext cx="21834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120242" y="2525311"/>
            <a:ext cx="21834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348425" y="1300716"/>
            <a:ext cx="21834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80821" y="2525311"/>
            <a:ext cx="21834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152496" y="1338132"/>
            <a:ext cx="21834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 animBg="1"/>
      <p:bldP spid="15" grpId="0"/>
      <p:bldP spid="17" grpId="0" animBg="1"/>
      <p:bldP spid="19" grpId="0" animBg="1"/>
      <p:bldP spid="21" grpId="0" animBg="1"/>
      <p:bldP spid="23" grpId="0" animBg="1"/>
      <p:bldP spid="25" grpId="0" animBg="1"/>
      <p:bldP spid="27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986795" y="970172"/>
            <a:ext cx="4384675" cy="58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PART ONE/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年度工作概述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18168" y="1893435"/>
            <a:ext cx="4384675" cy="59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PART TWO/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工作完成情况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04990" y="2912713"/>
            <a:ext cx="4384675" cy="59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PART THREE/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工作成果展示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18168" y="3943484"/>
            <a:ext cx="4384675" cy="58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PART FOUR/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工作存在不足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86795" y="4833866"/>
            <a:ext cx="4384675" cy="588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PART FIVE/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明年工作计划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40125" y="2146064"/>
            <a:ext cx="2254803" cy="2254803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en-US" altLang="zh-CN" sz="4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新月形 20"/>
          <p:cNvSpPr/>
          <p:nvPr/>
        </p:nvSpPr>
        <p:spPr>
          <a:xfrm rot="10800000">
            <a:off x="2731993" y="1018784"/>
            <a:ext cx="2167879" cy="4335757"/>
          </a:xfrm>
          <a:prstGeom prst="moon">
            <a:avLst>
              <a:gd name="adj" fmla="val 2111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612087" y="1203510"/>
            <a:ext cx="407690" cy="407690"/>
          </a:xfrm>
          <a:prstGeom prst="ellipse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5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414800" y="2026459"/>
            <a:ext cx="407690" cy="407690"/>
          </a:xfrm>
          <a:prstGeom prst="ellipse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5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608201" y="3044613"/>
            <a:ext cx="407690" cy="407690"/>
          </a:xfrm>
          <a:prstGeom prst="ellipse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5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390303" y="4062767"/>
            <a:ext cx="407690" cy="407690"/>
          </a:xfrm>
          <a:prstGeom prst="ellipse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5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621575" y="4858198"/>
            <a:ext cx="407690" cy="407690"/>
          </a:xfrm>
          <a:prstGeom prst="ellipse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5400" b="1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重点项目展示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Group 7"/>
          <p:cNvGrpSpPr/>
          <p:nvPr/>
        </p:nvGrpSpPr>
        <p:grpSpPr>
          <a:xfrm>
            <a:off x="3997112" y="3663138"/>
            <a:ext cx="1899435" cy="1902076"/>
            <a:chOff x="1027113" y="1408113"/>
            <a:chExt cx="2282825" cy="2286000"/>
          </a:xfrm>
        </p:grpSpPr>
        <p:sp>
          <p:nvSpPr>
            <p:cNvPr id="4" name="Freeform 5"/>
            <p:cNvSpPr/>
            <p:nvPr/>
          </p:nvSpPr>
          <p:spPr bwMode="auto">
            <a:xfrm>
              <a:off x="1027113" y="1408113"/>
              <a:ext cx="2282825" cy="2286000"/>
            </a:xfrm>
            <a:custGeom>
              <a:avLst/>
              <a:gdLst>
                <a:gd name="T0" fmla="*/ 606 w 606"/>
                <a:gd name="T1" fmla="*/ 67 h 607"/>
                <a:gd name="T2" fmla="*/ 606 w 606"/>
                <a:gd name="T3" fmla="*/ 323 h 607"/>
                <a:gd name="T4" fmla="*/ 606 w 606"/>
                <a:gd name="T5" fmla="*/ 323 h 607"/>
                <a:gd name="T6" fmla="*/ 303 w 606"/>
                <a:gd name="T7" fmla="*/ 607 h 607"/>
                <a:gd name="T8" fmla="*/ 0 w 606"/>
                <a:gd name="T9" fmla="*/ 304 h 607"/>
                <a:gd name="T10" fmla="*/ 303 w 606"/>
                <a:gd name="T11" fmla="*/ 0 h 607"/>
                <a:gd name="T12" fmla="*/ 539 w 606"/>
                <a:gd name="T13" fmla="*/ 0 h 607"/>
                <a:gd name="T14" fmla="*/ 606 w 606"/>
                <a:gd name="T15" fmla="*/ 6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6" h="607">
                  <a:moveTo>
                    <a:pt x="606" y="67"/>
                  </a:moveTo>
                  <a:cubicBezTo>
                    <a:pt x="606" y="323"/>
                    <a:pt x="606" y="323"/>
                    <a:pt x="606" y="323"/>
                  </a:cubicBezTo>
                  <a:cubicBezTo>
                    <a:pt x="606" y="323"/>
                    <a:pt x="606" y="323"/>
                    <a:pt x="606" y="323"/>
                  </a:cubicBezTo>
                  <a:cubicBezTo>
                    <a:pt x="596" y="481"/>
                    <a:pt x="464" y="607"/>
                    <a:pt x="303" y="607"/>
                  </a:cubicBezTo>
                  <a:cubicBezTo>
                    <a:pt x="136" y="607"/>
                    <a:pt x="0" y="471"/>
                    <a:pt x="0" y="304"/>
                  </a:cubicBezTo>
                  <a:cubicBezTo>
                    <a:pt x="0" y="136"/>
                    <a:pt x="136" y="0"/>
                    <a:pt x="303" y="0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576" y="0"/>
                    <a:pt x="606" y="30"/>
                    <a:pt x="606" y="6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1266826" y="1647826"/>
              <a:ext cx="1801813" cy="1804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8"/>
          <p:cNvGrpSpPr/>
          <p:nvPr/>
        </p:nvGrpSpPr>
        <p:grpSpPr>
          <a:xfrm rot="10800000">
            <a:off x="3997112" y="1647568"/>
            <a:ext cx="1899435" cy="1902076"/>
            <a:chOff x="1027113" y="1408113"/>
            <a:chExt cx="2282825" cy="2286000"/>
          </a:xfrm>
        </p:grpSpPr>
        <p:sp>
          <p:nvSpPr>
            <p:cNvPr id="7" name="Freeform 5"/>
            <p:cNvSpPr/>
            <p:nvPr/>
          </p:nvSpPr>
          <p:spPr bwMode="auto">
            <a:xfrm flipH="1">
              <a:off x="1027113" y="1408113"/>
              <a:ext cx="2282825" cy="2286000"/>
            </a:xfrm>
            <a:custGeom>
              <a:avLst/>
              <a:gdLst>
                <a:gd name="T0" fmla="*/ 606 w 606"/>
                <a:gd name="T1" fmla="*/ 67 h 607"/>
                <a:gd name="T2" fmla="*/ 606 w 606"/>
                <a:gd name="T3" fmla="*/ 323 h 607"/>
                <a:gd name="T4" fmla="*/ 606 w 606"/>
                <a:gd name="T5" fmla="*/ 323 h 607"/>
                <a:gd name="T6" fmla="*/ 303 w 606"/>
                <a:gd name="T7" fmla="*/ 607 h 607"/>
                <a:gd name="T8" fmla="*/ 0 w 606"/>
                <a:gd name="T9" fmla="*/ 304 h 607"/>
                <a:gd name="T10" fmla="*/ 303 w 606"/>
                <a:gd name="T11" fmla="*/ 0 h 607"/>
                <a:gd name="T12" fmla="*/ 539 w 606"/>
                <a:gd name="T13" fmla="*/ 0 h 607"/>
                <a:gd name="T14" fmla="*/ 606 w 606"/>
                <a:gd name="T15" fmla="*/ 6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6" h="607">
                  <a:moveTo>
                    <a:pt x="606" y="67"/>
                  </a:moveTo>
                  <a:cubicBezTo>
                    <a:pt x="606" y="323"/>
                    <a:pt x="606" y="323"/>
                    <a:pt x="606" y="323"/>
                  </a:cubicBezTo>
                  <a:cubicBezTo>
                    <a:pt x="606" y="323"/>
                    <a:pt x="606" y="323"/>
                    <a:pt x="606" y="323"/>
                  </a:cubicBezTo>
                  <a:cubicBezTo>
                    <a:pt x="596" y="481"/>
                    <a:pt x="464" y="607"/>
                    <a:pt x="303" y="607"/>
                  </a:cubicBezTo>
                  <a:cubicBezTo>
                    <a:pt x="136" y="607"/>
                    <a:pt x="0" y="471"/>
                    <a:pt x="0" y="304"/>
                  </a:cubicBezTo>
                  <a:cubicBezTo>
                    <a:pt x="0" y="136"/>
                    <a:pt x="136" y="0"/>
                    <a:pt x="303" y="0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576" y="0"/>
                    <a:pt x="606" y="30"/>
                    <a:pt x="606" y="6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 rot="10800000">
              <a:off x="1266826" y="1647826"/>
              <a:ext cx="1801813" cy="1804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11"/>
          <p:cNvGrpSpPr/>
          <p:nvPr/>
        </p:nvGrpSpPr>
        <p:grpSpPr>
          <a:xfrm rot="10800000">
            <a:off x="6096001" y="1647568"/>
            <a:ext cx="1899435" cy="1902076"/>
            <a:chOff x="1027113" y="1408113"/>
            <a:chExt cx="2282825" cy="2286000"/>
          </a:xfrm>
        </p:grpSpPr>
        <p:sp>
          <p:nvSpPr>
            <p:cNvPr id="10" name="Freeform 5"/>
            <p:cNvSpPr/>
            <p:nvPr/>
          </p:nvSpPr>
          <p:spPr bwMode="auto">
            <a:xfrm>
              <a:off x="1027113" y="1408113"/>
              <a:ext cx="2282825" cy="2286000"/>
            </a:xfrm>
            <a:custGeom>
              <a:avLst/>
              <a:gdLst>
                <a:gd name="T0" fmla="*/ 606 w 606"/>
                <a:gd name="T1" fmla="*/ 67 h 607"/>
                <a:gd name="T2" fmla="*/ 606 w 606"/>
                <a:gd name="T3" fmla="*/ 323 h 607"/>
                <a:gd name="T4" fmla="*/ 606 w 606"/>
                <a:gd name="T5" fmla="*/ 323 h 607"/>
                <a:gd name="T6" fmla="*/ 303 w 606"/>
                <a:gd name="T7" fmla="*/ 607 h 607"/>
                <a:gd name="T8" fmla="*/ 0 w 606"/>
                <a:gd name="T9" fmla="*/ 304 h 607"/>
                <a:gd name="T10" fmla="*/ 303 w 606"/>
                <a:gd name="T11" fmla="*/ 0 h 607"/>
                <a:gd name="T12" fmla="*/ 539 w 606"/>
                <a:gd name="T13" fmla="*/ 0 h 607"/>
                <a:gd name="T14" fmla="*/ 606 w 606"/>
                <a:gd name="T15" fmla="*/ 6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6" h="607">
                  <a:moveTo>
                    <a:pt x="606" y="67"/>
                  </a:moveTo>
                  <a:cubicBezTo>
                    <a:pt x="606" y="323"/>
                    <a:pt x="606" y="323"/>
                    <a:pt x="606" y="323"/>
                  </a:cubicBezTo>
                  <a:cubicBezTo>
                    <a:pt x="606" y="323"/>
                    <a:pt x="606" y="323"/>
                    <a:pt x="606" y="323"/>
                  </a:cubicBezTo>
                  <a:cubicBezTo>
                    <a:pt x="596" y="481"/>
                    <a:pt x="464" y="607"/>
                    <a:pt x="303" y="607"/>
                  </a:cubicBezTo>
                  <a:cubicBezTo>
                    <a:pt x="136" y="607"/>
                    <a:pt x="0" y="471"/>
                    <a:pt x="0" y="304"/>
                  </a:cubicBezTo>
                  <a:cubicBezTo>
                    <a:pt x="0" y="136"/>
                    <a:pt x="136" y="0"/>
                    <a:pt x="303" y="0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576" y="0"/>
                    <a:pt x="606" y="30"/>
                    <a:pt x="606" y="6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4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6"/>
            <p:cNvSpPr>
              <a:spLocks noChangeArrowheads="1"/>
            </p:cNvSpPr>
            <p:nvPr/>
          </p:nvSpPr>
          <p:spPr bwMode="auto">
            <a:xfrm rot="10800000">
              <a:off x="1266826" y="1647826"/>
              <a:ext cx="1801813" cy="1804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4"/>
          <p:cNvGrpSpPr/>
          <p:nvPr/>
        </p:nvGrpSpPr>
        <p:grpSpPr>
          <a:xfrm>
            <a:off x="6096000" y="3663138"/>
            <a:ext cx="1899435" cy="1902076"/>
            <a:chOff x="1027113" y="1408113"/>
            <a:chExt cx="2282825" cy="2286000"/>
          </a:xfrm>
        </p:grpSpPr>
        <p:sp>
          <p:nvSpPr>
            <p:cNvPr id="13" name="Freeform 5"/>
            <p:cNvSpPr/>
            <p:nvPr/>
          </p:nvSpPr>
          <p:spPr bwMode="auto">
            <a:xfrm flipH="1">
              <a:off x="1027113" y="1408113"/>
              <a:ext cx="2282825" cy="2286000"/>
            </a:xfrm>
            <a:custGeom>
              <a:avLst/>
              <a:gdLst>
                <a:gd name="T0" fmla="*/ 606 w 606"/>
                <a:gd name="T1" fmla="*/ 67 h 607"/>
                <a:gd name="T2" fmla="*/ 606 w 606"/>
                <a:gd name="T3" fmla="*/ 323 h 607"/>
                <a:gd name="T4" fmla="*/ 606 w 606"/>
                <a:gd name="T5" fmla="*/ 323 h 607"/>
                <a:gd name="T6" fmla="*/ 303 w 606"/>
                <a:gd name="T7" fmla="*/ 607 h 607"/>
                <a:gd name="T8" fmla="*/ 0 w 606"/>
                <a:gd name="T9" fmla="*/ 304 h 607"/>
                <a:gd name="T10" fmla="*/ 303 w 606"/>
                <a:gd name="T11" fmla="*/ 0 h 607"/>
                <a:gd name="T12" fmla="*/ 539 w 606"/>
                <a:gd name="T13" fmla="*/ 0 h 607"/>
                <a:gd name="T14" fmla="*/ 606 w 606"/>
                <a:gd name="T15" fmla="*/ 6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6" h="607">
                  <a:moveTo>
                    <a:pt x="606" y="67"/>
                  </a:moveTo>
                  <a:cubicBezTo>
                    <a:pt x="606" y="323"/>
                    <a:pt x="606" y="323"/>
                    <a:pt x="606" y="323"/>
                  </a:cubicBezTo>
                  <a:cubicBezTo>
                    <a:pt x="606" y="323"/>
                    <a:pt x="606" y="323"/>
                    <a:pt x="606" y="323"/>
                  </a:cubicBezTo>
                  <a:cubicBezTo>
                    <a:pt x="596" y="481"/>
                    <a:pt x="464" y="607"/>
                    <a:pt x="303" y="607"/>
                  </a:cubicBezTo>
                  <a:cubicBezTo>
                    <a:pt x="136" y="607"/>
                    <a:pt x="0" y="471"/>
                    <a:pt x="0" y="304"/>
                  </a:cubicBezTo>
                  <a:cubicBezTo>
                    <a:pt x="0" y="136"/>
                    <a:pt x="136" y="0"/>
                    <a:pt x="303" y="0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576" y="0"/>
                    <a:pt x="606" y="30"/>
                    <a:pt x="606" y="6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6"/>
            <p:cNvSpPr>
              <a:spLocks noChangeArrowheads="1"/>
            </p:cNvSpPr>
            <p:nvPr/>
          </p:nvSpPr>
          <p:spPr bwMode="auto">
            <a:xfrm>
              <a:off x="1266826" y="1647826"/>
              <a:ext cx="1801813" cy="1804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22"/>
          <p:cNvGrpSpPr/>
          <p:nvPr/>
        </p:nvGrpSpPr>
        <p:grpSpPr>
          <a:xfrm>
            <a:off x="4551159" y="2219475"/>
            <a:ext cx="758262" cy="758262"/>
            <a:chOff x="10996613" y="1925638"/>
            <a:chExt cx="534987" cy="534988"/>
          </a:xfrm>
          <a:solidFill>
            <a:srgbClr val="0070C0"/>
          </a:solidFill>
        </p:grpSpPr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0996613" y="1925638"/>
              <a:ext cx="534987" cy="534988"/>
            </a:xfrm>
            <a:custGeom>
              <a:avLst/>
              <a:gdLst>
                <a:gd name="T0" fmla="*/ 1446 w 3370"/>
                <a:gd name="T1" fmla="*/ 543 h 3371"/>
                <a:gd name="T2" fmla="*/ 1099 w 3370"/>
                <a:gd name="T3" fmla="*/ 703 h 3371"/>
                <a:gd name="T4" fmla="*/ 750 w 3370"/>
                <a:gd name="T5" fmla="*/ 523 h 3371"/>
                <a:gd name="T6" fmla="*/ 518 w 3370"/>
                <a:gd name="T7" fmla="*/ 737 h 3371"/>
                <a:gd name="T8" fmla="*/ 710 w 3370"/>
                <a:gd name="T9" fmla="*/ 1069 h 3371"/>
                <a:gd name="T10" fmla="*/ 568 w 3370"/>
                <a:gd name="T11" fmla="*/ 1428 h 3371"/>
                <a:gd name="T12" fmla="*/ 192 w 3370"/>
                <a:gd name="T13" fmla="*/ 1536 h 3371"/>
                <a:gd name="T14" fmla="*/ 524 w 3370"/>
                <a:gd name="T15" fmla="*/ 1916 h 3371"/>
                <a:gd name="T16" fmla="*/ 665 w 3370"/>
                <a:gd name="T17" fmla="*/ 2204 h 3371"/>
                <a:gd name="T18" fmla="*/ 526 w 3370"/>
                <a:gd name="T19" fmla="*/ 2621 h 3371"/>
                <a:gd name="T20" fmla="*/ 749 w 3370"/>
                <a:gd name="T21" fmla="*/ 2861 h 3371"/>
                <a:gd name="T22" fmla="*/ 1044 w 3370"/>
                <a:gd name="T23" fmla="*/ 2666 h 3371"/>
                <a:gd name="T24" fmla="*/ 1325 w 3370"/>
                <a:gd name="T25" fmla="*/ 2773 h 3371"/>
                <a:gd name="T26" fmla="*/ 1519 w 3370"/>
                <a:gd name="T27" fmla="*/ 3167 h 3371"/>
                <a:gd name="T28" fmla="*/ 1851 w 3370"/>
                <a:gd name="T29" fmla="*/ 3167 h 3371"/>
                <a:gd name="T30" fmla="*/ 2048 w 3370"/>
                <a:gd name="T31" fmla="*/ 2773 h 3371"/>
                <a:gd name="T32" fmla="*/ 2351 w 3370"/>
                <a:gd name="T33" fmla="*/ 2666 h 3371"/>
                <a:gd name="T34" fmla="*/ 2631 w 3370"/>
                <a:gd name="T35" fmla="*/ 2854 h 3371"/>
                <a:gd name="T36" fmla="*/ 2676 w 3370"/>
                <a:gd name="T37" fmla="*/ 2370 h 3371"/>
                <a:gd name="T38" fmla="*/ 2743 w 3370"/>
                <a:gd name="T39" fmla="*/ 2123 h 3371"/>
                <a:gd name="T40" fmla="*/ 2870 w 3370"/>
                <a:gd name="T41" fmla="*/ 1902 h 3371"/>
                <a:gd name="T42" fmla="*/ 3181 w 3370"/>
                <a:gd name="T43" fmla="*/ 1529 h 3371"/>
                <a:gd name="T44" fmla="*/ 2803 w 3370"/>
                <a:gd name="T45" fmla="*/ 1421 h 3371"/>
                <a:gd name="T46" fmla="*/ 2659 w 3370"/>
                <a:gd name="T47" fmla="*/ 1063 h 3371"/>
                <a:gd name="T48" fmla="*/ 2849 w 3370"/>
                <a:gd name="T49" fmla="*/ 732 h 3371"/>
                <a:gd name="T50" fmla="*/ 2618 w 3370"/>
                <a:gd name="T51" fmla="*/ 519 h 3371"/>
                <a:gd name="T52" fmla="*/ 2268 w 3370"/>
                <a:gd name="T53" fmla="*/ 700 h 3371"/>
                <a:gd name="T54" fmla="*/ 1913 w 3370"/>
                <a:gd name="T55" fmla="*/ 540 h 3371"/>
                <a:gd name="T56" fmla="*/ 1532 w 3370"/>
                <a:gd name="T57" fmla="*/ 189 h 3371"/>
                <a:gd name="T58" fmla="*/ 1973 w 3370"/>
                <a:gd name="T59" fmla="*/ 60 h 3371"/>
                <a:gd name="T60" fmla="*/ 2233 w 3370"/>
                <a:gd name="T61" fmla="*/ 468 h 3371"/>
                <a:gd name="T62" fmla="*/ 2659 w 3370"/>
                <a:gd name="T63" fmla="*/ 331 h 3371"/>
                <a:gd name="T64" fmla="*/ 3022 w 3370"/>
                <a:gd name="T65" fmla="*/ 652 h 3371"/>
                <a:gd name="T66" fmla="*/ 3005 w 3370"/>
                <a:gd name="T67" fmla="*/ 868 h 3371"/>
                <a:gd name="T68" fmla="*/ 3260 w 3370"/>
                <a:gd name="T69" fmla="*/ 1353 h 3371"/>
                <a:gd name="T70" fmla="*/ 3370 w 3370"/>
                <a:gd name="T71" fmla="*/ 1537 h 3371"/>
                <a:gd name="T72" fmla="*/ 3286 w 3370"/>
                <a:gd name="T73" fmla="*/ 2001 h 3371"/>
                <a:gd name="T74" fmla="*/ 2865 w 3370"/>
                <a:gd name="T75" fmla="*/ 2309 h 3371"/>
                <a:gd name="T76" fmla="*/ 3033 w 3370"/>
                <a:gd name="T77" fmla="*/ 2690 h 3371"/>
                <a:gd name="T78" fmla="*/ 2689 w 3370"/>
                <a:gd name="T79" fmla="*/ 3034 h 3371"/>
                <a:gd name="T80" fmla="*/ 2309 w 3370"/>
                <a:gd name="T81" fmla="*/ 2866 h 3371"/>
                <a:gd name="T82" fmla="*/ 2001 w 3370"/>
                <a:gd name="T83" fmla="*/ 3287 h 3371"/>
                <a:gd name="T84" fmla="*/ 1536 w 3370"/>
                <a:gd name="T85" fmla="*/ 3371 h 3371"/>
                <a:gd name="T86" fmla="*/ 1352 w 3370"/>
                <a:gd name="T87" fmla="*/ 3260 h 3371"/>
                <a:gd name="T88" fmla="*/ 871 w 3370"/>
                <a:gd name="T89" fmla="*/ 3010 h 3371"/>
                <a:gd name="T90" fmla="*/ 656 w 3370"/>
                <a:gd name="T91" fmla="*/ 3026 h 3371"/>
                <a:gd name="T92" fmla="*/ 335 w 3370"/>
                <a:gd name="T93" fmla="*/ 2663 h 3371"/>
                <a:gd name="T94" fmla="*/ 473 w 3370"/>
                <a:gd name="T95" fmla="*/ 2242 h 3371"/>
                <a:gd name="T96" fmla="*/ 60 w 3370"/>
                <a:gd name="T97" fmla="*/ 1988 h 3371"/>
                <a:gd name="T98" fmla="*/ 3 w 3370"/>
                <a:gd name="T99" fmla="*/ 1511 h 3371"/>
                <a:gd name="T100" fmla="*/ 141 w 3370"/>
                <a:gd name="T101" fmla="*/ 1347 h 3371"/>
                <a:gd name="T102" fmla="*/ 344 w 3370"/>
                <a:gd name="T103" fmla="*/ 843 h 3371"/>
                <a:gd name="T104" fmla="*/ 361 w 3370"/>
                <a:gd name="T105" fmla="*/ 629 h 3371"/>
                <a:gd name="T106" fmla="*/ 741 w 3370"/>
                <a:gd name="T107" fmla="*/ 332 h 3371"/>
                <a:gd name="T108" fmla="*/ 1206 w 3370"/>
                <a:gd name="T109" fmla="*/ 440 h 3371"/>
                <a:gd name="T110" fmla="*/ 1409 w 3370"/>
                <a:gd name="T111" fmla="*/ 4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0" h="3371">
                  <a:moveTo>
                    <a:pt x="1532" y="189"/>
                  </a:moveTo>
                  <a:lnTo>
                    <a:pt x="1524" y="192"/>
                  </a:lnTo>
                  <a:lnTo>
                    <a:pt x="1518" y="198"/>
                  </a:lnTo>
                  <a:lnTo>
                    <a:pt x="1513" y="205"/>
                  </a:lnTo>
                  <a:lnTo>
                    <a:pt x="1463" y="503"/>
                  </a:lnTo>
                  <a:lnTo>
                    <a:pt x="1457" y="524"/>
                  </a:lnTo>
                  <a:lnTo>
                    <a:pt x="1446" y="543"/>
                  </a:lnTo>
                  <a:lnTo>
                    <a:pt x="1432" y="558"/>
                  </a:lnTo>
                  <a:lnTo>
                    <a:pt x="1414" y="571"/>
                  </a:lnTo>
                  <a:lnTo>
                    <a:pt x="1394" y="579"/>
                  </a:lnTo>
                  <a:lnTo>
                    <a:pt x="1317" y="602"/>
                  </a:lnTo>
                  <a:lnTo>
                    <a:pt x="1242" y="631"/>
                  </a:lnTo>
                  <a:lnTo>
                    <a:pt x="1169" y="665"/>
                  </a:lnTo>
                  <a:lnTo>
                    <a:pt x="1099" y="703"/>
                  </a:lnTo>
                  <a:lnTo>
                    <a:pt x="1079" y="712"/>
                  </a:lnTo>
                  <a:lnTo>
                    <a:pt x="1058" y="716"/>
                  </a:lnTo>
                  <a:lnTo>
                    <a:pt x="1036" y="715"/>
                  </a:lnTo>
                  <a:lnTo>
                    <a:pt x="1015" y="710"/>
                  </a:lnTo>
                  <a:lnTo>
                    <a:pt x="995" y="699"/>
                  </a:lnTo>
                  <a:lnTo>
                    <a:pt x="753" y="525"/>
                  </a:lnTo>
                  <a:lnTo>
                    <a:pt x="750" y="523"/>
                  </a:lnTo>
                  <a:lnTo>
                    <a:pt x="745" y="522"/>
                  </a:lnTo>
                  <a:lnTo>
                    <a:pt x="741" y="522"/>
                  </a:lnTo>
                  <a:lnTo>
                    <a:pt x="738" y="522"/>
                  </a:lnTo>
                  <a:lnTo>
                    <a:pt x="735" y="523"/>
                  </a:lnTo>
                  <a:lnTo>
                    <a:pt x="732" y="524"/>
                  </a:lnTo>
                  <a:lnTo>
                    <a:pt x="728" y="527"/>
                  </a:lnTo>
                  <a:lnTo>
                    <a:pt x="518" y="737"/>
                  </a:lnTo>
                  <a:lnTo>
                    <a:pt x="514" y="745"/>
                  </a:lnTo>
                  <a:lnTo>
                    <a:pt x="513" y="754"/>
                  </a:lnTo>
                  <a:lnTo>
                    <a:pt x="516" y="762"/>
                  </a:lnTo>
                  <a:lnTo>
                    <a:pt x="691" y="1008"/>
                  </a:lnTo>
                  <a:lnTo>
                    <a:pt x="702" y="1027"/>
                  </a:lnTo>
                  <a:lnTo>
                    <a:pt x="709" y="1048"/>
                  </a:lnTo>
                  <a:lnTo>
                    <a:pt x="710" y="1069"/>
                  </a:lnTo>
                  <a:lnTo>
                    <a:pt x="706" y="1091"/>
                  </a:lnTo>
                  <a:lnTo>
                    <a:pt x="696" y="1111"/>
                  </a:lnTo>
                  <a:lnTo>
                    <a:pt x="658" y="1181"/>
                  </a:lnTo>
                  <a:lnTo>
                    <a:pt x="626" y="1255"/>
                  </a:lnTo>
                  <a:lnTo>
                    <a:pt x="598" y="1329"/>
                  </a:lnTo>
                  <a:lnTo>
                    <a:pt x="576" y="1406"/>
                  </a:lnTo>
                  <a:lnTo>
                    <a:pt x="568" y="1428"/>
                  </a:lnTo>
                  <a:lnTo>
                    <a:pt x="556" y="1445"/>
                  </a:lnTo>
                  <a:lnTo>
                    <a:pt x="540" y="1460"/>
                  </a:lnTo>
                  <a:lnTo>
                    <a:pt x="521" y="1471"/>
                  </a:lnTo>
                  <a:lnTo>
                    <a:pt x="500" y="1477"/>
                  </a:lnTo>
                  <a:lnTo>
                    <a:pt x="206" y="1526"/>
                  </a:lnTo>
                  <a:lnTo>
                    <a:pt x="198" y="1529"/>
                  </a:lnTo>
                  <a:lnTo>
                    <a:pt x="192" y="1536"/>
                  </a:lnTo>
                  <a:lnTo>
                    <a:pt x="190" y="1545"/>
                  </a:lnTo>
                  <a:lnTo>
                    <a:pt x="190" y="1841"/>
                  </a:lnTo>
                  <a:lnTo>
                    <a:pt x="192" y="1850"/>
                  </a:lnTo>
                  <a:lnTo>
                    <a:pt x="198" y="1856"/>
                  </a:lnTo>
                  <a:lnTo>
                    <a:pt x="206" y="1859"/>
                  </a:lnTo>
                  <a:lnTo>
                    <a:pt x="504" y="1910"/>
                  </a:lnTo>
                  <a:lnTo>
                    <a:pt x="524" y="1916"/>
                  </a:lnTo>
                  <a:lnTo>
                    <a:pt x="544" y="1927"/>
                  </a:lnTo>
                  <a:lnTo>
                    <a:pt x="559" y="1942"/>
                  </a:lnTo>
                  <a:lnTo>
                    <a:pt x="571" y="1959"/>
                  </a:lnTo>
                  <a:lnTo>
                    <a:pt x="580" y="1980"/>
                  </a:lnTo>
                  <a:lnTo>
                    <a:pt x="602" y="2057"/>
                  </a:lnTo>
                  <a:lnTo>
                    <a:pt x="631" y="2131"/>
                  </a:lnTo>
                  <a:lnTo>
                    <a:pt x="665" y="2204"/>
                  </a:lnTo>
                  <a:lnTo>
                    <a:pt x="703" y="2274"/>
                  </a:lnTo>
                  <a:lnTo>
                    <a:pt x="713" y="2294"/>
                  </a:lnTo>
                  <a:lnTo>
                    <a:pt x="717" y="2316"/>
                  </a:lnTo>
                  <a:lnTo>
                    <a:pt x="716" y="2337"/>
                  </a:lnTo>
                  <a:lnTo>
                    <a:pt x="710" y="2359"/>
                  </a:lnTo>
                  <a:lnTo>
                    <a:pt x="699" y="2378"/>
                  </a:lnTo>
                  <a:lnTo>
                    <a:pt x="526" y="2621"/>
                  </a:lnTo>
                  <a:lnTo>
                    <a:pt x="523" y="2629"/>
                  </a:lnTo>
                  <a:lnTo>
                    <a:pt x="524" y="2637"/>
                  </a:lnTo>
                  <a:lnTo>
                    <a:pt x="528" y="2646"/>
                  </a:lnTo>
                  <a:lnTo>
                    <a:pt x="738" y="2855"/>
                  </a:lnTo>
                  <a:lnTo>
                    <a:pt x="741" y="2858"/>
                  </a:lnTo>
                  <a:lnTo>
                    <a:pt x="745" y="2860"/>
                  </a:lnTo>
                  <a:lnTo>
                    <a:pt x="749" y="2861"/>
                  </a:lnTo>
                  <a:lnTo>
                    <a:pt x="752" y="2861"/>
                  </a:lnTo>
                  <a:lnTo>
                    <a:pt x="755" y="2861"/>
                  </a:lnTo>
                  <a:lnTo>
                    <a:pt x="759" y="2859"/>
                  </a:lnTo>
                  <a:lnTo>
                    <a:pt x="762" y="2858"/>
                  </a:lnTo>
                  <a:lnTo>
                    <a:pt x="1009" y="2681"/>
                  </a:lnTo>
                  <a:lnTo>
                    <a:pt x="1026" y="2672"/>
                  </a:lnTo>
                  <a:lnTo>
                    <a:pt x="1044" y="2666"/>
                  </a:lnTo>
                  <a:lnTo>
                    <a:pt x="1063" y="2664"/>
                  </a:lnTo>
                  <a:lnTo>
                    <a:pt x="1079" y="2666"/>
                  </a:lnTo>
                  <a:lnTo>
                    <a:pt x="1096" y="2670"/>
                  </a:lnTo>
                  <a:lnTo>
                    <a:pt x="1111" y="2677"/>
                  </a:lnTo>
                  <a:lnTo>
                    <a:pt x="1181" y="2713"/>
                  </a:lnTo>
                  <a:lnTo>
                    <a:pt x="1252" y="2746"/>
                  </a:lnTo>
                  <a:lnTo>
                    <a:pt x="1325" y="2773"/>
                  </a:lnTo>
                  <a:lnTo>
                    <a:pt x="1400" y="2795"/>
                  </a:lnTo>
                  <a:lnTo>
                    <a:pt x="1420" y="2803"/>
                  </a:lnTo>
                  <a:lnTo>
                    <a:pt x="1438" y="2816"/>
                  </a:lnTo>
                  <a:lnTo>
                    <a:pt x="1453" y="2831"/>
                  </a:lnTo>
                  <a:lnTo>
                    <a:pt x="1463" y="2849"/>
                  </a:lnTo>
                  <a:lnTo>
                    <a:pt x="1469" y="2871"/>
                  </a:lnTo>
                  <a:lnTo>
                    <a:pt x="1519" y="3167"/>
                  </a:lnTo>
                  <a:lnTo>
                    <a:pt x="1522" y="3175"/>
                  </a:lnTo>
                  <a:lnTo>
                    <a:pt x="1529" y="3180"/>
                  </a:lnTo>
                  <a:lnTo>
                    <a:pt x="1537" y="3182"/>
                  </a:lnTo>
                  <a:lnTo>
                    <a:pt x="1834" y="3182"/>
                  </a:lnTo>
                  <a:lnTo>
                    <a:pt x="1842" y="3180"/>
                  </a:lnTo>
                  <a:lnTo>
                    <a:pt x="1848" y="3175"/>
                  </a:lnTo>
                  <a:lnTo>
                    <a:pt x="1851" y="3167"/>
                  </a:lnTo>
                  <a:lnTo>
                    <a:pt x="1902" y="2871"/>
                  </a:lnTo>
                  <a:lnTo>
                    <a:pt x="1908" y="2850"/>
                  </a:lnTo>
                  <a:lnTo>
                    <a:pt x="1918" y="2831"/>
                  </a:lnTo>
                  <a:lnTo>
                    <a:pt x="1932" y="2816"/>
                  </a:lnTo>
                  <a:lnTo>
                    <a:pt x="1951" y="2803"/>
                  </a:lnTo>
                  <a:lnTo>
                    <a:pt x="1971" y="2795"/>
                  </a:lnTo>
                  <a:lnTo>
                    <a:pt x="2048" y="2773"/>
                  </a:lnTo>
                  <a:lnTo>
                    <a:pt x="2123" y="2745"/>
                  </a:lnTo>
                  <a:lnTo>
                    <a:pt x="2196" y="2711"/>
                  </a:lnTo>
                  <a:lnTo>
                    <a:pt x="2266" y="2672"/>
                  </a:lnTo>
                  <a:lnTo>
                    <a:pt x="2287" y="2664"/>
                  </a:lnTo>
                  <a:lnTo>
                    <a:pt x="2308" y="2660"/>
                  </a:lnTo>
                  <a:lnTo>
                    <a:pt x="2330" y="2661"/>
                  </a:lnTo>
                  <a:lnTo>
                    <a:pt x="2351" y="2666"/>
                  </a:lnTo>
                  <a:lnTo>
                    <a:pt x="2370" y="2677"/>
                  </a:lnTo>
                  <a:lnTo>
                    <a:pt x="2614" y="2850"/>
                  </a:lnTo>
                  <a:lnTo>
                    <a:pt x="2617" y="2853"/>
                  </a:lnTo>
                  <a:lnTo>
                    <a:pt x="2620" y="2854"/>
                  </a:lnTo>
                  <a:lnTo>
                    <a:pt x="2625" y="2855"/>
                  </a:lnTo>
                  <a:lnTo>
                    <a:pt x="2628" y="2855"/>
                  </a:lnTo>
                  <a:lnTo>
                    <a:pt x="2631" y="2854"/>
                  </a:lnTo>
                  <a:lnTo>
                    <a:pt x="2635" y="2851"/>
                  </a:lnTo>
                  <a:lnTo>
                    <a:pt x="2638" y="2848"/>
                  </a:lnTo>
                  <a:lnTo>
                    <a:pt x="2848" y="2638"/>
                  </a:lnTo>
                  <a:lnTo>
                    <a:pt x="2853" y="2631"/>
                  </a:lnTo>
                  <a:lnTo>
                    <a:pt x="2853" y="2623"/>
                  </a:lnTo>
                  <a:lnTo>
                    <a:pt x="2850" y="2615"/>
                  </a:lnTo>
                  <a:lnTo>
                    <a:pt x="2676" y="2370"/>
                  </a:lnTo>
                  <a:lnTo>
                    <a:pt x="2665" y="2351"/>
                  </a:lnTo>
                  <a:lnTo>
                    <a:pt x="2659" y="2329"/>
                  </a:lnTo>
                  <a:lnTo>
                    <a:pt x="2659" y="2308"/>
                  </a:lnTo>
                  <a:lnTo>
                    <a:pt x="2663" y="2286"/>
                  </a:lnTo>
                  <a:lnTo>
                    <a:pt x="2672" y="2267"/>
                  </a:lnTo>
                  <a:lnTo>
                    <a:pt x="2711" y="2196"/>
                  </a:lnTo>
                  <a:lnTo>
                    <a:pt x="2743" y="2123"/>
                  </a:lnTo>
                  <a:lnTo>
                    <a:pt x="2772" y="2048"/>
                  </a:lnTo>
                  <a:lnTo>
                    <a:pt x="2794" y="1972"/>
                  </a:lnTo>
                  <a:lnTo>
                    <a:pt x="2803" y="1951"/>
                  </a:lnTo>
                  <a:lnTo>
                    <a:pt x="2814" y="1933"/>
                  </a:lnTo>
                  <a:lnTo>
                    <a:pt x="2830" y="1918"/>
                  </a:lnTo>
                  <a:lnTo>
                    <a:pt x="2849" y="1908"/>
                  </a:lnTo>
                  <a:lnTo>
                    <a:pt x="2870" y="1902"/>
                  </a:lnTo>
                  <a:lnTo>
                    <a:pt x="3166" y="1852"/>
                  </a:lnTo>
                  <a:lnTo>
                    <a:pt x="3174" y="1849"/>
                  </a:lnTo>
                  <a:lnTo>
                    <a:pt x="3180" y="1843"/>
                  </a:lnTo>
                  <a:lnTo>
                    <a:pt x="3182" y="1834"/>
                  </a:lnTo>
                  <a:lnTo>
                    <a:pt x="3183" y="1834"/>
                  </a:lnTo>
                  <a:lnTo>
                    <a:pt x="3183" y="1537"/>
                  </a:lnTo>
                  <a:lnTo>
                    <a:pt x="3181" y="1529"/>
                  </a:lnTo>
                  <a:lnTo>
                    <a:pt x="3175" y="1523"/>
                  </a:lnTo>
                  <a:lnTo>
                    <a:pt x="3167" y="1519"/>
                  </a:lnTo>
                  <a:lnTo>
                    <a:pt x="2871" y="1469"/>
                  </a:lnTo>
                  <a:lnTo>
                    <a:pt x="2850" y="1464"/>
                  </a:lnTo>
                  <a:lnTo>
                    <a:pt x="2831" y="1452"/>
                  </a:lnTo>
                  <a:lnTo>
                    <a:pt x="2815" y="1438"/>
                  </a:lnTo>
                  <a:lnTo>
                    <a:pt x="2803" y="1421"/>
                  </a:lnTo>
                  <a:lnTo>
                    <a:pt x="2796" y="1399"/>
                  </a:lnTo>
                  <a:lnTo>
                    <a:pt x="2773" y="1322"/>
                  </a:lnTo>
                  <a:lnTo>
                    <a:pt x="2744" y="1248"/>
                  </a:lnTo>
                  <a:lnTo>
                    <a:pt x="2712" y="1175"/>
                  </a:lnTo>
                  <a:lnTo>
                    <a:pt x="2673" y="1104"/>
                  </a:lnTo>
                  <a:lnTo>
                    <a:pt x="2663" y="1085"/>
                  </a:lnTo>
                  <a:lnTo>
                    <a:pt x="2659" y="1063"/>
                  </a:lnTo>
                  <a:lnTo>
                    <a:pt x="2660" y="1042"/>
                  </a:lnTo>
                  <a:lnTo>
                    <a:pt x="2666" y="1020"/>
                  </a:lnTo>
                  <a:lnTo>
                    <a:pt x="2677" y="1001"/>
                  </a:lnTo>
                  <a:lnTo>
                    <a:pt x="2851" y="757"/>
                  </a:lnTo>
                  <a:lnTo>
                    <a:pt x="2854" y="749"/>
                  </a:lnTo>
                  <a:lnTo>
                    <a:pt x="2853" y="740"/>
                  </a:lnTo>
                  <a:lnTo>
                    <a:pt x="2849" y="732"/>
                  </a:lnTo>
                  <a:lnTo>
                    <a:pt x="2639" y="522"/>
                  </a:lnTo>
                  <a:lnTo>
                    <a:pt x="2635" y="520"/>
                  </a:lnTo>
                  <a:lnTo>
                    <a:pt x="2632" y="518"/>
                  </a:lnTo>
                  <a:lnTo>
                    <a:pt x="2629" y="517"/>
                  </a:lnTo>
                  <a:lnTo>
                    <a:pt x="2626" y="517"/>
                  </a:lnTo>
                  <a:lnTo>
                    <a:pt x="2622" y="517"/>
                  </a:lnTo>
                  <a:lnTo>
                    <a:pt x="2618" y="519"/>
                  </a:lnTo>
                  <a:lnTo>
                    <a:pt x="2615" y="520"/>
                  </a:lnTo>
                  <a:lnTo>
                    <a:pt x="2372" y="695"/>
                  </a:lnTo>
                  <a:lnTo>
                    <a:pt x="2352" y="706"/>
                  </a:lnTo>
                  <a:lnTo>
                    <a:pt x="2332" y="712"/>
                  </a:lnTo>
                  <a:lnTo>
                    <a:pt x="2310" y="713"/>
                  </a:lnTo>
                  <a:lnTo>
                    <a:pt x="2289" y="709"/>
                  </a:lnTo>
                  <a:lnTo>
                    <a:pt x="2268" y="700"/>
                  </a:lnTo>
                  <a:lnTo>
                    <a:pt x="2196" y="661"/>
                  </a:lnTo>
                  <a:lnTo>
                    <a:pt x="2122" y="627"/>
                  </a:lnTo>
                  <a:lnTo>
                    <a:pt x="2045" y="598"/>
                  </a:lnTo>
                  <a:lnTo>
                    <a:pt x="1966" y="576"/>
                  </a:lnTo>
                  <a:lnTo>
                    <a:pt x="1946" y="567"/>
                  </a:lnTo>
                  <a:lnTo>
                    <a:pt x="1928" y="555"/>
                  </a:lnTo>
                  <a:lnTo>
                    <a:pt x="1913" y="540"/>
                  </a:lnTo>
                  <a:lnTo>
                    <a:pt x="1903" y="520"/>
                  </a:lnTo>
                  <a:lnTo>
                    <a:pt x="1896" y="499"/>
                  </a:lnTo>
                  <a:lnTo>
                    <a:pt x="1847" y="205"/>
                  </a:lnTo>
                  <a:lnTo>
                    <a:pt x="1843" y="198"/>
                  </a:lnTo>
                  <a:lnTo>
                    <a:pt x="1837" y="192"/>
                  </a:lnTo>
                  <a:lnTo>
                    <a:pt x="1829" y="189"/>
                  </a:lnTo>
                  <a:lnTo>
                    <a:pt x="1532" y="189"/>
                  </a:lnTo>
                  <a:close/>
                  <a:moveTo>
                    <a:pt x="1531" y="0"/>
                  </a:moveTo>
                  <a:lnTo>
                    <a:pt x="1827" y="0"/>
                  </a:lnTo>
                  <a:lnTo>
                    <a:pt x="1861" y="3"/>
                  </a:lnTo>
                  <a:lnTo>
                    <a:pt x="1892" y="10"/>
                  </a:lnTo>
                  <a:lnTo>
                    <a:pt x="1922" y="24"/>
                  </a:lnTo>
                  <a:lnTo>
                    <a:pt x="1950" y="40"/>
                  </a:lnTo>
                  <a:lnTo>
                    <a:pt x="1973" y="60"/>
                  </a:lnTo>
                  <a:lnTo>
                    <a:pt x="1995" y="84"/>
                  </a:lnTo>
                  <a:lnTo>
                    <a:pt x="2012" y="112"/>
                  </a:lnTo>
                  <a:lnTo>
                    <a:pt x="2024" y="141"/>
                  </a:lnTo>
                  <a:lnTo>
                    <a:pt x="2033" y="174"/>
                  </a:lnTo>
                  <a:lnTo>
                    <a:pt x="2073" y="408"/>
                  </a:lnTo>
                  <a:lnTo>
                    <a:pt x="2153" y="435"/>
                  </a:lnTo>
                  <a:lnTo>
                    <a:pt x="2233" y="468"/>
                  </a:lnTo>
                  <a:lnTo>
                    <a:pt x="2310" y="506"/>
                  </a:lnTo>
                  <a:lnTo>
                    <a:pt x="2506" y="367"/>
                  </a:lnTo>
                  <a:lnTo>
                    <a:pt x="2533" y="349"/>
                  </a:lnTo>
                  <a:lnTo>
                    <a:pt x="2563" y="338"/>
                  </a:lnTo>
                  <a:lnTo>
                    <a:pt x="2594" y="330"/>
                  </a:lnTo>
                  <a:lnTo>
                    <a:pt x="2627" y="328"/>
                  </a:lnTo>
                  <a:lnTo>
                    <a:pt x="2659" y="331"/>
                  </a:lnTo>
                  <a:lnTo>
                    <a:pt x="2691" y="338"/>
                  </a:lnTo>
                  <a:lnTo>
                    <a:pt x="2721" y="350"/>
                  </a:lnTo>
                  <a:lnTo>
                    <a:pt x="2748" y="368"/>
                  </a:lnTo>
                  <a:lnTo>
                    <a:pt x="2773" y="389"/>
                  </a:lnTo>
                  <a:lnTo>
                    <a:pt x="2983" y="599"/>
                  </a:lnTo>
                  <a:lnTo>
                    <a:pt x="3005" y="624"/>
                  </a:lnTo>
                  <a:lnTo>
                    <a:pt x="3022" y="652"/>
                  </a:lnTo>
                  <a:lnTo>
                    <a:pt x="3034" y="682"/>
                  </a:lnTo>
                  <a:lnTo>
                    <a:pt x="3042" y="713"/>
                  </a:lnTo>
                  <a:lnTo>
                    <a:pt x="3044" y="745"/>
                  </a:lnTo>
                  <a:lnTo>
                    <a:pt x="3042" y="776"/>
                  </a:lnTo>
                  <a:lnTo>
                    <a:pt x="3035" y="808"/>
                  </a:lnTo>
                  <a:lnTo>
                    <a:pt x="3023" y="839"/>
                  </a:lnTo>
                  <a:lnTo>
                    <a:pt x="3005" y="868"/>
                  </a:lnTo>
                  <a:lnTo>
                    <a:pt x="2866" y="1062"/>
                  </a:lnTo>
                  <a:lnTo>
                    <a:pt x="2903" y="1137"/>
                  </a:lnTo>
                  <a:lnTo>
                    <a:pt x="2935" y="1213"/>
                  </a:lnTo>
                  <a:lnTo>
                    <a:pt x="2961" y="1292"/>
                  </a:lnTo>
                  <a:lnTo>
                    <a:pt x="3198" y="1332"/>
                  </a:lnTo>
                  <a:lnTo>
                    <a:pt x="3231" y="1340"/>
                  </a:lnTo>
                  <a:lnTo>
                    <a:pt x="3260" y="1353"/>
                  </a:lnTo>
                  <a:lnTo>
                    <a:pt x="3288" y="1370"/>
                  </a:lnTo>
                  <a:lnTo>
                    <a:pt x="3312" y="1391"/>
                  </a:lnTo>
                  <a:lnTo>
                    <a:pt x="3332" y="1416"/>
                  </a:lnTo>
                  <a:lnTo>
                    <a:pt x="3348" y="1442"/>
                  </a:lnTo>
                  <a:lnTo>
                    <a:pt x="3361" y="1473"/>
                  </a:lnTo>
                  <a:lnTo>
                    <a:pt x="3368" y="1505"/>
                  </a:lnTo>
                  <a:lnTo>
                    <a:pt x="3370" y="1537"/>
                  </a:lnTo>
                  <a:lnTo>
                    <a:pt x="3370" y="1834"/>
                  </a:lnTo>
                  <a:lnTo>
                    <a:pt x="3368" y="1867"/>
                  </a:lnTo>
                  <a:lnTo>
                    <a:pt x="3360" y="1899"/>
                  </a:lnTo>
                  <a:lnTo>
                    <a:pt x="3347" y="1929"/>
                  </a:lnTo>
                  <a:lnTo>
                    <a:pt x="3331" y="1956"/>
                  </a:lnTo>
                  <a:lnTo>
                    <a:pt x="3311" y="1981"/>
                  </a:lnTo>
                  <a:lnTo>
                    <a:pt x="3286" y="2001"/>
                  </a:lnTo>
                  <a:lnTo>
                    <a:pt x="3259" y="2019"/>
                  </a:lnTo>
                  <a:lnTo>
                    <a:pt x="3229" y="2031"/>
                  </a:lnTo>
                  <a:lnTo>
                    <a:pt x="3197" y="2039"/>
                  </a:lnTo>
                  <a:lnTo>
                    <a:pt x="2960" y="2079"/>
                  </a:lnTo>
                  <a:lnTo>
                    <a:pt x="2934" y="2157"/>
                  </a:lnTo>
                  <a:lnTo>
                    <a:pt x="2901" y="2234"/>
                  </a:lnTo>
                  <a:lnTo>
                    <a:pt x="2865" y="2309"/>
                  </a:lnTo>
                  <a:lnTo>
                    <a:pt x="3004" y="2504"/>
                  </a:lnTo>
                  <a:lnTo>
                    <a:pt x="3022" y="2533"/>
                  </a:lnTo>
                  <a:lnTo>
                    <a:pt x="3033" y="2564"/>
                  </a:lnTo>
                  <a:lnTo>
                    <a:pt x="3040" y="2594"/>
                  </a:lnTo>
                  <a:lnTo>
                    <a:pt x="3043" y="2627"/>
                  </a:lnTo>
                  <a:lnTo>
                    <a:pt x="3040" y="2659"/>
                  </a:lnTo>
                  <a:lnTo>
                    <a:pt x="3033" y="2690"/>
                  </a:lnTo>
                  <a:lnTo>
                    <a:pt x="3021" y="2719"/>
                  </a:lnTo>
                  <a:lnTo>
                    <a:pt x="3003" y="2747"/>
                  </a:lnTo>
                  <a:lnTo>
                    <a:pt x="2982" y="2773"/>
                  </a:lnTo>
                  <a:lnTo>
                    <a:pt x="2772" y="2983"/>
                  </a:lnTo>
                  <a:lnTo>
                    <a:pt x="2746" y="3004"/>
                  </a:lnTo>
                  <a:lnTo>
                    <a:pt x="2719" y="3022"/>
                  </a:lnTo>
                  <a:lnTo>
                    <a:pt x="2689" y="3034"/>
                  </a:lnTo>
                  <a:lnTo>
                    <a:pt x="2657" y="3041"/>
                  </a:lnTo>
                  <a:lnTo>
                    <a:pt x="2625" y="3044"/>
                  </a:lnTo>
                  <a:lnTo>
                    <a:pt x="2593" y="3041"/>
                  </a:lnTo>
                  <a:lnTo>
                    <a:pt x="2561" y="3034"/>
                  </a:lnTo>
                  <a:lnTo>
                    <a:pt x="2531" y="3022"/>
                  </a:lnTo>
                  <a:lnTo>
                    <a:pt x="2504" y="3005"/>
                  </a:lnTo>
                  <a:lnTo>
                    <a:pt x="2309" y="2866"/>
                  </a:lnTo>
                  <a:lnTo>
                    <a:pt x="2234" y="2902"/>
                  </a:lnTo>
                  <a:lnTo>
                    <a:pt x="2158" y="2933"/>
                  </a:lnTo>
                  <a:lnTo>
                    <a:pt x="2079" y="2961"/>
                  </a:lnTo>
                  <a:lnTo>
                    <a:pt x="2039" y="3198"/>
                  </a:lnTo>
                  <a:lnTo>
                    <a:pt x="2031" y="3229"/>
                  </a:lnTo>
                  <a:lnTo>
                    <a:pt x="2018" y="3260"/>
                  </a:lnTo>
                  <a:lnTo>
                    <a:pt x="2001" y="3287"/>
                  </a:lnTo>
                  <a:lnTo>
                    <a:pt x="1980" y="3311"/>
                  </a:lnTo>
                  <a:lnTo>
                    <a:pt x="1956" y="3332"/>
                  </a:lnTo>
                  <a:lnTo>
                    <a:pt x="1928" y="3348"/>
                  </a:lnTo>
                  <a:lnTo>
                    <a:pt x="1898" y="3361"/>
                  </a:lnTo>
                  <a:lnTo>
                    <a:pt x="1867" y="3369"/>
                  </a:lnTo>
                  <a:lnTo>
                    <a:pt x="1834" y="3371"/>
                  </a:lnTo>
                  <a:lnTo>
                    <a:pt x="1536" y="3371"/>
                  </a:lnTo>
                  <a:lnTo>
                    <a:pt x="1503" y="3369"/>
                  </a:lnTo>
                  <a:lnTo>
                    <a:pt x="1471" y="3361"/>
                  </a:lnTo>
                  <a:lnTo>
                    <a:pt x="1442" y="3348"/>
                  </a:lnTo>
                  <a:lnTo>
                    <a:pt x="1414" y="3332"/>
                  </a:lnTo>
                  <a:lnTo>
                    <a:pt x="1390" y="3311"/>
                  </a:lnTo>
                  <a:lnTo>
                    <a:pt x="1369" y="3287"/>
                  </a:lnTo>
                  <a:lnTo>
                    <a:pt x="1352" y="3260"/>
                  </a:lnTo>
                  <a:lnTo>
                    <a:pt x="1339" y="3229"/>
                  </a:lnTo>
                  <a:lnTo>
                    <a:pt x="1331" y="3198"/>
                  </a:lnTo>
                  <a:lnTo>
                    <a:pt x="1291" y="2961"/>
                  </a:lnTo>
                  <a:lnTo>
                    <a:pt x="1215" y="2934"/>
                  </a:lnTo>
                  <a:lnTo>
                    <a:pt x="1141" y="2904"/>
                  </a:lnTo>
                  <a:lnTo>
                    <a:pt x="1069" y="2869"/>
                  </a:lnTo>
                  <a:lnTo>
                    <a:pt x="871" y="3010"/>
                  </a:lnTo>
                  <a:lnTo>
                    <a:pt x="844" y="3027"/>
                  </a:lnTo>
                  <a:lnTo>
                    <a:pt x="814" y="3039"/>
                  </a:lnTo>
                  <a:lnTo>
                    <a:pt x="783" y="3046"/>
                  </a:lnTo>
                  <a:lnTo>
                    <a:pt x="751" y="3049"/>
                  </a:lnTo>
                  <a:lnTo>
                    <a:pt x="718" y="3046"/>
                  </a:lnTo>
                  <a:lnTo>
                    <a:pt x="686" y="3039"/>
                  </a:lnTo>
                  <a:lnTo>
                    <a:pt x="656" y="3026"/>
                  </a:lnTo>
                  <a:lnTo>
                    <a:pt x="629" y="3009"/>
                  </a:lnTo>
                  <a:lnTo>
                    <a:pt x="603" y="2988"/>
                  </a:lnTo>
                  <a:lnTo>
                    <a:pt x="394" y="2778"/>
                  </a:lnTo>
                  <a:lnTo>
                    <a:pt x="372" y="2752"/>
                  </a:lnTo>
                  <a:lnTo>
                    <a:pt x="355" y="2724"/>
                  </a:lnTo>
                  <a:lnTo>
                    <a:pt x="343" y="2695"/>
                  </a:lnTo>
                  <a:lnTo>
                    <a:pt x="335" y="2663"/>
                  </a:lnTo>
                  <a:lnTo>
                    <a:pt x="333" y="2631"/>
                  </a:lnTo>
                  <a:lnTo>
                    <a:pt x="335" y="2600"/>
                  </a:lnTo>
                  <a:lnTo>
                    <a:pt x="342" y="2569"/>
                  </a:lnTo>
                  <a:lnTo>
                    <a:pt x="354" y="2538"/>
                  </a:lnTo>
                  <a:lnTo>
                    <a:pt x="372" y="2509"/>
                  </a:lnTo>
                  <a:lnTo>
                    <a:pt x="510" y="2317"/>
                  </a:lnTo>
                  <a:lnTo>
                    <a:pt x="473" y="2242"/>
                  </a:lnTo>
                  <a:lnTo>
                    <a:pt x="440" y="2165"/>
                  </a:lnTo>
                  <a:lnTo>
                    <a:pt x="414" y="2087"/>
                  </a:lnTo>
                  <a:lnTo>
                    <a:pt x="174" y="2046"/>
                  </a:lnTo>
                  <a:lnTo>
                    <a:pt x="141" y="2038"/>
                  </a:lnTo>
                  <a:lnTo>
                    <a:pt x="112" y="2026"/>
                  </a:lnTo>
                  <a:lnTo>
                    <a:pt x="84" y="2009"/>
                  </a:lnTo>
                  <a:lnTo>
                    <a:pt x="60" y="1988"/>
                  </a:lnTo>
                  <a:lnTo>
                    <a:pt x="40" y="1963"/>
                  </a:lnTo>
                  <a:lnTo>
                    <a:pt x="23" y="1936"/>
                  </a:lnTo>
                  <a:lnTo>
                    <a:pt x="10" y="1906"/>
                  </a:lnTo>
                  <a:lnTo>
                    <a:pt x="3" y="1874"/>
                  </a:lnTo>
                  <a:lnTo>
                    <a:pt x="0" y="1841"/>
                  </a:lnTo>
                  <a:lnTo>
                    <a:pt x="0" y="1545"/>
                  </a:lnTo>
                  <a:lnTo>
                    <a:pt x="3" y="1511"/>
                  </a:lnTo>
                  <a:lnTo>
                    <a:pt x="10" y="1479"/>
                  </a:lnTo>
                  <a:lnTo>
                    <a:pt x="23" y="1449"/>
                  </a:lnTo>
                  <a:lnTo>
                    <a:pt x="40" y="1423"/>
                  </a:lnTo>
                  <a:lnTo>
                    <a:pt x="60" y="1398"/>
                  </a:lnTo>
                  <a:lnTo>
                    <a:pt x="84" y="1378"/>
                  </a:lnTo>
                  <a:lnTo>
                    <a:pt x="112" y="1360"/>
                  </a:lnTo>
                  <a:lnTo>
                    <a:pt x="141" y="1347"/>
                  </a:lnTo>
                  <a:lnTo>
                    <a:pt x="174" y="1339"/>
                  </a:lnTo>
                  <a:lnTo>
                    <a:pt x="408" y="1300"/>
                  </a:lnTo>
                  <a:lnTo>
                    <a:pt x="434" y="1221"/>
                  </a:lnTo>
                  <a:lnTo>
                    <a:pt x="465" y="1144"/>
                  </a:lnTo>
                  <a:lnTo>
                    <a:pt x="502" y="1069"/>
                  </a:lnTo>
                  <a:lnTo>
                    <a:pt x="360" y="872"/>
                  </a:lnTo>
                  <a:lnTo>
                    <a:pt x="344" y="843"/>
                  </a:lnTo>
                  <a:lnTo>
                    <a:pt x="332" y="812"/>
                  </a:lnTo>
                  <a:lnTo>
                    <a:pt x="325" y="780"/>
                  </a:lnTo>
                  <a:lnTo>
                    <a:pt x="323" y="749"/>
                  </a:lnTo>
                  <a:lnTo>
                    <a:pt x="325" y="717"/>
                  </a:lnTo>
                  <a:lnTo>
                    <a:pt x="333" y="686"/>
                  </a:lnTo>
                  <a:lnTo>
                    <a:pt x="345" y="657"/>
                  </a:lnTo>
                  <a:lnTo>
                    <a:pt x="361" y="629"/>
                  </a:lnTo>
                  <a:lnTo>
                    <a:pt x="383" y="603"/>
                  </a:lnTo>
                  <a:lnTo>
                    <a:pt x="594" y="393"/>
                  </a:lnTo>
                  <a:lnTo>
                    <a:pt x="618" y="372"/>
                  </a:lnTo>
                  <a:lnTo>
                    <a:pt x="646" y="354"/>
                  </a:lnTo>
                  <a:lnTo>
                    <a:pt x="676" y="342"/>
                  </a:lnTo>
                  <a:lnTo>
                    <a:pt x="708" y="335"/>
                  </a:lnTo>
                  <a:lnTo>
                    <a:pt x="741" y="332"/>
                  </a:lnTo>
                  <a:lnTo>
                    <a:pt x="773" y="335"/>
                  </a:lnTo>
                  <a:lnTo>
                    <a:pt x="805" y="342"/>
                  </a:lnTo>
                  <a:lnTo>
                    <a:pt x="835" y="354"/>
                  </a:lnTo>
                  <a:lnTo>
                    <a:pt x="862" y="371"/>
                  </a:lnTo>
                  <a:lnTo>
                    <a:pt x="1056" y="510"/>
                  </a:lnTo>
                  <a:lnTo>
                    <a:pt x="1129" y="473"/>
                  </a:lnTo>
                  <a:lnTo>
                    <a:pt x="1206" y="440"/>
                  </a:lnTo>
                  <a:lnTo>
                    <a:pt x="1284" y="414"/>
                  </a:lnTo>
                  <a:lnTo>
                    <a:pt x="1325" y="174"/>
                  </a:lnTo>
                  <a:lnTo>
                    <a:pt x="1333" y="141"/>
                  </a:lnTo>
                  <a:lnTo>
                    <a:pt x="1347" y="112"/>
                  </a:lnTo>
                  <a:lnTo>
                    <a:pt x="1363" y="84"/>
                  </a:lnTo>
                  <a:lnTo>
                    <a:pt x="1384" y="60"/>
                  </a:lnTo>
                  <a:lnTo>
                    <a:pt x="1409" y="40"/>
                  </a:lnTo>
                  <a:lnTo>
                    <a:pt x="1436" y="24"/>
                  </a:lnTo>
                  <a:lnTo>
                    <a:pt x="1465" y="10"/>
                  </a:lnTo>
                  <a:lnTo>
                    <a:pt x="1497" y="3"/>
                  </a:lnTo>
                  <a:lnTo>
                    <a:pt x="1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11149013" y="2078038"/>
              <a:ext cx="230187" cy="230188"/>
            </a:xfrm>
            <a:custGeom>
              <a:avLst/>
              <a:gdLst>
                <a:gd name="T0" fmla="*/ 613 w 1455"/>
                <a:gd name="T1" fmla="*/ 202 h 1455"/>
                <a:gd name="T2" fmla="*/ 457 w 1455"/>
                <a:gd name="T3" fmla="*/ 264 h 1455"/>
                <a:gd name="T4" fmla="*/ 329 w 1455"/>
                <a:gd name="T5" fmla="*/ 367 h 1455"/>
                <a:gd name="T6" fmla="*/ 238 w 1455"/>
                <a:gd name="T7" fmla="*/ 506 h 1455"/>
                <a:gd name="T8" fmla="*/ 194 w 1455"/>
                <a:gd name="T9" fmla="*/ 668 h 1455"/>
                <a:gd name="T10" fmla="*/ 203 w 1455"/>
                <a:gd name="T11" fmla="*/ 843 h 1455"/>
                <a:gd name="T12" fmla="*/ 264 w 1455"/>
                <a:gd name="T13" fmla="*/ 998 h 1455"/>
                <a:gd name="T14" fmla="*/ 368 w 1455"/>
                <a:gd name="T15" fmla="*/ 1126 h 1455"/>
                <a:gd name="T16" fmla="*/ 506 w 1455"/>
                <a:gd name="T17" fmla="*/ 1216 h 1455"/>
                <a:gd name="T18" fmla="*/ 669 w 1455"/>
                <a:gd name="T19" fmla="*/ 1262 h 1455"/>
                <a:gd name="T20" fmla="*/ 843 w 1455"/>
                <a:gd name="T21" fmla="*/ 1252 h 1455"/>
                <a:gd name="T22" fmla="*/ 999 w 1455"/>
                <a:gd name="T23" fmla="*/ 1191 h 1455"/>
                <a:gd name="T24" fmla="*/ 1126 w 1455"/>
                <a:gd name="T25" fmla="*/ 1087 h 1455"/>
                <a:gd name="T26" fmla="*/ 1217 w 1455"/>
                <a:gd name="T27" fmla="*/ 949 h 1455"/>
                <a:gd name="T28" fmla="*/ 1262 w 1455"/>
                <a:gd name="T29" fmla="*/ 786 h 1455"/>
                <a:gd name="T30" fmla="*/ 1253 w 1455"/>
                <a:gd name="T31" fmla="*/ 612 h 1455"/>
                <a:gd name="T32" fmla="*/ 1191 w 1455"/>
                <a:gd name="T33" fmla="*/ 456 h 1455"/>
                <a:gd name="T34" fmla="*/ 1088 w 1455"/>
                <a:gd name="T35" fmla="*/ 328 h 1455"/>
                <a:gd name="T36" fmla="*/ 950 w 1455"/>
                <a:gd name="T37" fmla="*/ 238 h 1455"/>
                <a:gd name="T38" fmla="*/ 786 w 1455"/>
                <a:gd name="T39" fmla="*/ 193 h 1455"/>
                <a:gd name="T40" fmla="*/ 794 w 1455"/>
                <a:gd name="T41" fmla="*/ 3 h 1455"/>
                <a:gd name="T42" fmla="*/ 981 w 1455"/>
                <a:gd name="T43" fmla="*/ 46 h 1455"/>
                <a:gd name="T44" fmla="*/ 1147 w 1455"/>
                <a:gd name="T45" fmla="*/ 133 h 1455"/>
                <a:gd name="T46" fmla="*/ 1284 w 1455"/>
                <a:gd name="T47" fmla="*/ 259 h 1455"/>
                <a:gd name="T48" fmla="*/ 1385 w 1455"/>
                <a:gd name="T49" fmla="*/ 416 h 1455"/>
                <a:gd name="T50" fmla="*/ 1443 w 1455"/>
                <a:gd name="T51" fmla="*/ 597 h 1455"/>
                <a:gd name="T52" fmla="*/ 1451 w 1455"/>
                <a:gd name="T53" fmla="*/ 793 h 1455"/>
                <a:gd name="T54" fmla="*/ 1409 w 1455"/>
                <a:gd name="T55" fmla="*/ 981 h 1455"/>
                <a:gd name="T56" fmla="*/ 1321 w 1455"/>
                <a:gd name="T57" fmla="*/ 1147 h 1455"/>
                <a:gd name="T58" fmla="*/ 1196 w 1455"/>
                <a:gd name="T59" fmla="*/ 1284 h 1455"/>
                <a:gd name="T60" fmla="*/ 1039 w 1455"/>
                <a:gd name="T61" fmla="*/ 1384 h 1455"/>
                <a:gd name="T62" fmla="*/ 859 w 1455"/>
                <a:gd name="T63" fmla="*/ 1443 h 1455"/>
                <a:gd name="T64" fmla="*/ 662 w 1455"/>
                <a:gd name="T65" fmla="*/ 1452 h 1455"/>
                <a:gd name="T66" fmla="*/ 475 w 1455"/>
                <a:gd name="T67" fmla="*/ 1409 h 1455"/>
                <a:gd name="T68" fmla="*/ 309 w 1455"/>
                <a:gd name="T69" fmla="*/ 1322 h 1455"/>
                <a:gd name="T70" fmla="*/ 171 w 1455"/>
                <a:gd name="T71" fmla="*/ 1196 h 1455"/>
                <a:gd name="T72" fmla="*/ 70 w 1455"/>
                <a:gd name="T73" fmla="*/ 1039 h 1455"/>
                <a:gd name="T74" fmla="*/ 12 w 1455"/>
                <a:gd name="T75" fmla="*/ 858 h 1455"/>
                <a:gd name="T76" fmla="*/ 4 w 1455"/>
                <a:gd name="T77" fmla="*/ 661 h 1455"/>
                <a:gd name="T78" fmla="*/ 46 w 1455"/>
                <a:gd name="T79" fmla="*/ 474 h 1455"/>
                <a:gd name="T80" fmla="*/ 134 w 1455"/>
                <a:gd name="T81" fmla="*/ 308 h 1455"/>
                <a:gd name="T82" fmla="*/ 260 w 1455"/>
                <a:gd name="T83" fmla="*/ 171 h 1455"/>
                <a:gd name="T84" fmla="*/ 416 w 1455"/>
                <a:gd name="T85" fmla="*/ 70 h 1455"/>
                <a:gd name="T86" fmla="*/ 597 w 1455"/>
                <a:gd name="T87" fmla="*/ 12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5" h="1455">
                  <a:moveTo>
                    <a:pt x="727" y="190"/>
                  </a:moveTo>
                  <a:lnTo>
                    <a:pt x="669" y="193"/>
                  </a:lnTo>
                  <a:lnTo>
                    <a:pt x="613" y="202"/>
                  </a:lnTo>
                  <a:lnTo>
                    <a:pt x="558" y="218"/>
                  </a:lnTo>
                  <a:lnTo>
                    <a:pt x="506" y="238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8"/>
                  </a:lnTo>
                  <a:lnTo>
                    <a:pt x="329" y="367"/>
                  </a:lnTo>
                  <a:lnTo>
                    <a:pt x="294" y="410"/>
                  </a:lnTo>
                  <a:lnTo>
                    <a:pt x="264" y="456"/>
                  </a:lnTo>
                  <a:lnTo>
                    <a:pt x="238" y="506"/>
                  </a:lnTo>
                  <a:lnTo>
                    <a:pt x="218" y="558"/>
                  </a:lnTo>
                  <a:lnTo>
                    <a:pt x="203" y="612"/>
                  </a:lnTo>
                  <a:lnTo>
                    <a:pt x="194" y="668"/>
                  </a:lnTo>
                  <a:lnTo>
                    <a:pt x="191" y="728"/>
                  </a:lnTo>
                  <a:lnTo>
                    <a:pt x="194" y="786"/>
                  </a:lnTo>
                  <a:lnTo>
                    <a:pt x="203" y="843"/>
                  </a:lnTo>
                  <a:lnTo>
                    <a:pt x="218" y="897"/>
                  </a:lnTo>
                  <a:lnTo>
                    <a:pt x="238" y="949"/>
                  </a:lnTo>
                  <a:lnTo>
                    <a:pt x="264" y="998"/>
                  </a:lnTo>
                  <a:lnTo>
                    <a:pt x="294" y="1044"/>
                  </a:lnTo>
                  <a:lnTo>
                    <a:pt x="329" y="1087"/>
                  </a:lnTo>
                  <a:lnTo>
                    <a:pt x="368" y="1126"/>
                  </a:lnTo>
                  <a:lnTo>
                    <a:pt x="410" y="1161"/>
                  </a:lnTo>
                  <a:lnTo>
                    <a:pt x="457" y="1191"/>
                  </a:lnTo>
                  <a:lnTo>
                    <a:pt x="506" y="1216"/>
                  </a:lnTo>
                  <a:lnTo>
                    <a:pt x="558" y="1237"/>
                  </a:lnTo>
                  <a:lnTo>
                    <a:pt x="613" y="1252"/>
                  </a:lnTo>
                  <a:lnTo>
                    <a:pt x="669" y="1262"/>
                  </a:lnTo>
                  <a:lnTo>
                    <a:pt x="727" y="1265"/>
                  </a:lnTo>
                  <a:lnTo>
                    <a:pt x="786" y="1262"/>
                  </a:lnTo>
                  <a:lnTo>
                    <a:pt x="843" y="1252"/>
                  </a:lnTo>
                  <a:lnTo>
                    <a:pt x="897" y="1237"/>
                  </a:lnTo>
                  <a:lnTo>
                    <a:pt x="950" y="1216"/>
                  </a:lnTo>
                  <a:lnTo>
                    <a:pt x="999" y="1191"/>
                  </a:lnTo>
                  <a:lnTo>
                    <a:pt x="1045" y="1161"/>
                  </a:lnTo>
                  <a:lnTo>
                    <a:pt x="1088" y="1126"/>
                  </a:lnTo>
                  <a:lnTo>
                    <a:pt x="1126" y="1087"/>
                  </a:lnTo>
                  <a:lnTo>
                    <a:pt x="1161" y="1044"/>
                  </a:lnTo>
                  <a:lnTo>
                    <a:pt x="1191" y="998"/>
                  </a:lnTo>
                  <a:lnTo>
                    <a:pt x="1217" y="949"/>
                  </a:lnTo>
                  <a:lnTo>
                    <a:pt x="1237" y="897"/>
                  </a:lnTo>
                  <a:lnTo>
                    <a:pt x="1253" y="843"/>
                  </a:lnTo>
                  <a:lnTo>
                    <a:pt x="1262" y="786"/>
                  </a:lnTo>
                  <a:lnTo>
                    <a:pt x="1265" y="728"/>
                  </a:lnTo>
                  <a:lnTo>
                    <a:pt x="1262" y="668"/>
                  </a:lnTo>
                  <a:lnTo>
                    <a:pt x="1253" y="612"/>
                  </a:lnTo>
                  <a:lnTo>
                    <a:pt x="1237" y="558"/>
                  </a:lnTo>
                  <a:lnTo>
                    <a:pt x="1217" y="506"/>
                  </a:lnTo>
                  <a:lnTo>
                    <a:pt x="1191" y="456"/>
                  </a:lnTo>
                  <a:lnTo>
                    <a:pt x="1161" y="410"/>
                  </a:lnTo>
                  <a:lnTo>
                    <a:pt x="1126" y="367"/>
                  </a:lnTo>
                  <a:lnTo>
                    <a:pt x="1088" y="328"/>
                  </a:lnTo>
                  <a:lnTo>
                    <a:pt x="1045" y="294"/>
                  </a:lnTo>
                  <a:lnTo>
                    <a:pt x="999" y="264"/>
                  </a:lnTo>
                  <a:lnTo>
                    <a:pt x="950" y="238"/>
                  </a:lnTo>
                  <a:lnTo>
                    <a:pt x="897" y="218"/>
                  </a:lnTo>
                  <a:lnTo>
                    <a:pt x="843" y="202"/>
                  </a:lnTo>
                  <a:lnTo>
                    <a:pt x="786" y="193"/>
                  </a:lnTo>
                  <a:lnTo>
                    <a:pt x="727" y="190"/>
                  </a:lnTo>
                  <a:close/>
                  <a:moveTo>
                    <a:pt x="727" y="0"/>
                  </a:moveTo>
                  <a:lnTo>
                    <a:pt x="794" y="3"/>
                  </a:lnTo>
                  <a:lnTo>
                    <a:pt x="859" y="12"/>
                  </a:lnTo>
                  <a:lnTo>
                    <a:pt x="921" y="26"/>
                  </a:lnTo>
                  <a:lnTo>
                    <a:pt x="981" y="46"/>
                  </a:lnTo>
                  <a:lnTo>
                    <a:pt x="1039" y="70"/>
                  </a:lnTo>
                  <a:lnTo>
                    <a:pt x="1094" y="99"/>
                  </a:lnTo>
                  <a:lnTo>
                    <a:pt x="1147" y="133"/>
                  </a:lnTo>
                  <a:lnTo>
                    <a:pt x="1196" y="171"/>
                  </a:lnTo>
                  <a:lnTo>
                    <a:pt x="1242" y="213"/>
                  </a:lnTo>
                  <a:lnTo>
                    <a:pt x="1284" y="259"/>
                  </a:lnTo>
                  <a:lnTo>
                    <a:pt x="1321" y="308"/>
                  </a:lnTo>
                  <a:lnTo>
                    <a:pt x="1355" y="360"/>
                  </a:lnTo>
                  <a:lnTo>
                    <a:pt x="1385" y="416"/>
                  </a:lnTo>
                  <a:lnTo>
                    <a:pt x="1409" y="474"/>
                  </a:lnTo>
                  <a:lnTo>
                    <a:pt x="1429" y="534"/>
                  </a:lnTo>
                  <a:lnTo>
                    <a:pt x="1443" y="597"/>
                  </a:lnTo>
                  <a:lnTo>
                    <a:pt x="1451" y="661"/>
                  </a:lnTo>
                  <a:lnTo>
                    <a:pt x="1455" y="728"/>
                  </a:lnTo>
                  <a:lnTo>
                    <a:pt x="1451" y="793"/>
                  </a:lnTo>
                  <a:lnTo>
                    <a:pt x="1443" y="858"/>
                  </a:lnTo>
                  <a:lnTo>
                    <a:pt x="1429" y="920"/>
                  </a:lnTo>
                  <a:lnTo>
                    <a:pt x="1409" y="981"/>
                  </a:lnTo>
                  <a:lnTo>
                    <a:pt x="1385" y="1039"/>
                  </a:lnTo>
                  <a:lnTo>
                    <a:pt x="1355" y="1095"/>
                  </a:lnTo>
                  <a:lnTo>
                    <a:pt x="1321" y="1147"/>
                  </a:lnTo>
                  <a:lnTo>
                    <a:pt x="1284" y="1196"/>
                  </a:lnTo>
                  <a:lnTo>
                    <a:pt x="1242" y="1242"/>
                  </a:lnTo>
                  <a:lnTo>
                    <a:pt x="1196" y="1284"/>
                  </a:lnTo>
                  <a:lnTo>
                    <a:pt x="1147" y="1322"/>
                  </a:lnTo>
                  <a:lnTo>
                    <a:pt x="1094" y="1356"/>
                  </a:lnTo>
                  <a:lnTo>
                    <a:pt x="1039" y="1384"/>
                  </a:lnTo>
                  <a:lnTo>
                    <a:pt x="981" y="1409"/>
                  </a:lnTo>
                  <a:lnTo>
                    <a:pt x="921" y="1428"/>
                  </a:lnTo>
                  <a:lnTo>
                    <a:pt x="859" y="1443"/>
                  </a:lnTo>
                  <a:lnTo>
                    <a:pt x="794" y="1452"/>
                  </a:lnTo>
                  <a:lnTo>
                    <a:pt x="727" y="1455"/>
                  </a:lnTo>
                  <a:lnTo>
                    <a:pt x="662" y="1452"/>
                  </a:lnTo>
                  <a:lnTo>
                    <a:pt x="597" y="1443"/>
                  </a:lnTo>
                  <a:lnTo>
                    <a:pt x="535" y="1428"/>
                  </a:lnTo>
                  <a:lnTo>
                    <a:pt x="475" y="1409"/>
                  </a:lnTo>
                  <a:lnTo>
                    <a:pt x="416" y="1384"/>
                  </a:lnTo>
                  <a:lnTo>
                    <a:pt x="361" y="1356"/>
                  </a:lnTo>
                  <a:lnTo>
                    <a:pt x="309" y="1322"/>
                  </a:lnTo>
                  <a:lnTo>
                    <a:pt x="260" y="1284"/>
                  </a:lnTo>
                  <a:lnTo>
                    <a:pt x="213" y="1242"/>
                  </a:lnTo>
                  <a:lnTo>
                    <a:pt x="171" y="1196"/>
                  </a:lnTo>
                  <a:lnTo>
                    <a:pt x="134" y="1147"/>
                  </a:lnTo>
                  <a:lnTo>
                    <a:pt x="100" y="1095"/>
                  </a:lnTo>
                  <a:lnTo>
                    <a:pt x="70" y="1039"/>
                  </a:lnTo>
                  <a:lnTo>
                    <a:pt x="46" y="981"/>
                  </a:lnTo>
                  <a:lnTo>
                    <a:pt x="26" y="920"/>
                  </a:lnTo>
                  <a:lnTo>
                    <a:pt x="12" y="858"/>
                  </a:lnTo>
                  <a:lnTo>
                    <a:pt x="4" y="793"/>
                  </a:lnTo>
                  <a:lnTo>
                    <a:pt x="0" y="728"/>
                  </a:lnTo>
                  <a:lnTo>
                    <a:pt x="4" y="661"/>
                  </a:lnTo>
                  <a:lnTo>
                    <a:pt x="12" y="597"/>
                  </a:lnTo>
                  <a:lnTo>
                    <a:pt x="26" y="534"/>
                  </a:lnTo>
                  <a:lnTo>
                    <a:pt x="46" y="474"/>
                  </a:lnTo>
                  <a:lnTo>
                    <a:pt x="70" y="416"/>
                  </a:lnTo>
                  <a:lnTo>
                    <a:pt x="100" y="360"/>
                  </a:lnTo>
                  <a:lnTo>
                    <a:pt x="134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60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0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7" y="12"/>
                  </a:lnTo>
                  <a:lnTo>
                    <a:pt x="662" y="3"/>
                  </a:lnTo>
                  <a:lnTo>
                    <a:pt x="7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8" name="Freeform 19"/>
          <p:cNvSpPr>
            <a:spLocks noEditPoints="1"/>
          </p:cNvSpPr>
          <p:nvPr/>
        </p:nvSpPr>
        <p:spPr bwMode="auto">
          <a:xfrm>
            <a:off x="6687301" y="4233921"/>
            <a:ext cx="715512" cy="760510"/>
          </a:xfrm>
          <a:custGeom>
            <a:avLst/>
            <a:gdLst>
              <a:gd name="T0" fmla="*/ 2343 w 3184"/>
              <a:gd name="T1" fmla="*/ 2439 h 3385"/>
              <a:gd name="T2" fmla="*/ 2177 w 3184"/>
              <a:gd name="T3" fmla="*/ 2677 h 3385"/>
              <a:gd name="T4" fmla="*/ 2213 w 3184"/>
              <a:gd name="T5" fmla="*/ 2975 h 3385"/>
              <a:gd name="T6" fmla="*/ 2429 w 3184"/>
              <a:gd name="T7" fmla="*/ 3166 h 3385"/>
              <a:gd name="T8" fmla="*/ 2729 w 3184"/>
              <a:gd name="T9" fmla="*/ 3166 h 3385"/>
              <a:gd name="T10" fmla="*/ 2945 w 3184"/>
              <a:gd name="T11" fmla="*/ 2975 h 3385"/>
              <a:gd name="T12" fmla="*/ 2981 w 3184"/>
              <a:gd name="T13" fmla="*/ 2677 h 3385"/>
              <a:gd name="T14" fmla="*/ 2816 w 3184"/>
              <a:gd name="T15" fmla="*/ 2439 h 3385"/>
              <a:gd name="T16" fmla="*/ 604 w 3184"/>
              <a:gd name="T17" fmla="*/ 1277 h 3385"/>
              <a:gd name="T18" fmla="*/ 329 w 3184"/>
              <a:gd name="T19" fmla="*/ 1382 h 3385"/>
              <a:gd name="T20" fmla="*/ 193 w 3184"/>
              <a:gd name="T21" fmla="*/ 1640 h 3385"/>
              <a:gd name="T22" fmla="*/ 264 w 3184"/>
              <a:gd name="T23" fmla="*/ 1929 h 3385"/>
              <a:gd name="T24" fmla="*/ 503 w 3184"/>
              <a:gd name="T25" fmla="*/ 2095 h 3385"/>
              <a:gd name="T26" fmla="*/ 799 w 3184"/>
              <a:gd name="T27" fmla="*/ 2059 h 3385"/>
              <a:gd name="T28" fmla="*/ 991 w 3184"/>
              <a:gd name="T29" fmla="*/ 1842 h 3385"/>
              <a:gd name="T30" fmla="*/ 991 w 3184"/>
              <a:gd name="T31" fmla="*/ 1543 h 3385"/>
              <a:gd name="T32" fmla="*/ 799 w 3184"/>
              <a:gd name="T33" fmla="*/ 1325 h 3385"/>
              <a:gd name="T34" fmla="*/ 2528 w 3184"/>
              <a:gd name="T35" fmla="*/ 194 h 3385"/>
              <a:gd name="T36" fmla="*/ 2270 w 3184"/>
              <a:gd name="T37" fmla="*/ 331 h 3385"/>
              <a:gd name="T38" fmla="*/ 2165 w 3184"/>
              <a:gd name="T39" fmla="*/ 606 h 3385"/>
              <a:gd name="T40" fmla="*/ 2270 w 3184"/>
              <a:gd name="T41" fmla="*/ 882 h 3385"/>
              <a:gd name="T42" fmla="*/ 2528 w 3184"/>
              <a:gd name="T43" fmla="*/ 1018 h 3385"/>
              <a:gd name="T44" fmla="*/ 2816 w 3184"/>
              <a:gd name="T45" fmla="*/ 947 h 3385"/>
              <a:gd name="T46" fmla="*/ 2981 w 3184"/>
              <a:gd name="T47" fmla="*/ 708 h 3385"/>
              <a:gd name="T48" fmla="*/ 2945 w 3184"/>
              <a:gd name="T49" fmla="*/ 411 h 3385"/>
              <a:gd name="T50" fmla="*/ 2729 w 3184"/>
              <a:gd name="T51" fmla="*/ 219 h 3385"/>
              <a:gd name="T52" fmla="*/ 2701 w 3184"/>
              <a:gd name="T53" fmla="*/ 13 h 3385"/>
              <a:gd name="T54" fmla="*/ 3006 w 3184"/>
              <a:gd name="T55" fmla="*/ 177 h 3385"/>
              <a:gd name="T56" fmla="*/ 3170 w 3184"/>
              <a:gd name="T57" fmla="*/ 483 h 3385"/>
              <a:gd name="T58" fmla="*/ 3134 w 3184"/>
              <a:gd name="T59" fmla="*/ 841 h 3385"/>
              <a:gd name="T60" fmla="*/ 2915 w 3184"/>
              <a:gd name="T61" fmla="*/ 1107 h 3385"/>
              <a:gd name="T62" fmla="*/ 2578 w 3184"/>
              <a:gd name="T63" fmla="*/ 1211 h 3385"/>
              <a:gd name="T64" fmla="*/ 2260 w 3184"/>
              <a:gd name="T65" fmla="*/ 1119 h 3385"/>
              <a:gd name="T66" fmla="*/ 1187 w 3184"/>
              <a:gd name="T67" fmla="*/ 1539 h 3385"/>
              <a:gd name="T68" fmla="*/ 1187 w 3184"/>
              <a:gd name="T69" fmla="*/ 1843 h 3385"/>
              <a:gd name="T70" fmla="*/ 2262 w 3184"/>
              <a:gd name="T71" fmla="*/ 2266 h 3385"/>
              <a:gd name="T72" fmla="*/ 2579 w 3184"/>
              <a:gd name="T73" fmla="*/ 2175 h 3385"/>
              <a:gd name="T74" fmla="*/ 2918 w 3184"/>
              <a:gd name="T75" fmla="*/ 2278 h 3385"/>
              <a:gd name="T76" fmla="*/ 3137 w 3184"/>
              <a:gd name="T77" fmla="*/ 2545 h 3385"/>
              <a:gd name="T78" fmla="*/ 3171 w 3184"/>
              <a:gd name="T79" fmla="*/ 2902 h 3385"/>
              <a:gd name="T80" fmla="*/ 3007 w 3184"/>
              <a:gd name="T81" fmla="*/ 3208 h 3385"/>
              <a:gd name="T82" fmla="*/ 2702 w 3184"/>
              <a:gd name="T83" fmla="*/ 3373 h 3385"/>
              <a:gd name="T84" fmla="*/ 2345 w 3184"/>
              <a:gd name="T85" fmla="*/ 3337 h 3385"/>
              <a:gd name="T86" fmla="*/ 2080 w 3184"/>
              <a:gd name="T87" fmla="*/ 3118 h 3385"/>
              <a:gd name="T88" fmla="*/ 1976 w 3184"/>
              <a:gd name="T89" fmla="*/ 2780 h 3385"/>
              <a:gd name="T90" fmla="*/ 1050 w 3184"/>
              <a:gd name="T91" fmla="*/ 2101 h 3385"/>
              <a:gd name="T92" fmla="*/ 773 w 3184"/>
              <a:gd name="T93" fmla="*/ 2273 h 3385"/>
              <a:gd name="T94" fmla="*/ 426 w 3184"/>
              <a:gd name="T95" fmla="*/ 2270 h 3385"/>
              <a:gd name="T96" fmla="*/ 139 w 3184"/>
              <a:gd name="T97" fmla="*/ 2077 h 3385"/>
              <a:gd name="T98" fmla="*/ 3 w 3184"/>
              <a:gd name="T99" fmla="*/ 1754 h 3385"/>
              <a:gd name="T100" fmla="*/ 73 w 3184"/>
              <a:gd name="T101" fmla="*/ 1403 h 3385"/>
              <a:gd name="T102" fmla="*/ 317 w 3184"/>
              <a:gd name="T103" fmla="*/ 1160 h 3385"/>
              <a:gd name="T104" fmla="*/ 662 w 3184"/>
              <a:gd name="T105" fmla="*/ 1089 h 3385"/>
              <a:gd name="T106" fmla="*/ 967 w 3184"/>
              <a:gd name="T107" fmla="*/ 1210 h 3385"/>
              <a:gd name="T108" fmla="*/ 1984 w 3184"/>
              <a:gd name="T109" fmla="*/ 709 h 3385"/>
              <a:gd name="T110" fmla="*/ 2022 w 3184"/>
              <a:gd name="T111" fmla="*/ 370 h 3385"/>
              <a:gd name="T112" fmla="*/ 2241 w 3184"/>
              <a:gd name="T113" fmla="*/ 104 h 3385"/>
              <a:gd name="T114" fmla="*/ 2578 w 3184"/>
              <a:gd name="T115" fmla="*/ 0 h 3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84" h="3385">
                <a:moveTo>
                  <a:pt x="2579" y="2364"/>
                </a:moveTo>
                <a:lnTo>
                  <a:pt x="2528" y="2367"/>
                </a:lnTo>
                <a:lnTo>
                  <a:pt x="2478" y="2377"/>
                </a:lnTo>
                <a:lnTo>
                  <a:pt x="2429" y="2392"/>
                </a:lnTo>
                <a:lnTo>
                  <a:pt x="2385" y="2413"/>
                </a:lnTo>
                <a:lnTo>
                  <a:pt x="2343" y="2439"/>
                </a:lnTo>
                <a:lnTo>
                  <a:pt x="2304" y="2469"/>
                </a:lnTo>
                <a:lnTo>
                  <a:pt x="2270" y="2504"/>
                </a:lnTo>
                <a:lnTo>
                  <a:pt x="2239" y="2542"/>
                </a:lnTo>
                <a:lnTo>
                  <a:pt x="2213" y="2584"/>
                </a:lnTo>
                <a:lnTo>
                  <a:pt x="2193" y="2630"/>
                </a:lnTo>
                <a:lnTo>
                  <a:pt x="2177" y="2677"/>
                </a:lnTo>
                <a:lnTo>
                  <a:pt x="2168" y="2727"/>
                </a:lnTo>
                <a:lnTo>
                  <a:pt x="2165" y="2779"/>
                </a:lnTo>
                <a:lnTo>
                  <a:pt x="2168" y="2831"/>
                </a:lnTo>
                <a:lnTo>
                  <a:pt x="2177" y="2882"/>
                </a:lnTo>
                <a:lnTo>
                  <a:pt x="2193" y="2929"/>
                </a:lnTo>
                <a:lnTo>
                  <a:pt x="2213" y="2975"/>
                </a:lnTo>
                <a:lnTo>
                  <a:pt x="2239" y="3017"/>
                </a:lnTo>
                <a:lnTo>
                  <a:pt x="2270" y="3055"/>
                </a:lnTo>
                <a:lnTo>
                  <a:pt x="2304" y="3090"/>
                </a:lnTo>
                <a:lnTo>
                  <a:pt x="2343" y="3120"/>
                </a:lnTo>
                <a:lnTo>
                  <a:pt x="2385" y="3146"/>
                </a:lnTo>
                <a:lnTo>
                  <a:pt x="2429" y="3166"/>
                </a:lnTo>
                <a:lnTo>
                  <a:pt x="2478" y="3182"/>
                </a:lnTo>
                <a:lnTo>
                  <a:pt x="2528" y="3191"/>
                </a:lnTo>
                <a:lnTo>
                  <a:pt x="2579" y="3195"/>
                </a:lnTo>
                <a:lnTo>
                  <a:pt x="2632" y="3191"/>
                </a:lnTo>
                <a:lnTo>
                  <a:pt x="2681" y="3182"/>
                </a:lnTo>
                <a:lnTo>
                  <a:pt x="2729" y="3166"/>
                </a:lnTo>
                <a:lnTo>
                  <a:pt x="2774" y="3146"/>
                </a:lnTo>
                <a:lnTo>
                  <a:pt x="2816" y="3120"/>
                </a:lnTo>
                <a:lnTo>
                  <a:pt x="2855" y="3090"/>
                </a:lnTo>
                <a:lnTo>
                  <a:pt x="2889" y="3055"/>
                </a:lnTo>
                <a:lnTo>
                  <a:pt x="2920" y="3017"/>
                </a:lnTo>
                <a:lnTo>
                  <a:pt x="2945" y="2975"/>
                </a:lnTo>
                <a:lnTo>
                  <a:pt x="2966" y="2929"/>
                </a:lnTo>
                <a:lnTo>
                  <a:pt x="2981" y="2882"/>
                </a:lnTo>
                <a:lnTo>
                  <a:pt x="2991" y="2831"/>
                </a:lnTo>
                <a:lnTo>
                  <a:pt x="2994" y="2779"/>
                </a:lnTo>
                <a:lnTo>
                  <a:pt x="2991" y="2727"/>
                </a:lnTo>
                <a:lnTo>
                  <a:pt x="2981" y="2677"/>
                </a:lnTo>
                <a:lnTo>
                  <a:pt x="2966" y="2630"/>
                </a:lnTo>
                <a:lnTo>
                  <a:pt x="2945" y="2584"/>
                </a:lnTo>
                <a:lnTo>
                  <a:pt x="2920" y="2542"/>
                </a:lnTo>
                <a:lnTo>
                  <a:pt x="2889" y="2504"/>
                </a:lnTo>
                <a:lnTo>
                  <a:pt x="2855" y="2469"/>
                </a:lnTo>
                <a:lnTo>
                  <a:pt x="2816" y="2439"/>
                </a:lnTo>
                <a:lnTo>
                  <a:pt x="2774" y="2413"/>
                </a:lnTo>
                <a:lnTo>
                  <a:pt x="2729" y="2392"/>
                </a:lnTo>
                <a:lnTo>
                  <a:pt x="2681" y="2377"/>
                </a:lnTo>
                <a:lnTo>
                  <a:pt x="2632" y="2367"/>
                </a:lnTo>
                <a:lnTo>
                  <a:pt x="2579" y="2364"/>
                </a:lnTo>
                <a:close/>
                <a:moveTo>
                  <a:pt x="604" y="1277"/>
                </a:moveTo>
                <a:lnTo>
                  <a:pt x="553" y="1280"/>
                </a:lnTo>
                <a:lnTo>
                  <a:pt x="503" y="1289"/>
                </a:lnTo>
                <a:lnTo>
                  <a:pt x="454" y="1305"/>
                </a:lnTo>
                <a:lnTo>
                  <a:pt x="410" y="1325"/>
                </a:lnTo>
                <a:lnTo>
                  <a:pt x="368" y="1351"/>
                </a:lnTo>
                <a:lnTo>
                  <a:pt x="329" y="1382"/>
                </a:lnTo>
                <a:lnTo>
                  <a:pt x="295" y="1416"/>
                </a:lnTo>
                <a:lnTo>
                  <a:pt x="264" y="1455"/>
                </a:lnTo>
                <a:lnTo>
                  <a:pt x="238" y="1497"/>
                </a:lnTo>
                <a:lnTo>
                  <a:pt x="218" y="1543"/>
                </a:lnTo>
                <a:lnTo>
                  <a:pt x="202" y="1590"/>
                </a:lnTo>
                <a:lnTo>
                  <a:pt x="193" y="1640"/>
                </a:lnTo>
                <a:lnTo>
                  <a:pt x="190" y="1692"/>
                </a:lnTo>
                <a:lnTo>
                  <a:pt x="193" y="1744"/>
                </a:lnTo>
                <a:lnTo>
                  <a:pt x="202" y="1794"/>
                </a:lnTo>
                <a:lnTo>
                  <a:pt x="218" y="1842"/>
                </a:lnTo>
                <a:lnTo>
                  <a:pt x="238" y="1888"/>
                </a:lnTo>
                <a:lnTo>
                  <a:pt x="264" y="1929"/>
                </a:lnTo>
                <a:lnTo>
                  <a:pt x="295" y="1968"/>
                </a:lnTo>
                <a:lnTo>
                  <a:pt x="329" y="2002"/>
                </a:lnTo>
                <a:lnTo>
                  <a:pt x="368" y="2033"/>
                </a:lnTo>
                <a:lnTo>
                  <a:pt x="410" y="2059"/>
                </a:lnTo>
                <a:lnTo>
                  <a:pt x="454" y="2079"/>
                </a:lnTo>
                <a:lnTo>
                  <a:pt x="503" y="2095"/>
                </a:lnTo>
                <a:lnTo>
                  <a:pt x="553" y="2104"/>
                </a:lnTo>
                <a:lnTo>
                  <a:pt x="604" y="2107"/>
                </a:lnTo>
                <a:lnTo>
                  <a:pt x="656" y="2104"/>
                </a:lnTo>
                <a:lnTo>
                  <a:pt x="706" y="2095"/>
                </a:lnTo>
                <a:lnTo>
                  <a:pt x="754" y="2079"/>
                </a:lnTo>
                <a:lnTo>
                  <a:pt x="799" y="2059"/>
                </a:lnTo>
                <a:lnTo>
                  <a:pt x="841" y="2033"/>
                </a:lnTo>
                <a:lnTo>
                  <a:pt x="879" y="2002"/>
                </a:lnTo>
                <a:lnTo>
                  <a:pt x="914" y="1968"/>
                </a:lnTo>
                <a:lnTo>
                  <a:pt x="945" y="1929"/>
                </a:lnTo>
                <a:lnTo>
                  <a:pt x="970" y="1888"/>
                </a:lnTo>
                <a:lnTo>
                  <a:pt x="991" y="1842"/>
                </a:lnTo>
                <a:lnTo>
                  <a:pt x="1006" y="1794"/>
                </a:lnTo>
                <a:lnTo>
                  <a:pt x="1016" y="1744"/>
                </a:lnTo>
                <a:lnTo>
                  <a:pt x="1019" y="1692"/>
                </a:lnTo>
                <a:lnTo>
                  <a:pt x="1016" y="1640"/>
                </a:lnTo>
                <a:lnTo>
                  <a:pt x="1006" y="1590"/>
                </a:lnTo>
                <a:lnTo>
                  <a:pt x="991" y="1543"/>
                </a:lnTo>
                <a:lnTo>
                  <a:pt x="970" y="1497"/>
                </a:lnTo>
                <a:lnTo>
                  <a:pt x="945" y="1455"/>
                </a:lnTo>
                <a:lnTo>
                  <a:pt x="914" y="1416"/>
                </a:lnTo>
                <a:lnTo>
                  <a:pt x="880" y="1382"/>
                </a:lnTo>
                <a:lnTo>
                  <a:pt x="841" y="1351"/>
                </a:lnTo>
                <a:lnTo>
                  <a:pt x="799" y="1325"/>
                </a:lnTo>
                <a:lnTo>
                  <a:pt x="755" y="1305"/>
                </a:lnTo>
                <a:lnTo>
                  <a:pt x="706" y="1289"/>
                </a:lnTo>
                <a:lnTo>
                  <a:pt x="657" y="1280"/>
                </a:lnTo>
                <a:lnTo>
                  <a:pt x="604" y="1277"/>
                </a:lnTo>
                <a:close/>
                <a:moveTo>
                  <a:pt x="2579" y="191"/>
                </a:moveTo>
                <a:lnTo>
                  <a:pt x="2528" y="194"/>
                </a:lnTo>
                <a:lnTo>
                  <a:pt x="2478" y="203"/>
                </a:lnTo>
                <a:lnTo>
                  <a:pt x="2430" y="219"/>
                </a:lnTo>
                <a:lnTo>
                  <a:pt x="2385" y="239"/>
                </a:lnTo>
                <a:lnTo>
                  <a:pt x="2343" y="265"/>
                </a:lnTo>
                <a:lnTo>
                  <a:pt x="2305" y="296"/>
                </a:lnTo>
                <a:lnTo>
                  <a:pt x="2270" y="331"/>
                </a:lnTo>
                <a:lnTo>
                  <a:pt x="2239" y="369"/>
                </a:lnTo>
                <a:lnTo>
                  <a:pt x="2213" y="411"/>
                </a:lnTo>
                <a:lnTo>
                  <a:pt x="2193" y="457"/>
                </a:lnTo>
                <a:lnTo>
                  <a:pt x="2177" y="504"/>
                </a:lnTo>
                <a:lnTo>
                  <a:pt x="2168" y="554"/>
                </a:lnTo>
                <a:lnTo>
                  <a:pt x="2165" y="606"/>
                </a:lnTo>
                <a:lnTo>
                  <a:pt x="2168" y="659"/>
                </a:lnTo>
                <a:lnTo>
                  <a:pt x="2177" y="708"/>
                </a:lnTo>
                <a:lnTo>
                  <a:pt x="2193" y="756"/>
                </a:lnTo>
                <a:lnTo>
                  <a:pt x="2213" y="802"/>
                </a:lnTo>
                <a:lnTo>
                  <a:pt x="2239" y="843"/>
                </a:lnTo>
                <a:lnTo>
                  <a:pt x="2270" y="882"/>
                </a:lnTo>
                <a:lnTo>
                  <a:pt x="2304" y="916"/>
                </a:lnTo>
                <a:lnTo>
                  <a:pt x="2343" y="947"/>
                </a:lnTo>
                <a:lnTo>
                  <a:pt x="2385" y="973"/>
                </a:lnTo>
                <a:lnTo>
                  <a:pt x="2429" y="993"/>
                </a:lnTo>
                <a:lnTo>
                  <a:pt x="2478" y="1009"/>
                </a:lnTo>
                <a:lnTo>
                  <a:pt x="2528" y="1018"/>
                </a:lnTo>
                <a:lnTo>
                  <a:pt x="2579" y="1021"/>
                </a:lnTo>
                <a:lnTo>
                  <a:pt x="2632" y="1018"/>
                </a:lnTo>
                <a:lnTo>
                  <a:pt x="2681" y="1009"/>
                </a:lnTo>
                <a:lnTo>
                  <a:pt x="2729" y="993"/>
                </a:lnTo>
                <a:lnTo>
                  <a:pt x="2774" y="973"/>
                </a:lnTo>
                <a:lnTo>
                  <a:pt x="2816" y="947"/>
                </a:lnTo>
                <a:lnTo>
                  <a:pt x="2855" y="916"/>
                </a:lnTo>
                <a:lnTo>
                  <a:pt x="2889" y="882"/>
                </a:lnTo>
                <a:lnTo>
                  <a:pt x="2920" y="843"/>
                </a:lnTo>
                <a:lnTo>
                  <a:pt x="2945" y="802"/>
                </a:lnTo>
                <a:lnTo>
                  <a:pt x="2966" y="756"/>
                </a:lnTo>
                <a:lnTo>
                  <a:pt x="2981" y="708"/>
                </a:lnTo>
                <a:lnTo>
                  <a:pt x="2991" y="659"/>
                </a:lnTo>
                <a:lnTo>
                  <a:pt x="2994" y="606"/>
                </a:lnTo>
                <a:lnTo>
                  <a:pt x="2991" y="554"/>
                </a:lnTo>
                <a:lnTo>
                  <a:pt x="2981" y="504"/>
                </a:lnTo>
                <a:lnTo>
                  <a:pt x="2966" y="457"/>
                </a:lnTo>
                <a:lnTo>
                  <a:pt x="2945" y="411"/>
                </a:lnTo>
                <a:lnTo>
                  <a:pt x="2920" y="369"/>
                </a:lnTo>
                <a:lnTo>
                  <a:pt x="2889" y="331"/>
                </a:lnTo>
                <a:lnTo>
                  <a:pt x="2855" y="296"/>
                </a:lnTo>
                <a:lnTo>
                  <a:pt x="2816" y="265"/>
                </a:lnTo>
                <a:lnTo>
                  <a:pt x="2774" y="239"/>
                </a:lnTo>
                <a:lnTo>
                  <a:pt x="2729" y="219"/>
                </a:lnTo>
                <a:lnTo>
                  <a:pt x="2681" y="203"/>
                </a:lnTo>
                <a:lnTo>
                  <a:pt x="2632" y="194"/>
                </a:lnTo>
                <a:lnTo>
                  <a:pt x="2579" y="191"/>
                </a:lnTo>
                <a:close/>
                <a:moveTo>
                  <a:pt x="2578" y="0"/>
                </a:moveTo>
                <a:lnTo>
                  <a:pt x="2640" y="3"/>
                </a:lnTo>
                <a:lnTo>
                  <a:pt x="2701" y="13"/>
                </a:lnTo>
                <a:lnTo>
                  <a:pt x="2758" y="28"/>
                </a:lnTo>
                <a:lnTo>
                  <a:pt x="2814" y="48"/>
                </a:lnTo>
                <a:lnTo>
                  <a:pt x="2866" y="73"/>
                </a:lnTo>
                <a:lnTo>
                  <a:pt x="2917" y="104"/>
                </a:lnTo>
                <a:lnTo>
                  <a:pt x="2963" y="138"/>
                </a:lnTo>
                <a:lnTo>
                  <a:pt x="3006" y="177"/>
                </a:lnTo>
                <a:lnTo>
                  <a:pt x="3045" y="221"/>
                </a:lnTo>
                <a:lnTo>
                  <a:pt x="3079" y="267"/>
                </a:lnTo>
                <a:lnTo>
                  <a:pt x="3110" y="318"/>
                </a:lnTo>
                <a:lnTo>
                  <a:pt x="3135" y="370"/>
                </a:lnTo>
                <a:lnTo>
                  <a:pt x="3155" y="426"/>
                </a:lnTo>
                <a:lnTo>
                  <a:pt x="3170" y="483"/>
                </a:lnTo>
                <a:lnTo>
                  <a:pt x="3180" y="543"/>
                </a:lnTo>
                <a:lnTo>
                  <a:pt x="3183" y="605"/>
                </a:lnTo>
                <a:lnTo>
                  <a:pt x="3180" y="667"/>
                </a:lnTo>
                <a:lnTo>
                  <a:pt x="3170" y="728"/>
                </a:lnTo>
                <a:lnTo>
                  <a:pt x="3155" y="785"/>
                </a:lnTo>
                <a:lnTo>
                  <a:pt x="3134" y="841"/>
                </a:lnTo>
                <a:lnTo>
                  <a:pt x="3110" y="893"/>
                </a:lnTo>
                <a:lnTo>
                  <a:pt x="3079" y="944"/>
                </a:lnTo>
                <a:lnTo>
                  <a:pt x="3044" y="990"/>
                </a:lnTo>
                <a:lnTo>
                  <a:pt x="3005" y="1034"/>
                </a:lnTo>
                <a:lnTo>
                  <a:pt x="2963" y="1073"/>
                </a:lnTo>
                <a:lnTo>
                  <a:pt x="2915" y="1107"/>
                </a:lnTo>
                <a:lnTo>
                  <a:pt x="2866" y="1138"/>
                </a:lnTo>
                <a:lnTo>
                  <a:pt x="2814" y="1163"/>
                </a:lnTo>
                <a:lnTo>
                  <a:pt x="2758" y="1183"/>
                </a:lnTo>
                <a:lnTo>
                  <a:pt x="2700" y="1198"/>
                </a:lnTo>
                <a:lnTo>
                  <a:pt x="2640" y="1208"/>
                </a:lnTo>
                <a:lnTo>
                  <a:pt x="2578" y="1211"/>
                </a:lnTo>
                <a:lnTo>
                  <a:pt x="2521" y="1208"/>
                </a:lnTo>
                <a:lnTo>
                  <a:pt x="2464" y="1199"/>
                </a:lnTo>
                <a:lnTo>
                  <a:pt x="2410" y="1186"/>
                </a:lnTo>
                <a:lnTo>
                  <a:pt x="2357" y="1169"/>
                </a:lnTo>
                <a:lnTo>
                  <a:pt x="2307" y="1146"/>
                </a:lnTo>
                <a:lnTo>
                  <a:pt x="2260" y="1119"/>
                </a:lnTo>
                <a:lnTo>
                  <a:pt x="2215" y="1088"/>
                </a:lnTo>
                <a:lnTo>
                  <a:pt x="2173" y="1053"/>
                </a:lnTo>
                <a:lnTo>
                  <a:pt x="2134" y="1015"/>
                </a:lnTo>
                <a:lnTo>
                  <a:pt x="2099" y="973"/>
                </a:lnTo>
                <a:lnTo>
                  <a:pt x="1173" y="1492"/>
                </a:lnTo>
                <a:lnTo>
                  <a:pt x="1187" y="1539"/>
                </a:lnTo>
                <a:lnTo>
                  <a:pt x="1199" y="1589"/>
                </a:lnTo>
                <a:lnTo>
                  <a:pt x="1205" y="1640"/>
                </a:lnTo>
                <a:lnTo>
                  <a:pt x="1207" y="1692"/>
                </a:lnTo>
                <a:lnTo>
                  <a:pt x="1205" y="1743"/>
                </a:lnTo>
                <a:lnTo>
                  <a:pt x="1199" y="1795"/>
                </a:lnTo>
                <a:lnTo>
                  <a:pt x="1187" y="1843"/>
                </a:lnTo>
                <a:lnTo>
                  <a:pt x="1173" y="1892"/>
                </a:lnTo>
                <a:lnTo>
                  <a:pt x="2101" y="2411"/>
                </a:lnTo>
                <a:lnTo>
                  <a:pt x="2136" y="2370"/>
                </a:lnTo>
                <a:lnTo>
                  <a:pt x="2174" y="2332"/>
                </a:lnTo>
                <a:lnTo>
                  <a:pt x="2216" y="2297"/>
                </a:lnTo>
                <a:lnTo>
                  <a:pt x="2262" y="2266"/>
                </a:lnTo>
                <a:lnTo>
                  <a:pt x="2309" y="2239"/>
                </a:lnTo>
                <a:lnTo>
                  <a:pt x="2359" y="2216"/>
                </a:lnTo>
                <a:lnTo>
                  <a:pt x="2412" y="2199"/>
                </a:lnTo>
                <a:lnTo>
                  <a:pt x="2465" y="2185"/>
                </a:lnTo>
                <a:lnTo>
                  <a:pt x="2522" y="2177"/>
                </a:lnTo>
                <a:lnTo>
                  <a:pt x="2579" y="2175"/>
                </a:lnTo>
                <a:lnTo>
                  <a:pt x="2641" y="2178"/>
                </a:lnTo>
                <a:lnTo>
                  <a:pt x="2701" y="2188"/>
                </a:lnTo>
                <a:lnTo>
                  <a:pt x="2759" y="2202"/>
                </a:lnTo>
                <a:lnTo>
                  <a:pt x="2815" y="2223"/>
                </a:lnTo>
                <a:lnTo>
                  <a:pt x="2867" y="2248"/>
                </a:lnTo>
                <a:lnTo>
                  <a:pt x="2918" y="2278"/>
                </a:lnTo>
                <a:lnTo>
                  <a:pt x="2964" y="2313"/>
                </a:lnTo>
                <a:lnTo>
                  <a:pt x="3007" y="2352"/>
                </a:lnTo>
                <a:lnTo>
                  <a:pt x="3046" y="2396"/>
                </a:lnTo>
                <a:lnTo>
                  <a:pt x="3080" y="2442"/>
                </a:lnTo>
                <a:lnTo>
                  <a:pt x="3111" y="2491"/>
                </a:lnTo>
                <a:lnTo>
                  <a:pt x="3137" y="2545"/>
                </a:lnTo>
                <a:lnTo>
                  <a:pt x="3157" y="2601"/>
                </a:lnTo>
                <a:lnTo>
                  <a:pt x="3171" y="2658"/>
                </a:lnTo>
                <a:lnTo>
                  <a:pt x="3181" y="2718"/>
                </a:lnTo>
                <a:lnTo>
                  <a:pt x="3184" y="2780"/>
                </a:lnTo>
                <a:lnTo>
                  <a:pt x="3181" y="2842"/>
                </a:lnTo>
                <a:lnTo>
                  <a:pt x="3171" y="2902"/>
                </a:lnTo>
                <a:lnTo>
                  <a:pt x="3157" y="2960"/>
                </a:lnTo>
                <a:lnTo>
                  <a:pt x="3137" y="3016"/>
                </a:lnTo>
                <a:lnTo>
                  <a:pt x="3111" y="3068"/>
                </a:lnTo>
                <a:lnTo>
                  <a:pt x="3081" y="3118"/>
                </a:lnTo>
                <a:lnTo>
                  <a:pt x="3046" y="3165"/>
                </a:lnTo>
                <a:lnTo>
                  <a:pt x="3007" y="3208"/>
                </a:lnTo>
                <a:lnTo>
                  <a:pt x="2964" y="3247"/>
                </a:lnTo>
                <a:lnTo>
                  <a:pt x="2918" y="3282"/>
                </a:lnTo>
                <a:lnTo>
                  <a:pt x="2868" y="3313"/>
                </a:lnTo>
                <a:lnTo>
                  <a:pt x="2815" y="3337"/>
                </a:lnTo>
                <a:lnTo>
                  <a:pt x="2759" y="3358"/>
                </a:lnTo>
                <a:lnTo>
                  <a:pt x="2702" y="3373"/>
                </a:lnTo>
                <a:lnTo>
                  <a:pt x="2642" y="3382"/>
                </a:lnTo>
                <a:lnTo>
                  <a:pt x="2580" y="3385"/>
                </a:lnTo>
                <a:lnTo>
                  <a:pt x="2519" y="3382"/>
                </a:lnTo>
                <a:lnTo>
                  <a:pt x="2458" y="3373"/>
                </a:lnTo>
                <a:lnTo>
                  <a:pt x="2400" y="3358"/>
                </a:lnTo>
                <a:lnTo>
                  <a:pt x="2345" y="3337"/>
                </a:lnTo>
                <a:lnTo>
                  <a:pt x="2292" y="3312"/>
                </a:lnTo>
                <a:lnTo>
                  <a:pt x="2243" y="3282"/>
                </a:lnTo>
                <a:lnTo>
                  <a:pt x="2196" y="3247"/>
                </a:lnTo>
                <a:lnTo>
                  <a:pt x="2154" y="3208"/>
                </a:lnTo>
                <a:lnTo>
                  <a:pt x="2115" y="3164"/>
                </a:lnTo>
                <a:lnTo>
                  <a:pt x="2080" y="3118"/>
                </a:lnTo>
                <a:lnTo>
                  <a:pt x="2049" y="3068"/>
                </a:lnTo>
                <a:lnTo>
                  <a:pt x="2024" y="3015"/>
                </a:lnTo>
                <a:lnTo>
                  <a:pt x="2004" y="2959"/>
                </a:lnTo>
                <a:lnTo>
                  <a:pt x="1988" y="2902"/>
                </a:lnTo>
                <a:lnTo>
                  <a:pt x="1979" y="2842"/>
                </a:lnTo>
                <a:lnTo>
                  <a:pt x="1976" y="2780"/>
                </a:lnTo>
                <a:lnTo>
                  <a:pt x="1979" y="2727"/>
                </a:lnTo>
                <a:lnTo>
                  <a:pt x="1985" y="2677"/>
                </a:lnTo>
                <a:lnTo>
                  <a:pt x="1996" y="2626"/>
                </a:lnTo>
                <a:lnTo>
                  <a:pt x="2012" y="2578"/>
                </a:lnTo>
                <a:lnTo>
                  <a:pt x="1085" y="2059"/>
                </a:lnTo>
                <a:lnTo>
                  <a:pt x="1050" y="2101"/>
                </a:lnTo>
                <a:lnTo>
                  <a:pt x="1011" y="2139"/>
                </a:lnTo>
                <a:lnTo>
                  <a:pt x="968" y="2174"/>
                </a:lnTo>
                <a:lnTo>
                  <a:pt x="924" y="2205"/>
                </a:lnTo>
                <a:lnTo>
                  <a:pt x="876" y="2233"/>
                </a:lnTo>
                <a:lnTo>
                  <a:pt x="825" y="2256"/>
                </a:lnTo>
                <a:lnTo>
                  <a:pt x="773" y="2273"/>
                </a:lnTo>
                <a:lnTo>
                  <a:pt x="719" y="2286"/>
                </a:lnTo>
                <a:lnTo>
                  <a:pt x="662" y="2295"/>
                </a:lnTo>
                <a:lnTo>
                  <a:pt x="604" y="2297"/>
                </a:lnTo>
                <a:lnTo>
                  <a:pt x="543" y="2294"/>
                </a:lnTo>
                <a:lnTo>
                  <a:pt x="483" y="2285"/>
                </a:lnTo>
                <a:lnTo>
                  <a:pt x="426" y="2270"/>
                </a:lnTo>
                <a:lnTo>
                  <a:pt x="370" y="2249"/>
                </a:lnTo>
                <a:lnTo>
                  <a:pt x="317" y="2225"/>
                </a:lnTo>
                <a:lnTo>
                  <a:pt x="267" y="2194"/>
                </a:lnTo>
                <a:lnTo>
                  <a:pt x="220" y="2159"/>
                </a:lnTo>
                <a:lnTo>
                  <a:pt x="178" y="2120"/>
                </a:lnTo>
                <a:lnTo>
                  <a:pt x="139" y="2077"/>
                </a:lnTo>
                <a:lnTo>
                  <a:pt x="104" y="2030"/>
                </a:lnTo>
                <a:lnTo>
                  <a:pt x="73" y="1980"/>
                </a:lnTo>
                <a:lnTo>
                  <a:pt x="47" y="1928"/>
                </a:lnTo>
                <a:lnTo>
                  <a:pt x="28" y="1872"/>
                </a:lnTo>
                <a:lnTo>
                  <a:pt x="12" y="1814"/>
                </a:lnTo>
                <a:lnTo>
                  <a:pt x="3" y="1754"/>
                </a:lnTo>
                <a:lnTo>
                  <a:pt x="0" y="1692"/>
                </a:lnTo>
                <a:lnTo>
                  <a:pt x="3" y="1630"/>
                </a:lnTo>
                <a:lnTo>
                  <a:pt x="12" y="1570"/>
                </a:lnTo>
                <a:lnTo>
                  <a:pt x="28" y="1513"/>
                </a:lnTo>
                <a:lnTo>
                  <a:pt x="47" y="1457"/>
                </a:lnTo>
                <a:lnTo>
                  <a:pt x="73" y="1403"/>
                </a:lnTo>
                <a:lnTo>
                  <a:pt x="104" y="1354"/>
                </a:lnTo>
                <a:lnTo>
                  <a:pt x="139" y="1308"/>
                </a:lnTo>
                <a:lnTo>
                  <a:pt x="177" y="1264"/>
                </a:lnTo>
                <a:lnTo>
                  <a:pt x="220" y="1225"/>
                </a:lnTo>
                <a:lnTo>
                  <a:pt x="266" y="1190"/>
                </a:lnTo>
                <a:lnTo>
                  <a:pt x="317" y="1160"/>
                </a:lnTo>
                <a:lnTo>
                  <a:pt x="369" y="1135"/>
                </a:lnTo>
                <a:lnTo>
                  <a:pt x="425" y="1114"/>
                </a:lnTo>
                <a:lnTo>
                  <a:pt x="482" y="1100"/>
                </a:lnTo>
                <a:lnTo>
                  <a:pt x="543" y="1090"/>
                </a:lnTo>
                <a:lnTo>
                  <a:pt x="603" y="1087"/>
                </a:lnTo>
                <a:lnTo>
                  <a:pt x="662" y="1089"/>
                </a:lnTo>
                <a:lnTo>
                  <a:pt x="718" y="1097"/>
                </a:lnTo>
                <a:lnTo>
                  <a:pt x="772" y="1111"/>
                </a:lnTo>
                <a:lnTo>
                  <a:pt x="825" y="1128"/>
                </a:lnTo>
                <a:lnTo>
                  <a:pt x="875" y="1151"/>
                </a:lnTo>
                <a:lnTo>
                  <a:pt x="923" y="1178"/>
                </a:lnTo>
                <a:lnTo>
                  <a:pt x="967" y="1210"/>
                </a:lnTo>
                <a:lnTo>
                  <a:pt x="1010" y="1244"/>
                </a:lnTo>
                <a:lnTo>
                  <a:pt x="1048" y="1283"/>
                </a:lnTo>
                <a:lnTo>
                  <a:pt x="1082" y="1324"/>
                </a:lnTo>
                <a:lnTo>
                  <a:pt x="2009" y="806"/>
                </a:lnTo>
                <a:lnTo>
                  <a:pt x="1994" y="758"/>
                </a:lnTo>
                <a:lnTo>
                  <a:pt x="1984" y="709"/>
                </a:lnTo>
                <a:lnTo>
                  <a:pt x="1977" y="658"/>
                </a:lnTo>
                <a:lnTo>
                  <a:pt x="1975" y="605"/>
                </a:lnTo>
                <a:lnTo>
                  <a:pt x="1978" y="543"/>
                </a:lnTo>
                <a:lnTo>
                  <a:pt x="1987" y="483"/>
                </a:lnTo>
                <a:lnTo>
                  <a:pt x="2002" y="426"/>
                </a:lnTo>
                <a:lnTo>
                  <a:pt x="2022" y="370"/>
                </a:lnTo>
                <a:lnTo>
                  <a:pt x="2048" y="318"/>
                </a:lnTo>
                <a:lnTo>
                  <a:pt x="2078" y="267"/>
                </a:lnTo>
                <a:lnTo>
                  <a:pt x="2113" y="221"/>
                </a:lnTo>
                <a:lnTo>
                  <a:pt x="2152" y="177"/>
                </a:lnTo>
                <a:lnTo>
                  <a:pt x="2195" y="138"/>
                </a:lnTo>
                <a:lnTo>
                  <a:pt x="2241" y="104"/>
                </a:lnTo>
                <a:lnTo>
                  <a:pt x="2291" y="73"/>
                </a:lnTo>
                <a:lnTo>
                  <a:pt x="2344" y="48"/>
                </a:lnTo>
                <a:lnTo>
                  <a:pt x="2399" y="28"/>
                </a:lnTo>
                <a:lnTo>
                  <a:pt x="2457" y="13"/>
                </a:lnTo>
                <a:lnTo>
                  <a:pt x="2517" y="3"/>
                </a:lnTo>
                <a:lnTo>
                  <a:pt x="2578" y="0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29"/>
          <p:cNvSpPr>
            <a:spLocks noEditPoints="1"/>
          </p:cNvSpPr>
          <p:nvPr/>
        </p:nvSpPr>
        <p:spPr bwMode="auto">
          <a:xfrm>
            <a:off x="6685053" y="2213851"/>
            <a:ext cx="717760" cy="769510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0" name="Group 27"/>
          <p:cNvGrpSpPr/>
          <p:nvPr/>
        </p:nvGrpSpPr>
        <p:grpSpPr>
          <a:xfrm>
            <a:off x="4605160" y="4232796"/>
            <a:ext cx="650260" cy="762760"/>
            <a:chOff x="1671638" y="5013325"/>
            <a:chExt cx="458787" cy="538162"/>
          </a:xfrm>
          <a:solidFill>
            <a:srgbClr val="0070C0"/>
          </a:solidFill>
        </p:grpSpPr>
        <p:sp>
          <p:nvSpPr>
            <p:cNvPr id="21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66795" y="2213851"/>
            <a:ext cx="3054896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93567" y="3785023"/>
            <a:ext cx="3035283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2463" y="3845604"/>
            <a:ext cx="3054896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182939" y="2106324"/>
            <a:ext cx="3035283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9898" y="4098923"/>
            <a:ext cx="1885415" cy="188541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PART 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THREE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9634" y="4098923"/>
            <a:ext cx="4384675" cy="923330"/>
          </a:xfrm>
          <a:prstGeom prst="rect">
            <a:avLst/>
          </a:prstGeom>
          <a:noFill/>
          <a:effectLst>
            <a:outerShdw blurRad="2921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70C0"/>
                </a:solidFill>
                <a:cs typeface="+mn-ea"/>
                <a:sym typeface="+mn-lt"/>
              </a:rPr>
              <a:t>年度存在不足</a:t>
            </a:r>
            <a:endParaRPr lang="zh-CN" altLang="en-US" sz="54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34913" y="5106306"/>
            <a:ext cx="2084698" cy="369332"/>
          </a:xfrm>
          <a:prstGeom prst="rect">
            <a:avLst/>
          </a:prstGeom>
          <a:noFill/>
          <a:effectLst>
            <a:outerShdw blurRad="2921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认识上的不足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19611" y="5106306"/>
            <a:ext cx="2084698" cy="369332"/>
          </a:xfrm>
          <a:prstGeom prst="rect">
            <a:avLst/>
          </a:prstGeom>
          <a:noFill/>
          <a:effectLst>
            <a:outerShdw blurRad="2921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管理上的不足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19611" y="5507510"/>
            <a:ext cx="2084698" cy="369332"/>
          </a:xfrm>
          <a:prstGeom prst="rect">
            <a:avLst/>
          </a:prstGeom>
          <a:noFill/>
          <a:effectLst>
            <a:outerShdw blurRad="2921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改善执行力方案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34913" y="5507510"/>
            <a:ext cx="1947805" cy="369332"/>
          </a:xfrm>
          <a:prstGeom prst="rect">
            <a:avLst/>
          </a:prstGeom>
          <a:noFill/>
          <a:effectLst>
            <a:outerShdw blurRad="2921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执行力问题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10" grpId="0"/>
      <p:bldP spid="11" grpId="0"/>
      <p:bldP spid="12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认识上的不足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6788264" y="2214962"/>
            <a:ext cx="1218317" cy="1583298"/>
          </a:xfrm>
          <a:custGeom>
            <a:avLst/>
            <a:gdLst>
              <a:gd name="T0" fmla="*/ 599 w 693"/>
              <a:gd name="T1" fmla="*/ 347 h 901"/>
              <a:gd name="T2" fmla="*/ 375 w 693"/>
              <a:gd name="T3" fmla="*/ 0 h 901"/>
              <a:gd name="T4" fmla="*/ 264 w 693"/>
              <a:gd name="T5" fmla="*/ 112 h 901"/>
              <a:gd name="T6" fmla="*/ 272 w 693"/>
              <a:gd name="T7" fmla="*/ 139 h 901"/>
              <a:gd name="T8" fmla="*/ 267 w 693"/>
              <a:gd name="T9" fmla="*/ 251 h 901"/>
              <a:gd name="T10" fmla="*/ 218 w 693"/>
              <a:gd name="T11" fmla="*/ 268 h 901"/>
              <a:gd name="T12" fmla="*/ 122 w 693"/>
              <a:gd name="T13" fmla="*/ 255 h 901"/>
              <a:gd name="T14" fmla="*/ 1 w 693"/>
              <a:gd name="T15" fmla="*/ 376 h 901"/>
              <a:gd name="T16" fmla="*/ 0 w 693"/>
              <a:gd name="T17" fmla="*/ 378 h 901"/>
              <a:gd name="T18" fmla="*/ 162 w 693"/>
              <a:gd name="T19" fmla="*/ 807 h 901"/>
              <a:gd name="T20" fmla="*/ 388 w 693"/>
              <a:gd name="T21" fmla="*/ 807 h 901"/>
              <a:gd name="T22" fmla="*/ 447 w 693"/>
              <a:gd name="T23" fmla="*/ 901 h 901"/>
              <a:gd name="T24" fmla="*/ 507 w 693"/>
              <a:gd name="T25" fmla="*/ 807 h 901"/>
              <a:gd name="T26" fmla="*/ 693 w 693"/>
              <a:gd name="T27" fmla="*/ 807 h 901"/>
              <a:gd name="T28" fmla="*/ 599 w 693"/>
              <a:gd name="T29" fmla="*/ 347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3" h="901">
                <a:moveTo>
                  <a:pt x="599" y="347"/>
                </a:moveTo>
                <a:cubicBezTo>
                  <a:pt x="545" y="218"/>
                  <a:pt x="470" y="102"/>
                  <a:pt x="375" y="0"/>
                </a:cubicBezTo>
                <a:cubicBezTo>
                  <a:pt x="264" y="112"/>
                  <a:pt x="264" y="112"/>
                  <a:pt x="264" y="112"/>
                </a:cubicBezTo>
                <a:cubicBezTo>
                  <a:pt x="267" y="120"/>
                  <a:pt x="269" y="129"/>
                  <a:pt x="272" y="139"/>
                </a:cubicBezTo>
                <a:cubicBezTo>
                  <a:pt x="285" y="190"/>
                  <a:pt x="292" y="225"/>
                  <a:pt x="267" y="251"/>
                </a:cubicBezTo>
                <a:cubicBezTo>
                  <a:pt x="249" y="268"/>
                  <a:pt x="227" y="268"/>
                  <a:pt x="218" y="268"/>
                </a:cubicBezTo>
                <a:cubicBezTo>
                  <a:pt x="194" y="268"/>
                  <a:pt x="151" y="261"/>
                  <a:pt x="122" y="255"/>
                </a:cubicBezTo>
                <a:cubicBezTo>
                  <a:pt x="1" y="376"/>
                  <a:pt x="1" y="376"/>
                  <a:pt x="1" y="376"/>
                </a:cubicBezTo>
                <a:cubicBezTo>
                  <a:pt x="1" y="377"/>
                  <a:pt x="0" y="377"/>
                  <a:pt x="0" y="378"/>
                </a:cubicBezTo>
                <a:cubicBezTo>
                  <a:pt x="100" y="493"/>
                  <a:pt x="161" y="643"/>
                  <a:pt x="162" y="807"/>
                </a:cubicBezTo>
                <a:cubicBezTo>
                  <a:pt x="388" y="807"/>
                  <a:pt x="388" y="807"/>
                  <a:pt x="388" y="807"/>
                </a:cubicBezTo>
                <a:cubicBezTo>
                  <a:pt x="447" y="901"/>
                  <a:pt x="447" y="901"/>
                  <a:pt x="447" y="901"/>
                </a:cubicBezTo>
                <a:cubicBezTo>
                  <a:pt x="507" y="807"/>
                  <a:pt x="507" y="807"/>
                  <a:pt x="507" y="807"/>
                </a:cubicBezTo>
                <a:cubicBezTo>
                  <a:pt x="693" y="807"/>
                  <a:pt x="693" y="807"/>
                  <a:pt x="693" y="807"/>
                </a:cubicBezTo>
                <a:cubicBezTo>
                  <a:pt x="692" y="648"/>
                  <a:pt x="661" y="493"/>
                  <a:pt x="599" y="34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6743712" y="3724578"/>
            <a:ext cx="1261155" cy="1386242"/>
          </a:xfrm>
          <a:custGeom>
            <a:avLst/>
            <a:gdLst>
              <a:gd name="T0" fmla="*/ 562 w 718"/>
              <a:gd name="T1" fmla="*/ 0 h 789"/>
              <a:gd name="T2" fmla="*/ 517 w 718"/>
              <a:gd name="T3" fmla="*/ 70 h 789"/>
              <a:gd name="T4" fmla="*/ 473 w 718"/>
              <a:gd name="T5" fmla="*/ 94 h 789"/>
              <a:gd name="T6" fmla="*/ 429 w 718"/>
              <a:gd name="T7" fmla="*/ 70 h 789"/>
              <a:gd name="T8" fmla="*/ 385 w 718"/>
              <a:gd name="T9" fmla="*/ 0 h 789"/>
              <a:gd name="T10" fmla="*/ 188 w 718"/>
              <a:gd name="T11" fmla="*/ 0 h 789"/>
              <a:gd name="T12" fmla="*/ 186 w 718"/>
              <a:gd name="T13" fmla="*/ 0 h 789"/>
              <a:gd name="T14" fmla="*/ 0 w 718"/>
              <a:gd name="T15" fmla="*/ 414 h 789"/>
              <a:gd name="T16" fmla="*/ 152 w 718"/>
              <a:gd name="T17" fmla="*/ 565 h 789"/>
              <a:gd name="T18" fmla="*/ 125 w 718"/>
              <a:gd name="T19" fmla="*/ 688 h 789"/>
              <a:gd name="T20" fmla="*/ 248 w 718"/>
              <a:gd name="T21" fmla="*/ 661 h 789"/>
              <a:gd name="T22" fmla="*/ 376 w 718"/>
              <a:gd name="T23" fmla="*/ 789 h 789"/>
              <a:gd name="T24" fmla="*/ 625 w 718"/>
              <a:gd name="T25" fmla="*/ 417 h 789"/>
              <a:gd name="T26" fmla="*/ 718 w 718"/>
              <a:gd name="T27" fmla="*/ 0 h 789"/>
              <a:gd name="T28" fmla="*/ 562 w 718"/>
              <a:gd name="T29" fmla="*/ 0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8" h="789">
                <a:moveTo>
                  <a:pt x="562" y="0"/>
                </a:moveTo>
                <a:cubicBezTo>
                  <a:pt x="517" y="70"/>
                  <a:pt x="517" y="70"/>
                  <a:pt x="517" y="70"/>
                </a:cubicBezTo>
                <a:cubicBezTo>
                  <a:pt x="508" y="85"/>
                  <a:pt x="491" y="94"/>
                  <a:pt x="473" y="94"/>
                </a:cubicBezTo>
                <a:cubicBezTo>
                  <a:pt x="455" y="94"/>
                  <a:pt x="439" y="85"/>
                  <a:pt x="429" y="70"/>
                </a:cubicBezTo>
                <a:cubicBezTo>
                  <a:pt x="385" y="0"/>
                  <a:pt x="385" y="0"/>
                  <a:pt x="385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7" y="0"/>
                  <a:pt x="187" y="0"/>
                  <a:pt x="186" y="0"/>
                </a:cubicBezTo>
                <a:cubicBezTo>
                  <a:pt x="175" y="160"/>
                  <a:pt x="106" y="305"/>
                  <a:pt x="0" y="414"/>
                </a:cubicBezTo>
                <a:cubicBezTo>
                  <a:pt x="152" y="565"/>
                  <a:pt x="152" y="565"/>
                  <a:pt x="152" y="565"/>
                </a:cubicBezTo>
                <a:cubicBezTo>
                  <a:pt x="125" y="688"/>
                  <a:pt x="125" y="688"/>
                  <a:pt x="125" y="688"/>
                </a:cubicBezTo>
                <a:cubicBezTo>
                  <a:pt x="248" y="661"/>
                  <a:pt x="248" y="661"/>
                  <a:pt x="248" y="661"/>
                </a:cubicBezTo>
                <a:cubicBezTo>
                  <a:pt x="376" y="789"/>
                  <a:pt x="376" y="789"/>
                  <a:pt x="376" y="789"/>
                </a:cubicBezTo>
                <a:cubicBezTo>
                  <a:pt x="483" y="681"/>
                  <a:pt x="566" y="556"/>
                  <a:pt x="625" y="417"/>
                </a:cubicBezTo>
                <a:cubicBezTo>
                  <a:pt x="681" y="284"/>
                  <a:pt x="712" y="144"/>
                  <a:pt x="718" y="0"/>
                </a:cubicBezTo>
                <a:lnTo>
                  <a:pt x="56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5993188" y="1544973"/>
            <a:ext cx="1391383" cy="1266296"/>
          </a:xfrm>
          <a:custGeom>
            <a:avLst/>
            <a:gdLst>
              <a:gd name="T0" fmla="*/ 792 w 792"/>
              <a:gd name="T1" fmla="*/ 344 h 721"/>
              <a:gd name="T2" fmla="*/ 417 w 792"/>
              <a:gd name="T3" fmla="*/ 93 h 721"/>
              <a:gd name="T4" fmla="*/ 0 w 792"/>
              <a:gd name="T5" fmla="*/ 0 h 721"/>
              <a:gd name="T6" fmla="*/ 0 w 792"/>
              <a:gd name="T7" fmla="*/ 182 h 721"/>
              <a:gd name="T8" fmla="*/ 89 w 792"/>
              <a:gd name="T9" fmla="*/ 238 h 721"/>
              <a:gd name="T10" fmla="*/ 113 w 792"/>
              <a:gd name="T11" fmla="*/ 282 h 721"/>
              <a:gd name="T12" fmla="*/ 89 w 792"/>
              <a:gd name="T13" fmla="*/ 326 h 721"/>
              <a:gd name="T14" fmla="*/ 0 w 792"/>
              <a:gd name="T15" fmla="*/ 383 h 721"/>
              <a:gd name="T16" fmla="*/ 0 w 792"/>
              <a:gd name="T17" fmla="*/ 530 h 721"/>
              <a:gd name="T18" fmla="*/ 0 w 792"/>
              <a:gd name="T19" fmla="*/ 532 h 721"/>
              <a:gd name="T20" fmla="*/ 417 w 792"/>
              <a:gd name="T21" fmla="*/ 721 h 721"/>
              <a:gd name="T22" fmla="*/ 558 w 792"/>
              <a:gd name="T23" fmla="*/ 579 h 721"/>
              <a:gd name="T24" fmla="*/ 683 w 792"/>
              <a:gd name="T25" fmla="*/ 595 h 721"/>
              <a:gd name="T26" fmla="*/ 659 w 792"/>
              <a:gd name="T27" fmla="*/ 478 h 721"/>
              <a:gd name="T28" fmla="*/ 792 w 792"/>
              <a:gd name="T29" fmla="*/ 344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2" h="721">
                <a:moveTo>
                  <a:pt x="792" y="344"/>
                </a:moveTo>
                <a:cubicBezTo>
                  <a:pt x="683" y="236"/>
                  <a:pt x="557" y="152"/>
                  <a:pt x="417" y="93"/>
                </a:cubicBezTo>
                <a:cubicBezTo>
                  <a:pt x="284" y="36"/>
                  <a:pt x="144" y="5"/>
                  <a:pt x="0" y="0"/>
                </a:cubicBezTo>
                <a:cubicBezTo>
                  <a:pt x="0" y="182"/>
                  <a:pt x="0" y="182"/>
                  <a:pt x="0" y="182"/>
                </a:cubicBezTo>
                <a:cubicBezTo>
                  <a:pt x="89" y="238"/>
                  <a:pt x="89" y="238"/>
                  <a:pt x="89" y="238"/>
                </a:cubicBezTo>
                <a:cubicBezTo>
                  <a:pt x="104" y="248"/>
                  <a:pt x="113" y="264"/>
                  <a:pt x="113" y="282"/>
                </a:cubicBezTo>
                <a:cubicBezTo>
                  <a:pt x="113" y="300"/>
                  <a:pt x="104" y="317"/>
                  <a:pt x="89" y="326"/>
                </a:cubicBezTo>
                <a:cubicBezTo>
                  <a:pt x="0" y="383"/>
                  <a:pt x="0" y="383"/>
                  <a:pt x="0" y="383"/>
                </a:cubicBezTo>
                <a:cubicBezTo>
                  <a:pt x="0" y="530"/>
                  <a:pt x="0" y="530"/>
                  <a:pt x="0" y="530"/>
                </a:cubicBezTo>
                <a:cubicBezTo>
                  <a:pt x="0" y="531"/>
                  <a:pt x="0" y="531"/>
                  <a:pt x="0" y="532"/>
                </a:cubicBezTo>
                <a:cubicBezTo>
                  <a:pt x="162" y="543"/>
                  <a:pt x="308" y="613"/>
                  <a:pt x="417" y="721"/>
                </a:cubicBezTo>
                <a:cubicBezTo>
                  <a:pt x="558" y="579"/>
                  <a:pt x="558" y="579"/>
                  <a:pt x="558" y="579"/>
                </a:cubicBezTo>
                <a:cubicBezTo>
                  <a:pt x="683" y="595"/>
                  <a:pt x="683" y="595"/>
                  <a:pt x="683" y="595"/>
                </a:cubicBezTo>
                <a:cubicBezTo>
                  <a:pt x="659" y="478"/>
                  <a:pt x="659" y="478"/>
                  <a:pt x="659" y="478"/>
                </a:cubicBezTo>
                <a:lnTo>
                  <a:pt x="792" y="34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5717310" y="4514513"/>
            <a:ext cx="1620996" cy="1221744"/>
          </a:xfrm>
          <a:custGeom>
            <a:avLst/>
            <a:gdLst>
              <a:gd name="T0" fmla="*/ 816 w 923"/>
              <a:gd name="T1" fmla="*/ 268 h 695"/>
              <a:gd name="T2" fmla="*/ 720 w 923"/>
              <a:gd name="T3" fmla="*/ 289 h 695"/>
              <a:gd name="T4" fmla="*/ 709 w 923"/>
              <a:gd name="T5" fmla="*/ 291 h 695"/>
              <a:gd name="T6" fmla="*/ 672 w 923"/>
              <a:gd name="T7" fmla="*/ 275 h 695"/>
              <a:gd name="T8" fmla="*/ 658 w 923"/>
              <a:gd name="T9" fmla="*/ 227 h 695"/>
              <a:gd name="T10" fmla="*/ 679 w 923"/>
              <a:gd name="T11" fmla="*/ 132 h 695"/>
              <a:gd name="T12" fmla="*/ 547 w 923"/>
              <a:gd name="T13" fmla="*/ 1 h 695"/>
              <a:gd name="T14" fmla="*/ 546 w 923"/>
              <a:gd name="T15" fmla="*/ 0 h 695"/>
              <a:gd name="T16" fmla="*/ 110 w 923"/>
              <a:gd name="T17" fmla="*/ 164 h 695"/>
              <a:gd name="T18" fmla="*/ 104 w 923"/>
              <a:gd name="T19" fmla="*/ 164 h 695"/>
              <a:gd name="T20" fmla="*/ 104 w 923"/>
              <a:gd name="T21" fmla="*/ 351 h 695"/>
              <a:gd name="T22" fmla="*/ 0 w 923"/>
              <a:gd name="T23" fmla="*/ 418 h 695"/>
              <a:gd name="T24" fmla="*/ 104 w 923"/>
              <a:gd name="T25" fmla="*/ 484 h 695"/>
              <a:gd name="T26" fmla="*/ 104 w 923"/>
              <a:gd name="T27" fmla="*/ 695 h 695"/>
              <a:gd name="T28" fmla="*/ 110 w 923"/>
              <a:gd name="T29" fmla="*/ 695 h 695"/>
              <a:gd name="T30" fmla="*/ 574 w 923"/>
              <a:gd name="T31" fmla="*/ 602 h 695"/>
              <a:gd name="T32" fmla="*/ 923 w 923"/>
              <a:gd name="T33" fmla="*/ 375 h 695"/>
              <a:gd name="T34" fmla="*/ 816 w 923"/>
              <a:gd name="T35" fmla="*/ 268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23" h="695">
                <a:moveTo>
                  <a:pt x="816" y="268"/>
                </a:moveTo>
                <a:cubicBezTo>
                  <a:pt x="720" y="289"/>
                  <a:pt x="720" y="289"/>
                  <a:pt x="720" y="289"/>
                </a:cubicBezTo>
                <a:cubicBezTo>
                  <a:pt x="716" y="290"/>
                  <a:pt x="713" y="291"/>
                  <a:pt x="709" y="291"/>
                </a:cubicBezTo>
                <a:cubicBezTo>
                  <a:pt x="695" y="291"/>
                  <a:pt x="682" y="285"/>
                  <a:pt x="672" y="275"/>
                </a:cubicBezTo>
                <a:cubicBezTo>
                  <a:pt x="659" y="263"/>
                  <a:pt x="654" y="245"/>
                  <a:pt x="658" y="227"/>
                </a:cubicBezTo>
                <a:cubicBezTo>
                  <a:pt x="679" y="132"/>
                  <a:pt x="679" y="132"/>
                  <a:pt x="679" y="132"/>
                </a:cubicBezTo>
                <a:cubicBezTo>
                  <a:pt x="547" y="1"/>
                  <a:pt x="547" y="1"/>
                  <a:pt x="547" y="1"/>
                </a:cubicBezTo>
                <a:cubicBezTo>
                  <a:pt x="547" y="0"/>
                  <a:pt x="547" y="0"/>
                  <a:pt x="546" y="0"/>
                </a:cubicBezTo>
                <a:cubicBezTo>
                  <a:pt x="430" y="102"/>
                  <a:pt x="277" y="164"/>
                  <a:pt x="110" y="164"/>
                </a:cubicBezTo>
                <a:cubicBezTo>
                  <a:pt x="108" y="164"/>
                  <a:pt x="106" y="164"/>
                  <a:pt x="104" y="164"/>
                </a:cubicBezTo>
                <a:cubicBezTo>
                  <a:pt x="104" y="351"/>
                  <a:pt x="104" y="351"/>
                  <a:pt x="104" y="351"/>
                </a:cubicBezTo>
                <a:cubicBezTo>
                  <a:pt x="0" y="418"/>
                  <a:pt x="0" y="418"/>
                  <a:pt x="0" y="418"/>
                </a:cubicBezTo>
                <a:cubicBezTo>
                  <a:pt x="104" y="484"/>
                  <a:pt x="104" y="484"/>
                  <a:pt x="104" y="484"/>
                </a:cubicBezTo>
                <a:cubicBezTo>
                  <a:pt x="104" y="695"/>
                  <a:pt x="104" y="695"/>
                  <a:pt x="104" y="695"/>
                </a:cubicBezTo>
                <a:cubicBezTo>
                  <a:pt x="106" y="695"/>
                  <a:pt x="108" y="695"/>
                  <a:pt x="110" y="695"/>
                </a:cubicBezTo>
                <a:cubicBezTo>
                  <a:pt x="271" y="695"/>
                  <a:pt x="427" y="664"/>
                  <a:pt x="574" y="602"/>
                </a:cubicBezTo>
                <a:cubicBezTo>
                  <a:pt x="703" y="547"/>
                  <a:pt x="821" y="471"/>
                  <a:pt x="923" y="375"/>
                </a:cubicBezTo>
                <a:lnTo>
                  <a:pt x="816" y="26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9"/>
          <p:cNvSpPr/>
          <p:nvPr/>
        </p:nvSpPr>
        <p:spPr bwMode="auto">
          <a:xfrm>
            <a:off x="3806729" y="3482971"/>
            <a:ext cx="1218317" cy="1583298"/>
          </a:xfrm>
          <a:custGeom>
            <a:avLst/>
            <a:gdLst>
              <a:gd name="T0" fmla="*/ 94 w 693"/>
              <a:gd name="T1" fmla="*/ 555 h 901"/>
              <a:gd name="T2" fmla="*/ 318 w 693"/>
              <a:gd name="T3" fmla="*/ 901 h 901"/>
              <a:gd name="T4" fmla="*/ 428 w 693"/>
              <a:gd name="T5" fmla="*/ 790 h 901"/>
              <a:gd name="T6" fmla="*/ 421 w 693"/>
              <a:gd name="T7" fmla="*/ 763 h 901"/>
              <a:gd name="T8" fmla="*/ 426 w 693"/>
              <a:gd name="T9" fmla="*/ 651 h 901"/>
              <a:gd name="T10" fmla="*/ 475 w 693"/>
              <a:gd name="T11" fmla="*/ 633 h 901"/>
              <a:gd name="T12" fmla="*/ 571 w 693"/>
              <a:gd name="T13" fmla="*/ 646 h 901"/>
              <a:gd name="T14" fmla="*/ 692 w 693"/>
              <a:gd name="T15" fmla="*/ 525 h 901"/>
              <a:gd name="T16" fmla="*/ 693 w 693"/>
              <a:gd name="T17" fmla="*/ 524 h 901"/>
              <a:gd name="T18" fmla="*/ 531 w 693"/>
              <a:gd name="T19" fmla="*/ 94 h 901"/>
              <a:gd name="T20" fmla="*/ 305 w 693"/>
              <a:gd name="T21" fmla="*/ 94 h 901"/>
              <a:gd name="T22" fmla="*/ 245 w 693"/>
              <a:gd name="T23" fmla="*/ 0 h 901"/>
              <a:gd name="T24" fmla="*/ 186 w 693"/>
              <a:gd name="T25" fmla="*/ 94 h 901"/>
              <a:gd name="T26" fmla="*/ 0 w 693"/>
              <a:gd name="T27" fmla="*/ 94 h 901"/>
              <a:gd name="T28" fmla="*/ 94 w 693"/>
              <a:gd name="T29" fmla="*/ 555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3" h="901">
                <a:moveTo>
                  <a:pt x="94" y="555"/>
                </a:moveTo>
                <a:cubicBezTo>
                  <a:pt x="148" y="683"/>
                  <a:pt x="223" y="799"/>
                  <a:pt x="318" y="901"/>
                </a:cubicBezTo>
                <a:cubicBezTo>
                  <a:pt x="428" y="790"/>
                  <a:pt x="428" y="790"/>
                  <a:pt x="428" y="790"/>
                </a:cubicBezTo>
                <a:cubicBezTo>
                  <a:pt x="426" y="781"/>
                  <a:pt x="423" y="772"/>
                  <a:pt x="421" y="763"/>
                </a:cubicBezTo>
                <a:cubicBezTo>
                  <a:pt x="408" y="711"/>
                  <a:pt x="401" y="676"/>
                  <a:pt x="426" y="651"/>
                </a:cubicBezTo>
                <a:cubicBezTo>
                  <a:pt x="444" y="633"/>
                  <a:pt x="466" y="633"/>
                  <a:pt x="475" y="633"/>
                </a:cubicBezTo>
                <a:cubicBezTo>
                  <a:pt x="499" y="633"/>
                  <a:pt x="542" y="641"/>
                  <a:pt x="571" y="646"/>
                </a:cubicBezTo>
                <a:cubicBezTo>
                  <a:pt x="692" y="525"/>
                  <a:pt x="692" y="525"/>
                  <a:pt x="692" y="525"/>
                </a:cubicBezTo>
                <a:cubicBezTo>
                  <a:pt x="692" y="524"/>
                  <a:pt x="693" y="524"/>
                  <a:pt x="693" y="524"/>
                </a:cubicBezTo>
                <a:cubicBezTo>
                  <a:pt x="593" y="408"/>
                  <a:pt x="532" y="258"/>
                  <a:pt x="531" y="94"/>
                </a:cubicBezTo>
                <a:cubicBezTo>
                  <a:pt x="305" y="94"/>
                  <a:pt x="305" y="94"/>
                  <a:pt x="305" y="94"/>
                </a:cubicBezTo>
                <a:cubicBezTo>
                  <a:pt x="245" y="0"/>
                  <a:pt x="245" y="0"/>
                  <a:pt x="245" y="0"/>
                </a:cubicBezTo>
                <a:cubicBezTo>
                  <a:pt x="186" y="94"/>
                  <a:pt x="186" y="94"/>
                  <a:pt x="186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254"/>
                  <a:pt x="32" y="409"/>
                  <a:pt x="94" y="55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0"/>
          <p:cNvSpPr/>
          <p:nvPr/>
        </p:nvSpPr>
        <p:spPr bwMode="auto">
          <a:xfrm>
            <a:off x="3808443" y="2170410"/>
            <a:ext cx="1261155" cy="1386242"/>
          </a:xfrm>
          <a:custGeom>
            <a:avLst/>
            <a:gdLst>
              <a:gd name="T0" fmla="*/ 156 w 718"/>
              <a:gd name="T1" fmla="*/ 789 h 789"/>
              <a:gd name="T2" fmla="*/ 200 w 718"/>
              <a:gd name="T3" fmla="*/ 719 h 789"/>
              <a:gd name="T4" fmla="*/ 244 w 718"/>
              <a:gd name="T5" fmla="*/ 695 h 789"/>
              <a:gd name="T6" fmla="*/ 289 w 718"/>
              <a:gd name="T7" fmla="*/ 719 h 789"/>
              <a:gd name="T8" fmla="*/ 333 w 718"/>
              <a:gd name="T9" fmla="*/ 789 h 789"/>
              <a:gd name="T10" fmla="*/ 530 w 718"/>
              <a:gd name="T11" fmla="*/ 789 h 789"/>
              <a:gd name="T12" fmla="*/ 532 w 718"/>
              <a:gd name="T13" fmla="*/ 789 h 789"/>
              <a:gd name="T14" fmla="*/ 718 w 718"/>
              <a:gd name="T15" fmla="*/ 376 h 789"/>
              <a:gd name="T16" fmla="*/ 566 w 718"/>
              <a:gd name="T17" fmla="*/ 224 h 789"/>
              <a:gd name="T18" fmla="*/ 593 w 718"/>
              <a:gd name="T19" fmla="*/ 101 h 789"/>
              <a:gd name="T20" fmla="*/ 470 w 718"/>
              <a:gd name="T21" fmla="*/ 128 h 789"/>
              <a:gd name="T22" fmla="*/ 341 w 718"/>
              <a:gd name="T23" fmla="*/ 0 h 789"/>
              <a:gd name="T24" fmla="*/ 93 w 718"/>
              <a:gd name="T25" fmla="*/ 373 h 789"/>
              <a:gd name="T26" fmla="*/ 0 w 718"/>
              <a:gd name="T27" fmla="*/ 789 h 789"/>
              <a:gd name="T28" fmla="*/ 156 w 718"/>
              <a:gd name="T29" fmla="*/ 789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8" h="789">
                <a:moveTo>
                  <a:pt x="156" y="789"/>
                </a:moveTo>
                <a:cubicBezTo>
                  <a:pt x="200" y="719"/>
                  <a:pt x="200" y="719"/>
                  <a:pt x="200" y="719"/>
                </a:cubicBezTo>
                <a:cubicBezTo>
                  <a:pt x="210" y="704"/>
                  <a:pt x="227" y="695"/>
                  <a:pt x="244" y="695"/>
                </a:cubicBezTo>
                <a:cubicBezTo>
                  <a:pt x="262" y="695"/>
                  <a:pt x="279" y="704"/>
                  <a:pt x="289" y="719"/>
                </a:cubicBezTo>
                <a:cubicBezTo>
                  <a:pt x="333" y="789"/>
                  <a:pt x="333" y="789"/>
                  <a:pt x="333" y="789"/>
                </a:cubicBezTo>
                <a:cubicBezTo>
                  <a:pt x="530" y="789"/>
                  <a:pt x="530" y="789"/>
                  <a:pt x="530" y="789"/>
                </a:cubicBezTo>
                <a:cubicBezTo>
                  <a:pt x="531" y="789"/>
                  <a:pt x="531" y="789"/>
                  <a:pt x="532" y="789"/>
                </a:cubicBezTo>
                <a:cubicBezTo>
                  <a:pt x="543" y="629"/>
                  <a:pt x="612" y="484"/>
                  <a:pt x="718" y="376"/>
                </a:cubicBezTo>
                <a:cubicBezTo>
                  <a:pt x="566" y="224"/>
                  <a:pt x="566" y="224"/>
                  <a:pt x="566" y="224"/>
                </a:cubicBezTo>
                <a:cubicBezTo>
                  <a:pt x="593" y="101"/>
                  <a:pt x="593" y="101"/>
                  <a:pt x="593" y="101"/>
                </a:cubicBezTo>
                <a:cubicBezTo>
                  <a:pt x="470" y="128"/>
                  <a:pt x="470" y="128"/>
                  <a:pt x="470" y="128"/>
                </a:cubicBezTo>
                <a:cubicBezTo>
                  <a:pt x="341" y="0"/>
                  <a:pt x="341" y="0"/>
                  <a:pt x="341" y="0"/>
                </a:cubicBezTo>
                <a:cubicBezTo>
                  <a:pt x="235" y="108"/>
                  <a:pt x="152" y="233"/>
                  <a:pt x="93" y="373"/>
                </a:cubicBezTo>
                <a:cubicBezTo>
                  <a:pt x="37" y="505"/>
                  <a:pt x="6" y="645"/>
                  <a:pt x="0" y="789"/>
                </a:cubicBezTo>
                <a:lnTo>
                  <a:pt x="156" y="78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1"/>
          <p:cNvSpPr/>
          <p:nvPr/>
        </p:nvSpPr>
        <p:spPr bwMode="auto">
          <a:xfrm>
            <a:off x="4428739" y="4471675"/>
            <a:ext cx="1391383" cy="1264582"/>
          </a:xfrm>
          <a:custGeom>
            <a:avLst/>
            <a:gdLst>
              <a:gd name="T0" fmla="*/ 0 w 792"/>
              <a:gd name="T1" fmla="*/ 376 h 720"/>
              <a:gd name="T2" fmla="*/ 375 w 792"/>
              <a:gd name="T3" fmla="*/ 628 h 720"/>
              <a:gd name="T4" fmla="*/ 792 w 792"/>
              <a:gd name="T5" fmla="*/ 720 h 720"/>
              <a:gd name="T6" fmla="*/ 792 w 792"/>
              <a:gd name="T7" fmla="*/ 539 h 720"/>
              <a:gd name="T8" fmla="*/ 703 w 792"/>
              <a:gd name="T9" fmla="*/ 482 h 720"/>
              <a:gd name="T10" fmla="*/ 679 w 792"/>
              <a:gd name="T11" fmla="*/ 438 h 720"/>
              <a:gd name="T12" fmla="*/ 703 w 792"/>
              <a:gd name="T13" fmla="*/ 394 h 720"/>
              <a:gd name="T14" fmla="*/ 792 w 792"/>
              <a:gd name="T15" fmla="*/ 337 h 720"/>
              <a:gd name="T16" fmla="*/ 792 w 792"/>
              <a:gd name="T17" fmla="*/ 190 h 720"/>
              <a:gd name="T18" fmla="*/ 792 w 792"/>
              <a:gd name="T19" fmla="*/ 189 h 720"/>
              <a:gd name="T20" fmla="*/ 375 w 792"/>
              <a:gd name="T21" fmla="*/ 0 h 720"/>
              <a:gd name="T22" fmla="*/ 234 w 792"/>
              <a:gd name="T23" fmla="*/ 141 h 720"/>
              <a:gd name="T24" fmla="*/ 109 w 792"/>
              <a:gd name="T25" fmla="*/ 126 h 720"/>
              <a:gd name="T26" fmla="*/ 133 w 792"/>
              <a:gd name="T27" fmla="*/ 242 h 720"/>
              <a:gd name="T28" fmla="*/ 0 w 792"/>
              <a:gd name="T29" fmla="*/ 37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2" h="720">
                <a:moveTo>
                  <a:pt x="0" y="376"/>
                </a:moveTo>
                <a:cubicBezTo>
                  <a:pt x="108" y="484"/>
                  <a:pt x="234" y="568"/>
                  <a:pt x="375" y="628"/>
                </a:cubicBezTo>
                <a:cubicBezTo>
                  <a:pt x="507" y="684"/>
                  <a:pt x="648" y="715"/>
                  <a:pt x="792" y="720"/>
                </a:cubicBezTo>
                <a:cubicBezTo>
                  <a:pt x="792" y="539"/>
                  <a:pt x="792" y="539"/>
                  <a:pt x="792" y="539"/>
                </a:cubicBezTo>
                <a:cubicBezTo>
                  <a:pt x="703" y="482"/>
                  <a:pt x="703" y="482"/>
                  <a:pt x="703" y="482"/>
                </a:cubicBezTo>
                <a:cubicBezTo>
                  <a:pt x="688" y="473"/>
                  <a:pt x="679" y="456"/>
                  <a:pt x="679" y="438"/>
                </a:cubicBezTo>
                <a:cubicBezTo>
                  <a:pt x="679" y="420"/>
                  <a:pt x="688" y="404"/>
                  <a:pt x="703" y="394"/>
                </a:cubicBezTo>
                <a:cubicBezTo>
                  <a:pt x="792" y="337"/>
                  <a:pt x="792" y="337"/>
                  <a:pt x="792" y="337"/>
                </a:cubicBezTo>
                <a:cubicBezTo>
                  <a:pt x="792" y="190"/>
                  <a:pt x="792" y="190"/>
                  <a:pt x="792" y="190"/>
                </a:cubicBezTo>
                <a:cubicBezTo>
                  <a:pt x="792" y="190"/>
                  <a:pt x="792" y="189"/>
                  <a:pt x="792" y="189"/>
                </a:cubicBezTo>
                <a:cubicBezTo>
                  <a:pt x="630" y="177"/>
                  <a:pt x="484" y="107"/>
                  <a:pt x="375" y="0"/>
                </a:cubicBezTo>
                <a:cubicBezTo>
                  <a:pt x="234" y="141"/>
                  <a:pt x="234" y="141"/>
                  <a:pt x="234" y="141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33" y="242"/>
                  <a:pt x="133" y="242"/>
                  <a:pt x="133" y="242"/>
                </a:cubicBezTo>
                <a:lnTo>
                  <a:pt x="0" y="37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12"/>
          <p:cNvSpPr/>
          <p:nvPr/>
        </p:nvSpPr>
        <p:spPr bwMode="auto">
          <a:xfrm>
            <a:off x="4475004" y="1544973"/>
            <a:ext cx="1620996" cy="1223457"/>
          </a:xfrm>
          <a:custGeom>
            <a:avLst/>
            <a:gdLst>
              <a:gd name="T0" fmla="*/ 107 w 923"/>
              <a:gd name="T1" fmla="*/ 427 h 696"/>
              <a:gd name="T2" fmla="*/ 203 w 923"/>
              <a:gd name="T3" fmla="*/ 406 h 696"/>
              <a:gd name="T4" fmla="*/ 214 w 923"/>
              <a:gd name="T5" fmla="*/ 405 h 696"/>
              <a:gd name="T6" fmla="*/ 251 w 923"/>
              <a:gd name="T7" fmla="*/ 420 h 696"/>
              <a:gd name="T8" fmla="*/ 265 w 923"/>
              <a:gd name="T9" fmla="*/ 468 h 696"/>
              <a:gd name="T10" fmla="*/ 244 w 923"/>
              <a:gd name="T11" fmla="*/ 563 h 696"/>
              <a:gd name="T12" fmla="*/ 376 w 923"/>
              <a:gd name="T13" fmla="*/ 695 h 696"/>
              <a:gd name="T14" fmla="*/ 376 w 923"/>
              <a:gd name="T15" fmla="*/ 696 h 696"/>
              <a:gd name="T16" fmla="*/ 813 w 923"/>
              <a:gd name="T17" fmla="*/ 531 h 696"/>
              <a:gd name="T18" fmla="*/ 818 w 923"/>
              <a:gd name="T19" fmla="*/ 531 h 696"/>
              <a:gd name="T20" fmla="*/ 818 w 923"/>
              <a:gd name="T21" fmla="*/ 348 h 696"/>
              <a:gd name="T22" fmla="*/ 923 w 923"/>
              <a:gd name="T23" fmla="*/ 281 h 696"/>
              <a:gd name="T24" fmla="*/ 818 w 923"/>
              <a:gd name="T25" fmla="*/ 215 h 696"/>
              <a:gd name="T26" fmla="*/ 818 w 923"/>
              <a:gd name="T27" fmla="*/ 0 h 696"/>
              <a:gd name="T28" fmla="*/ 813 w 923"/>
              <a:gd name="T29" fmla="*/ 0 h 696"/>
              <a:gd name="T30" fmla="*/ 349 w 923"/>
              <a:gd name="T31" fmla="*/ 94 h 696"/>
              <a:gd name="T32" fmla="*/ 0 w 923"/>
              <a:gd name="T33" fmla="*/ 320 h 696"/>
              <a:gd name="T34" fmla="*/ 107 w 923"/>
              <a:gd name="T35" fmla="*/ 427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23" h="696">
                <a:moveTo>
                  <a:pt x="107" y="427"/>
                </a:moveTo>
                <a:cubicBezTo>
                  <a:pt x="203" y="406"/>
                  <a:pt x="203" y="406"/>
                  <a:pt x="203" y="406"/>
                </a:cubicBezTo>
                <a:cubicBezTo>
                  <a:pt x="206" y="405"/>
                  <a:pt x="210" y="405"/>
                  <a:pt x="214" y="405"/>
                </a:cubicBezTo>
                <a:cubicBezTo>
                  <a:pt x="228" y="405"/>
                  <a:pt x="241" y="410"/>
                  <a:pt x="251" y="420"/>
                </a:cubicBezTo>
                <a:cubicBezTo>
                  <a:pt x="264" y="433"/>
                  <a:pt x="269" y="451"/>
                  <a:pt x="265" y="468"/>
                </a:cubicBezTo>
                <a:cubicBezTo>
                  <a:pt x="244" y="563"/>
                  <a:pt x="244" y="563"/>
                  <a:pt x="244" y="563"/>
                </a:cubicBezTo>
                <a:cubicBezTo>
                  <a:pt x="376" y="695"/>
                  <a:pt x="376" y="695"/>
                  <a:pt x="376" y="695"/>
                </a:cubicBezTo>
                <a:cubicBezTo>
                  <a:pt x="376" y="695"/>
                  <a:pt x="376" y="695"/>
                  <a:pt x="376" y="696"/>
                </a:cubicBezTo>
                <a:cubicBezTo>
                  <a:pt x="493" y="593"/>
                  <a:pt x="646" y="531"/>
                  <a:pt x="813" y="531"/>
                </a:cubicBezTo>
                <a:cubicBezTo>
                  <a:pt x="815" y="531"/>
                  <a:pt x="817" y="531"/>
                  <a:pt x="818" y="531"/>
                </a:cubicBezTo>
                <a:cubicBezTo>
                  <a:pt x="818" y="348"/>
                  <a:pt x="818" y="348"/>
                  <a:pt x="818" y="348"/>
                </a:cubicBezTo>
                <a:cubicBezTo>
                  <a:pt x="923" y="281"/>
                  <a:pt x="923" y="281"/>
                  <a:pt x="923" y="281"/>
                </a:cubicBezTo>
                <a:cubicBezTo>
                  <a:pt x="818" y="215"/>
                  <a:pt x="818" y="215"/>
                  <a:pt x="818" y="215"/>
                </a:cubicBezTo>
                <a:cubicBezTo>
                  <a:pt x="818" y="0"/>
                  <a:pt x="818" y="0"/>
                  <a:pt x="818" y="0"/>
                </a:cubicBezTo>
                <a:cubicBezTo>
                  <a:pt x="817" y="0"/>
                  <a:pt x="815" y="0"/>
                  <a:pt x="813" y="0"/>
                </a:cubicBezTo>
                <a:cubicBezTo>
                  <a:pt x="652" y="0"/>
                  <a:pt x="496" y="31"/>
                  <a:pt x="349" y="94"/>
                </a:cubicBezTo>
                <a:cubicBezTo>
                  <a:pt x="219" y="148"/>
                  <a:pt x="102" y="224"/>
                  <a:pt x="0" y="320"/>
                </a:cubicBezTo>
                <a:lnTo>
                  <a:pt x="107" y="42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4987348" y="2691322"/>
            <a:ext cx="1896873" cy="1893446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AutoShape 19"/>
          <p:cNvSpPr>
            <a:spLocks noChangeAspect="1"/>
          </p:cNvSpPr>
          <p:nvPr/>
        </p:nvSpPr>
        <p:spPr bwMode="auto">
          <a:xfrm>
            <a:off x="4172786" y="2743262"/>
            <a:ext cx="436809" cy="436923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AutoShape 82"/>
          <p:cNvSpPr>
            <a:spLocks noChangeAspect="1"/>
          </p:cNvSpPr>
          <p:nvPr/>
        </p:nvSpPr>
        <p:spPr bwMode="auto">
          <a:xfrm>
            <a:off x="7237392" y="2902274"/>
            <a:ext cx="374183" cy="3742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Freeform 16"/>
          <p:cNvSpPr>
            <a:spLocks noChangeAspect="1" noChangeArrowheads="1"/>
          </p:cNvSpPr>
          <p:nvPr/>
        </p:nvSpPr>
        <p:spPr bwMode="auto">
          <a:xfrm>
            <a:off x="6401338" y="1894872"/>
            <a:ext cx="343009" cy="538827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20" name="Freeform 290"/>
          <p:cNvSpPr>
            <a:spLocks noChangeAspect="1" noChangeArrowheads="1"/>
          </p:cNvSpPr>
          <p:nvPr/>
        </p:nvSpPr>
        <p:spPr bwMode="auto">
          <a:xfrm>
            <a:off x="5121390" y="1992832"/>
            <a:ext cx="478451" cy="370577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21" name="Freeform 266"/>
          <p:cNvSpPr>
            <a:spLocks noChangeAspect="1" noChangeArrowheads="1"/>
          </p:cNvSpPr>
          <p:nvPr/>
        </p:nvSpPr>
        <p:spPr bwMode="auto">
          <a:xfrm>
            <a:off x="7163561" y="4071076"/>
            <a:ext cx="466007" cy="513692"/>
          </a:xfrm>
          <a:custGeom>
            <a:avLst/>
            <a:gdLst>
              <a:gd name="T0" fmla="*/ 310 w 863"/>
              <a:gd name="T1" fmla="*/ 41 h 954"/>
              <a:gd name="T2" fmla="*/ 201 w 863"/>
              <a:gd name="T3" fmla="*/ 735 h 954"/>
              <a:gd name="T4" fmla="*/ 519 w 863"/>
              <a:gd name="T5" fmla="*/ 953 h 954"/>
              <a:gd name="T6" fmla="*/ 636 w 863"/>
              <a:gd name="T7" fmla="*/ 886 h 954"/>
              <a:gd name="T8" fmla="*/ 770 w 863"/>
              <a:gd name="T9" fmla="*/ 744 h 954"/>
              <a:gd name="T10" fmla="*/ 786 w 863"/>
              <a:gd name="T11" fmla="*/ 693 h 954"/>
              <a:gd name="T12" fmla="*/ 836 w 863"/>
              <a:gd name="T13" fmla="*/ 593 h 954"/>
              <a:gd name="T14" fmla="*/ 293 w 863"/>
              <a:gd name="T15" fmla="*/ 468 h 954"/>
              <a:gd name="T16" fmla="*/ 268 w 863"/>
              <a:gd name="T17" fmla="*/ 434 h 954"/>
              <a:gd name="T18" fmla="*/ 234 w 863"/>
              <a:gd name="T19" fmla="*/ 459 h 954"/>
              <a:gd name="T20" fmla="*/ 159 w 863"/>
              <a:gd name="T21" fmla="*/ 392 h 954"/>
              <a:gd name="T22" fmla="*/ 184 w 863"/>
              <a:gd name="T23" fmla="*/ 342 h 954"/>
              <a:gd name="T24" fmla="*/ 142 w 863"/>
              <a:gd name="T25" fmla="*/ 301 h 954"/>
              <a:gd name="T26" fmla="*/ 168 w 863"/>
              <a:gd name="T27" fmla="*/ 200 h 954"/>
              <a:gd name="T28" fmla="*/ 234 w 863"/>
              <a:gd name="T29" fmla="*/ 200 h 954"/>
              <a:gd name="T30" fmla="*/ 251 w 863"/>
              <a:gd name="T31" fmla="*/ 150 h 954"/>
              <a:gd name="T32" fmla="*/ 351 w 863"/>
              <a:gd name="T33" fmla="*/ 117 h 954"/>
              <a:gd name="T34" fmla="*/ 376 w 863"/>
              <a:gd name="T35" fmla="*/ 175 h 954"/>
              <a:gd name="T36" fmla="*/ 427 w 863"/>
              <a:gd name="T37" fmla="*/ 167 h 954"/>
              <a:gd name="T38" fmla="*/ 510 w 863"/>
              <a:gd name="T39" fmla="*/ 217 h 954"/>
              <a:gd name="T40" fmla="*/ 477 w 863"/>
              <a:gd name="T41" fmla="*/ 284 h 954"/>
              <a:gd name="T42" fmla="*/ 519 w 863"/>
              <a:gd name="T43" fmla="*/ 326 h 954"/>
              <a:gd name="T44" fmla="*/ 494 w 863"/>
              <a:gd name="T45" fmla="*/ 418 h 954"/>
              <a:gd name="T46" fmla="*/ 427 w 863"/>
              <a:gd name="T47" fmla="*/ 409 h 954"/>
              <a:gd name="T48" fmla="*/ 418 w 863"/>
              <a:gd name="T49" fmla="*/ 459 h 954"/>
              <a:gd name="T50" fmla="*/ 318 w 863"/>
              <a:gd name="T51" fmla="*/ 493 h 954"/>
              <a:gd name="T52" fmla="*/ 594 w 863"/>
              <a:gd name="T53" fmla="*/ 660 h 954"/>
              <a:gd name="T54" fmla="*/ 561 w 863"/>
              <a:gd name="T55" fmla="*/ 652 h 954"/>
              <a:gd name="T56" fmla="*/ 552 w 863"/>
              <a:gd name="T57" fmla="*/ 685 h 954"/>
              <a:gd name="T58" fmla="*/ 485 w 863"/>
              <a:gd name="T59" fmla="*/ 710 h 954"/>
              <a:gd name="T60" fmla="*/ 469 w 863"/>
              <a:gd name="T61" fmla="*/ 677 h 954"/>
              <a:gd name="T62" fmla="*/ 435 w 863"/>
              <a:gd name="T63" fmla="*/ 685 h 954"/>
              <a:gd name="T64" fmla="*/ 385 w 863"/>
              <a:gd name="T65" fmla="*/ 643 h 954"/>
              <a:gd name="T66" fmla="*/ 402 w 863"/>
              <a:gd name="T67" fmla="*/ 610 h 954"/>
              <a:gd name="T68" fmla="*/ 376 w 863"/>
              <a:gd name="T69" fmla="*/ 585 h 954"/>
              <a:gd name="T70" fmla="*/ 393 w 863"/>
              <a:gd name="T71" fmla="*/ 518 h 954"/>
              <a:gd name="T72" fmla="*/ 427 w 863"/>
              <a:gd name="T73" fmla="*/ 518 h 954"/>
              <a:gd name="T74" fmla="*/ 443 w 863"/>
              <a:gd name="T75" fmla="*/ 484 h 954"/>
              <a:gd name="T76" fmla="*/ 502 w 863"/>
              <a:gd name="T77" fmla="*/ 468 h 954"/>
              <a:gd name="T78" fmla="*/ 519 w 863"/>
              <a:gd name="T79" fmla="*/ 501 h 954"/>
              <a:gd name="T80" fmla="*/ 552 w 863"/>
              <a:gd name="T81" fmla="*/ 493 h 954"/>
              <a:gd name="T82" fmla="*/ 611 w 863"/>
              <a:gd name="T83" fmla="*/ 535 h 954"/>
              <a:gd name="T84" fmla="*/ 594 w 863"/>
              <a:gd name="T85" fmla="*/ 568 h 954"/>
              <a:gd name="T86" fmla="*/ 619 w 863"/>
              <a:gd name="T87" fmla="*/ 602 h 954"/>
              <a:gd name="T88" fmla="*/ 594 w 863"/>
              <a:gd name="T89" fmla="*/ 660 h 954"/>
              <a:gd name="T90" fmla="*/ 594 w 863"/>
              <a:gd name="T91" fmla="*/ 66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63" h="954">
                <a:moveTo>
                  <a:pt x="761" y="426"/>
                </a:moveTo>
                <a:cubicBezTo>
                  <a:pt x="820" y="133"/>
                  <a:pt x="577" y="0"/>
                  <a:pt x="310" y="41"/>
                </a:cubicBezTo>
                <a:cubicBezTo>
                  <a:pt x="42" y="83"/>
                  <a:pt x="50" y="242"/>
                  <a:pt x="34" y="317"/>
                </a:cubicBezTo>
                <a:cubicBezTo>
                  <a:pt x="0" y="518"/>
                  <a:pt x="201" y="735"/>
                  <a:pt x="201" y="735"/>
                </a:cubicBezTo>
                <a:cubicBezTo>
                  <a:pt x="193" y="953"/>
                  <a:pt x="193" y="953"/>
                  <a:pt x="193" y="953"/>
                </a:cubicBezTo>
                <a:cubicBezTo>
                  <a:pt x="519" y="953"/>
                  <a:pt x="519" y="953"/>
                  <a:pt x="519" y="953"/>
                </a:cubicBezTo>
                <a:cubicBezTo>
                  <a:pt x="544" y="852"/>
                  <a:pt x="544" y="852"/>
                  <a:pt x="544" y="852"/>
                </a:cubicBezTo>
                <a:cubicBezTo>
                  <a:pt x="544" y="852"/>
                  <a:pt x="552" y="877"/>
                  <a:pt x="636" y="886"/>
                </a:cubicBezTo>
                <a:cubicBezTo>
                  <a:pt x="728" y="894"/>
                  <a:pt x="711" y="785"/>
                  <a:pt x="711" y="785"/>
                </a:cubicBezTo>
                <a:cubicBezTo>
                  <a:pt x="711" y="785"/>
                  <a:pt x="770" y="760"/>
                  <a:pt x="770" y="744"/>
                </a:cubicBezTo>
                <a:cubicBezTo>
                  <a:pt x="770" y="727"/>
                  <a:pt x="736" y="702"/>
                  <a:pt x="736" y="702"/>
                </a:cubicBezTo>
                <a:cubicBezTo>
                  <a:pt x="736" y="702"/>
                  <a:pt x="770" y="710"/>
                  <a:pt x="786" y="693"/>
                </a:cubicBezTo>
                <a:cubicBezTo>
                  <a:pt x="794" y="677"/>
                  <a:pt x="770" y="626"/>
                  <a:pt x="770" y="626"/>
                </a:cubicBezTo>
                <a:cubicBezTo>
                  <a:pt x="770" y="626"/>
                  <a:pt x="811" y="626"/>
                  <a:pt x="836" y="593"/>
                </a:cubicBezTo>
                <a:cubicBezTo>
                  <a:pt x="862" y="568"/>
                  <a:pt x="761" y="484"/>
                  <a:pt x="761" y="426"/>
                </a:cubicBezTo>
                <a:close/>
                <a:moveTo>
                  <a:pt x="293" y="468"/>
                </a:moveTo>
                <a:cubicBezTo>
                  <a:pt x="293" y="468"/>
                  <a:pt x="293" y="451"/>
                  <a:pt x="293" y="443"/>
                </a:cubicBezTo>
                <a:cubicBezTo>
                  <a:pt x="284" y="434"/>
                  <a:pt x="276" y="434"/>
                  <a:pt x="268" y="434"/>
                </a:cubicBezTo>
                <a:cubicBezTo>
                  <a:pt x="260" y="443"/>
                  <a:pt x="243" y="451"/>
                  <a:pt x="243" y="451"/>
                </a:cubicBezTo>
                <a:cubicBezTo>
                  <a:pt x="234" y="459"/>
                  <a:pt x="234" y="459"/>
                  <a:pt x="234" y="459"/>
                </a:cubicBezTo>
                <a:lnTo>
                  <a:pt x="209" y="451"/>
                </a:lnTo>
                <a:cubicBezTo>
                  <a:pt x="159" y="392"/>
                  <a:pt x="159" y="392"/>
                  <a:pt x="159" y="392"/>
                </a:cubicBezTo>
                <a:cubicBezTo>
                  <a:pt x="159" y="359"/>
                  <a:pt x="159" y="359"/>
                  <a:pt x="159" y="359"/>
                </a:cubicBezTo>
                <a:cubicBezTo>
                  <a:pt x="159" y="359"/>
                  <a:pt x="176" y="342"/>
                  <a:pt x="184" y="342"/>
                </a:cubicBezTo>
                <a:cubicBezTo>
                  <a:pt x="184" y="334"/>
                  <a:pt x="184" y="326"/>
                  <a:pt x="184" y="317"/>
                </a:cubicBezTo>
                <a:cubicBezTo>
                  <a:pt x="168" y="309"/>
                  <a:pt x="142" y="301"/>
                  <a:pt x="142" y="301"/>
                </a:cubicBezTo>
                <a:cubicBezTo>
                  <a:pt x="134" y="267"/>
                  <a:pt x="134" y="267"/>
                  <a:pt x="134" y="267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1" y="192"/>
                  <a:pt x="226" y="200"/>
                  <a:pt x="234" y="200"/>
                </a:cubicBezTo>
                <a:cubicBezTo>
                  <a:pt x="243" y="200"/>
                  <a:pt x="243" y="192"/>
                  <a:pt x="251" y="192"/>
                </a:cubicBezTo>
                <a:cubicBezTo>
                  <a:pt x="251" y="175"/>
                  <a:pt x="251" y="150"/>
                  <a:pt x="251" y="150"/>
                </a:cubicBezTo>
                <a:cubicBezTo>
                  <a:pt x="276" y="125"/>
                  <a:pt x="276" y="125"/>
                  <a:pt x="276" y="125"/>
                </a:cubicBezTo>
                <a:cubicBezTo>
                  <a:pt x="351" y="117"/>
                  <a:pt x="351" y="117"/>
                  <a:pt x="351" y="117"/>
                </a:cubicBezTo>
                <a:cubicBezTo>
                  <a:pt x="376" y="142"/>
                  <a:pt x="376" y="142"/>
                  <a:pt x="376" y="142"/>
                </a:cubicBezTo>
                <a:cubicBezTo>
                  <a:pt x="376" y="142"/>
                  <a:pt x="376" y="167"/>
                  <a:pt x="376" y="175"/>
                </a:cubicBezTo>
                <a:cubicBezTo>
                  <a:pt x="385" y="175"/>
                  <a:pt x="393" y="183"/>
                  <a:pt x="402" y="183"/>
                </a:cubicBezTo>
                <a:cubicBezTo>
                  <a:pt x="410" y="175"/>
                  <a:pt x="427" y="167"/>
                  <a:pt x="427" y="167"/>
                </a:cubicBezTo>
                <a:cubicBezTo>
                  <a:pt x="460" y="167"/>
                  <a:pt x="460" y="167"/>
                  <a:pt x="460" y="167"/>
                </a:cubicBezTo>
                <a:cubicBezTo>
                  <a:pt x="510" y="217"/>
                  <a:pt x="510" y="217"/>
                  <a:pt x="510" y="217"/>
                </a:cubicBezTo>
                <a:cubicBezTo>
                  <a:pt x="510" y="250"/>
                  <a:pt x="510" y="250"/>
                  <a:pt x="510" y="250"/>
                </a:cubicBezTo>
                <a:cubicBezTo>
                  <a:pt x="510" y="250"/>
                  <a:pt x="494" y="267"/>
                  <a:pt x="477" y="284"/>
                </a:cubicBezTo>
                <a:cubicBezTo>
                  <a:pt x="485" y="284"/>
                  <a:pt x="485" y="292"/>
                  <a:pt x="485" y="301"/>
                </a:cubicBezTo>
                <a:cubicBezTo>
                  <a:pt x="494" y="309"/>
                  <a:pt x="519" y="326"/>
                  <a:pt x="519" y="326"/>
                </a:cubicBezTo>
                <a:cubicBezTo>
                  <a:pt x="527" y="359"/>
                  <a:pt x="527" y="359"/>
                  <a:pt x="527" y="359"/>
                </a:cubicBezTo>
                <a:cubicBezTo>
                  <a:pt x="494" y="418"/>
                  <a:pt x="494" y="418"/>
                  <a:pt x="494" y="418"/>
                </a:cubicBezTo>
                <a:cubicBezTo>
                  <a:pt x="460" y="426"/>
                  <a:pt x="460" y="426"/>
                  <a:pt x="460" y="426"/>
                </a:cubicBezTo>
                <a:cubicBezTo>
                  <a:pt x="460" y="426"/>
                  <a:pt x="443" y="418"/>
                  <a:pt x="427" y="409"/>
                </a:cubicBezTo>
                <a:cubicBezTo>
                  <a:pt x="427" y="418"/>
                  <a:pt x="418" y="418"/>
                  <a:pt x="410" y="426"/>
                </a:cubicBezTo>
                <a:cubicBezTo>
                  <a:pt x="410" y="434"/>
                  <a:pt x="418" y="459"/>
                  <a:pt x="418" y="459"/>
                </a:cubicBezTo>
                <a:cubicBezTo>
                  <a:pt x="393" y="484"/>
                  <a:pt x="393" y="484"/>
                  <a:pt x="393" y="484"/>
                </a:cubicBezTo>
                <a:cubicBezTo>
                  <a:pt x="318" y="493"/>
                  <a:pt x="318" y="493"/>
                  <a:pt x="318" y="493"/>
                </a:cubicBezTo>
                <a:lnTo>
                  <a:pt x="293" y="468"/>
                </a:lnTo>
                <a:close/>
                <a:moveTo>
                  <a:pt x="594" y="660"/>
                </a:moveTo>
                <a:cubicBezTo>
                  <a:pt x="577" y="669"/>
                  <a:pt x="577" y="669"/>
                  <a:pt x="577" y="669"/>
                </a:cubicBezTo>
                <a:cubicBezTo>
                  <a:pt x="577" y="669"/>
                  <a:pt x="561" y="660"/>
                  <a:pt x="561" y="652"/>
                </a:cubicBezTo>
                <a:cubicBezTo>
                  <a:pt x="552" y="660"/>
                  <a:pt x="552" y="660"/>
                  <a:pt x="544" y="660"/>
                </a:cubicBezTo>
                <a:cubicBezTo>
                  <a:pt x="544" y="669"/>
                  <a:pt x="552" y="685"/>
                  <a:pt x="552" y="685"/>
                </a:cubicBezTo>
                <a:cubicBezTo>
                  <a:pt x="535" y="702"/>
                  <a:pt x="535" y="702"/>
                  <a:pt x="535" y="702"/>
                </a:cubicBezTo>
                <a:cubicBezTo>
                  <a:pt x="485" y="710"/>
                  <a:pt x="485" y="710"/>
                  <a:pt x="485" y="710"/>
                </a:cubicBezTo>
                <a:cubicBezTo>
                  <a:pt x="469" y="693"/>
                  <a:pt x="469" y="693"/>
                  <a:pt x="469" y="693"/>
                </a:cubicBezTo>
                <a:lnTo>
                  <a:pt x="469" y="677"/>
                </a:lnTo>
                <a:cubicBezTo>
                  <a:pt x="460" y="669"/>
                  <a:pt x="460" y="669"/>
                  <a:pt x="452" y="669"/>
                </a:cubicBezTo>
                <a:cubicBezTo>
                  <a:pt x="435" y="685"/>
                  <a:pt x="435" y="685"/>
                  <a:pt x="435" y="685"/>
                </a:cubicBezTo>
                <a:lnTo>
                  <a:pt x="410" y="685"/>
                </a:lnTo>
                <a:cubicBezTo>
                  <a:pt x="385" y="643"/>
                  <a:pt x="385" y="643"/>
                  <a:pt x="385" y="643"/>
                </a:cubicBezTo>
                <a:cubicBezTo>
                  <a:pt x="385" y="626"/>
                  <a:pt x="385" y="626"/>
                  <a:pt x="385" y="626"/>
                </a:cubicBezTo>
                <a:cubicBezTo>
                  <a:pt x="402" y="610"/>
                  <a:pt x="402" y="610"/>
                  <a:pt x="402" y="610"/>
                </a:cubicBezTo>
                <a:cubicBezTo>
                  <a:pt x="402" y="602"/>
                  <a:pt x="402" y="602"/>
                  <a:pt x="402" y="593"/>
                </a:cubicBezTo>
                <a:cubicBezTo>
                  <a:pt x="393" y="593"/>
                  <a:pt x="376" y="585"/>
                  <a:pt x="376" y="58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393" y="518"/>
                  <a:pt x="393" y="518"/>
                  <a:pt x="393" y="518"/>
                </a:cubicBezTo>
                <a:cubicBezTo>
                  <a:pt x="410" y="510"/>
                  <a:pt x="410" y="510"/>
                  <a:pt x="410" y="510"/>
                </a:cubicBezTo>
                <a:lnTo>
                  <a:pt x="427" y="518"/>
                </a:lnTo>
                <a:cubicBezTo>
                  <a:pt x="435" y="518"/>
                  <a:pt x="443" y="518"/>
                  <a:pt x="443" y="510"/>
                </a:cubicBezTo>
                <a:cubicBezTo>
                  <a:pt x="443" y="501"/>
                  <a:pt x="443" y="484"/>
                  <a:pt x="443" y="484"/>
                </a:cubicBezTo>
                <a:cubicBezTo>
                  <a:pt x="460" y="468"/>
                  <a:pt x="460" y="468"/>
                  <a:pt x="460" y="468"/>
                </a:cubicBezTo>
                <a:cubicBezTo>
                  <a:pt x="502" y="468"/>
                  <a:pt x="502" y="468"/>
                  <a:pt x="502" y="468"/>
                </a:cubicBezTo>
                <a:cubicBezTo>
                  <a:pt x="519" y="484"/>
                  <a:pt x="519" y="484"/>
                  <a:pt x="519" y="484"/>
                </a:cubicBezTo>
                <a:cubicBezTo>
                  <a:pt x="519" y="484"/>
                  <a:pt x="519" y="493"/>
                  <a:pt x="519" y="501"/>
                </a:cubicBezTo>
                <a:cubicBezTo>
                  <a:pt x="527" y="501"/>
                  <a:pt x="535" y="510"/>
                  <a:pt x="544" y="510"/>
                </a:cubicBezTo>
                <a:cubicBezTo>
                  <a:pt x="552" y="493"/>
                  <a:pt x="552" y="493"/>
                  <a:pt x="552" y="493"/>
                </a:cubicBezTo>
                <a:cubicBezTo>
                  <a:pt x="577" y="493"/>
                  <a:pt x="577" y="493"/>
                  <a:pt x="577" y="493"/>
                </a:cubicBezTo>
                <a:cubicBezTo>
                  <a:pt x="611" y="535"/>
                  <a:pt x="611" y="535"/>
                  <a:pt x="611" y="535"/>
                </a:cubicBezTo>
                <a:cubicBezTo>
                  <a:pt x="611" y="551"/>
                  <a:pt x="611" y="551"/>
                  <a:pt x="611" y="551"/>
                </a:cubicBezTo>
                <a:lnTo>
                  <a:pt x="594" y="568"/>
                </a:lnTo>
                <a:cubicBezTo>
                  <a:pt x="594" y="576"/>
                  <a:pt x="594" y="576"/>
                  <a:pt x="594" y="585"/>
                </a:cubicBezTo>
                <a:cubicBezTo>
                  <a:pt x="602" y="585"/>
                  <a:pt x="619" y="602"/>
                  <a:pt x="619" y="602"/>
                </a:cubicBezTo>
                <a:cubicBezTo>
                  <a:pt x="619" y="618"/>
                  <a:pt x="619" y="618"/>
                  <a:pt x="619" y="618"/>
                </a:cubicBezTo>
                <a:lnTo>
                  <a:pt x="594" y="660"/>
                </a:lnTo>
                <a:close/>
                <a:moveTo>
                  <a:pt x="594" y="660"/>
                </a:moveTo>
                <a:lnTo>
                  <a:pt x="594" y="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lIns="182843" tIns="91422" rIns="182843" bIns="91422" anchor="ctr"/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22" name="Freeform 102"/>
          <p:cNvSpPr>
            <a:spLocks noChangeAspect="1" noChangeArrowheads="1"/>
          </p:cNvSpPr>
          <p:nvPr/>
        </p:nvSpPr>
        <p:spPr bwMode="auto">
          <a:xfrm>
            <a:off x="6203747" y="4943567"/>
            <a:ext cx="489084" cy="437143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endParaRPr lang="en-US" sz="1050" dirty="0">
              <a:cs typeface="+mn-ea"/>
              <a:sym typeface="+mn-lt"/>
            </a:endParaRPr>
          </a:p>
        </p:txBody>
      </p:sp>
      <p:sp>
        <p:nvSpPr>
          <p:cNvPr id="23" name="Freeform 48"/>
          <p:cNvSpPr>
            <a:spLocks noChangeAspect="1" noChangeArrowheads="1"/>
          </p:cNvSpPr>
          <p:nvPr/>
        </p:nvSpPr>
        <p:spPr bwMode="auto">
          <a:xfrm>
            <a:off x="5006908" y="4891808"/>
            <a:ext cx="460761" cy="407474"/>
          </a:xfrm>
          <a:custGeom>
            <a:avLst/>
            <a:gdLst>
              <a:gd name="connsiteX0" fmla="*/ 358785 w 512434"/>
              <a:gd name="connsiteY0" fmla="*/ 409158 h 453171"/>
              <a:gd name="connsiteX1" fmla="*/ 345300 w 512434"/>
              <a:gd name="connsiteY1" fmla="*/ 425866 h 453171"/>
              <a:gd name="connsiteX2" fmla="*/ 358785 w 512434"/>
              <a:gd name="connsiteY2" fmla="*/ 439722 h 453171"/>
              <a:gd name="connsiteX3" fmla="*/ 372270 w 512434"/>
              <a:gd name="connsiteY3" fmla="*/ 425866 h 453171"/>
              <a:gd name="connsiteX4" fmla="*/ 358785 w 512434"/>
              <a:gd name="connsiteY4" fmla="*/ 409158 h 453171"/>
              <a:gd name="connsiteX5" fmla="*/ 151153 w 512434"/>
              <a:gd name="connsiteY5" fmla="*/ 300585 h 453171"/>
              <a:gd name="connsiteX6" fmla="*/ 195731 w 512434"/>
              <a:gd name="connsiteY6" fmla="*/ 300585 h 453171"/>
              <a:gd name="connsiteX7" fmla="*/ 195731 w 512434"/>
              <a:gd name="connsiteY7" fmla="*/ 345175 h 453171"/>
              <a:gd name="connsiteX8" fmla="*/ 151153 w 512434"/>
              <a:gd name="connsiteY8" fmla="*/ 345175 h 453171"/>
              <a:gd name="connsiteX9" fmla="*/ 71978 w 512434"/>
              <a:gd name="connsiteY9" fmla="*/ 300585 h 453171"/>
              <a:gd name="connsiteX10" fmla="*/ 120152 w 512434"/>
              <a:gd name="connsiteY10" fmla="*/ 300585 h 453171"/>
              <a:gd name="connsiteX11" fmla="*/ 120152 w 512434"/>
              <a:gd name="connsiteY11" fmla="*/ 345175 h 453171"/>
              <a:gd name="connsiteX12" fmla="*/ 71978 w 512434"/>
              <a:gd name="connsiteY12" fmla="*/ 345175 h 453171"/>
              <a:gd name="connsiteX13" fmla="*/ 481786 w 512434"/>
              <a:gd name="connsiteY13" fmla="*/ 286492 h 453171"/>
              <a:gd name="connsiteX14" fmla="*/ 468300 w 512434"/>
              <a:gd name="connsiteY14" fmla="*/ 299940 h 453171"/>
              <a:gd name="connsiteX15" fmla="*/ 481786 w 512434"/>
              <a:gd name="connsiteY15" fmla="*/ 313389 h 453171"/>
              <a:gd name="connsiteX16" fmla="*/ 498948 w 512434"/>
              <a:gd name="connsiteY16" fmla="*/ 299940 h 453171"/>
              <a:gd name="connsiteX17" fmla="*/ 481786 w 512434"/>
              <a:gd name="connsiteY17" fmla="*/ 286492 h 453171"/>
              <a:gd name="connsiteX18" fmla="*/ 235785 w 512434"/>
              <a:gd name="connsiteY18" fmla="*/ 286492 h 453171"/>
              <a:gd name="connsiteX19" fmla="*/ 222300 w 512434"/>
              <a:gd name="connsiteY19" fmla="*/ 299940 h 453171"/>
              <a:gd name="connsiteX20" fmla="*/ 235785 w 512434"/>
              <a:gd name="connsiteY20" fmla="*/ 313389 h 453171"/>
              <a:gd name="connsiteX21" fmla="*/ 249270 w 512434"/>
              <a:gd name="connsiteY21" fmla="*/ 299940 h 453171"/>
              <a:gd name="connsiteX22" fmla="*/ 235785 w 512434"/>
              <a:gd name="connsiteY22" fmla="*/ 286492 h 453171"/>
              <a:gd name="connsiteX23" fmla="*/ 151153 w 512434"/>
              <a:gd name="connsiteY23" fmla="*/ 228588 h 453171"/>
              <a:gd name="connsiteX24" fmla="*/ 195731 w 512434"/>
              <a:gd name="connsiteY24" fmla="*/ 228588 h 453171"/>
              <a:gd name="connsiteX25" fmla="*/ 195731 w 512434"/>
              <a:gd name="connsiteY25" fmla="*/ 273178 h 453171"/>
              <a:gd name="connsiteX26" fmla="*/ 151153 w 512434"/>
              <a:gd name="connsiteY26" fmla="*/ 273178 h 453171"/>
              <a:gd name="connsiteX27" fmla="*/ 71978 w 512434"/>
              <a:gd name="connsiteY27" fmla="*/ 228588 h 453171"/>
              <a:gd name="connsiteX28" fmla="*/ 120152 w 512434"/>
              <a:gd name="connsiteY28" fmla="*/ 228588 h 453171"/>
              <a:gd name="connsiteX29" fmla="*/ 120152 w 512434"/>
              <a:gd name="connsiteY29" fmla="*/ 273178 h 453171"/>
              <a:gd name="connsiteX30" fmla="*/ 71978 w 512434"/>
              <a:gd name="connsiteY30" fmla="*/ 273178 h 453171"/>
              <a:gd name="connsiteX31" fmla="*/ 427028 w 512434"/>
              <a:gd name="connsiteY31" fmla="*/ 221695 h 453171"/>
              <a:gd name="connsiteX32" fmla="*/ 372270 w 512434"/>
              <a:gd name="connsiteY32" fmla="*/ 275896 h 453171"/>
              <a:gd name="connsiteX33" fmla="*/ 358785 w 512434"/>
              <a:gd name="connsiteY33" fmla="*/ 272636 h 453171"/>
              <a:gd name="connsiteX34" fmla="*/ 341622 w 512434"/>
              <a:gd name="connsiteY34" fmla="*/ 279564 h 453171"/>
              <a:gd name="connsiteX35" fmla="*/ 283596 w 512434"/>
              <a:gd name="connsiteY35" fmla="*/ 238404 h 453171"/>
              <a:gd name="connsiteX36" fmla="*/ 266433 w 512434"/>
              <a:gd name="connsiteY36" fmla="*/ 238404 h 453171"/>
              <a:gd name="connsiteX37" fmla="*/ 270111 w 512434"/>
              <a:gd name="connsiteY37" fmla="*/ 255520 h 453171"/>
              <a:gd name="connsiteX38" fmla="*/ 331406 w 512434"/>
              <a:gd name="connsiteY38" fmla="*/ 303200 h 453171"/>
              <a:gd name="connsiteX39" fmla="*/ 358785 w 512434"/>
              <a:gd name="connsiteY39" fmla="*/ 327245 h 453171"/>
              <a:gd name="connsiteX40" fmla="*/ 386164 w 512434"/>
              <a:gd name="connsiteY40" fmla="*/ 299940 h 453171"/>
              <a:gd name="connsiteX41" fmla="*/ 386164 w 512434"/>
              <a:gd name="connsiteY41" fmla="*/ 296680 h 453171"/>
              <a:gd name="connsiteX42" fmla="*/ 444191 w 512434"/>
              <a:gd name="connsiteY42" fmla="*/ 238404 h 453171"/>
              <a:gd name="connsiteX43" fmla="*/ 444191 w 512434"/>
              <a:gd name="connsiteY43" fmla="*/ 221695 h 453171"/>
              <a:gd name="connsiteX44" fmla="*/ 427028 w 512434"/>
              <a:gd name="connsiteY44" fmla="*/ 221695 h 453171"/>
              <a:gd name="connsiteX45" fmla="*/ 358785 w 512434"/>
              <a:gd name="connsiteY45" fmla="*/ 163826 h 453171"/>
              <a:gd name="connsiteX46" fmla="*/ 345300 w 512434"/>
              <a:gd name="connsiteY46" fmla="*/ 177274 h 453171"/>
              <a:gd name="connsiteX47" fmla="*/ 358785 w 512434"/>
              <a:gd name="connsiteY47" fmla="*/ 190723 h 453171"/>
              <a:gd name="connsiteX48" fmla="*/ 372270 w 512434"/>
              <a:gd name="connsiteY48" fmla="*/ 177274 h 453171"/>
              <a:gd name="connsiteX49" fmla="*/ 358785 w 512434"/>
              <a:gd name="connsiteY49" fmla="*/ 163826 h 453171"/>
              <a:gd name="connsiteX50" fmla="*/ 151153 w 512434"/>
              <a:gd name="connsiteY50" fmla="*/ 156592 h 453171"/>
              <a:gd name="connsiteX51" fmla="*/ 195731 w 512434"/>
              <a:gd name="connsiteY51" fmla="*/ 156592 h 453171"/>
              <a:gd name="connsiteX52" fmla="*/ 195731 w 512434"/>
              <a:gd name="connsiteY52" fmla="*/ 201182 h 453171"/>
              <a:gd name="connsiteX53" fmla="*/ 151153 w 512434"/>
              <a:gd name="connsiteY53" fmla="*/ 201182 h 453171"/>
              <a:gd name="connsiteX54" fmla="*/ 37595 w 512434"/>
              <a:gd name="connsiteY54" fmla="*/ 102289 h 453171"/>
              <a:gd name="connsiteX55" fmla="*/ 37595 w 512434"/>
              <a:gd name="connsiteY55" fmla="*/ 374925 h 453171"/>
              <a:gd name="connsiteX56" fmla="*/ 228838 w 512434"/>
              <a:gd name="connsiteY56" fmla="*/ 374925 h 453171"/>
              <a:gd name="connsiteX57" fmla="*/ 208406 w 512434"/>
              <a:gd name="connsiteY57" fmla="*/ 299940 h 453171"/>
              <a:gd name="connsiteX58" fmla="*/ 246001 w 512434"/>
              <a:gd name="connsiteY58" fmla="*/ 201318 h 453171"/>
              <a:gd name="connsiteX59" fmla="*/ 225569 w 512434"/>
              <a:gd name="connsiteY59" fmla="*/ 201318 h 453171"/>
              <a:gd name="connsiteX60" fmla="*/ 225569 w 512434"/>
              <a:gd name="connsiteY60" fmla="*/ 156898 h 453171"/>
              <a:gd name="connsiteX61" fmla="*/ 270111 w 512434"/>
              <a:gd name="connsiteY61" fmla="*/ 156898 h 453171"/>
              <a:gd name="connsiteX62" fmla="*/ 270111 w 512434"/>
              <a:gd name="connsiteY62" fmla="*/ 177274 h 453171"/>
              <a:gd name="connsiteX63" fmla="*/ 358785 w 512434"/>
              <a:gd name="connsiteY63" fmla="*/ 149970 h 453171"/>
              <a:gd name="connsiteX64" fmla="*/ 382895 w 512434"/>
              <a:gd name="connsiteY64" fmla="*/ 149970 h 453171"/>
              <a:gd name="connsiteX65" fmla="*/ 382895 w 512434"/>
              <a:gd name="connsiteY65" fmla="*/ 102289 h 453171"/>
              <a:gd name="connsiteX66" fmla="*/ 37595 w 512434"/>
              <a:gd name="connsiteY66" fmla="*/ 102289 h 453171"/>
              <a:gd name="connsiteX67" fmla="*/ 136894 w 512434"/>
              <a:gd name="connsiteY67" fmla="*/ 30564 h 453171"/>
              <a:gd name="connsiteX68" fmla="*/ 136894 w 512434"/>
              <a:gd name="connsiteY68" fmla="*/ 68057 h 453171"/>
              <a:gd name="connsiteX69" fmla="*/ 283596 w 512434"/>
              <a:gd name="connsiteY69" fmla="*/ 68057 h 453171"/>
              <a:gd name="connsiteX70" fmla="*/ 283596 w 512434"/>
              <a:gd name="connsiteY70" fmla="*/ 30564 h 453171"/>
              <a:gd name="connsiteX71" fmla="*/ 136894 w 512434"/>
              <a:gd name="connsiteY71" fmla="*/ 30564 h 453171"/>
              <a:gd name="connsiteX72" fmla="*/ 30648 w 512434"/>
              <a:gd name="connsiteY72" fmla="*/ 0 h 453171"/>
              <a:gd name="connsiteX73" fmla="*/ 389433 w 512434"/>
              <a:gd name="connsiteY73" fmla="*/ 0 h 453171"/>
              <a:gd name="connsiteX74" fmla="*/ 420490 w 512434"/>
              <a:gd name="connsiteY74" fmla="*/ 30564 h 453171"/>
              <a:gd name="connsiteX75" fmla="*/ 420490 w 512434"/>
              <a:gd name="connsiteY75" fmla="*/ 163826 h 453171"/>
              <a:gd name="connsiteX76" fmla="*/ 512434 w 512434"/>
              <a:gd name="connsiteY76" fmla="*/ 299940 h 453171"/>
              <a:gd name="connsiteX77" fmla="*/ 358785 w 512434"/>
              <a:gd name="connsiteY77" fmla="*/ 453171 h 453171"/>
              <a:gd name="connsiteX78" fmla="*/ 263164 w 512434"/>
              <a:gd name="connsiteY78" fmla="*/ 419346 h 453171"/>
              <a:gd name="connsiteX79" fmla="*/ 30648 w 512434"/>
              <a:gd name="connsiteY79" fmla="*/ 419346 h 453171"/>
              <a:gd name="connsiteX80" fmla="*/ 0 w 512434"/>
              <a:gd name="connsiteY80" fmla="*/ 388374 h 453171"/>
              <a:gd name="connsiteX81" fmla="*/ 0 w 512434"/>
              <a:gd name="connsiteY81" fmla="*/ 30564 h 453171"/>
              <a:gd name="connsiteX82" fmla="*/ 30648 w 512434"/>
              <a:gd name="connsiteY82" fmla="*/ 0 h 453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12434" h="453171">
                <a:moveTo>
                  <a:pt x="358785" y="409158"/>
                </a:moveTo>
                <a:cubicBezTo>
                  <a:pt x="351838" y="409158"/>
                  <a:pt x="345300" y="415678"/>
                  <a:pt x="345300" y="425866"/>
                </a:cubicBezTo>
                <a:cubicBezTo>
                  <a:pt x="345300" y="432794"/>
                  <a:pt x="351838" y="439722"/>
                  <a:pt x="358785" y="439722"/>
                </a:cubicBezTo>
                <a:cubicBezTo>
                  <a:pt x="365732" y="439722"/>
                  <a:pt x="372270" y="432794"/>
                  <a:pt x="372270" y="425866"/>
                </a:cubicBezTo>
                <a:cubicBezTo>
                  <a:pt x="372270" y="415678"/>
                  <a:pt x="365732" y="409158"/>
                  <a:pt x="358785" y="409158"/>
                </a:cubicBezTo>
                <a:close/>
                <a:moveTo>
                  <a:pt x="151153" y="300585"/>
                </a:moveTo>
                <a:lnTo>
                  <a:pt x="195731" y="300585"/>
                </a:lnTo>
                <a:lnTo>
                  <a:pt x="195731" y="345175"/>
                </a:lnTo>
                <a:lnTo>
                  <a:pt x="151153" y="345175"/>
                </a:lnTo>
                <a:close/>
                <a:moveTo>
                  <a:pt x="71978" y="300585"/>
                </a:moveTo>
                <a:lnTo>
                  <a:pt x="120152" y="300585"/>
                </a:lnTo>
                <a:lnTo>
                  <a:pt x="120152" y="345175"/>
                </a:lnTo>
                <a:lnTo>
                  <a:pt x="71978" y="345175"/>
                </a:lnTo>
                <a:close/>
                <a:moveTo>
                  <a:pt x="481786" y="286492"/>
                </a:moveTo>
                <a:cubicBezTo>
                  <a:pt x="474839" y="286492"/>
                  <a:pt x="468300" y="293012"/>
                  <a:pt x="468300" y="299940"/>
                </a:cubicBezTo>
                <a:cubicBezTo>
                  <a:pt x="468300" y="310128"/>
                  <a:pt x="474839" y="313389"/>
                  <a:pt x="481786" y="313389"/>
                </a:cubicBezTo>
                <a:cubicBezTo>
                  <a:pt x="492002" y="313389"/>
                  <a:pt x="498948" y="310128"/>
                  <a:pt x="498948" y="299940"/>
                </a:cubicBezTo>
                <a:cubicBezTo>
                  <a:pt x="498948" y="293012"/>
                  <a:pt x="492002" y="286492"/>
                  <a:pt x="481786" y="286492"/>
                </a:cubicBezTo>
                <a:close/>
                <a:moveTo>
                  <a:pt x="235785" y="286492"/>
                </a:moveTo>
                <a:cubicBezTo>
                  <a:pt x="228838" y="286492"/>
                  <a:pt x="222300" y="293012"/>
                  <a:pt x="222300" y="299940"/>
                </a:cubicBezTo>
                <a:cubicBezTo>
                  <a:pt x="222300" y="310128"/>
                  <a:pt x="228838" y="313389"/>
                  <a:pt x="235785" y="313389"/>
                </a:cubicBezTo>
                <a:cubicBezTo>
                  <a:pt x="242732" y="313389"/>
                  <a:pt x="249270" y="310128"/>
                  <a:pt x="249270" y="299940"/>
                </a:cubicBezTo>
                <a:cubicBezTo>
                  <a:pt x="249270" y="293012"/>
                  <a:pt x="242732" y="286492"/>
                  <a:pt x="235785" y="286492"/>
                </a:cubicBezTo>
                <a:close/>
                <a:moveTo>
                  <a:pt x="151153" y="228588"/>
                </a:moveTo>
                <a:lnTo>
                  <a:pt x="195731" y="228588"/>
                </a:lnTo>
                <a:lnTo>
                  <a:pt x="195731" y="273178"/>
                </a:lnTo>
                <a:lnTo>
                  <a:pt x="151153" y="273178"/>
                </a:lnTo>
                <a:close/>
                <a:moveTo>
                  <a:pt x="71978" y="228588"/>
                </a:moveTo>
                <a:lnTo>
                  <a:pt x="120152" y="228588"/>
                </a:lnTo>
                <a:lnTo>
                  <a:pt x="120152" y="273178"/>
                </a:lnTo>
                <a:lnTo>
                  <a:pt x="71978" y="273178"/>
                </a:lnTo>
                <a:close/>
                <a:moveTo>
                  <a:pt x="427028" y="221695"/>
                </a:moveTo>
                <a:cubicBezTo>
                  <a:pt x="427028" y="221695"/>
                  <a:pt x="427028" y="221695"/>
                  <a:pt x="372270" y="275896"/>
                </a:cubicBezTo>
                <a:cubicBezTo>
                  <a:pt x="369001" y="275896"/>
                  <a:pt x="365732" y="272636"/>
                  <a:pt x="358785" y="272636"/>
                </a:cubicBezTo>
                <a:cubicBezTo>
                  <a:pt x="351838" y="272636"/>
                  <a:pt x="345300" y="275896"/>
                  <a:pt x="341622" y="279564"/>
                </a:cubicBezTo>
                <a:cubicBezTo>
                  <a:pt x="341622" y="279564"/>
                  <a:pt x="341622" y="279564"/>
                  <a:pt x="283596" y="238404"/>
                </a:cubicBezTo>
                <a:cubicBezTo>
                  <a:pt x="280327" y="231883"/>
                  <a:pt x="270111" y="235143"/>
                  <a:pt x="266433" y="238404"/>
                </a:cubicBezTo>
                <a:cubicBezTo>
                  <a:pt x="263164" y="242071"/>
                  <a:pt x="266433" y="252260"/>
                  <a:pt x="270111" y="255520"/>
                </a:cubicBezTo>
                <a:cubicBezTo>
                  <a:pt x="270111" y="255520"/>
                  <a:pt x="270111" y="255520"/>
                  <a:pt x="331406" y="303200"/>
                </a:cubicBezTo>
                <a:cubicBezTo>
                  <a:pt x="331406" y="317056"/>
                  <a:pt x="345300" y="327245"/>
                  <a:pt x="358785" y="327245"/>
                </a:cubicBezTo>
                <a:cubicBezTo>
                  <a:pt x="375948" y="327245"/>
                  <a:pt x="386164" y="317056"/>
                  <a:pt x="386164" y="299940"/>
                </a:cubicBezTo>
                <a:lnTo>
                  <a:pt x="386164" y="296680"/>
                </a:lnTo>
                <a:cubicBezTo>
                  <a:pt x="386164" y="296680"/>
                  <a:pt x="386164" y="296680"/>
                  <a:pt x="444191" y="238404"/>
                </a:cubicBezTo>
                <a:cubicBezTo>
                  <a:pt x="447869" y="231883"/>
                  <a:pt x="451138" y="224955"/>
                  <a:pt x="444191" y="221695"/>
                </a:cubicBezTo>
                <a:cubicBezTo>
                  <a:pt x="440922" y="218027"/>
                  <a:pt x="433975" y="218027"/>
                  <a:pt x="427028" y="221695"/>
                </a:cubicBezTo>
                <a:close/>
                <a:moveTo>
                  <a:pt x="358785" y="163826"/>
                </a:moveTo>
                <a:cubicBezTo>
                  <a:pt x="351838" y="163826"/>
                  <a:pt x="345300" y="170346"/>
                  <a:pt x="345300" y="177274"/>
                </a:cubicBezTo>
                <a:cubicBezTo>
                  <a:pt x="345300" y="184202"/>
                  <a:pt x="351838" y="190723"/>
                  <a:pt x="358785" y="190723"/>
                </a:cubicBezTo>
                <a:cubicBezTo>
                  <a:pt x="365732" y="190723"/>
                  <a:pt x="372270" y="184202"/>
                  <a:pt x="372270" y="177274"/>
                </a:cubicBezTo>
                <a:cubicBezTo>
                  <a:pt x="372270" y="170346"/>
                  <a:pt x="365732" y="163826"/>
                  <a:pt x="358785" y="163826"/>
                </a:cubicBezTo>
                <a:close/>
                <a:moveTo>
                  <a:pt x="151153" y="156592"/>
                </a:moveTo>
                <a:lnTo>
                  <a:pt x="195731" y="156592"/>
                </a:lnTo>
                <a:lnTo>
                  <a:pt x="195731" y="201182"/>
                </a:lnTo>
                <a:lnTo>
                  <a:pt x="151153" y="201182"/>
                </a:lnTo>
                <a:close/>
                <a:moveTo>
                  <a:pt x="37595" y="102289"/>
                </a:moveTo>
                <a:lnTo>
                  <a:pt x="37595" y="374925"/>
                </a:lnTo>
                <a:cubicBezTo>
                  <a:pt x="37595" y="374925"/>
                  <a:pt x="37595" y="374925"/>
                  <a:pt x="228838" y="374925"/>
                </a:cubicBezTo>
                <a:cubicBezTo>
                  <a:pt x="215353" y="354549"/>
                  <a:pt x="208406" y="327245"/>
                  <a:pt x="208406" y="299940"/>
                </a:cubicBezTo>
                <a:cubicBezTo>
                  <a:pt x="208406" y="262448"/>
                  <a:pt x="222300" y="228215"/>
                  <a:pt x="246001" y="201318"/>
                </a:cubicBezTo>
                <a:cubicBezTo>
                  <a:pt x="246001" y="201318"/>
                  <a:pt x="246001" y="201318"/>
                  <a:pt x="225569" y="201318"/>
                </a:cubicBezTo>
                <a:cubicBezTo>
                  <a:pt x="225569" y="201318"/>
                  <a:pt x="225569" y="201318"/>
                  <a:pt x="225569" y="156898"/>
                </a:cubicBezTo>
                <a:cubicBezTo>
                  <a:pt x="225569" y="156898"/>
                  <a:pt x="225569" y="156898"/>
                  <a:pt x="270111" y="156898"/>
                </a:cubicBezTo>
                <a:cubicBezTo>
                  <a:pt x="270111" y="156898"/>
                  <a:pt x="270111" y="156898"/>
                  <a:pt x="270111" y="177274"/>
                </a:cubicBezTo>
                <a:cubicBezTo>
                  <a:pt x="293812" y="160158"/>
                  <a:pt x="324868" y="149970"/>
                  <a:pt x="358785" y="149970"/>
                </a:cubicBezTo>
                <a:cubicBezTo>
                  <a:pt x="365732" y="149970"/>
                  <a:pt x="375948" y="149970"/>
                  <a:pt x="382895" y="149970"/>
                </a:cubicBezTo>
                <a:cubicBezTo>
                  <a:pt x="382895" y="149970"/>
                  <a:pt x="382895" y="149970"/>
                  <a:pt x="382895" y="102289"/>
                </a:cubicBezTo>
                <a:cubicBezTo>
                  <a:pt x="382895" y="102289"/>
                  <a:pt x="382895" y="102289"/>
                  <a:pt x="37595" y="102289"/>
                </a:cubicBezTo>
                <a:close/>
                <a:moveTo>
                  <a:pt x="136894" y="30564"/>
                </a:moveTo>
                <a:lnTo>
                  <a:pt x="136894" y="68057"/>
                </a:lnTo>
                <a:cubicBezTo>
                  <a:pt x="136894" y="68057"/>
                  <a:pt x="136894" y="68057"/>
                  <a:pt x="283596" y="68057"/>
                </a:cubicBezTo>
                <a:cubicBezTo>
                  <a:pt x="283596" y="68057"/>
                  <a:pt x="283596" y="68057"/>
                  <a:pt x="283596" y="30564"/>
                </a:cubicBezTo>
                <a:cubicBezTo>
                  <a:pt x="283596" y="30564"/>
                  <a:pt x="283596" y="30564"/>
                  <a:pt x="136894" y="30564"/>
                </a:cubicBezTo>
                <a:close/>
                <a:moveTo>
                  <a:pt x="30648" y="0"/>
                </a:moveTo>
                <a:cubicBezTo>
                  <a:pt x="30648" y="0"/>
                  <a:pt x="30648" y="0"/>
                  <a:pt x="389433" y="0"/>
                </a:cubicBezTo>
                <a:cubicBezTo>
                  <a:pt x="406596" y="0"/>
                  <a:pt x="420490" y="13856"/>
                  <a:pt x="420490" y="30564"/>
                </a:cubicBezTo>
                <a:cubicBezTo>
                  <a:pt x="420490" y="30564"/>
                  <a:pt x="420490" y="30564"/>
                  <a:pt x="420490" y="163826"/>
                </a:cubicBezTo>
                <a:cubicBezTo>
                  <a:pt x="474839" y="187463"/>
                  <a:pt x="512434" y="238404"/>
                  <a:pt x="512434" y="299940"/>
                </a:cubicBezTo>
                <a:cubicBezTo>
                  <a:pt x="512434" y="385113"/>
                  <a:pt x="444191" y="453171"/>
                  <a:pt x="358785" y="453171"/>
                </a:cubicBezTo>
                <a:cubicBezTo>
                  <a:pt x="324868" y="453171"/>
                  <a:pt x="290543" y="439722"/>
                  <a:pt x="263164" y="419346"/>
                </a:cubicBezTo>
                <a:cubicBezTo>
                  <a:pt x="263164" y="419346"/>
                  <a:pt x="263164" y="419346"/>
                  <a:pt x="30648" y="419346"/>
                </a:cubicBezTo>
                <a:cubicBezTo>
                  <a:pt x="13894" y="419346"/>
                  <a:pt x="0" y="405490"/>
                  <a:pt x="0" y="388374"/>
                </a:cubicBezTo>
                <a:cubicBezTo>
                  <a:pt x="0" y="388374"/>
                  <a:pt x="0" y="388374"/>
                  <a:pt x="0" y="30564"/>
                </a:cubicBezTo>
                <a:cubicBezTo>
                  <a:pt x="0" y="13856"/>
                  <a:pt x="13894" y="0"/>
                  <a:pt x="306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24" name="Freeform 106"/>
          <p:cNvSpPr>
            <a:spLocks noChangeAspect="1" noChangeArrowheads="1"/>
          </p:cNvSpPr>
          <p:nvPr/>
        </p:nvSpPr>
        <p:spPr bwMode="auto">
          <a:xfrm>
            <a:off x="4195047" y="4035110"/>
            <a:ext cx="466453" cy="403686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lIns="50789" tIns="50789" rIns="50789" bIns="50789" anchor="ctr"/>
          <a:lstStyle/>
          <a:p>
            <a:pPr defTabSz="457200"/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AutoShape 123"/>
          <p:cNvSpPr>
            <a:spLocks noChangeAspect="1"/>
          </p:cNvSpPr>
          <p:nvPr/>
        </p:nvSpPr>
        <p:spPr bwMode="auto">
          <a:xfrm>
            <a:off x="5608093" y="3314526"/>
            <a:ext cx="619149" cy="6812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27311" y="1583326"/>
            <a:ext cx="2509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99999" y="2984129"/>
            <a:ext cx="2509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76918" y="4389569"/>
            <a:ext cx="2509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50498" y="1583326"/>
            <a:ext cx="2509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21337" y="2887772"/>
            <a:ext cx="2509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04867" y="4439358"/>
            <a:ext cx="25091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管理上的不足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1641230" y="1547446"/>
            <a:ext cx="1533379" cy="1533379"/>
          </a:xfrm>
          <a:prstGeom prst="blockArc">
            <a:avLst>
              <a:gd name="adj1" fmla="val 10800000"/>
              <a:gd name="adj2" fmla="val 5218808"/>
              <a:gd name="adj3" fmla="val 9144"/>
            </a:avLst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 rot="10800000">
            <a:off x="1641229" y="2954216"/>
            <a:ext cx="1533379" cy="1533379"/>
          </a:xfrm>
          <a:prstGeom prst="blockArc">
            <a:avLst>
              <a:gd name="adj1" fmla="val 16128225"/>
              <a:gd name="adj2" fmla="val 5295970"/>
              <a:gd name="adj3" fmla="val 9182"/>
            </a:avLst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1641227" y="4339882"/>
            <a:ext cx="1533379" cy="1533379"/>
          </a:xfrm>
          <a:prstGeom prst="blockArc">
            <a:avLst>
              <a:gd name="adj1" fmla="val 16476386"/>
              <a:gd name="adj2" fmla="val 10839814"/>
              <a:gd name="adj3" fmla="val 8113"/>
            </a:avLst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73345" y="1779562"/>
            <a:ext cx="1069146" cy="106914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1873345" y="3193366"/>
            <a:ext cx="1069146" cy="106914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73344" y="4564969"/>
            <a:ext cx="1069146" cy="1069146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形 10" descr="网络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50716" y="3253153"/>
            <a:ext cx="914400" cy="914400"/>
          </a:xfrm>
          <a:prstGeom prst="rect">
            <a:avLst/>
          </a:prstGeom>
        </p:spPr>
      </p:pic>
      <p:pic>
        <p:nvPicPr>
          <p:cNvPr id="12" name="图形 11" descr="握手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50716" y="1867489"/>
            <a:ext cx="914400" cy="914400"/>
          </a:xfrm>
          <a:prstGeom prst="rect">
            <a:avLst/>
          </a:prstGeom>
        </p:spPr>
      </p:pic>
      <p:pic>
        <p:nvPicPr>
          <p:cNvPr id="13" name="图形 12" descr="齿轮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50716" y="4633013"/>
            <a:ext cx="914400" cy="9144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11870" y="2176517"/>
            <a:ext cx="662399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此为文字占位所用。点击输入文字，或者复制文字粘贴到此处。此为文字占位所用。点击输入文字，或者复制文字粘贴到此处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3329808" y="1678424"/>
            <a:ext cx="1986369" cy="457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3406721" y="3122239"/>
            <a:ext cx="1909455" cy="457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11869" y="3634203"/>
            <a:ext cx="662399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此为文字占位所用。点击输入文字，或者复制文字粘贴到此处。此为文字占位所用。点击输入文字，或者复制文字粘贴到此处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11869" y="5153651"/>
            <a:ext cx="662399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此为文字占位所用。点击输入文字，或者复制文字粘贴到此处。此为文字占位所用。点击输入文字，或者复制文字粘贴到此处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3411870" y="4550481"/>
            <a:ext cx="1909455" cy="457200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  <p:bldP spid="15" grpId="0" animBg="1"/>
      <p:bldP spid="16" grpId="0" animBg="1"/>
      <p:bldP spid="17" grpId="0"/>
      <p:bldP spid="18" grpId="0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执行力问题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箭头: 直角上 2"/>
          <p:cNvSpPr/>
          <p:nvPr/>
        </p:nvSpPr>
        <p:spPr>
          <a:xfrm>
            <a:off x="6442364" y="2729347"/>
            <a:ext cx="1094509" cy="2202872"/>
          </a:xfrm>
          <a:prstGeom prst="bentUp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箭头: 直角上 3"/>
          <p:cNvSpPr/>
          <p:nvPr/>
        </p:nvSpPr>
        <p:spPr>
          <a:xfrm rot="16200000">
            <a:off x="5735783" y="1080656"/>
            <a:ext cx="1094509" cy="2202872"/>
          </a:xfrm>
          <a:prstGeom prst="bentUp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箭头: 直角上 4"/>
          <p:cNvSpPr/>
          <p:nvPr/>
        </p:nvSpPr>
        <p:spPr>
          <a:xfrm rot="10800000">
            <a:off x="4087092" y="1794165"/>
            <a:ext cx="1094509" cy="2202872"/>
          </a:xfrm>
          <a:prstGeom prst="bentUp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箭头: 直角上 5"/>
          <p:cNvSpPr/>
          <p:nvPr/>
        </p:nvSpPr>
        <p:spPr>
          <a:xfrm rot="5400000">
            <a:off x="4793673" y="3442858"/>
            <a:ext cx="1094509" cy="2202872"/>
          </a:xfrm>
          <a:prstGeom prst="bentUp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32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3213" y="2159947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6812" y="4719387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59396" y="4310333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30840" y="1753055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94570" y="2263574"/>
            <a:ext cx="1249539" cy="1077189"/>
            <a:chOff x="3694570" y="2263574"/>
            <a:chExt cx="1249539" cy="1077189"/>
          </a:xfrm>
        </p:grpSpPr>
        <p:sp>
          <p:nvSpPr>
            <p:cNvPr id="12" name="六边形 11"/>
            <p:cNvSpPr/>
            <p:nvPr/>
          </p:nvSpPr>
          <p:spPr>
            <a:xfrm>
              <a:off x="3694570" y="2263574"/>
              <a:ext cx="1249539" cy="1077189"/>
            </a:xfrm>
            <a:prstGeom prst="hexagon">
              <a:avLst/>
            </a:prstGeom>
            <a:gradFill>
              <a:gsLst>
                <a:gs pos="0">
                  <a:srgbClr val="00B0F0"/>
                </a:gs>
                <a:gs pos="98000">
                  <a:srgbClr val="0070C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3" name="图形 12" descr="打开​​文件夹"/>
            <p:cNvPicPr>
              <a:picLocks noChangeAspect="1"/>
            </p:cNvPicPr>
            <p:nvPr/>
          </p:nvPicPr>
          <p:blipFill>
            <a:blip r:embed="rId1" cstate="screen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3893124" y="2402824"/>
              <a:ext cx="865119" cy="86511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>
            <a:off x="4707916" y="4196196"/>
            <a:ext cx="1249539" cy="1077189"/>
            <a:chOff x="4707916" y="4196196"/>
            <a:chExt cx="1249539" cy="1077189"/>
          </a:xfrm>
        </p:grpSpPr>
        <p:sp>
          <p:nvSpPr>
            <p:cNvPr id="15" name="六边形 14"/>
            <p:cNvSpPr/>
            <p:nvPr/>
          </p:nvSpPr>
          <p:spPr>
            <a:xfrm>
              <a:off x="4707916" y="4196196"/>
              <a:ext cx="1249539" cy="1077189"/>
            </a:xfrm>
            <a:prstGeom prst="hexagon">
              <a:avLst/>
            </a:prstGeom>
            <a:gradFill>
              <a:gsLst>
                <a:gs pos="0">
                  <a:srgbClr val="00B0F0"/>
                </a:gs>
                <a:gs pos="98000">
                  <a:srgbClr val="0070C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形 15" descr="员工识别证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17049" y="4310333"/>
              <a:ext cx="823030" cy="82303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6607305" y="3344145"/>
            <a:ext cx="1249539" cy="1077189"/>
            <a:chOff x="6607305" y="3344145"/>
            <a:chExt cx="1249539" cy="1077189"/>
          </a:xfrm>
        </p:grpSpPr>
        <p:sp>
          <p:nvSpPr>
            <p:cNvPr id="18" name="六边形 17"/>
            <p:cNvSpPr/>
            <p:nvPr/>
          </p:nvSpPr>
          <p:spPr>
            <a:xfrm>
              <a:off x="6607305" y="3344145"/>
              <a:ext cx="1249539" cy="1077189"/>
            </a:xfrm>
            <a:prstGeom prst="hexagon">
              <a:avLst/>
            </a:prstGeom>
            <a:gradFill>
              <a:gsLst>
                <a:gs pos="0">
                  <a:srgbClr val="00B0F0"/>
                </a:gs>
                <a:gs pos="98000">
                  <a:srgbClr val="0070C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" name="图形 18" descr="滑动日历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832646" y="3429000"/>
              <a:ext cx="836463" cy="836463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740079" y="1335238"/>
            <a:ext cx="1249539" cy="1077189"/>
            <a:chOff x="5740079" y="1335238"/>
            <a:chExt cx="1249539" cy="1077189"/>
          </a:xfrm>
        </p:grpSpPr>
        <p:sp>
          <p:nvSpPr>
            <p:cNvPr id="21" name="六边形 20"/>
            <p:cNvSpPr/>
            <p:nvPr/>
          </p:nvSpPr>
          <p:spPr>
            <a:xfrm>
              <a:off x="5740079" y="1335238"/>
              <a:ext cx="1249539" cy="1077189"/>
            </a:xfrm>
            <a:prstGeom prst="hexagon">
              <a:avLst/>
            </a:prstGeom>
            <a:gradFill>
              <a:gsLst>
                <a:gs pos="0">
                  <a:srgbClr val="00B0F0"/>
                </a:gs>
                <a:gs pos="98000">
                  <a:srgbClr val="0070C0"/>
                </a:gs>
              </a:gsLst>
              <a:lin ang="54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" name="图形 21" descr="合同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962414" y="1504355"/>
              <a:ext cx="783429" cy="78342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19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39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86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改善执行力方案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椭圆 54"/>
          <p:cNvSpPr/>
          <p:nvPr/>
        </p:nvSpPr>
        <p:spPr>
          <a:xfrm>
            <a:off x="3669629" y="2562947"/>
            <a:ext cx="4499816" cy="2399560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-1" fmla="*/ 0 w 3487467"/>
              <a:gd name="connsiteY0-2" fmla="*/ 0 h 1719830"/>
              <a:gd name="connsiteX1-3" fmla="*/ 3439660 w 3487467"/>
              <a:gd name="connsiteY1-4" fmla="*/ 0 h 1719830"/>
              <a:gd name="connsiteX2-5" fmla="*/ 1719830 w 3487467"/>
              <a:gd name="connsiteY2-6" fmla="*/ 1719830 h 1719830"/>
              <a:gd name="connsiteX3-7" fmla="*/ 0 w 3487467"/>
              <a:gd name="connsiteY3-8" fmla="*/ 0 h 1719830"/>
              <a:gd name="connsiteX0-9" fmla="*/ 6132 w 3493599"/>
              <a:gd name="connsiteY0-10" fmla="*/ 130018 h 1849848"/>
              <a:gd name="connsiteX1-11" fmla="*/ 3445792 w 3493599"/>
              <a:gd name="connsiteY1-12" fmla="*/ 130018 h 1849848"/>
              <a:gd name="connsiteX2-13" fmla="*/ 1725962 w 3493599"/>
              <a:gd name="connsiteY2-14" fmla="*/ 1849848 h 1849848"/>
              <a:gd name="connsiteX3-15" fmla="*/ 6132 w 3493599"/>
              <a:gd name="connsiteY3-16" fmla="*/ 130018 h 1849848"/>
              <a:gd name="connsiteX0-17" fmla="*/ 6132 w 3493599"/>
              <a:gd name="connsiteY0-18" fmla="*/ 35412 h 1755242"/>
              <a:gd name="connsiteX1-19" fmla="*/ 3445792 w 3493599"/>
              <a:gd name="connsiteY1-20" fmla="*/ 35412 h 1755242"/>
              <a:gd name="connsiteX2-21" fmla="*/ 1725962 w 3493599"/>
              <a:gd name="connsiteY2-22" fmla="*/ 1755242 h 1755242"/>
              <a:gd name="connsiteX3-23" fmla="*/ 6132 w 3493599"/>
              <a:gd name="connsiteY3-24" fmla="*/ 35412 h 1755242"/>
              <a:gd name="connsiteX0-25" fmla="*/ 4377 w 3488420"/>
              <a:gd name="connsiteY0-26" fmla="*/ 11795 h 1772900"/>
              <a:gd name="connsiteX1-27" fmla="*/ 3450912 w 3488420"/>
              <a:gd name="connsiteY1-28" fmla="*/ 53046 h 1772900"/>
              <a:gd name="connsiteX2-29" fmla="*/ 1731082 w 3488420"/>
              <a:gd name="connsiteY2-30" fmla="*/ 1772876 h 1772900"/>
              <a:gd name="connsiteX3-31" fmla="*/ 4377 w 3488420"/>
              <a:gd name="connsiteY3-32" fmla="*/ 11795 h 1772900"/>
              <a:gd name="connsiteX0-33" fmla="*/ 39013 w 3522446"/>
              <a:gd name="connsiteY0-34" fmla="*/ 134148 h 1909003"/>
              <a:gd name="connsiteX1-35" fmla="*/ 3485548 w 3522446"/>
              <a:gd name="connsiteY1-36" fmla="*/ 175399 h 1909003"/>
              <a:gd name="connsiteX2-37" fmla="*/ 1738217 w 3522446"/>
              <a:gd name="connsiteY2-38" fmla="*/ 1908979 h 1909003"/>
              <a:gd name="connsiteX3-39" fmla="*/ 39013 w 3522446"/>
              <a:gd name="connsiteY3-40" fmla="*/ 134148 h 1909003"/>
              <a:gd name="connsiteX0-41" fmla="*/ 55067 w 3553265"/>
              <a:gd name="connsiteY0-42" fmla="*/ 134148 h 1909002"/>
              <a:gd name="connsiteX1-43" fmla="*/ 3501602 w 3553265"/>
              <a:gd name="connsiteY1-44" fmla="*/ 175399 h 1909002"/>
              <a:gd name="connsiteX2-45" fmla="*/ 1754271 w 3553265"/>
              <a:gd name="connsiteY2-46" fmla="*/ 1908979 h 1909002"/>
              <a:gd name="connsiteX3-47" fmla="*/ 55067 w 3553265"/>
              <a:gd name="connsiteY3-48" fmla="*/ 134148 h 1909002"/>
              <a:gd name="connsiteX0-49" fmla="*/ 39426 w 3502160"/>
              <a:gd name="connsiteY0-50" fmla="*/ 134148 h 1909003"/>
              <a:gd name="connsiteX1-51" fmla="*/ 3465335 w 3502160"/>
              <a:gd name="connsiteY1-52" fmla="*/ 175399 h 1909003"/>
              <a:gd name="connsiteX2-53" fmla="*/ 1718004 w 3502160"/>
              <a:gd name="connsiteY2-54" fmla="*/ 1908979 h 1909003"/>
              <a:gd name="connsiteX3-55" fmla="*/ 39426 w 3502160"/>
              <a:gd name="connsiteY3-56" fmla="*/ 134148 h 1909003"/>
              <a:gd name="connsiteX0-57" fmla="*/ 8999 w 3471733"/>
              <a:gd name="connsiteY0-58" fmla="*/ 21578 h 1796433"/>
              <a:gd name="connsiteX1-59" fmla="*/ 3434908 w 3471733"/>
              <a:gd name="connsiteY1-60" fmla="*/ 62829 h 1796433"/>
              <a:gd name="connsiteX2-61" fmla="*/ 1687577 w 3471733"/>
              <a:gd name="connsiteY2-62" fmla="*/ 1796409 h 1796433"/>
              <a:gd name="connsiteX3-63" fmla="*/ 8999 w 3471733"/>
              <a:gd name="connsiteY3-64" fmla="*/ 21578 h 1796433"/>
              <a:gd name="connsiteX0-65" fmla="*/ 39425 w 3502159"/>
              <a:gd name="connsiteY0-66" fmla="*/ 135675 h 1931154"/>
              <a:gd name="connsiteX1-67" fmla="*/ 3465334 w 3502159"/>
              <a:gd name="connsiteY1-68" fmla="*/ 176926 h 1931154"/>
              <a:gd name="connsiteX2-69" fmla="*/ 1718003 w 3502159"/>
              <a:gd name="connsiteY2-70" fmla="*/ 1931131 h 1931154"/>
              <a:gd name="connsiteX3-71" fmla="*/ 39425 w 3502159"/>
              <a:gd name="connsiteY3-72" fmla="*/ 135675 h 1931154"/>
              <a:gd name="connsiteX0-73" fmla="*/ 7276 w 3470010"/>
              <a:gd name="connsiteY0-74" fmla="*/ 26065 h 1821544"/>
              <a:gd name="connsiteX1-75" fmla="*/ 3433185 w 3470010"/>
              <a:gd name="connsiteY1-76" fmla="*/ 67316 h 1821544"/>
              <a:gd name="connsiteX2-77" fmla="*/ 1685854 w 3470010"/>
              <a:gd name="connsiteY2-78" fmla="*/ 1821521 h 1821544"/>
              <a:gd name="connsiteX3-79" fmla="*/ 7276 w 3470010"/>
              <a:gd name="connsiteY3-80" fmla="*/ 26065 h 1821544"/>
              <a:gd name="connsiteX0-81" fmla="*/ 12669 w 3492943"/>
              <a:gd name="connsiteY0-82" fmla="*/ 26065 h 1822469"/>
              <a:gd name="connsiteX1-83" fmla="*/ 3438578 w 3492943"/>
              <a:gd name="connsiteY1-84" fmla="*/ 67316 h 1822469"/>
              <a:gd name="connsiteX2-85" fmla="*/ 1691247 w 3492943"/>
              <a:gd name="connsiteY2-86" fmla="*/ 1821521 h 1822469"/>
              <a:gd name="connsiteX3-87" fmla="*/ 12669 w 3492943"/>
              <a:gd name="connsiteY3-88" fmla="*/ 26065 h 1822469"/>
              <a:gd name="connsiteX0-89" fmla="*/ 48756 w 3529030"/>
              <a:gd name="connsiteY0-90" fmla="*/ 3139 h 1799516"/>
              <a:gd name="connsiteX1-91" fmla="*/ 3474665 w 3529030"/>
              <a:gd name="connsiteY1-92" fmla="*/ 44390 h 1799516"/>
              <a:gd name="connsiteX2-93" fmla="*/ 1727334 w 3529030"/>
              <a:gd name="connsiteY2-94" fmla="*/ 1798595 h 1799516"/>
              <a:gd name="connsiteX3-95" fmla="*/ 48756 w 3529030"/>
              <a:gd name="connsiteY3-96" fmla="*/ 3139 h 1799516"/>
              <a:gd name="connsiteX0-97" fmla="*/ 48756 w 3529030"/>
              <a:gd name="connsiteY0-98" fmla="*/ 5796 h 1802173"/>
              <a:gd name="connsiteX1-99" fmla="*/ 3474665 w 3529030"/>
              <a:gd name="connsiteY1-100" fmla="*/ 47047 h 1802173"/>
              <a:gd name="connsiteX2-101" fmla="*/ 1727334 w 3529030"/>
              <a:gd name="connsiteY2-102" fmla="*/ 1801252 h 1802173"/>
              <a:gd name="connsiteX3-103" fmla="*/ 48756 w 3529030"/>
              <a:gd name="connsiteY3-104" fmla="*/ 5796 h 1802173"/>
              <a:gd name="connsiteX0-105" fmla="*/ 48756 w 3477652"/>
              <a:gd name="connsiteY0-106" fmla="*/ 5796 h 1802173"/>
              <a:gd name="connsiteX1-107" fmla="*/ 3474665 w 3477652"/>
              <a:gd name="connsiteY1-108" fmla="*/ 47047 h 1802173"/>
              <a:gd name="connsiteX2-109" fmla="*/ 1727334 w 3477652"/>
              <a:gd name="connsiteY2-110" fmla="*/ 1801252 h 1802173"/>
              <a:gd name="connsiteX3-111" fmla="*/ 48756 w 3477652"/>
              <a:gd name="connsiteY3-112" fmla="*/ 5796 h 18021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551" tIns="59776" rIns="119551" bIns="59776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414695" y="2557646"/>
            <a:ext cx="2476475" cy="2826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951387" y="2557646"/>
            <a:ext cx="1939783" cy="1403837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080769" y="2557648"/>
            <a:ext cx="810400" cy="236932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5891173" y="2557648"/>
            <a:ext cx="867667" cy="228635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5891170" y="2557646"/>
            <a:ext cx="1895909" cy="1403837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891170" y="2570345"/>
            <a:ext cx="2408359" cy="1838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3693385" y="3431798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04572" y="4404526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325004" y="4359602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299901" y="3302832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686104" y="2147486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330159" y="2132303"/>
            <a:ext cx="854161" cy="878954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23502" y="1664790"/>
            <a:ext cx="1735338" cy="178570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改善方案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0505" y="2132303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49119" y="3447474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07422" y="4735850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87146" y="4735850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12719" y="3431798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4824" y="2132303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119"/>
                                </p:stCondLst>
                                <p:childTnLst>
                                  <p:par>
                                    <p:cTn id="62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739"/>
                                </p:stCondLst>
                                <p:childTnLst>
                                  <p:par>
                                    <p:cTn id="6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360"/>
                                </p:stCondLst>
                                <p:childTnLst>
                                  <p:par>
                                    <p:cTn id="70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9979"/>
                                </p:stCondLst>
                                <p:childTnLst>
                                  <p:par>
                                    <p:cTn id="74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1600"/>
                                </p:stCondLst>
                                <p:childTnLst>
                                  <p:par>
                                    <p:cTn id="78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119"/>
                                </p:stCondLst>
                                <p:childTnLst>
                                  <p:par>
                                    <p:cTn id="62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739"/>
                                </p:stCondLst>
                                <p:childTnLst>
                                  <p:par>
                                    <p:cTn id="6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360"/>
                                </p:stCondLst>
                                <p:childTnLst>
                                  <p:par>
                                    <p:cTn id="70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9979"/>
                                </p:stCondLst>
                                <p:childTnLst>
                                  <p:par>
                                    <p:cTn id="74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1600"/>
                                </p:stCondLst>
                                <p:childTnLst>
                                  <p:par>
                                    <p:cTn id="78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9898" y="4098923"/>
            <a:ext cx="1885415" cy="188541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PART</a:t>
            </a:r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THREE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9634" y="4098923"/>
            <a:ext cx="4384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70C0"/>
                </a:solidFill>
                <a:cs typeface="+mn-ea"/>
                <a:sym typeface="+mn-lt"/>
              </a:rPr>
              <a:t>明年工作计划</a:t>
            </a:r>
            <a:endParaRPr lang="zh-CN" altLang="en-US" sz="54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4913" y="5213802"/>
            <a:ext cx="2084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明年工作思路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19611" y="5213802"/>
            <a:ext cx="2084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明年目标计划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19611" y="5615006"/>
            <a:ext cx="2084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计划效率提升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34913" y="5615006"/>
            <a:ext cx="1947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明年计划实施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明年工作思路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箭头: 右 3"/>
          <p:cNvSpPr/>
          <p:nvPr/>
        </p:nvSpPr>
        <p:spPr>
          <a:xfrm>
            <a:off x="3596903" y="1656608"/>
            <a:ext cx="2432571" cy="66502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箭头: 右 4"/>
          <p:cNvSpPr/>
          <p:nvPr/>
        </p:nvSpPr>
        <p:spPr>
          <a:xfrm>
            <a:off x="6256976" y="1656608"/>
            <a:ext cx="2432571" cy="66502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箭头: 圆角右 5"/>
          <p:cNvSpPr/>
          <p:nvPr/>
        </p:nvSpPr>
        <p:spPr>
          <a:xfrm>
            <a:off x="2080928" y="1656608"/>
            <a:ext cx="1288473" cy="151014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箭头: 圆角右 6"/>
          <p:cNvSpPr/>
          <p:nvPr/>
        </p:nvSpPr>
        <p:spPr>
          <a:xfrm rot="16200000">
            <a:off x="2080928" y="3194463"/>
            <a:ext cx="1288473" cy="151014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箭头: 圆角右 7"/>
          <p:cNvSpPr/>
          <p:nvPr/>
        </p:nvSpPr>
        <p:spPr>
          <a:xfrm rot="5400000">
            <a:off x="9027885" y="1656608"/>
            <a:ext cx="1288473" cy="151014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箭头: 圆角右 8"/>
          <p:cNvSpPr/>
          <p:nvPr/>
        </p:nvSpPr>
        <p:spPr>
          <a:xfrm rot="10800000">
            <a:off x="8917048" y="3194463"/>
            <a:ext cx="1288473" cy="151014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箭头: 右 9"/>
          <p:cNvSpPr/>
          <p:nvPr/>
        </p:nvSpPr>
        <p:spPr>
          <a:xfrm rot="10800000">
            <a:off x="3596903" y="4039590"/>
            <a:ext cx="2432571" cy="66502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箭头: 右 10"/>
          <p:cNvSpPr/>
          <p:nvPr/>
        </p:nvSpPr>
        <p:spPr>
          <a:xfrm rot="10800000">
            <a:off x="6256975" y="4039590"/>
            <a:ext cx="2432571" cy="66502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01694" y="2321628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11907" y="2321628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78302" y="4595499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36181" y="4586414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619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39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86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明年目标计划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Group 13"/>
          <p:cNvGrpSpPr/>
          <p:nvPr/>
        </p:nvGrpSpPr>
        <p:grpSpPr>
          <a:xfrm>
            <a:off x="4019179" y="1490178"/>
            <a:ext cx="2990186" cy="1205029"/>
            <a:chOff x="2767013" y="674688"/>
            <a:chExt cx="4876800" cy="1965324"/>
          </a:xfrm>
        </p:grpSpPr>
        <p:sp>
          <p:nvSpPr>
            <p:cNvPr id="46" name="Freeform 5"/>
            <p:cNvSpPr/>
            <p:nvPr/>
          </p:nvSpPr>
          <p:spPr bwMode="auto">
            <a:xfrm>
              <a:off x="2846388" y="755650"/>
              <a:ext cx="4797425" cy="1884362"/>
            </a:xfrm>
            <a:custGeom>
              <a:avLst/>
              <a:gdLst>
                <a:gd name="T0" fmla="*/ 1413 w 7197"/>
                <a:gd name="T1" fmla="*/ 0 h 2827"/>
                <a:gd name="T2" fmla="*/ 0 w 7197"/>
                <a:gd name="T3" fmla="*/ 1414 h 2827"/>
                <a:gd name="T4" fmla="*/ 1413 w 7197"/>
                <a:gd name="T5" fmla="*/ 2827 h 2827"/>
                <a:gd name="T6" fmla="*/ 2203 w 7197"/>
                <a:gd name="T7" fmla="*/ 2586 h 2827"/>
                <a:gd name="T8" fmla="*/ 2618 w 7197"/>
                <a:gd name="T9" fmla="*/ 2193 h 2827"/>
                <a:gd name="T10" fmla="*/ 2834 w 7197"/>
                <a:gd name="T11" fmla="*/ 1897 h 2827"/>
                <a:gd name="T12" fmla="*/ 2929 w 7197"/>
                <a:gd name="T13" fmla="*/ 1785 h 2827"/>
                <a:gd name="T14" fmla="*/ 3598 w 7197"/>
                <a:gd name="T15" fmla="*/ 1508 h 2827"/>
                <a:gd name="T16" fmla="*/ 3660 w 7197"/>
                <a:gd name="T17" fmla="*/ 1510 h 2827"/>
                <a:gd name="T18" fmla="*/ 3711 w 7197"/>
                <a:gd name="T19" fmla="*/ 1507 h 2827"/>
                <a:gd name="T20" fmla="*/ 3917 w 7197"/>
                <a:gd name="T21" fmla="*/ 1507 h 2827"/>
                <a:gd name="T22" fmla="*/ 4056 w 7197"/>
                <a:gd name="T23" fmla="*/ 1502 h 2827"/>
                <a:gd name="T24" fmla="*/ 6338 w 7197"/>
                <a:gd name="T25" fmla="*/ 1502 h 2827"/>
                <a:gd name="T26" fmla="*/ 6375 w 7197"/>
                <a:gd name="T27" fmla="*/ 1498 h 2827"/>
                <a:gd name="T28" fmla="*/ 6451 w 7197"/>
                <a:gd name="T29" fmla="*/ 1502 h 2827"/>
                <a:gd name="T30" fmla="*/ 7197 w 7197"/>
                <a:gd name="T31" fmla="*/ 756 h 2827"/>
                <a:gd name="T32" fmla="*/ 6451 w 7197"/>
                <a:gd name="T33" fmla="*/ 10 h 2827"/>
                <a:gd name="T34" fmla="*/ 6379 w 7197"/>
                <a:gd name="T35" fmla="*/ 13 h 2827"/>
                <a:gd name="T36" fmla="*/ 6338 w 7197"/>
                <a:gd name="T37" fmla="*/ 8 h 2827"/>
                <a:gd name="T38" fmla="*/ 1564 w 7197"/>
                <a:gd name="T39" fmla="*/ 8 h 2827"/>
                <a:gd name="T40" fmla="*/ 1413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1413" y="0"/>
                  </a:move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6"/>
            <p:cNvSpPr/>
            <p:nvPr/>
          </p:nvSpPr>
          <p:spPr bwMode="auto">
            <a:xfrm>
              <a:off x="2767013" y="674688"/>
              <a:ext cx="4795838" cy="1885950"/>
            </a:xfrm>
            <a:custGeom>
              <a:avLst/>
              <a:gdLst>
                <a:gd name="T0" fmla="*/ 6451 w 7197"/>
                <a:gd name="T1" fmla="*/ 10 h 2827"/>
                <a:gd name="T2" fmla="*/ 6379 w 7197"/>
                <a:gd name="T3" fmla="*/ 13 h 2827"/>
                <a:gd name="T4" fmla="*/ 6338 w 7197"/>
                <a:gd name="T5" fmla="*/ 8 h 2827"/>
                <a:gd name="T6" fmla="*/ 1564 w 7197"/>
                <a:gd name="T7" fmla="*/ 8 h 2827"/>
                <a:gd name="T8" fmla="*/ 1413 w 7197"/>
                <a:gd name="T9" fmla="*/ 0 h 2827"/>
                <a:gd name="T10" fmla="*/ 0 w 7197"/>
                <a:gd name="T11" fmla="*/ 1414 h 2827"/>
                <a:gd name="T12" fmla="*/ 1413 w 7197"/>
                <a:gd name="T13" fmla="*/ 2827 h 2827"/>
                <a:gd name="T14" fmla="*/ 2203 w 7197"/>
                <a:gd name="T15" fmla="*/ 2586 h 2827"/>
                <a:gd name="T16" fmla="*/ 2618 w 7197"/>
                <a:gd name="T17" fmla="*/ 2193 h 2827"/>
                <a:gd name="T18" fmla="*/ 2834 w 7197"/>
                <a:gd name="T19" fmla="*/ 1897 h 2827"/>
                <a:gd name="T20" fmla="*/ 2929 w 7197"/>
                <a:gd name="T21" fmla="*/ 1785 h 2827"/>
                <a:gd name="T22" fmla="*/ 3598 w 7197"/>
                <a:gd name="T23" fmla="*/ 1508 h 2827"/>
                <a:gd name="T24" fmla="*/ 3660 w 7197"/>
                <a:gd name="T25" fmla="*/ 1510 h 2827"/>
                <a:gd name="T26" fmla="*/ 3711 w 7197"/>
                <a:gd name="T27" fmla="*/ 1507 h 2827"/>
                <a:gd name="T28" fmla="*/ 3917 w 7197"/>
                <a:gd name="T29" fmla="*/ 1507 h 2827"/>
                <a:gd name="T30" fmla="*/ 4056 w 7197"/>
                <a:gd name="T31" fmla="*/ 1502 h 2827"/>
                <a:gd name="T32" fmla="*/ 6338 w 7197"/>
                <a:gd name="T33" fmla="*/ 1502 h 2827"/>
                <a:gd name="T34" fmla="*/ 6375 w 7197"/>
                <a:gd name="T35" fmla="*/ 1498 h 2827"/>
                <a:gd name="T36" fmla="*/ 6451 w 7197"/>
                <a:gd name="T37" fmla="*/ 1502 h 2827"/>
                <a:gd name="T38" fmla="*/ 7197 w 7197"/>
                <a:gd name="T39" fmla="*/ 756 h 2827"/>
                <a:gd name="T40" fmla="*/ 6451 w 7197"/>
                <a:gd name="T41" fmla="*/ 1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6451" y="10"/>
                  </a:move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Oval 7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F6D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Oval 8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1" name="Group 14"/>
          <p:cNvGrpSpPr/>
          <p:nvPr/>
        </p:nvGrpSpPr>
        <p:grpSpPr>
          <a:xfrm>
            <a:off x="5350474" y="2324466"/>
            <a:ext cx="2991159" cy="1205030"/>
            <a:chOff x="4743451" y="1854200"/>
            <a:chExt cx="4878387" cy="1965325"/>
          </a:xfrm>
        </p:grpSpPr>
        <p:sp>
          <p:nvSpPr>
            <p:cNvPr id="52" name="Freeform 10"/>
            <p:cNvSpPr/>
            <p:nvPr/>
          </p:nvSpPr>
          <p:spPr bwMode="auto">
            <a:xfrm>
              <a:off x="4824413" y="1935163"/>
              <a:ext cx="4797425" cy="1884362"/>
            </a:xfrm>
            <a:custGeom>
              <a:avLst/>
              <a:gdLst>
                <a:gd name="T0" fmla="*/ 5784 w 7197"/>
                <a:gd name="T1" fmla="*/ 0 h 2827"/>
                <a:gd name="T2" fmla="*/ 5633 w 7197"/>
                <a:gd name="T3" fmla="*/ 8 h 2827"/>
                <a:gd name="T4" fmla="*/ 859 w 7197"/>
                <a:gd name="T5" fmla="*/ 8 h 2827"/>
                <a:gd name="T6" fmla="*/ 818 w 7197"/>
                <a:gd name="T7" fmla="*/ 13 h 2827"/>
                <a:gd name="T8" fmla="*/ 746 w 7197"/>
                <a:gd name="T9" fmla="*/ 9 h 2827"/>
                <a:gd name="T10" fmla="*/ 0 w 7197"/>
                <a:gd name="T11" fmla="*/ 755 h 2827"/>
                <a:gd name="T12" fmla="*/ 746 w 7197"/>
                <a:gd name="T13" fmla="*/ 1501 h 2827"/>
                <a:gd name="T14" fmla="*/ 822 w 7197"/>
                <a:gd name="T15" fmla="*/ 1497 h 2827"/>
                <a:gd name="T16" fmla="*/ 859 w 7197"/>
                <a:gd name="T17" fmla="*/ 1501 h 2827"/>
                <a:gd name="T18" fmla="*/ 3141 w 7197"/>
                <a:gd name="T19" fmla="*/ 1501 h 2827"/>
                <a:gd name="T20" fmla="*/ 3280 w 7197"/>
                <a:gd name="T21" fmla="*/ 1507 h 2827"/>
                <a:gd name="T22" fmla="*/ 3486 w 7197"/>
                <a:gd name="T23" fmla="*/ 1507 h 2827"/>
                <a:gd name="T24" fmla="*/ 3537 w 7197"/>
                <a:gd name="T25" fmla="*/ 1510 h 2827"/>
                <a:gd name="T26" fmla="*/ 3599 w 7197"/>
                <a:gd name="T27" fmla="*/ 1508 h 2827"/>
                <a:gd name="T28" fmla="*/ 4268 w 7197"/>
                <a:gd name="T29" fmla="*/ 1785 h 2827"/>
                <a:gd name="T30" fmla="*/ 4363 w 7197"/>
                <a:gd name="T31" fmla="*/ 1896 h 2827"/>
                <a:gd name="T32" fmla="*/ 4579 w 7197"/>
                <a:gd name="T33" fmla="*/ 2193 h 2827"/>
                <a:gd name="T34" fmla="*/ 4994 w 7197"/>
                <a:gd name="T35" fmla="*/ 2585 h 2827"/>
                <a:gd name="T36" fmla="*/ 5784 w 7197"/>
                <a:gd name="T37" fmla="*/ 2827 h 2827"/>
                <a:gd name="T38" fmla="*/ 7197 w 7197"/>
                <a:gd name="T39" fmla="*/ 1413 h 2827"/>
                <a:gd name="T40" fmla="*/ 5784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5784" y="0"/>
                  </a:moveTo>
                  <a:cubicBezTo>
                    <a:pt x="5733" y="0"/>
                    <a:pt x="5683" y="3"/>
                    <a:pt x="5633" y="8"/>
                  </a:cubicBezTo>
                  <a:cubicBezTo>
                    <a:pt x="859" y="8"/>
                    <a:pt x="859" y="8"/>
                    <a:pt x="859" y="8"/>
                  </a:cubicBezTo>
                  <a:cubicBezTo>
                    <a:pt x="845" y="8"/>
                    <a:pt x="831" y="10"/>
                    <a:pt x="818" y="13"/>
                  </a:cubicBezTo>
                  <a:cubicBezTo>
                    <a:pt x="794" y="10"/>
                    <a:pt x="770" y="9"/>
                    <a:pt x="746" y="9"/>
                  </a:cubicBezTo>
                  <a:cubicBezTo>
                    <a:pt x="334" y="9"/>
                    <a:pt x="0" y="343"/>
                    <a:pt x="0" y="755"/>
                  </a:cubicBezTo>
                  <a:cubicBezTo>
                    <a:pt x="0" y="1167"/>
                    <a:pt x="334" y="1501"/>
                    <a:pt x="746" y="1501"/>
                  </a:cubicBezTo>
                  <a:cubicBezTo>
                    <a:pt x="772" y="1501"/>
                    <a:pt x="797" y="1500"/>
                    <a:pt x="822" y="1497"/>
                  </a:cubicBezTo>
                  <a:cubicBezTo>
                    <a:pt x="834" y="1500"/>
                    <a:pt x="846" y="1501"/>
                    <a:pt x="859" y="1501"/>
                  </a:cubicBezTo>
                  <a:cubicBezTo>
                    <a:pt x="3141" y="1501"/>
                    <a:pt x="3141" y="1501"/>
                    <a:pt x="3141" y="1501"/>
                  </a:cubicBezTo>
                  <a:cubicBezTo>
                    <a:pt x="3189" y="1502"/>
                    <a:pt x="3235" y="1504"/>
                    <a:pt x="3280" y="1507"/>
                  </a:cubicBezTo>
                  <a:cubicBezTo>
                    <a:pt x="3486" y="1507"/>
                    <a:pt x="3486" y="1507"/>
                    <a:pt x="3486" y="1507"/>
                  </a:cubicBezTo>
                  <a:cubicBezTo>
                    <a:pt x="3503" y="1507"/>
                    <a:pt x="3520" y="1508"/>
                    <a:pt x="3537" y="1510"/>
                  </a:cubicBezTo>
                  <a:cubicBezTo>
                    <a:pt x="3557" y="1509"/>
                    <a:pt x="3578" y="1508"/>
                    <a:pt x="3599" y="1508"/>
                  </a:cubicBezTo>
                  <a:cubicBezTo>
                    <a:pt x="3851" y="1508"/>
                    <a:pt x="4089" y="1606"/>
                    <a:pt x="4268" y="1785"/>
                  </a:cubicBezTo>
                  <a:cubicBezTo>
                    <a:pt x="4303" y="1820"/>
                    <a:pt x="4334" y="1857"/>
                    <a:pt x="4363" y="1896"/>
                  </a:cubicBezTo>
                  <a:cubicBezTo>
                    <a:pt x="4398" y="1943"/>
                    <a:pt x="4536" y="2143"/>
                    <a:pt x="4579" y="2193"/>
                  </a:cubicBezTo>
                  <a:cubicBezTo>
                    <a:pt x="4696" y="2330"/>
                    <a:pt x="4819" y="2468"/>
                    <a:pt x="4994" y="2585"/>
                  </a:cubicBezTo>
                  <a:cubicBezTo>
                    <a:pt x="5219" y="2738"/>
                    <a:pt x="5491" y="2827"/>
                    <a:pt x="5784" y="2827"/>
                  </a:cubicBezTo>
                  <a:cubicBezTo>
                    <a:pt x="6565" y="2827"/>
                    <a:pt x="7197" y="2194"/>
                    <a:pt x="7197" y="1413"/>
                  </a:cubicBezTo>
                  <a:cubicBezTo>
                    <a:pt x="7197" y="633"/>
                    <a:pt x="6565" y="0"/>
                    <a:pt x="578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4743451" y="1854200"/>
              <a:ext cx="4797425" cy="1885950"/>
            </a:xfrm>
            <a:custGeom>
              <a:avLst/>
              <a:gdLst>
                <a:gd name="T0" fmla="*/ 746 w 7197"/>
                <a:gd name="T1" fmla="*/ 9 h 2827"/>
                <a:gd name="T2" fmla="*/ 818 w 7197"/>
                <a:gd name="T3" fmla="*/ 13 h 2827"/>
                <a:gd name="T4" fmla="*/ 859 w 7197"/>
                <a:gd name="T5" fmla="*/ 8 h 2827"/>
                <a:gd name="T6" fmla="*/ 5633 w 7197"/>
                <a:gd name="T7" fmla="*/ 8 h 2827"/>
                <a:gd name="T8" fmla="*/ 5784 w 7197"/>
                <a:gd name="T9" fmla="*/ 0 h 2827"/>
                <a:gd name="T10" fmla="*/ 7197 w 7197"/>
                <a:gd name="T11" fmla="*/ 1413 h 2827"/>
                <a:gd name="T12" fmla="*/ 5784 w 7197"/>
                <a:gd name="T13" fmla="*/ 2827 h 2827"/>
                <a:gd name="T14" fmla="*/ 4994 w 7197"/>
                <a:gd name="T15" fmla="*/ 2585 h 2827"/>
                <a:gd name="T16" fmla="*/ 4579 w 7197"/>
                <a:gd name="T17" fmla="*/ 2193 h 2827"/>
                <a:gd name="T18" fmla="*/ 4363 w 7197"/>
                <a:gd name="T19" fmla="*/ 1896 h 2827"/>
                <a:gd name="T20" fmla="*/ 4268 w 7197"/>
                <a:gd name="T21" fmla="*/ 1785 h 2827"/>
                <a:gd name="T22" fmla="*/ 3599 w 7197"/>
                <a:gd name="T23" fmla="*/ 1508 h 2827"/>
                <a:gd name="T24" fmla="*/ 3537 w 7197"/>
                <a:gd name="T25" fmla="*/ 1510 h 2827"/>
                <a:gd name="T26" fmla="*/ 3486 w 7197"/>
                <a:gd name="T27" fmla="*/ 1507 h 2827"/>
                <a:gd name="T28" fmla="*/ 3280 w 7197"/>
                <a:gd name="T29" fmla="*/ 1507 h 2827"/>
                <a:gd name="T30" fmla="*/ 3141 w 7197"/>
                <a:gd name="T31" fmla="*/ 1501 h 2827"/>
                <a:gd name="T32" fmla="*/ 859 w 7197"/>
                <a:gd name="T33" fmla="*/ 1501 h 2827"/>
                <a:gd name="T34" fmla="*/ 822 w 7197"/>
                <a:gd name="T35" fmla="*/ 1497 h 2827"/>
                <a:gd name="T36" fmla="*/ 746 w 7197"/>
                <a:gd name="T37" fmla="*/ 1501 h 2827"/>
                <a:gd name="T38" fmla="*/ 0 w 7197"/>
                <a:gd name="T39" fmla="*/ 755 h 2827"/>
                <a:gd name="T40" fmla="*/ 746 w 7197"/>
                <a:gd name="T41" fmla="*/ 9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746" y="9"/>
                  </a:moveTo>
                  <a:cubicBezTo>
                    <a:pt x="770" y="9"/>
                    <a:pt x="794" y="10"/>
                    <a:pt x="818" y="13"/>
                  </a:cubicBezTo>
                  <a:cubicBezTo>
                    <a:pt x="831" y="10"/>
                    <a:pt x="845" y="8"/>
                    <a:pt x="859" y="8"/>
                  </a:cubicBezTo>
                  <a:cubicBezTo>
                    <a:pt x="5633" y="8"/>
                    <a:pt x="5633" y="8"/>
                    <a:pt x="5633" y="8"/>
                  </a:cubicBezTo>
                  <a:cubicBezTo>
                    <a:pt x="5683" y="3"/>
                    <a:pt x="5733" y="0"/>
                    <a:pt x="5784" y="0"/>
                  </a:cubicBezTo>
                  <a:cubicBezTo>
                    <a:pt x="6565" y="0"/>
                    <a:pt x="7197" y="633"/>
                    <a:pt x="7197" y="1413"/>
                  </a:cubicBezTo>
                  <a:cubicBezTo>
                    <a:pt x="7197" y="2194"/>
                    <a:pt x="6565" y="2827"/>
                    <a:pt x="5784" y="2827"/>
                  </a:cubicBezTo>
                  <a:cubicBezTo>
                    <a:pt x="5491" y="2827"/>
                    <a:pt x="5219" y="2738"/>
                    <a:pt x="4994" y="2585"/>
                  </a:cubicBezTo>
                  <a:cubicBezTo>
                    <a:pt x="4819" y="2468"/>
                    <a:pt x="4696" y="2330"/>
                    <a:pt x="4579" y="2193"/>
                  </a:cubicBezTo>
                  <a:cubicBezTo>
                    <a:pt x="4536" y="2143"/>
                    <a:pt x="4398" y="1943"/>
                    <a:pt x="4363" y="1896"/>
                  </a:cubicBezTo>
                  <a:cubicBezTo>
                    <a:pt x="4334" y="1857"/>
                    <a:pt x="4303" y="1820"/>
                    <a:pt x="4268" y="1785"/>
                  </a:cubicBezTo>
                  <a:cubicBezTo>
                    <a:pt x="4089" y="1606"/>
                    <a:pt x="3851" y="1508"/>
                    <a:pt x="3599" y="1508"/>
                  </a:cubicBezTo>
                  <a:cubicBezTo>
                    <a:pt x="3578" y="1508"/>
                    <a:pt x="3557" y="1509"/>
                    <a:pt x="3537" y="1510"/>
                  </a:cubicBezTo>
                  <a:cubicBezTo>
                    <a:pt x="3520" y="1508"/>
                    <a:pt x="3503" y="1507"/>
                    <a:pt x="3486" y="1507"/>
                  </a:cubicBezTo>
                  <a:cubicBezTo>
                    <a:pt x="3280" y="1507"/>
                    <a:pt x="3280" y="1507"/>
                    <a:pt x="3280" y="1507"/>
                  </a:cubicBezTo>
                  <a:cubicBezTo>
                    <a:pt x="3235" y="1504"/>
                    <a:pt x="3189" y="1502"/>
                    <a:pt x="3141" y="1501"/>
                  </a:cubicBezTo>
                  <a:cubicBezTo>
                    <a:pt x="859" y="1501"/>
                    <a:pt x="859" y="1501"/>
                    <a:pt x="859" y="1501"/>
                  </a:cubicBezTo>
                  <a:cubicBezTo>
                    <a:pt x="846" y="1501"/>
                    <a:pt x="834" y="1500"/>
                    <a:pt x="822" y="1497"/>
                  </a:cubicBezTo>
                  <a:cubicBezTo>
                    <a:pt x="797" y="1500"/>
                    <a:pt x="772" y="1501"/>
                    <a:pt x="746" y="1501"/>
                  </a:cubicBezTo>
                  <a:cubicBezTo>
                    <a:pt x="334" y="1501"/>
                    <a:pt x="0" y="1167"/>
                    <a:pt x="0" y="755"/>
                  </a:cubicBezTo>
                  <a:cubicBezTo>
                    <a:pt x="0" y="343"/>
                    <a:pt x="334" y="9"/>
                    <a:pt x="746" y="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Oval 12"/>
            <p:cNvSpPr>
              <a:spLocks noChangeArrowheads="1"/>
            </p:cNvSpPr>
            <p:nvPr/>
          </p:nvSpPr>
          <p:spPr bwMode="auto">
            <a:xfrm>
              <a:off x="7764463" y="1958975"/>
              <a:ext cx="1670050" cy="167163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6" name="Group 15"/>
          <p:cNvGrpSpPr/>
          <p:nvPr/>
        </p:nvGrpSpPr>
        <p:grpSpPr>
          <a:xfrm>
            <a:off x="4019179" y="3158755"/>
            <a:ext cx="2990186" cy="1205029"/>
            <a:chOff x="2767013" y="674688"/>
            <a:chExt cx="4876800" cy="1965324"/>
          </a:xfrm>
        </p:grpSpPr>
        <p:sp>
          <p:nvSpPr>
            <p:cNvPr id="57" name="Freeform 5"/>
            <p:cNvSpPr/>
            <p:nvPr/>
          </p:nvSpPr>
          <p:spPr bwMode="auto">
            <a:xfrm>
              <a:off x="2846388" y="755650"/>
              <a:ext cx="4797425" cy="1884362"/>
            </a:xfrm>
            <a:custGeom>
              <a:avLst/>
              <a:gdLst>
                <a:gd name="T0" fmla="*/ 1413 w 7197"/>
                <a:gd name="T1" fmla="*/ 0 h 2827"/>
                <a:gd name="T2" fmla="*/ 0 w 7197"/>
                <a:gd name="T3" fmla="*/ 1414 h 2827"/>
                <a:gd name="T4" fmla="*/ 1413 w 7197"/>
                <a:gd name="T5" fmla="*/ 2827 h 2827"/>
                <a:gd name="T6" fmla="*/ 2203 w 7197"/>
                <a:gd name="T7" fmla="*/ 2586 h 2827"/>
                <a:gd name="T8" fmla="*/ 2618 w 7197"/>
                <a:gd name="T9" fmla="*/ 2193 h 2827"/>
                <a:gd name="T10" fmla="*/ 2834 w 7197"/>
                <a:gd name="T11" fmla="*/ 1897 h 2827"/>
                <a:gd name="T12" fmla="*/ 2929 w 7197"/>
                <a:gd name="T13" fmla="*/ 1785 h 2827"/>
                <a:gd name="T14" fmla="*/ 3598 w 7197"/>
                <a:gd name="T15" fmla="*/ 1508 h 2827"/>
                <a:gd name="T16" fmla="*/ 3660 w 7197"/>
                <a:gd name="T17" fmla="*/ 1510 h 2827"/>
                <a:gd name="T18" fmla="*/ 3711 w 7197"/>
                <a:gd name="T19" fmla="*/ 1507 h 2827"/>
                <a:gd name="T20" fmla="*/ 3917 w 7197"/>
                <a:gd name="T21" fmla="*/ 1507 h 2827"/>
                <a:gd name="T22" fmla="*/ 4056 w 7197"/>
                <a:gd name="T23" fmla="*/ 1502 h 2827"/>
                <a:gd name="T24" fmla="*/ 6338 w 7197"/>
                <a:gd name="T25" fmla="*/ 1502 h 2827"/>
                <a:gd name="T26" fmla="*/ 6375 w 7197"/>
                <a:gd name="T27" fmla="*/ 1498 h 2827"/>
                <a:gd name="T28" fmla="*/ 6451 w 7197"/>
                <a:gd name="T29" fmla="*/ 1502 h 2827"/>
                <a:gd name="T30" fmla="*/ 7197 w 7197"/>
                <a:gd name="T31" fmla="*/ 756 h 2827"/>
                <a:gd name="T32" fmla="*/ 6451 w 7197"/>
                <a:gd name="T33" fmla="*/ 10 h 2827"/>
                <a:gd name="T34" fmla="*/ 6379 w 7197"/>
                <a:gd name="T35" fmla="*/ 13 h 2827"/>
                <a:gd name="T36" fmla="*/ 6338 w 7197"/>
                <a:gd name="T37" fmla="*/ 8 h 2827"/>
                <a:gd name="T38" fmla="*/ 1564 w 7197"/>
                <a:gd name="T39" fmla="*/ 8 h 2827"/>
                <a:gd name="T40" fmla="*/ 1413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1413" y="0"/>
                  </a:move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6"/>
            <p:cNvSpPr/>
            <p:nvPr/>
          </p:nvSpPr>
          <p:spPr bwMode="auto">
            <a:xfrm>
              <a:off x="2767013" y="674688"/>
              <a:ext cx="4795838" cy="1885950"/>
            </a:xfrm>
            <a:custGeom>
              <a:avLst/>
              <a:gdLst>
                <a:gd name="T0" fmla="*/ 6451 w 7197"/>
                <a:gd name="T1" fmla="*/ 10 h 2827"/>
                <a:gd name="T2" fmla="*/ 6379 w 7197"/>
                <a:gd name="T3" fmla="*/ 13 h 2827"/>
                <a:gd name="T4" fmla="*/ 6338 w 7197"/>
                <a:gd name="T5" fmla="*/ 8 h 2827"/>
                <a:gd name="T6" fmla="*/ 1564 w 7197"/>
                <a:gd name="T7" fmla="*/ 8 h 2827"/>
                <a:gd name="T8" fmla="*/ 1413 w 7197"/>
                <a:gd name="T9" fmla="*/ 0 h 2827"/>
                <a:gd name="T10" fmla="*/ 0 w 7197"/>
                <a:gd name="T11" fmla="*/ 1414 h 2827"/>
                <a:gd name="T12" fmla="*/ 1413 w 7197"/>
                <a:gd name="T13" fmla="*/ 2827 h 2827"/>
                <a:gd name="T14" fmla="*/ 2203 w 7197"/>
                <a:gd name="T15" fmla="*/ 2586 h 2827"/>
                <a:gd name="T16" fmla="*/ 2618 w 7197"/>
                <a:gd name="T17" fmla="*/ 2193 h 2827"/>
                <a:gd name="T18" fmla="*/ 2834 w 7197"/>
                <a:gd name="T19" fmla="*/ 1897 h 2827"/>
                <a:gd name="T20" fmla="*/ 2929 w 7197"/>
                <a:gd name="T21" fmla="*/ 1785 h 2827"/>
                <a:gd name="T22" fmla="*/ 3598 w 7197"/>
                <a:gd name="T23" fmla="*/ 1508 h 2827"/>
                <a:gd name="T24" fmla="*/ 3660 w 7197"/>
                <a:gd name="T25" fmla="*/ 1510 h 2827"/>
                <a:gd name="T26" fmla="*/ 3711 w 7197"/>
                <a:gd name="T27" fmla="*/ 1507 h 2827"/>
                <a:gd name="T28" fmla="*/ 3917 w 7197"/>
                <a:gd name="T29" fmla="*/ 1507 h 2827"/>
                <a:gd name="T30" fmla="*/ 4056 w 7197"/>
                <a:gd name="T31" fmla="*/ 1502 h 2827"/>
                <a:gd name="T32" fmla="*/ 6338 w 7197"/>
                <a:gd name="T33" fmla="*/ 1502 h 2827"/>
                <a:gd name="T34" fmla="*/ 6375 w 7197"/>
                <a:gd name="T35" fmla="*/ 1498 h 2827"/>
                <a:gd name="T36" fmla="*/ 6451 w 7197"/>
                <a:gd name="T37" fmla="*/ 1502 h 2827"/>
                <a:gd name="T38" fmla="*/ 7197 w 7197"/>
                <a:gd name="T39" fmla="*/ 756 h 2827"/>
                <a:gd name="T40" fmla="*/ 6451 w 7197"/>
                <a:gd name="T41" fmla="*/ 1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6451" y="10"/>
                  </a:move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9" name="Oval 7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F6D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Oval 8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62" name="Group 21"/>
          <p:cNvGrpSpPr/>
          <p:nvPr/>
        </p:nvGrpSpPr>
        <p:grpSpPr>
          <a:xfrm>
            <a:off x="5350474" y="3993043"/>
            <a:ext cx="2991159" cy="1205030"/>
            <a:chOff x="4743451" y="1854200"/>
            <a:chExt cx="4878387" cy="1965325"/>
          </a:xfrm>
        </p:grpSpPr>
        <p:sp>
          <p:nvSpPr>
            <p:cNvPr id="63" name="Freeform 10"/>
            <p:cNvSpPr/>
            <p:nvPr/>
          </p:nvSpPr>
          <p:spPr bwMode="auto">
            <a:xfrm>
              <a:off x="4824413" y="1935163"/>
              <a:ext cx="4797425" cy="1884362"/>
            </a:xfrm>
            <a:custGeom>
              <a:avLst/>
              <a:gdLst>
                <a:gd name="T0" fmla="*/ 5784 w 7197"/>
                <a:gd name="T1" fmla="*/ 0 h 2827"/>
                <a:gd name="T2" fmla="*/ 5633 w 7197"/>
                <a:gd name="T3" fmla="*/ 8 h 2827"/>
                <a:gd name="T4" fmla="*/ 859 w 7197"/>
                <a:gd name="T5" fmla="*/ 8 h 2827"/>
                <a:gd name="T6" fmla="*/ 818 w 7197"/>
                <a:gd name="T7" fmla="*/ 13 h 2827"/>
                <a:gd name="T8" fmla="*/ 746 w 7197"/>
                <a:gd name="T9" fmla="*/ 9 h 2827"/>
                <a:gd name="T10" fmla="*/ 0 w 7197"/>
                <a:gd name="T11" fmla="*/ 755 h 2827"/>
                <a:gd name="T12" fmla="*/ 746 w 7197"/>
                <a:gd name="T13" fmla="*/ 1501 h 2827"/>
                <a:gd name="T14" fmla="*/ 822 w 7197"/>
                <a:gd name="T15" fmla="*/ 1497 h 2827"/>
                <a:gd name="T16" fmla="*/ 859 w 7197"/>
                <a:gd name="T17" fmla="*/ 1501 h 2827"/>
                <a:gd name="T18" fmla="*/ 3141 w 7197"/>
                <a:gd name="T19" fmla="*/ 1501 h 2827"/>
                <a:gd name="T20" fmla="*/ 3280 w 7197"/>
                <a:gd name="T21" fmla="*/ 1507 h 2827"/>
                <a:gd name="T22" fmla="*/ 3486 w 7197"/>
                <a:gd name="T23" fmla="*/ 1507 h 2827"/>
                <a:gd name="T24" fmla="*/ 3537 w 7197"/>
                <a:gd name="T25" fmla="*/ 1510 h 2827"/>
                <a:gd name="T26" fmla="*/ 3599 w 7197"/>
                <a:gd name="T27" fmla="*/ 1508 h 2827"/>
                <a:gd name="T28" fmla="*/ 4268 w 7197"/>
                <a:gd name="T29" fmla="*/ 1785 h 2827"/>
                <a:gd name="T30" fmla="*/ 4363 w 7197"/>
                <a:gd name="T31" fmla="*/ 1896 h 2827"/>
                <a:gd name="T32" fmla="*/ 4579 w 7197"/>
                <a:gd name="T33" fmla="*/ 2193 h 2827"/>
                <a:gd name="T34" fmla="*/ 4994 w 7197"/>
                <a:gd name="T35" fmla="*/ 2585 h 2827"/>
                <a:gd name="T36" fmla="*/ 5784 w 7197"/>
                <a:gd name="T37" fmla="*/ 2827 h 2827"/>
                <a:gd name="T38" fmla="*/ 7197 w 7197"/>
                <a:gd name="T39" fmla="*/ 1413 h 2827"/>
                <a:gd name="T40" fmla="*/ 5784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5784" y="0"/>
                  </a:moveTo>
                  <a:cubicBezTo>
                    <a:pt x="5733" y="0"/>
                    <a:pt x="5683" y="3"/>
                    <a:pt x="5633" y="8"/>
                  </a:cubicBezTo>
                  <a:cubicBezTo>
                    <a:pt x="859" y="8"/>
                    <a:pt x="859" y="8"/>
                    <a:pt x="859" y="8"/>
                  </a:cubicBezTo>
                  <a:cubicBezTo>
                    <a:pt x="845" y="8"/>
                    <a:pt x="831" y="10"/>
                    <a:pt x="818" y="13"/>
                  </a:cubicBezTo>
                  <a:cubicBezTo>
                    <a:pt x="794" y="10"/>
                    <a:pt x="770" y="9"/>
                    <a:pt x="746" y="9"/>
                  </a:cubicBezTo>
                  <a:cubicBezTo>
                    <a:pt x="334" y="9"/>
                    <a:pt x="0" y="343"/>
                    <a:pt x="0" y="755"/>
                  </a:cubicBezTo>
                  <a:cubicBezTo>
                    <a:pt x="0" y="1167"/>
                    <a:pt x="334" y="1501"/>
                    <a:pt x="746" y="1501"/>
                  </a:cubicBezTo>
                  <a:cubicBezTo>
                    <a:pt x="772" y="1501"/>
                    <a:pt x="797" y="1500"/>
                    <a:pt x="822" y="1497"/>
                  </a:cubicBezTo>
                  <a:cubicBezTo>
                    <a:pt x="834" y="1500"/>
                    <a:pt x="846" y="1501"/>
                    <a:pt x="859" y="1501"/>
                  </a:cubicBezTo>
                  <a:cubicBezTo>
                    <a:pt x="3141" y="1501"/>
                    <a:pt x="3141" y="1501"/>
                    <a:pt x="3141" y="1501"/>
                  </a:cubicBezTo>
                  <a:cubicBezTo>
                    <a:pt x="3189" y="1502"/>
                    <a:pt x="3235" y="1504"/>
                    <a:pt x="3280" y="1507"/>
                  </a:cubicBezTo>
                  <a:cubicBezTo>
                    <a:pt x="3486" y="1507"/>
                    <a:pt x="3486" y="1507"/>
                    <a:pt x="3486" y="1507"/>
                  </a:cubicBezTo>
                  <a:cubicBezTo>
                    <a:pt x="3503" y="1507"/>
                    <a:pt x="3520" y="1508"/>
                    <a:pt x="3537" y="1510"/>
                  </a:cubicBezTo>
                  <a:cubicBezTo>
                    <a:pt x="3557" y="1509"/>
                    <a:pt x="3578" y="1508"/>
                    <a:pt x="3599" y="1508"/>
                  </a:cubicBezTo>
                  <a:cubicBezTo>
                    <a:pt x="3851" y="1508"/>
                    <a:pt x="4089" y="1606"/>
                    <a:pt x="4268" y="1785"/>
                  </a:cubicBezTo>
                  <a:cubicBezTo>
                    <a:pt x="4303" y="1820"/>
                    <a:pt x="4334" y="1857"/>
                    <a:pt x="4363" y="1896"/>
                  </a:cubicBezTo>
                  <a:cubicBezTo>
                    <a:pt x="4398" y="1943"/>
                    <a:pt x="4536" y="2143"/>
                    <a:pt x="4579" y="2193"/>
                  </a:cubicBezTo>
                  <a:cubicBezTo>
                    <a:pt x="4696" y="2330"/>
                    <a:pt x="4819" y="2468"/>
                    <a:pt x="4994" y="2585"/>
                  </a:cubicBezTo>
                  <a:cubicBezTo>
                    <a:pt x="5219" y="2738"/>
                    <a:pt x="5491" y="2827"/>
                    <a:pt x="5784" y="2827"/>
                  </a:cubicBezTo>
                  <a:cubicBezTo>
                    <a:pt x="6565" y="2827"/>
                    <a:pt x="7197" y="2194"/>
                    <a:pt x="7197" y="1413"/>
                  </a:cubicBezTo>
                  <a:cubicBezTo>
                    <a:pt x="7197" y="633"/>
                    <a:pt x="6565" y="0"/>
                    <a:pt x="5784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11"/>
            <p:cNvSpPr/>
            <p:nvPr/>
          </p:nvSpPr>
          <p:spPr bwMode="auto">
            <a:xfrm>
              <a:off x="4743451" y="1854200"/>
              <a:ext cx="4797425" cy="1885950"/>
            </a:xfrm>
            <a:custGeom>
              <a:avLst/>
              <a:gdLst>
                <a:gd name="T0" fmla="*/ 746 w 7197"/>
                <a:gd name="T1" fmla="*/ 9 h 2827"/>
                <a:gd name="T2" fmla="*/ 818 w 7197"/>
                <a:gd name="T3" fmla="*/ 13 h 2827"/>
                <a:gd name="T4" fmla="*/ 859 w 7197"/>
                <a:gd name="T5" fmla="*/ 8 h 2827"/>
                <a:gd name="T6" fmla="*/ 5633 w 7197"/>
                <a:gd name="T7" fmla="*/ 8 h 2827"/>
                <a:gd name="T8" fmla="*/ 5784 w 7197"/>
                <a:gd name="T9" fmla="*/ 0 h 2827"/>
                <a:gd name="T10" fmla="*/ 7197 w 7197"/>
                <a:gd name="T11" fmla="*/ 1413 h 2827"/>
                <a:gd name="T12" fmla="*/ 5784 w 7197"/>
                <a:gd name="T13" fmla="*/ 2827 h 2827"/>
                <a:gd name="T14" fmla="*/ 4994 w 7197"/>
                <a:gd name="T15" fmla="*/ 2585 h 2827"/>
                <a:gd name="T16" fmla="*/ 4579 w 7197"/>
                <a:gd name="T17" fmla="*/ 2193 h 2827"/>
                <a:gd name="T18" fmla="*/ 4363 w 7197"/>
                <a:gd name="T19" fmla="*/ 1896 h 2827"/>
                <a:gd name="T20" fmla="*/ 4268 w 7197"/>
                <a:gd name="T21" fmla="*/ 1785 h 2827"/>
                <a:gd name="T22" fmla="*/ 3599 w 7197"/>
                <a:gd name="T23" fmla="*/ 1508 h 2827"/>
                <a:gd name="T24" fmla="*/ 3537 w 7197"/>
                <a:gd name="T25" fmla="*/ 1510 h 2827"/>
                <a:gd name="T26" fmla="*/ 3486 w 7197"/>
                <a:gd name="T27" fmla="*/ 1507 h 2827"/>
                <a:gd name="T28" fmla="*/ 3280 w 7197"/>
                <a:gd name="T29" fmla="*/ 1507 h 2827"/>
                <a:gd name="T30" fmla="*/ 3141 w 7197"/>
                <a:gd name="T31" fmla="*/ 1501 h 2827"/>
                <a:gd name="T32" fmla="*/ 859 w 7197"/>
                <a:gd name="T33" fmla="*/ 1501 h 2827"/>
                <a:gd name="T34" fmla="*/ 822 w 7197"/>
                <a:gd name="T35" fmla="*/ 1497 h 2827"/>
                <a:gd name="T36" fmla="*/ 746 w 7197"/>
                <a:gd name="T37" fmla="*/ 1501 h 2827"/>
                <a:gd name="T38" fmla="*/ 0 w 7197"/>
                <a:gd name="T39" fmla="*/ 755 h 2827"/>
                <a:gd name="T40" fmla="*/ 746 w 7197"/>
                <a:gd name="T41" fmla="*/ 9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746" y="9"/>
                  </a:moveTo>
                  <a:cubicBezTo>
                    <a:pt x="770" y="9"/>
                    <a:pt x="794" y="10"/>
                    <a:pt x="818" y="13"/>
                  </a:cubicBezTo>
                  <a:cubicBezTo>
                    <a:pt x="831" y="10"/>
                    <a:pt x="845" y="8"/>
                    <a:pt x="859" y="8"/>
                  </a:cubicBezTo>
                  <a:cubicBezTo>
                    <a:pt x="5633" y="8"/>
                    <a:pt x="5633" y="8"/>
                    <a:pt x="5633" y="8"/>
                  </a:cubicBezTo>
                  <a:cubicBezTo>
                    <a:pt x="5683" y="3"/>
                    <a:pt x="5733" y="0"/>
                    <a:pt x="5784" y="0"/>
                  </a:cubicBezTo>
                  <a:cubicBezTo>
                    <a:pt x="6565" y="0"/>
                    <a:pt x="7197" y="633"/>
                    <a:pt x="7197" y="1413"/>
                  </a:cubicBezTo>
                  <a:cubicBezTo>
                    <a:pt x="7197" y="2194"/>
                    <a:pt x="6565" y="2827"/>
                    <a:pt x="5784" y="2827"/>
                  </a:cubicBezTo>
                  <a:cubicBezTo>
                    <a:pt x="5491" y="2827"/>
                    <a:pt x="5219" y="2738"/>
                    <a:pt x="4994" y="2585"/>
                  </a:cubicBezTo>
                  <a:cubicBezTo>
                    <a:pt x="4819" y="2468"/>
                    <a:pt x="4696" y="2330"/>
                    <a:pt x="4579" y="2193"/>
                  </a:cubicBezTo>
                  <a:cubicBezTo>
                    <a:pt x="4536" y="2143"/>
                    <a:pt x="4398" y="1943"/>
                    <a:pt x="4363" y="1896"/>
                  </a:cubicBezTo>
                  <a:cubicBezTo>
                    <a:pt x="4334" y="1857"/>
                    <a:pt x="4303" y="1820"/>
                    <a:pt x="4268" y="1785"/>
                  </a:cubicBezTo>
                  <a:cubicBezTo>
                    <a:pt x="4089" y="1606"/>
                    <a:pt x="3851" y="1508"/>
                    <a:pt x="3599" y="1508"/>
                  </a:cubicBezTo>
                  <a:cubicBezTo>
                    <a:pt x="3578" y="1508"/>
                    <a:pt x="3557" y="1509"/>
                    <a:pt x="3537" y="1510"/>
                  </a:cubicBezTo>
                  <a:cubicBezTo>
                    <a:pt x="3520" y="1508"/>
                    <a:pt x="3503" y="1507"/>
                    <a:pt x="3486" y="1507"/>
                  </a:cubicBezTo>
                  <a:cubicBezTo>
                    <a:pt x="3280" y="1507"/>
                    <a:pt x="3280" y="1507"/>
                    <a:pt x="3280" y="1507"/>
                  </a:cubicBezTo>
                  <a:cubicBezTo>
                    <a:pt x="3235" y="1504"/>
                    <a:pt x="3189" y="1502"/>
                    <a:pt x="3141" y="1501"/>
                  </a:cubicBezTo>
                  <a:cubicBezTo>
                    <a:pt x="859" y="1501"/>
                    <a:pt x="859" y="1501"/>
                    <a:pt x="859" y="1501"/>
                  </a:cubicBezTo>
                  <a:cubicBezTo>
                    <a:pt x="846" y="1501"/>
                    <a:pt x="834" y="1500"/>
                    <a:pt x="822" y="1497"/>
                  </a:cubicBezTo>
                  <a:cubicBezTo>
                    <a:pt x="797" y="1500"/>
                    <a:pt x="772" y="1501"/>
                    <a:pt x="746" y="1501"/>
                  </a:cubicBezTo>
                  <a:cubicBezTo>
                    <a:pt x="334" y="1501"/>
                    <a:pt x="0" y="1167"/>
                    <a:pt x="0" y="755"/>
                  </a:cubicBezTo>
                  <a:cubicBezTo>
                    <a:pt x="0" y="343"/>
                    <a:pt x="334" y="9"/>
                    <a:pt x="746" y="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5" name="Oval 12"/>
            <p:cNvSpPr>
              <a:spLocks noChangeArrowheads="1"/>
            </p:cNvSpPr>
            <p:nvPr/>
          </p:nvSpPr>
          <p:spPr bwMode="auto">
            <a:xfrm>
              <a:off x="7764463" y="1958975"/>
              <a:ext cx="1670050" cy="167163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67" name="Group 26"/>
          <p:cNvGrpSpPr/>
          <p:nvPr/>
        </p:nvGrpSpPr>
        <p:grpSpPr>
          <a:xfrm>
            <a:off x="4019179" y="4827331"/>
            <a:ext cx="2990186" cy="1205029"/>
            <a:chOff x="2767013" y="674688"/>
            <a:chExt cx="4876800" cy="1965324"/>
          </a:xfrm>
        </p:grpSpPr>
        <p:sp>
          <p:nvSpPr>
            <p:cNvPr id="68" name="Freeform 5"/>
            <p:cNvSpPr/>
            <p:nvPr/>
          </p:nvSpPr>
          <p:spPr bwMode="auto">
            <a:xfrm>
              <a:off x="2846388" y="755650"/>
              <a:ext cx="4797425" cy="1884362"/>
            </a:xfrm>
            <a:custGeom>
              <a:avLst/>
              <a:gdLst>
                <a:gd name="T0" fmla="*/ 1413 w 7197"/>
                <a:gd name="T1" fmla="*/ 0 h 2827"/>
                <a:gd name="T2" fmla="*/ 0 w 7197"/>
                <a:gd name="T3" fmla="*/ 1414 h 2827"/>
                <a:gd name="T4" fmla="*/ 1413 w 7197"/>
                <a:gd name="T5" fmla="*/ 2827 h 2827"/>
                <a:gd name="T6" fmla="*/ 2203 w 7197"/>
                <a:gd name="T7" fmla="*/ 2586 h 2827"/>
                <a:gd name="T8" fmla="*/ 2618 w 7197"/>
                <a:gd name="T9" fmla="*/ 2193 h 2827"/>
                <a:gd name="T10" fmla="*/ 2834 w 7197"/>
                <a:gd name="T11" fmla="*/ 1897 h 2827"/>
                <a:gd name="T12" fmla="*/ 2929 w 7197"/>
                <a:gd name="T13" fmla="*/ 1785 h 2827"/>
                <a:gd name="T14" fmla="*/ 3598 w 7197"/>
                <a:gd name="T15" fmla="*/ 1508 h 2827"/>
                <a:gd name="T16" fmla="*/ 3660 w 7197"/>
                <a:gd name="T17" fmla="*/ 1510 h 2827"/>
                <a:gd name="T18" fmla="*/ 3711 w 7197"/>
                <a:gd name="T19" fmla="*/ 1507 h 2827"/>
                <a:gd name="T20" fmla="*/ 3917 w 7197"/>
                <a:gd name="T21" fmla="*/ 1507 h 2827"/>
                <a:gd name="T22" fmla="*/ 4056 w 7197"/>
                <a:gd name="T23" fmla="*/ 1502 h 2827"/>
                <a:gd name="T24" fmla="*/ 6338 w 7197"/>
                <a:gd name="T25" fmla="*/ 1502 h 2827"/>
                <a:gd name="T26" fmla="*/ 6375 w 7197"/>
                <a:gd name="T27" fmla="*/ 1498 h 2827"/>
                <a:gd name="T28" fmla="*/ 6451 w 7197"/>
                <a:gd name="T29" fmla="*/ 1502 h 2827"/>
                <a:gd name="T30" fmla="*/ 7197 w 7197"/>
                <a:gd name="T31" fmla="*/ 756 h 2827"/>
                <a:gd name="T32" fmla="*/ 6451 w 7197"/>
                <a:gd name="T33" fmla="*/ 10 h 2827"/>
                <a:gd name="T34" fmla="*/ 6379 w 7197"/>
                <a:gd name="T35" fmla="*/ 13 h 2827"/>
                <a:gd name="T36" fmla="*/ 6338 w 7197"/>
                <a:gd name="T37" fmla="*/ 8 h 2827"/>
                <a:gd name="T38" fmla="*/ 1564 w 7197"/>
                <a:gd name="T39" fmla="*/ 8 h 2827"/>
                <a:gd name="T40" fmla="*/ 1413 w 7197"/>
                <a:gd name="T41" fmla="*/ 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1413" y="0"/>
                  </a:move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6"/>
            <p:cNvSpPr/>
            <p:nvPr/>
          </p:nvSpPr>
          <p:spPr bwMode="auto">
            <a:xfrm>
              <a:off x="2767013" y="674688"/>
              <a:ext cx="4795838" cy="1885950"/>
            </a:xfrm>
            <a:custGeom>
              <a:avLst/>
              <a:gdLst>
                <a:gd name="T0" fmla="*/ 6451 w 7197"/>
                <a:gd name="T1" fmla="*/ 10 h 2827"/>
                <a:gd name="T2" fmla="*/ 6379 w 7197"/>
                <a:gd name="T3" fmla="*/ 13 h 2827"/>
                <a:gd name="T4" fmla="*/ 6338 w 7197"/>
                <a:gd name="T5" fmla="*/ 8 h 2827"/>
                <a:gd name="T6" fmla="*/ 1564 w 7197"/>
                <a:gd name="T7" fmla="*/ 8 h 2827"/>
                <a:gd name="T8" fmla="*/ 1413 w 7197"/>
                <a:gd name="T9" fmla="*/ 0 h 2827"/>
                <a:gd name="T10" fmla="*/ 0 w 7197"/>
                <a:gd name="T11" fmla="*/ 1414 h 2827"/>
                <a:gd name="T12" fmla="*/ 1413 w 7197"/>
                <a:gd name="T13" fmla="*/ 2827 h 2827"/>
                <a:gd name="T14" fmla="*/ 2203 w 7197"/>
                <a:gd name="T15" fmla="*/ 2586 h 2827"/>
                <a:gd name="T16" fmla="*/ 2618 w 7197"/>
                <a:gd name="T17" fmla="*/ 2193 h 2827"/>
                <a:gd name="T18" fmla="*/ 2834 w 7197"/>
                <a:gd name="T19" fmla="*/ 1897 h 2827"/>
                <a:gd name="T20" fmla="*/ 2929 w 7197"/>
                <a:gd name="T21" fmla="*/ 1785 h 2827"/>
                <a:gd name="T22" fmla="*/ 3598 w 7197"/>
                <a:gd name="T23" fmla="*/ 1508 h 2827"/>
                <a:gd name="T24" fmla="*/ 3660 w 7197"/>
                <a:gd name="T25" fmla="*/ 1510 h 2827"/>
                <a:gd name="T26" fmla="*/ 3711 w 7197"/>
                <a:gd name="T27" fmla="*/ 1507 h 2827"/>
                <a:gd name="T28" fmla="*/ 3917 w 7197"/>
                <a:gd name="T29" fmla="*/ 1507 h 2827"/>
                <a:gd name="T30" fmla="*/ 4056 w 7197"/>
                <a:gd name="T31" fmla="*/ 1502 h 2827"/>
                <a:gd name="T32" fmla="*/ 6338 w 7197"/>
                <a:gd name="T33" fmla="*/ 1502 h 2827"/>
                <a:gd name="T34" fmla="*/ 6375 w 7197"/>
                <a:gd name="T35" fmla="*/ 1498 h 2827"/>
                <a:gd name="T36" fmla="*/ 6451 w 7197"/>
                <a:gd name="T37" fmla="*/ 1502 h 2827"/>
                <a:gd name="T38" fmla="*/ 7197 w 7197"/>
                <a:gd name="T39" fmla="*/ 756 h 2827"/>
                <a:gd name="T40" fmla="*/ 6451 w 7197"/>
                <a:gd name="T41" fmla="*/ 10 h 2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97" h="2827">
                  <a:moveTo>
                    <a:pt x="6451" y="10"/>
                  </a:moveTo>
                  <a:cubicBezTo>
                    <a:pt x="6427" y="10"/>
                    <a:pt x="6403" y="11"/>
                    <a:pt x="6379" y="13"/>
                  </a:cubicBezTo>
                  <a:cubicBezTo>
                    <a:pt x="6366" y="10"/>
                    <a:pt x="6352" y="8"/>
                    <a:pt x="6338" y="8"/>
                  </a:cubicBezTo>
                  <a:cubicBezTo>
                    <a:pt x="1564" y="8"/>
                    <a:pt x="1564" y="8"/>
                    <a:pt x="1564" y="8"/>
                  </a:cubicBezTo>
                  <a:cubicBezTo>
                    <a:pt x="1514" y="3"/>
                    <a:pt x="1464" y="0"/>
                    <a:pt x="1413" y="0"/>
                  </a:cubicBezTo>
                  <a:cubicBezTo>
                    <a:pt x="632" y="0"/>
                    <a:pt x="0" y="633"/>
                    <a:pt x="0" y="1414"/>
                  </a:cubicBezTo>
                  <a:cubicBezTo>
                    <a:pt x="0" y="2194"/>
                    <a:pt x="632" y="2827"/>
                    <a:pt x="1413" y="2827"/>
                  </a:cubicBezTo>
                  <a:cubicBezTo>
                    <a:pt x="1706" y="2827"/>
                    <a:pt x="1978" y="2738"/>
                    <a:pt x="2203" y="2586"/>
                  </a:cubicBezTo>
                  <a:cubicBezTo>
                    <a:pt x="2378" y="2468"/>
                    <a:pt x="2501" y="2331"/>
                    <a:pt x="2618" y="2193"/>
                  </a:cubicBezTo>
                  <a:cubicBezTo>
                    <a:pt x="2660" y="2143"/>
                    <a:pt x="2799" y="1944"/>
                    <a:pt x="2834" y="1897"/>
                  </a:cubicBezTo>
                  <a:cubicBezTo>
                    <a:pt x="2862" y="1858"/>
                    <a:pt x="2894" y="1820"/>
                    <a:pt x="2929" y="1785"/>
                  </a:cubicBezTo>
                  <a:cubicBezTo>
                    <a:pt x="3108" y="1607"/>
                    <a:pt x="3346" y="1508"/>
                    <a:pt x="3598" y="1508"/>
                  </a:cubicBezTo>
                  <a:cubicBezTo>
                    <a:pt x="3619" y="1508"/>
                    <a:pt x="3640" y="1509"/>
                    <a:pt x="3660" y="1510"/>
                  </a:cubicBezTo>
                  <a:cubicBezTo>
                    <a:pt x="3677" y="1508"/>
                    <a:pt x="3694" y="1507"/>
                    <a:pt x="3711" y="1507"/>
                  </a:cubicBezTo>
                  <a:cubicBezTo>
                    <a:pt x="3917" y="1507"/>
                    <a:pt x="3917" y="1507"/>
                    <a:pt x="3917" y="1507"/>
                  </a:cubicBezTo>
                  <a:cubicBezTo>
                    <a:pt x="3962" y="1504"/>
                    <a:pt x="4008" y="1502"/>
                    <a:pt x="4056" y="1502"/>
                  </a:cubicBezTo>
                  <a:cubicBezTo>
                    <a:pt x="6338" y="1502"/>
                    <a:pt x="6338" y="1502"/>
                    <a:pt x="6338" y="1502"/>
                  </a:cubicBezTo>
                  <a:cubicBezTo>
                    <a:pt x="6351" y="1502"/>
                    <a:pt x="6363" y="1500"/>
                    <a:pt x="6375" y="1498"/>
                  </a:cubicBezTo>
                  <a:cubicBezTo>
                    <a:pt x="6400" y="1500"/>
                    <a:pt x="6425" y="1502"/>
                    <a:pt x="6451" y="1502"/>
                  </a:cubicBezTo>
                  <a:cubicBezTo>
                    <a:pt x="6863" y="1502"/>
                    <a:pt x="7197" y="1168"/>
                    <a:pt x="7197" y="756"/>
                  </a:cubicBezTo>
                  <a:cubicBezTo>
                    <a:pt x="7197" y="344"/>
                    <a:pt x="6863" y="10"/>
                    <a:pt x="6451" y="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Oval 7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F6D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Oval 8"/>
            <p:cNvSpPr>
              <a:spLocks noChangeArrowheads="1"/>
            </p:cNvSpPr>
            <p:nvPr/>
          </p:nvSpPr>
          <p:spPr bwMode="auto">
            <a:xfrm>
              <a:off x="2881313" y="788988"/>
              <a:ext cx="1670050" cy="16700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3" name="Group 33"/>
          <p:cNvGrpSpPr/>
          <p:nvPr/>
        </p:nvGrpSpPr>
        <p:grpSpPr>
          <a:xfrm>
            <a:off x="4348518" y="3538871"/>
            <a:ext cx="477837" cy="398463"/>
            <a:chOff x="10987088" y="1993900"/>
            <a:chExt cx="477837" cy="398463"/>
          </a:xfrm>
          <a:solidFill>
            <a:schemeClr val="bg1"/>
          </a:solidFill>
        </p:grpSpPr>
        <p:sp>
          <p:nvSpPr>
            <p:cNvPr id="74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6" name="Group 36"/>
          <p:cNvGrpSpPr/>
          <p:nvPr/>
        </p:nvGrpSpPr>
        <p:grpSpPr>
          <a:xfrm>
            <a:off x="7487244" y="2692044"/>
            <a:ext cx="463550" cy="407988"/>
            <a:chOff x="10059988" y="2759075"/>
            <a:chExt cx="463550" cy="407988"/>
          </a:xfrm>
          <a:solidFill>
            <a:schemeClr val="bg1"/>
          </a:solidFill>
        </p:grpSpPr>
        <p:sp>
          <p:nvSpPr>
            <p:cNvPr id="77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1" name="Group 41"/>
          <p:cNvGrpSpPr/>
          <p:nvPr/>
        </p:nvGrpSpPr>
        <p:grpSpPr>
          <a:xfrm>
            <a:off x="7508163" y="4330844"/>
            <a:ext cx="444500" cy="439738"/>
            <a:chOff x="2587625" y="4291013"/>
            <a:chExt cx="444500" cy="439738"/>
          </a:xfrm>
          <a:solidFill>
            <a:schemeClr val="bg1"/>
          </a:solidFill>
        </p:grpSpPr>
        <p:sp>
          <p:nvSpPr>
            <p:cNvPr id="82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8" name="Group 48"/>
          <p:cNvGrpSpPr/>
          <p:nvPr/>
        </p:nvGrpSpPr>
        <p:grpSpPr>
          <a:xfrm>
            <a:off x="4407331" y="1803926"/>
            <a:ext cx="359552" cy="528864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89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95" name="Inhaltsplatzhalter 4"/>
          <p:cNvSpPr txBox="1"/>
          <p:nvPr/>
        </p:nvSpPr>
        <p:spPr>
          <a:xfrm>
            <a:off x="5398144" y="1578689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40%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96" name="Inhaltsplatzhalter 4"/>
          <p:cNvSpPr txBox="1"/>
          <p:nvPr/>
        </p:nvSpPr>
        <p:spPr>
          <a:xfrm>
            <a:off x="5963281" y="2418890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50%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97" name="Inhaltsplatzhalter 4"/>
          <p:cNvSpPr txBox="1"/>
          <p:nvPr/>
        </p:nvSpPr>
        <p:spPr>
          <a:xfrm>
            <a:off x="5479910" y="3259091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70%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98" name="Inhaltsplatzhalter 4"/>
          <p:cNvSpPr txBox="1"/>
          <p:nvPr/>
        </p:nvSpPr>
        <p:spPr>
          <a:xfrm>
            <a:off x="6026536" y="4099292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50%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99" name="Inhaltsplatzhalter 4"/>
          <p:cNvSpPr txBox="1"/>
          <p:nvPr/>
        </p:nvSpPr>
        <p:spPr>
          <a:xfrm>
            <a:off x="5349501" y="4939492"/>
            <a:ext cx="885242" cy="43088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800" b="1" dirty="0">
                <a:latin typeface="+mn-lt"/>
                <a:cs typeface="+mn-ea"/>
                <a:sym typeface="+mn-lt"/>
              </a:rPr>
              <a:t>50%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grpSp>
        <p:nvGrpSpPr>
          <p:cNvPr id="100" name="Group 65"/>
          <p:cNvGrpSpPr/>
          <p:nvPr/>
        </p:nvGrpSpPr>
        <p:grpSpPr>
          <a:xfrm>
            <a:off x="4335733" y="5101105"/>
            <a:ext cx="546026" cy="634378"/>
            <a:chOff x="2593975" y="4225925"/>
            <a:chExt cx="490538" cy="569912"/>
          </a:xfrm>
          <a:solidFill>
            <a:schemeClr val="bg1"/>
          </a:solidFill>
        </p:grpSpPr>
        <p:sp>
          <p:nvSpPr>
            <p:cNvPr id="101" name="Freeform 18"/>
            <p:cNvSpPr/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Freeform 19"/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725714" y="1526337"/>
            <a:ext cx="30618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41107" y="3166995"/>
            <a:ext cx="30618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07922" y="4960603"/>
            <a:ext cx="30618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420204" y="2290939"/>
            <a:ext cx="3206068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522086" y="3910904"/>
            <a:ext cx="3206068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8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8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619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239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86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479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  <p:bldP spid="99" grpId="0"/>
      <p:bldP spid="103" grpId="0"/>
      <p:bldP spid="104" grpId="0"/>
      <p:bldP spid="105" grpId="0"/>
      <p:bldP spid="106" grpId="0"/>
      <p:bldP spid="10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明年计划实施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2011485" y="2868407"/>
            <a:ext cx="1368982" cy="136898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4281114" y="2868407"/>
            <a:ext cx="1368982" cy="136898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6557948" y="2868407"/>
            <a:ext cx="1370424" cy="136898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8831900" y="3090326"/>
            <a:ext cx="926585" cy="925144"/>
          </a:xfrm>
          <a:custGeom>
            <a:avLst/>
            <a:gdLst>
              <a:gd name="T0" fmla="*/ 240 w 480"/>
              <a:gd name="T1" fmla="*/ 479 h 479"/>
              <a:gd name="T2" fmla="*/ 0 w 480"/>
              <a:gd name="T3" fmla="*/ 239 h 479"/>
              <a:gd name="T4" fmla="*/ 240 w 480"/>
              <a:gd name="T5" fmla="*/ 0 h 479"/>
              <a:gd name="T6" fmla="*/ 480 w 480"/>
              <a:gd name="T7" fmla="*/ 239 h 479"/>
              <a:gd name="T8" fmla="*/ 240 w 480"/>
              <a:gd name="T9" fmla="*/ 479 h 479"/>
              <a:gd name="T10" fmla="*/ 240 w 480"/>
              <a:gd name="T11" fmla="*/ 10 h 479"/>
              <a:gd name="T12" fmla="*/ 10 w 480"/>
              <a:gd name="T13" fmla="*/ 239 h 479"/>
              <a:gd name="T14" fmla="*/ 240 w 480"/>
              <a:gd name="T15" fmla="*/ 469 h 479"/>
              <a:gd name="T16" fmla="*/ 469 w 480"/>
              <a:gd name="T17" fmla="*/ 239 h 479"/>
              <a:gd name="T18" fmla="*/ 240 w 480"/>
              <a:gd name="T19" fmla="*/ 1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0" h="479">
                <a:moveTo>
                  <a:pt x="240" y="479"/>
                </a:moveTo>
                <a:cubicBezTo>
                  <a:pt x="108" y="479"/>
                  <a:pt x="0" y="372"/>
                  <a:pt x="0" y="239"/>
                </a:cubicBezTo>
                <a:cubicBezTo>
                  <a:pt x="0" y="107"/>
                  <a:pt x="108" y="0"/>
                  <a:pt x="240" y="0"/>
                </a:cubicBezTo>
                <a:cubicBezTo>
                  <a:pt x="372" y="0"/>
                  <a:pt x="480" y="107"/>
                  <a:pt x="480" y="239"/>
                </a:cubicBezTo>
                <a:cubicBezTo>
                  <a:pt x="480" y="372"/>
                  <a:pt x="372" y="479"/>
                  <a:pt x="240" y="479"/>
                </a:cubicBezTo>
                <a:close/>
                <a:moveTo>
                  <a:pt x="240" y="10"/>
                </a:moveTo>
                <a:cubicBezTo>
                  <a:pt x="113" y="10"/>
                  <a:pt x="10" y="113"/>
                  <a:pt x="10" y="239"/>
                </a:cubicBezTo>
                <a:cubicBezTo>
                  <a:pt x="10" y="366"/>
                  <a:pt x="113" y="469"/>
                  <a:pt x="240" y="469"/>
                </a:cubicBezTo>
                <a:cubicBezTo>
                  <a:pt x="366" y="469"/>
                  <a:pt x="469" y="366"/>
                  <a:pt x="469" y="239"/>
                </a:cubicBezTo>
                <a:cubicBezTo>
                  <a:pt x="469" y="113"/>
                  <a:pt x="366" y="10"/>
                  <a:pt x="240" y="1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98000">
                <a:schemeClr val="bg1">
                  <a:lumMod val="50000"/>
                </a:schemeClr>
              </a:gs>
            </a:gsLst>
            <a:lin ang="5400000" scaled="1"/>
          </a:gradFill>
          <a:ln w="28575">
            <a:solidFill>
              <a:srgbClr val="0070C0"/>
            </a:solidFill>
          </a:ln>
          <a:effectLst>
            <a:outerShdw blurRad="177800" sx="104000" sy="104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3507278" y="3253162"/>
            <a:ext cx="647025" cy="599470"/>
          </a:xfrm>
          <a:custGeom>
            <a:avLst/>
            <a:gdLst>
              <a:gd name="T0" fmla="*/ 277 w 449"/>
              <a:gd name="T1" fmla="*/ 73 h 416"/>
              <a:gd name="T2" fmla="*/ 0 w 449"/>
              <a:gd name="T3" fmla="*/ 73 h 416"/>
              <a:gd name="T4" fmla="*/ 0 w 449"/>
              <a:gd name="T5" fmla="*/ 343 h 416"/>
              <a:gd name="T6" fmla="*/ 277 w 449"/>
              <a:gd name="T7" fmla="*/ 343 h 416"/>
              <a:gd name="T8" fmla="*/ 277 w 449"/>
              <a:gd name="T9" fmla="*/ 416 h 416"/>
              <a:gd name="T10" fmla="*/ 449 w 449"/>
              <a:gd name="T11" fmla="*/ 207 h 416"/>
              <a:gd name="T12" fmla="*/ 277 w 449"/>
              <a:gd name="T13" fmla="*/ 0 h 416"/>
              <a:gd name="T14" fmla="*/ 277 w 449"/>
              <a:gd name="T15" fmla="*/ 73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9" h="416">
                <a:moveTo>
                  <a:pt x="277" y="73"/>
                </a:moveTo>
                <a:lnTo>
                  <a:pt x="0" y="73"/>
                </a:lnTo>
                <a:lnTo>
                  <a:pt x="0" y="343"/>
                </a:lnTo>
                <a:lnTo>
                  <a:pt x="277" y="343"/>
                </a:lnTo>
                <a:lnTo>
                  <a:pt x="277" y="416"/>
                </a:lnTo>
                <a:lnTo>
                  <a:pt x="449" y="207"/>
                </a:lnTo>
                <a:lnTo>
                  <a:pt x="277" y="0"/>
                </a:lnTo>
                <a:lnTo>
                  <a:pt x="277" y="7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5781230" y="3253162"/>
            <a:ext cx="645583" cy="599470"/>
          </a:xfrm>
          <a:custGeom>
            <a:avLst/>
            <a:gdLst>
              <a:gd name="T0" fmla="*/ 276 w 448"/>
              <a:gd name="T1" fmla="*/ 73 h 416"/>
              <a:gd name="T2" fmla="*/ 0 w 448"/>
              <a:gd name="T3" fmla="*/ 73 h 416"/>
              <a:gd name="T4" fmla="*/ 0 w 448"/>
              <a:gd name="T5" fmla="*/ 343 h 416"/>
              <a:gd name="T6" fmla="*/ 276 w 448"/>
              <a:gd name="T7" fmla="*/ 343 h 416"/>
              <a:gd name="T8" fmla="*/ 276 w 448"/>
              <a:gd name="T9" fmla="*/ 416 h 416"/>
              <a:gd name="T10" fmla="*/ 448 w 448"/>
              <a:gd name="T11" fmla="*/ 207 h 416"/>
              <a:gd name="T12" fmla="*/ 276 w 448"/>
              <a:gd name="T13" fmla="*/ 0 h 416"/>
              <a:gd name="T14" fmla="*/ 276 w 448"/>
              <a:gd name="T15" fmla="*/ 73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8" h="416">
                <a:moveTo>
                  <a:pt x="276" y="73"/>
                </a:moveTo>
                <a:lnTo>
                  <a:pt x="0" y="73"/>
                </a:lnTo>
                <a:lnTo>
                  <a:pt x="0" y="343"/>
                </a:lnTo>
                <a:lnTo>
                  <a:pt x="276" y="343"/>
                </a:lnTo>
                <a:lnTo>
                  <a:pt x="276" y="416"/>
                </a:lnTo>
                <a:lnTo>
                  <a:pt x="448" y="207"/>
                </a:lnTo>
                <a:lnTo>
                  <a:pt x="276" y="0"/>
                </a:lnTo>
                <a:lnTo>
                  <a:pt x="276" y="7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8059505" y="3253162"/>
            <a:ext cx="647025" cy="599470"/>
          </a:xfrm>
          <a:custGeom>
            <a:avLst/>
            <a:gdLst>
              <a:gd name="T0" fmla="*/ 276 w 449"/>
              <a:gd name="T1" fmla="*/ 73 h 416"/>
              <a:gd name="T2" fmla="*/ 0 w 449"/>
              <a:gd name="T3" fmla="*/ 73 h 416"/>
              <a:gd name="T4" fmla="*/ 0 w 449"/>
              <a:gd name="T5" fmla="*/ 343 h 416"/>
              <a:gd name="T6" fmla="*/ 276 w 449"/>
              <a:gd name="T7" fmla="*/ 343 h 416"/>
              <a:gd name="T8" fmla="*/ 276 w 449"/>
              <a:gd name="T9" fmla="*/ 416 h 416"/>
              <a:gd name="T10" fmla="*/ 449 w 449"/>
              <a:gd name="T11" fmla="*/ 207 h 416"/>
              <a:gd name="T12" fmla="*/ 276 w 449"/>
              <a:gd name="T13" fmla="*/ 0 h 416"/>
              <a:gd name="T14" fmla="*/ 276 w 449"/>
              <a:gd name="T15" fmla="*/ 73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9" h="416">
                <a:moveTo>
                  <a:pt x="276" y="73"/>
                </a:moveTo>
                <a:lnTo>
                  <a:pt x="0" y="73"/>
                </a:lnTo>
                <a:lnTo>
                  <a:pt x="0" y="343"/>
                </a:lnTo>
                <a:lnTo>
                  <a:pt x="276" y="343"/>
                </a:lnTo>
                <a:lnTo>
                  <a:pt x="276" y="416"/>
                </a:lnTo>
                <a:lnTo>
                  <a:pt x="449" y="207"/>
                </a:lnTo>
                <a:lnTo>
                  <a:pt x="276" y="0"/>
                </a:lnTo>
                <a:lnTo>
                  <a:pt x="276" y="7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6942704" y="2093130"/>
            <a:ext cx="602352" cy="645583"/>
          </a:xfrm>
          <a:custGeom>
            <a:avLst/>
            <a:gdLst>
              <a:gd name="T0" fmla="*/ 74 w 418"/>
              <a:gd name="T1" fmla="*/ 171 h 448"/>
              <a:gd name="T2" fmla="*/ 74 w 418"/>
              <a:gd name="T3" fmla="*/ 448 h 448"/>
              <a:gd name="T4" fmla="*/ 343 w 418"/>
              <a:gd name="T5" fmla="*/ 448 h 448"/>
              <a:gd name="T6" fmla="*/ 343 w 418"/>
              <a:gd name="T7" fmla="*/ 171 h 448"/>
              <a:gd name="T8" fmla="*/ 418 w 418"/>
              <a:gd name="T9" fmla="*/ 171 h 448"/>
              <a:gd name="T10" fmla="*/ 209 w 418"/>
              <a:gd name="T11" fmla="*/ 0 h 448"/>
              <a:gd name="T12" fmla="*/ 0 w 418"/>
              <a:gd name="T13" fmla="*/ 171 h 448"/>
              <a:gd name="T14" fmla="*/ 74 w 418"/>
              <a:gd name="T15" fmla="*/ 171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8" h="448">
                <a:moveTo>
                  <a:pt x="74" y="171"/>
                </a:moveTo>
                <a:lnTo>
                  <a:pt x="74" y="448"/>
                </a:lnTo>
                <a:lnTo>
                  <a:pt x="343" y="448"/>
                </a:lnTo>
                <a:lnTo>
                  <a:pt x="343" y="171"/>
                </a:lnTo>
                <a:lnTo>
                  <a:pt x="418" y="171"/>
                </a:lnTo>
                <a:lnTo>
                  <a:pt x="209" y="0"/>
                </a:lnTo>
                <a:lnTo>
                  <a:pt x="0" y="171"/>
                </a:lnTo>
                <a:lnTo>
                  <a:pt x="74" y="17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6942704" y="4368523"/>
            <a:ext cx="602352" cy="647025"/>
          </a:xfrm>
          <a:custGeom>
            <a:avLst/>
            <a:gdLst>
              <a:gd name="T0" fmla="*/ 343 w 418"/>
              <a:gd name="T1" fmla="*/ 277 h 449"/>
              <a:gd name="T2" fmla="*/ 343 w 418"/>
              <a:gd name="T3" fmla="*/ 0 h 449"/>
              <a:gd name="T4" fmla="*/ 74 w 418"/>
              <a:gd name="T5" fmla="*/ 0 h 449"/>
              <a:gd name="T6" fmla="*/ 74 w 418"/>
              <a:gd name="T7" fmla="*/ 277 h 449"/>
              <a:gd name="T8" fmla="*/ 0 w 418"/>
              <a:gd name="T9" fmla="*/ 277 h 449"/>
              <a:gd name="T10" fmla="*/ 209 w 418"/>
              <a:gd name="T11" fmla="*/ 449 h 449"/>
              <a:gd name="T12" fmla="*/ 418 w 418"/>
              <a:gd name="T13" fmla="*/ 277 h 449"/>
              <a:gd name="T14" fmla="*/ 343 w 418"/>
              <a:gd name="T15" fmla="*/ 277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8" h="449">
                <a:moveTo>
                  <a:pt x="343" y="277"/>
                </a:moveTo>
                <a:lnTo>
                  <a:pt x="343" y="0"/>
                </a:lnTo>
                <a:lnTo>
                  <a:pt x="74" y="0"/>
                </a:lnTo>
                <a:lnTo>
                  <a:pt x="74" y="277"/>
                </a:lnTo>
                <a:lnTo>
                  <a:pt x="0" y="277"/>
                </a:lnTo>
                <a:lnTo>
                  <a:pt x="209" y="449"/>
                </a:lnTo>
                <a:lnTo>
                  <a:pt x="418" y="277"/>
                </a:lnTo>
                <a:lnTo>
                  <a:pt x="343" y="27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 noEditPoints="1"/>
          </p:cNvSpPr>
          <p:nvPr/>
        </p:nvSpPr>
        <p:spPr bwMode="auto">
          <a:xfrm>
            <a:off x="6779867" y="1069996"/>
            <a:ext cx="926585" cy="923703"/>
          </a:xfrm>
          <a:custGeom>
            <a:avLst/>
            <a:gdLst>
              <a:gd name="T0" fmla="*/ 240 w 480"/>
              <a:gd name="T1" fmla="*/ 479 h 479"/>
              <a:gd name="T2" fmla="*/ 0 w 480"/>
              <a:gd name="T3" fmla="*/ 240 h 479"/>
              <a:gd name="T4" fmla="*/ 240 w 480"/>
              <a:gd name="T5" fmla="*/ 0 h 479"/>
              <a:gd name="T6" fmla="*/ 480 w 480"/>
              <a:gd name="T7" fmla="*/ 240 h 479"/>
              <a:gd name="T8" fmla="*/ 240 w 480"/>
              <a:gd name="T9" fmla="*/ 479 h 479"/>
              <a:gd name="T10" fmla="*/ 240 w 480"/>
              <a:gd name="T11" fmla="*/ 10 h 479"/>
              <a:gd name="T12" fmla="*/ 11 w 480"/>
              <a:gd name="T13" fmla="*/ 240 h 479"/>
              <a:gd name="T14" fmla="*/ 240 w 480"/>
              <a:gd name="T15" fmla="*/ 469 h 479"/>
              <a:gd name="T16" fmla="*/ 469 w 480"/>
              <a:gd name="T17" fmla="*/ 240 h 479"/>
              <a:gd name="T18" fmla="*/ 240 w 480"/>
              <a:gd name="T19" fmla="*/ 1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0" h="479">
                <a:moveTo>
                  <a:pt x="240" y="479"/>
                </a:moveTo>
                <a:cubicBezTo>
                  <a:pt x="108" y="479"/>
                  <a:pt x="0" y="372"/>
                  <a:pt x="0" y="240"/>
                </a:cubicBezTo>
                <a:cubicBezTo>
                  <a:pt x="0" y="107"/>
                  <a:pt x="108" y="0"/>
                  <a:pt x="240" y="0"/>
                </a:cubicBezTo>
                <a:cubicBezTo>
                  <a:pt x="372" y="0"/>
                  <a:pt x="480" y="107"/>
                  <a:pt x="480" y="240"/>
                </a:cubicBezTo>
                <a:cubicBezTo>
                  <a:pt x="480" y="372"/>
                  <a:pt x="372" y="479"/>
                  <a:pt x="240" y="479"/>
                </a:cubicBezTo>
                <a:close/>
                <a:moveTo>
                  <a:pt x="240" y="10"/>
                </a:moveTo>
                <a:cubicBezTo>
                  <a:pt x="113" y="10"/>
                  <a:pt x="11" y="113"/>
                  <a:pt x="11" y="240"/>
                </a:cubicBezTo>
                <a:cubicBezTo>
                  <a:pt x="11" y="366"/>
                  <a:pt x="113" y="469"/>
                  <a:pt x="240" y="469"/>
                </a:cubicBezTo>
                <a:cubicBezTo>
                  <a:pt x="366" y="469"/>
                  <a:pt x="469" y="366"/>
                  <a:pt x="469" y="240"/>
                </a:cubicBezTo>
                <a:cubicBezTo>
                  <a:pt x="469" y="113"/>
                  <a:pt x="366" y="10"/>
                  <a:pt x="240" y="1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778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6779867" y="5129389"/>
            <a:ext cx="926585" cy="926585"/>
          </a:xfrm>
          <a:custGeom>
            <a:avLst/>
            <a:gdLst>
              <a:gd name="T0" fmla="*/ 240 w 480"/>
              <a:gd name="T1" fmla="*/ 480 h 480"/>
              <a:gd name="T2" fmla="*/ 0 w 480"/>
              <a:gd name="T3" fmla="*/ 240 h 480"/>
              <a:gd name="T4" fmla="*/ 240 w 480"/>
              <a:gd name="T5" fmla="*/ 0 h 480"/>
              <a:gd name="T6" fmla="*/ 480 w 480"/>
              <a:gd name="T7" fmla="*/ 240 h 480"/>
              <a:gd name="T8" fmla="*/ 240 w 480"/>
              <a:gd name="T9" fmla="*/ 480 h 480"/>
              <a:gd name="T10" fmla="*/ 240 w 480"/>
              <a:gd name="T11" fmla="*/ 11 h 480"/>
              <a:gd name="T12" fmla="*/ 11 w 480"/>
              <a:gd name="T13" fmla="*/ 240 h 480"/>
              <a:gd name="T14" fmla="*/ 240 w 480"/>
              <a:gd name="T15" fmla="*/ 469 h 480"/>
              <a:gd name="T16" fmla="*/ 469 w 480"/>
              <a:gd name="T17" fmla="*/ 240 h 480"/>
              <a:gd name="T18" fmla="*/ 240 w 480"/>
              <a:gd name="T19" fmla="*/ 11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0" h="480">
                <a:moveTo>
                  <a:pt x="240" y="480"/>
                </a:moveTo>
                <a:cubicBezTo>
                  <a:pt x="108" y="480"/>
                  <a:pt x="0" y="372"/>
                  <a:pt x="0" y="240"/>
                </a:cubicBezTo>
                <a:cubicBezTo>
                  <a:pt x="0" y="108"/>
                  <a:pt x="108" y="0"/>
                  <a:pt x="240" y="0"/>
                </a:cubicBezTo>
                <a:cubicBezTo>
                  <a:pt x="372" y="0"/>
                  <a:pt x="480" y="108"/>
                  <a:pt x="480" y="240"/>
                </a:cubicBezTo>
                <a:cubicBezTo>
                  <a:pt x="480" y="372"/>
                  <a:pt x="372" y="480"/>
                  <a:pt x="240" y="480"/>
                </a:cubicBezTo>
                <a:close/>
                <a:moveTo>
                  <a:pt x="240" y="11"/>
                </a:moveTo>
                <a:cubicBezTo>
                  <a:pt x="113" y="11"/>
                  <a:pt x="11" y="113"/>
                  <a:pt x="11" y="240"/>
                </a:cubicBezTo>
                <a:cubicBezTo>
                  <a:pt x="11" y="366"/>
                  <a:pt x="113" y="469"/>
                  <a:pt x="240" y="469"/>
                </a:cubicBezTo>
                <a:cubicBezTo>
                  <a:pt x="366" y="469"/>
                  <a:pt x="469" y="366"/>
                  <a:pt x="469" y="240"/>
                </a:cubicBezTo>
                <a:cubicBezTo>
                  <a:pt x="469" y="113"/>
                  <a:pt x="366" y="11"/>
                  <a:pt x="240" y="1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98000">
                <a:schemeClr val="bg1">
                  <a:lumMod val="50000"/>
                </a:schemeClr>
              </a:gs>
            </a:gsLst>
            <a:lin ang="5400000" scaled="1"/>
          </a:gradFill>
          <a:ln w="28575">
            <a:solidFill>
              <a:srgbClr val="0070C0"/>
            </a:solidFill>
          </a:ln>
          <a:effectLst>
            <a:outerShdw blurRad="177800" sx="104000" sy="104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Group 23"/>
          <p:cNvGrpSpPr/>
          <p:nvPr/>
        </p:nvGrpSpPr>
        <p:grpSpPr>
          <a:xfrm>
            <a:off x="2389588" y="3245717"/>
            <a:ext cx="612776" cy="614362"/>
            <a:chOff x="3457575" y="2659063"/>
            <a:chExt cx="612776" cy="614362"/>
          </a:xfrm>
          <a:solidFill>
            <a:schemeClr val="bg1"/>
          </a:solidFill>
        </p:grpSpPr>
        <p:sp>
          <p:nvSpPr>
            <p:cNvPr id="15" name="Freeform 55"/>
            <p:cNvSpPr>
              <a:spLocks noEditPoints="1"/>
            </p:cNvSpPr>
            <p:nvPr/>
          </p:nvSpPr>
          <p:spPr bwMode="auto">
            <a:xfrm>
              <a:off x="3543300" y="2789238"/>
              <a:ext cx="201613" cy="200025"/>
            </a:xfrm>
            <a:custGeom>
              <a:avLst/>
              <a:gdLst>
                <a:gd name="T0" fmla="*/ 522 w 1139"/>
                <a:gd name="T1" fmla="*/ 158 h 1142"/>
                <a:gd name="T2" fmla="*/ 430 w 1139"/>
                <a:gd name="T3" fmla="*/ 179 h 1142"/>
                <a:gd name="T4" fmla="*/ 346 w 1139"/>
                <a:gd name="T5" fmla="*/ 220 h 1142"/>
                <a:gd name="T6" fmla="*/ 274 w 1139"/>
                <a:gd name="T7" fmla="*/ 277 h 1142"/>
                <a:gd name="T8" fmla="*/ 215 w 1139"/>
                <a:gd name="T9" fmla="*/ 350 h 1142"/>
                <a:gd name="T10" fmla="*/ 174 w 1139"/>
                <a:gd name="T11" fmla="*/ 433 h 1142"/>
                <a:gd name="T12" fmla="*/ 152 w 1139"/>
                <a:gd name="T13" fmla="*/ 527 h 1142"/>
                <a:gd name="T14" fmla="*/ 152 w 1139"/>
                <a:gd name="T15" fmla="*/ 626 h 1142"/>
                <a:gd name="T16" fmla="*/ 173 w 1139"/>
                <a:gd name="T17" fmla="*/ 718 h 1142"/>
                <a:gd name="T18" fmla="*/ 214 w 1139"/>
                <a:gd name="T19" fmla="*/ 803 h 1142"/>
                <a:gd name="T20" fmla="*/ 271 w 1139"/>
                <a:gd name="T21" fmla="*/ 875 h 1142"/>
                <a:gd name="T22" fmla="*/ 343 w 1139"/>
                <a:gd name="T23" fmla="*/ 933 h 1142"/>
                <a:gd name="T24" fmla="*/ 427 w 1139"/>
                <a:gd name="T25" fmla="*/ 975 h 1142"/>
                <a:gd name="T26" fmla="*/ 520 w 1139"/>
                <a:gd name="T27" fmla="*/ 997 h 1142"/>
                <a:gd name="T28" fmla="*/ 618 w 1139"/>
                <a:gd name="T29" fmla="*/ 997 h 1142"/>
                <a:gd name="T30" fmla="*/ 711 w 1139"/>
                <a:gd name="T31" fmla="*/ 976 h 1142"/>
                <a:gd name="T32" fmla="*/ 794 w 1139"/>
                <a:gd name="T33" fmla="*/ 935 h 1142"/>
                <a:gd name="T34" fmla="*/ 867 w 1139"/>
                <a:gd name="T35" fmla="*/ 878 h 1142"/>
                <a:gd name="T36" fmla="*/ 925 w 1139"/>
                <a:gd name="T37" fmla="*/ 805 h 1142"/>
                <a:gd name="T38" fmla="*/ 967 w 1139"/>
                <a:gd name="T39" fmla="*/ 721 h 1142"/>
                <a:gd name="T40" fmla="*/ 988 w 1139"/>
                <a:gd name="T41" fmla="*/ 628 h 1142"/>
                <a:gd name="T42" fmla="*/ 988 w 1139"/>
                <a:gd name="T43" fmla="*/ 524 h 1142"/>
                <a:gd name="T44" fmla="*/ 964 w 1139"/>
                <a:gd name="T45" fmla="*/ 424 h 1142"/>
                <a:gd name="T46" fmla="*/ 916 w 1139"/>
                <a:gd name="T47" fmla="*/ 335 h 1142"/>
                <a:gd name="T48" fmla="*/ 851 w 1139"/>
                <a:gd name="T49" fmla="*/ 260 h 1142"/>
                <a:gd name="T50" fmla="*/ 770 w 1139"/>
                <a:gd name="T51" fmla="*/ 204 h 1142"/>
                <a:gd name="T52" fmla="*/ 675 w 1139"/>
                <a:gd name="T53" fmla="*/ 168 h 1142"/>
                <a:gd name="T54" fmla="*/ 570 w 1139"/>
                <a:gd name="T55" fmla="*/ 155 h 1142"/>
                <a:gd name="T56" fmla="*/ 629 w 1139"/>
                <a:gd name="T57" fmla="*/ 3 h 1142"/>
                <a:gd name="T58" fmla="*/ 740 w 1139"/>
                <a:gd name="T59" fmla="*/ 25 h 1142"/>
                <a:gd name="T60" fmla="*/ 844 w 1139"/>
                <a:gd name="T61" fmla="*/ 68 h 1142"/>
                <a:gd name="T62" fmla="*/ 934 w 1139"/>
                <a:gd name="T63" fmla="*/ 128 h 1142"/>
                <a:gd name="T64" fmla="*/ 1011 w 1139"/>
                <a:gd name="T65" fmla="*/ 205 h 1142"/>
                <a:gd name="T66" fmla="*/ 1071 w 1139"/>
                <a:gd name="T67" fmla="*/ 296 h 1142"/>
                <a:gd name="T68" fmla="*/ 1114 w 1139"/>
                <a:gd name="T69" fmla="*/ 400 h 1142"/>
                <a:gd name="T70" fmla="*/ 1136 w 1139"/>
                <a:gd name="T71" fmla="*/ 511 h 1142"/>
                <a:gd name="T72" fmla="*/ 1136 w 1139"/>
                <a:gd name="T73" fmla="*/ 630 h 1142"/>
                <a:gd name="T74" fmla="*/ 1114 w 1139"/>
                <a:gd name="T75" fmla="*/ 742 h 1142"/>
                <a:gd name="T76" fmla="*/ 1071 w 1139"/>
                <a:gd name="T77" fmla="*/ 844 h 1142"/>
                <a:gd name="T78" fmla="*/ 1010 w 1139"/>
                <a:gd name="T79" fmla="*/ 935 h 1142"/>
                <a:gd name="T80" fmla="*/ 933 w 1139"/>
                <a:gd name="T81" fmla="*/ 1012 h 1142"/>
                <a:gd name="T82" fmla="*/ 843 w 1139"/>
                <a:gd name="T83" fmla="*/ 1073 h 1142"/>
                <a:gd name="T84" fmla="*/ 740 w 1139"/>
                <a:gd name="T85" fmla="*/ 1116 h 1142"/>
                <a:gd name="T86" fmla="*/ 629 w 1139"/>
                <a:gd name="T87" fmla="*/ 1138 h 1142"/>
                <a:gd name="T88" fmla="*/ 512 w 1139"/>
                <a:gd name="T89" fmla="*/ 1138 h 1142"/>
                <a:gd name="T90" fmla="*/ 403 w 1139"/>
                <a:gd name="T91" fmla="*/ 1116 h 1142"/>
                <a:gd name="T92" fmla="*/ 300 w 1139"/>
                <a:gd name="T93" fmla="*/ 1073 h 1142"/>
                <a:gd name="T94" fmla="*/ 210 w 1139"/>
                <a:gd name="T95" fmla="*/ 1012 h 1142"/>
                <a:gd name="T96" fmla="*/ 132 w 1139"/>
                <a:gd name="T97" fmla="*/ 935 h 1142"/>
                <a:gd name="T98" fmla="*/ 70 w 1139"/>
                <a:gd name="T99" fmla="*/ 844 h 1142"/>
                <a:gd name="T100" fmla="*/ 27 w 1139"/>
                <a:gd name="T101" fmla="*/ 742 h 1142"/>
                <a:gd name="T102" fmla="*/ 4 w 1139"/>
                <a:gd name="T103" fmla="*/ 630 h 1142"/>
                <a:gd name="T104" fmla="*/ 4 w 1139"/>
                <a:gd name="T105" fmla="*/ 511 h 1142"/>
                <a:gd name="T106" fmla="*/ 26 w 1139"/>
                <a:gd name="T107" fmla="*/ 400 h 1142"/>
                <a:gd name="T108" fmla="*/ 69 w 1139"/>
                <a:gd name="T109" fmla="*/ 296 h 1142"/>
                <a:gd name="T110" fmla="*/ 130 w 1139"/>
                <a:gd name="T111" fmla="*/ 205 h 1142"/>
                <a:gd name="T112" fmla="*/ 207 w 1139"/>
                <a:gd name="T113" fmla="*/ 128 h 1142"/>
                <a:gd name="T114" fmla="*/ 297 w 1139"/>
                <a:gd name="T115" fmla="*/ 68 h 1142"/>
                <a:gd name="T116" fmla="*/ 399 w 1139"/>
                <a:gd name="T117" fmla="*/ 25 h 1142"/>
                <a:gd name="T118" fmla="*/ 511 w 1139"/>
                <a:gd name="T119" fmla="*/ 3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9" h="1142">
                  <a:moveTo>
                    <a:pt x="570" y="155"/>
                  </a:moveTo>
                  <a:lnTo>
                    <a:pt x="522" y="158"/>
                  </a:lnTo>
                  <a:lnTo>
                    <a:pt x="474" y="166"/>
                  </a:lnTo>
                  <a:lnTo>
                    <a:pt x="430" y="179"/>
                  </a:lnTo>
                  <a:lnTo>
                    <a:pt x="387" y="198"/>
                  </a:lnTo>
                  <a:lnTo>
                    <a:pt x="346" y="220"/>
                  </a:lnTo>
                  <a:lnTo>
                    <a:pt x="308" y="247"/>
                  </a:lnTo>
                  <a:lnTo>
                    <a:pt x="274" y="277"/>
                  </a:lnTo>
                  <a:lnTo>
                    <a:pt x="243" y="312"/>
                  </a:lnTo>
                  <a:lnTo>
                    <a:pt x="215" y="350"/>
                  </a:lnTo>
                  <a:lnTo>
                    <a:pt x="192" y="390"/>
                  </a:lnTo>
                  <a:lnTo>
                    <a:pt x="174" y="433"/>
                  </a:lnTo>
                  <a:lnTo>
                    <a:pt x="160" y="480"/>
                  </a:lnTo>
                  <a:lnTo>
                    <a:pt x="152" y="527"/>
                  </a:lnTo>
                  <a:lnTo>
                    <a:pt x="149" y="578"/>
                  </a:lnTo>
                  <a:lnTo>
                    <a:pt x="152" y="626"/>
                  </a:lnTo>
                  <a:lnTo>
                    <a:pt x="160" y="673"/>
                  </a:lnTo>
                  <a:lnTo>
                    <a:pt x="173" y="718"/>
                  </a:lnTo>
                  <a:lnTo>
                    <a:pt x="191" y="762"/>
                  </a:lnTo>
                  <a:lnTo>
                    <a:pt x="214" y="803"/>
                  </a:lnTo>
                  <a:lnTo>
                    <a:pt x="240" y="840"/>
                  </a:lnTo>
                  <a:lnTo>
                    <a:pt x="271" y="875"/>
                  </a:lnTo>
                  <a:lnTo>
                    <a:pt x="306" y="906"/>
                  </a:lnTo>
                  <a:lnTo>
                    <a:pt x="343" y="933"/>
                  </a:lnTo>
                  <a:lnTo>
                    <a:pt x="384" y="956"/>
                  </a:lnTo>
                  <a:lnTo>
                    <a:pt x="427" y="975"/>
                  </a:lnTo>
                  <a:lnTo>
                    <a:pt x="472" y="989"/>
                  </a:lnTo>
                  <a:lnTo>
                    <a:pt x="520" y="997"/>
                  </a:lnTo>
                  <a:lnTo>
                    <a:pt x="570" y="1000"/>
                  </a:lnTo>
                  <a:lnTo>
                    <a:pt x="618" y="997"/>
                  </a:lnTo>
                  <a:lnTo>
                    <a:pt x="666" y="989"/>
                  </a:lnTo>
                  <a:lnTo>
                    <a:pt x="711" y="976"/>
                  </a:lnTo>
                  <a:lnTo>
                    <a:pt x="754" y="958"/>
                  </a:lnTo>
                  <a:lnTo>
                    <a:pt x="794" y="935"/>
                  </a:lnTo>
                  <a:lnTo>
                    <a:pt x="832" y="908"/>
                  </a:lnTo>
                  <a:lnTo>
                    <a:pt x="867" y="878"/>
                  </a:lnTo>
                  <a:lnTo>
                    <a:pt x="897" y="843"/>
                  </a:lnTo>
                  <a:lnTo>
                    <a:pt x="925" y="805"/>
                  </a:lnTo>
                  <a:lnTo>
                    <a:pt x="948" y="765"/>
                  </a:lnTo>
                  <a:lnTo>
                    <a:pt x="967" y="721"/>
                  </a:lnTo>
                  <a:lnTo>
                    <a:pt x="979" y="675"/>
                  </a:lnTo>
                  <a:lnTo>
                    <a:pt x="988" y="628"/>
                  </a:lnTo>
                  <a:lnTo>
                    <a:pt x="991" y="578"/>
                  </a:lnTo>
                  <a:lnTo>
                    <a:pt x="988" y="524"/>
                  </a:lnTo>
                  <a:lnTo>
                    <a:pt x="978" y="472"/>
                  </a:lnTo>
                  <a:lnTo>
                    <a:pt x="964" y="424"/>
                  </a:lnTo>
                  <a:lnTo>
                    <a:pt x="943" y="377"/>
                  </a:lnTo>
                  <a:lnTo>
                    <a:pt x="916" y="335"/>
                  </a:lnTo>
                  <a:lnTo>
                    <a:pt x="886" y="296"/>
                  </a:lnTo>
                  <a:lnTo>
                    <a:pt x="851" y="260"/>
                  </a:lnTo>
                  <a:lnTo>
                    <a:pt x="812" y="230"/>
                  </a:lnTo>
                  <a:lnTo>
                    <a:pt x="770" y="204"/>
                  </a:lnTo>
                  <a:lnTo>
                    <a:pt x="724" y="183"/>
                  </a:lnTo>
                  <a:lnTo>
                    <a:pt x="675" y="168"/>
                  </a:lnTo>
                  <a:lnTo>
                    <a:pt x="624" y="159"/>
                  </a:lnTo>
                  <a:lnTo>
                    <a:pt x="570" y="155"/>
                  </a:lnTo>
                  <a:close/>
                  <a:moveTo>
                    <a:pt x="570" y="0"/>
                  </a:moveTo>
                  <a:lnTo>
                    <a:pt x="629" y="3"/>
                  </a:lnTo>
                  <a:lnTo>
                    <a:pt x="686" y="11"/>
                  </a:lnTo>
                  <a:lnTo>
                    <a:pt x="740" y="25"/>
                  </a:lnTo>
                  <a:lnTo>
                    <a:pt x="793" y="44"/>
                  </a:lnTo>
                  <a:lnTo>
                    <a:pt x="844" y="68"/>
                  </a:lnTo>
                  <a:lnTo>
                    <a:pt x="890" y="96"/>
                  </a:lnTo>
                  <a:lnTo>
                    <a:pt x="934" y="128"/>
                  </a:lnTo>
                  <a:lnTo>
                    <a:pt x="974" y="165"/>
                  </a:lnTo>
                  <a:lnTo>
                    <a:pt x="1011" y="205"/>
                  </a:lnTo>
                  <a:lnTo>
                    <a:pt x="1044" y="250"/>
                  </a:lnTo>
                  <a:lnTo>
                    <a:pt x="1071" y="296"/>
                  </a:lnTo>
                  <a:lnTo>
                    <a:pt x="1095" y="347"/>
                  </a:lnTo>
                  <a:lnTo>
                    <a:pt x="1114" y="400"/>
                  </a:lnTo>
                  <a:lnTo>
                    <a:pt x="1128" y="454"/>
                  </a:lnTo>
                  <a:lnTo>
                    <a:pt x="1136" y="511"/>
                  </a:lnTo>
                  <a:lnTo>
                    <a:pt x="1139" y="571"/>
                  </a:lnTo>
                  <a:lnTo>
                    <a:pt x="1136" y="630"/>
                  </a:lnTo>
                  <a:lnTo>
                    <a:pt x="1128" y="687"/>
                  </a:lnTo>
                  <a:lnTo>
                    <a:pt x="1114" y="742"/>
                  </a:lnTo>
                  <a:lnTo>
                    <a:pt x="1095" y="794"/>
                  </a:lnTo>
                  <a:lnTo>
                    <a:pt x="1071" y="844"/>
                  </a:lnTo>
                  <a:lnTo>
                    <a:pt x="1043" y="891"/>
                  </a:lnTo>
                  <a:lnTo>
                    <a:pt x="1010" y="935"/>
                  </a:lnTo>
                  <a:lnTo>
                    <a:pt x="974" y="976"/>
                  </a:lnTo>
                  <a:lnTo>
                    <a:pt x="933" y="1012"/>
                  </a:lnTo>
                  <a:lnTo>
                    <a:pt x="890" y="1044"/>
                  </a:lnTo>
                  <a:lnTo>
                    <a:pt x="843" y="1073"/>
                  </a:lnTo>
                  <a:lnTo>
                    <a:pt x="793" y="1097"/>
                  </a:lnTo>
                  <a:lnTo>
                    <a:pt x="740" y="1116"/>
                  </a:lnTo>
                  <a:lnTo>
                    <a:pt x="686" y="1130"/>
                  </a:lnTo>
                  <a:lnTo>
                    <a:pt x="629" y="1138"/>
                  </a:lnTo>
                  <a:lnTo>
                    <a:pt x="570" y="1142"/>
                  </a:lnTo>
                  <a:lnTo>
                    <a:pt x="512" y="1138"/>
                  </a:lnTo>
                  <a:lnTo>
                    <a:pt x="456" y="1130"/>
                  </a:lnTo>
                  <a:lnTo>
                    <a:pt x="403" y="1116"/>
                  </a:lnTo>
                  <a:lnTo>
                    <a:pt x="350" y="1097"/>
                  </a:lnTo>
                  <a:lnTo>
                    <a:pt x="300" y="1073"/>
                  </a:lnTo>
                  <a:lnTo>
                    <a:pt x="253" y="1044"/>
                  </a:lnTo>
                  <a:lnTo>
                    <a:pt x="210" y="1012"/>
                  </a:lnTo>
                  <a:lnTo>
                    <a:pt x="169" y="976"/>
                  </a:lnTo>
                  <a:lnTo>
                    <a:pt x="132" y="935"/>
                  </a:lnTo>
                  <a:lnTo>
                    <a:pt x="99" y="891"/>
                  </a:lnTo>
                  <a:lnTo>
                    <a:pt x="70" y="844"/>
                  </a:lnTo>
                  <a:lnTo>
                    <a:pt x="46" y="794"/>
                  </a:lnTo>
                  <a:lnTo>
                    <a:pt x="27" y="742"/>
                  </a:lnTo>
                  <a:lnTo>
                    <a:pt x="12" y="687"/>
                  </a:lnTo>
                  <a:lnTo>
                    <a:pt x="4" y="630"/>
                  </a:lnTo>
                  <a:lnTo>
                    <a:pt x="0" y="571"/>
                  </a:lnTo>
                  <a:lnTo>
                    <a:pt x="4" y="511"/>
                  </a:lnTo>
                  <a:lnTo>
                    <a:pt x="12" y="454"/>
                  </a:lnTo>
                  <a:lnTo>
                    <a:pt x="26" y="400"/>
                  </a:lnTo>
                  <a:lnTo>
                    <a:pt x="45" y="347"/>
                  </a:lnTo>
                  <a:lnTo>
                    <a:pt x="69" y="296"/>
                  </a:lnTo>
                  <a:lnTo>
                    <a:pt x="97" y="250"/>
                  </a:lnTo>
                  <a:lnTo>
                    <a:pt x="130" y="205"/>
                  </a:lnTo>
                  <a:lnTo>
                    <a:pt x="166" y="165"/>
                  </a:lnTo>
                  <a:lnTo>
                    <a:pt x="207" y="128"/>
                  </a:lnTo>
                  <a:lnTo>
                    <a:pt x="250" y="96"/>
                  </a:lnTo>
                  <a:lnTo>
                    <a:pt x="297" y="68"/>
                  </a:lnTo>
                  <a:lnTo>
                    <a:pt x="347" y="44"/>
                  </a:lnTo>
                  <a:lnTo>
                    <a:pt x="399" y="25"/>
                  </a:lnTo>
                  <a:lnTo>
                    <a:pt x="454" y="11"/>
                  </a:lnTo>
                  <a:lnTo>
                    <a:pt x="511" y="3"/>
                  </a:lnTo>
                  <a:lnTo>
                    <a:pt x="5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56"/>
            <p:cNvSpPr>
              <a:spLocks noEditPoints="1"/>
            </p:cNvSpPr>
            <p:nvPr/>
          </p:nvSpPr>
          <p:spPr bwMode="auto">
            <a:xfrm>
              <a:off x="3770313" y="2659063"/>
              <a:ext cx="300038" cy="276225"/>
            </a:xfrm>
            <a:custGeom>
              <a:avLst/>
              <a:gdLst>
                <a:gd name="T0" fmla="*/ 148 w 1699"/>
                <a:gd name="T1" fmla="*/ 149 h 1564"/>
                <a:gd name="T2" fmla="*/ 148 w 1699"/>
                <a:gd name="T3" fmla="*/ 1074 h 1564"/>
                <a:gd name="T4" fmla="*/ 414 w 1699"/>
                <a:gd name="T5" fmla="*/ 1074 h 1564"/>
                <a:gd name="T6" fmla="*/ 435 w 1699"/>
                <a:gd name="T7" fmla="*/ 1078 h 1564"/>
                <a:gd name="T8" fmla="*/ 453 w 1699"/>
                <a:gd name="T9" fmla="*/ 1084 h 1564"/>
                <a:gd name="T10" fmla="*/ 467 w 1699"/>
                <a:gd name="T11" fmla="*/ 1096 h 1564"/>
                <a:gd name="T12" fmla="*/ 479 w 1699"/>
                <a:gd name="T13" fmla="*/ 1110 h 1564"/>
                <a:gd name="T14" fmla="*/ 485 w 1699"/>
                <a:gd name="T15" fmla="*/ 1128 h 1564"/>
                <a:gd name="T16" fmla="*/ 487 w 1699"/>
                <a:gd name="T17" fmla="*/ 1148 h 1564"/>
                <a:gd name="T18" fmla="*/ 487 w 1699"/>
                <a:gd name="T19" fmla="*/ 1312 h 1564"/>
                <a:gd name="T20" fmla="*/ 702 w 1699"/>
                <a:gd name="T21" fmla="*/ 1097 h 1564"/>
                <a:gd name="T22" fmla="*/ 713 w 1699"/>
                <a:gd name="T23" fmla="*/ 1087 h 1564"/>
                <a:gd name="T24" fmla="*/ 725 w 1699"/>
                <a:gd name="T25" fmla="*/ 1080 h 1564"/>
                <a:gd name="T26" fmla="*/ 738 w 1699"/>
                <a:gd name="T27" fmla="*/ 1077 h 1564"/>
                <a:gd name="T28" fmla="*/ 754 w 1699"/>
                <a:gd name="T29" fmla="*/ 1074 h 1564"/>
                <a:gd name="T30" fmla="*/ 1552 w 1699"/>
                <a:gd name="T31" fmla="*/ 1074 h 1564"/>
                <a:gd name="T32" fmla="*/ 1552 w 1699"/>
                <a:gd name="T33" fmla="*/ 149 h 1564"/>
                <a:gd name="T34" fmla="*/ 148 w 1699"/>
                <a:gd name="T35" fmla="*/ 149 h 1564"/>
                <a:gd name="T36" fmla="*/ 74 w 1699"/>
                <a:gd name="T37" fmla="*/ 0 h 1564"/>
                <a:gd name="T38" fmla="*/ 1625 w 1699"/>
                <a:gd name="T39" fmla="*/ 0 h 1564"/>
                <a:gd name="T40" fmla="*/ 1646 w 1699"/>
                <a:gd name="T41" fmla="*/ 2 h 1564"/>
                <a:gd name="T42" fmla="*/ 1664 w 1699"/>
                <a:gd name="T43" fmla="*/ 9 h 1564"/>
                <a:gd name="T44" fmla="*/ 1679 w 1699"/>
                <a:gd name="T45" fmla="*/ 20 h 1564"/>
                <a:gd name="T46" fmla="*/ 1691 w 1699"/>
                <a:gd name="T47" fmla="*/ 35 h 1564"/>
                <a:gd name="T48" fmla="*/ 1697 w 1699"/>
                <a:gd name="T49" fmla="*/ 53 h 1564"/>
                <a:gd name="T50" fmla="*/ 1699 w 1699"/>
                <a:gd name="T51" fmla="*/ 74 h 1564"/>
                <a:gd name="T52" fmla="*/ 1699 w 1699"/>
                <a:gd name="T53" fmla="*/ 1148 h 1564"/>
                <a:gd name="T54" fmla="*/ 1697 w 1699"/>
                <a:gd name="T55" fmla="*/ 1169 h 1564"/>
                <a:gd name="T56" fmla="*/ 1689 w 1699"/>
                <a:gd name="T57" fmla="*/ 1187 h 1564"/>
                <a:gd name="T58" fmla="*/ 1679 w 1699"/>
                <a:gd name="T59" fmla="*/ 1202 h 1564"/>
                <a:gd name="T60" fmla="*/ 1664 w 1699"/>
                <a:gd name="T61" fmla="*/ 1214 h 1564"/>
                <a:gd name="T62" fmla="*/ 1646 w 1699"/>
                <a:gd name="T63" fmla="*/ 1220 h 1564"/>
                <a:gd name="T64" fmla="*/ 1625 w 1699"/>
                <a:gd name="T65" fmla="*/ 1222 h 1564"/>
                <a:gd name="T66" fmla="*/ 783 w 1699"/>
                <a:gd name="T67" fmla="*/ 1222 h 1564"/>
                <a:gd name="T68" fmla="*/ 465 w 1699"/>
                <a:gd name="T69" fmla="*/ 1541 h 1564"/>
                <a:gd name="T70" fmla="*/ 454 w 1699"/>
                <a:gd name="T71" fmla="*/ 1550 h 1564"/>
                <a:gd name="T72" fmla="*/ 440 w 1699"/>
                <a:gd name="T73" fmla="*/ 1558 h 1564"/>
                <a:gd name="T74" fmla="*/ 426 w 1699"/>
                <a:gd name="T75" fmla="*/ 1562 h 1564"/>
                <a:gd name="T76" fmla="*/ 414 w 1699"/>
                <a:gd name="T77" fmla="*/ 1564 h 1564"/>
                <a:gd name="T78" fmla="*/ 407 w 1699"/>
                <a:gd name="T79" fmla="*/ 1564 h 1564"/>
                <a:gd name="T80" fmla="*/ 399 w 1699"/>
                <a:gd name="T81" fmla="*/ 1563 h 1564"/>
                <a:gd name="T82" fmla="*/ 391 w 1699"/>
                <a:gd name="T83" fmla="*/ 1561 h 1564"/>
                <a:gd name="T84" fmla="*/ 384 w 1699"/>
                <a:gd name="T85" fmla="*/ 1557 h 1564"/>
                <a:gd name="T86" fmla="*/ 368 w 1699"/>
                <a:gd name="T87" fmla="*/ 1547 h 1564"/>
                <a:gd name="T88" fmla="*/ 356 w 1699"/>
                <a:gd name="T89" fmla="*/ 1536 h 1564"/>
                <a:gd name="T90" fmla="*/ 346 w 1699"/>
                <a:gd name="T91" fmla="*/ 1522 h 1564"/>
                <a:gd name="T92" fmla="*/ 341 w 1699"/>
                <a:gd name="T93" fmla="*/ 1507 h 1564"/>
                <a:gd name="T94" fmla="*/ 340 w 1699"/>
                <a:gd name="T95" fmla="*/ 1490 h 1564"/>
                <a:gd name="T96" fmla="*/ 340 w 1699"/>
                <a:gd name="T97" fmla="*/ 1222 h 1564"/>
                <a:gd name="T98" fmla="*/ 74 w 1699"/>
                <a:gd name="T99" fmla="*/ 1222 h 1564"/>
                <a:gd name="T100" fmla="*/ 52 w 1699"/>
                <a:gd name="T101" fmla="*/ 1220 h 1564"/>
                <a:gd name="T102" fmla="*/ 35 w 1699"/>
                <a:gd name="T103" fmla="*/ 1213 h 1564"/>
                <a:gd name="T104" fmla="*/ 20 w 1699"/>
                <a:gd name="T105" fmla="*/ 1202 h 1564"/>
                <a:gd name="T106" fmla="*/ 9 w 1699"/>
                <a:gd name="T107" fmla="*/ 1187 h 1564"/>
                <a:gd name="T108" fmla="*/ 2 w 1699"/>
                <a:gd name="T109" fmla="*/ 1169 h 1564"/>
                <a:gd name="T110" fmla="*/ 0 w 1699"/>
                <a:gd name="T111" fmla="*/ 1148 h 1564"/>
                <a:gd name="T112" fmla="*/ 0 w 1699"/>
                <a:gd name="T113" fmla="*/ 74 h 1564"/>
                <a:gd name="T114" fmla="*/ 2 w 1699"/>
                <a:gd name="T115" fmla="*/ 53 h 1564"/>
                <a:gd name="T116" fmla="*/ 9 w 1699"/>
                <a:gd name="T117" fmla="*/ 35 h 1564"/>
                <a:gd name="T118" fmla="*/ 20 w 1699"/>
                <a:gd name="T119" fmla="*/ 20 h 1564"/>
                <a:gd name="T120" fmla="*/ 35 w 1699"/>
                <a:gd name="T121" fmla="*/ 9 h 1564"/>
                <a:gd name="T122" fmla="*/ 52 w 1699"/>
                <a:gd name="T123" fmla="*/ 2 h 1564"/>
                <a:gd name="T124" fmla="*/ 74 w 1699"/>
                <a:gd name="T125" fmla="*/ 0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9" h="1564">
                  <a:moveTo>
                    <a:pt x="148" y="149"/>
                  </a:moveTo>
                  <a:lnTo>
                    <a:pt x="148" y="1074"/>
                  </a:lnTo>
                  <a:lnTo>
                    <a:pt x="414" y="1074"/>
                  </a:lnTo>
                  <a:lnTo>
                    <a:pt x="435" y="1078"/>
                  </a:lnTo>
                  <a:lnTo>
                    <a:pt x="453" y="1084"/>
                  </a:lnTo>
                  <a:lnTo>
                    <a:pt x="467" y="1096"/>
                  </a:lnTo>
                  <a:lnTo>
                    <a:pt x="479" y="1110"/>
                  </a:lnTo>
                  <a:lnTo>
                    <a:pt x="485" y="1128"/>
                  </a:lnTo>
                  <a:lnTo>
                    <a:pt x="487" y="1148"/>
                  </a:lnTo>
                  <a:lnTo>
                    <a:pt x="487" y="1312"/>
                  </a:lnTo>
                  <a:lnTo>
                    <a:pt x="702" y="1097"/>
                  </a:lnTo>
                  <a:lnTo>
                    <a:pt x="713" y="1087"/>
                  </a:lnTo>
                  <a:lnTo>
                    <a:pt x="725" y="1080"/>
                  </a:lnTo>
                  <a:lnTo>
                    <a:pt x="738" y="1077"/>
                  </a:lnTo>
                  <a:lnTo>
                    <a:pt x="754" y="1074"/>
                  </a:lnTo>
                  <a:lnTo>
                    <a:pt x="1552" y="1074"/>
                  </a:lnTo>
                  <a:lnTo>
                    <a:pt x="1552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1625" y="0"/>
                  </a:lnTo>
                  <a:lnTo>
                    <a:pt x="1646" y="2"/>
                  </a:lnTo>
                  <a:lnTo>
                    <a:pt x="1664" y="9"/>
                  </a:lnTo>
                  <a:lnTo>
                    <a:pt x="1679" y="20"/>
                  </a:lnTo>
                  <a:lnTo>
                    <a:pt x="1691" y="35"/>
                  </a:lnTo>
                  <a:lnTo>
                    <a:pt x="1697" y="53"/>
                  </a:lnTo>
                  <a:lnTo>
                    <a:pt x="1699" y="74"/>
                  </a:lnTo>
                  <a:lnTo>
                    <a:pt x="1699" y="1148"/>
                  </a:lnTo>
                  <a:lnTo>
                    <a:pt x="1697" y="1169"/>
                  </a:lnTo>
                  <a:lnTo>
                    <a:pt x="1689" y="1187"/>
                  </a:lnTo>
                  <a:lnTo>
                    <a:pt x="1679" y="1202"/>
                  </a:lnTo>
                  <a:lnTo>
                    <a:pt x="1664" y="1214"/>
                  </a:lnTo>
                  <a:lnTo>
                    <a:pt x="1646" y="1220"/>
                  </a:lnTo>
                  <a:lnTo>
                    <a:pt x="1625" y="1222"/>
                  </a:lnTo>
                  <a:lnTo>
                    <a:pt x="783" y="1222"/>
                  </a:lnTo>
                  <a:lnTo>
                    <a:pt x="465" y="1541"/>
                  </a:lnTo>
                  <a:lnTo>
                    <a:pt x="454" y="1550"/>
                  </a:lnTo>
                  <a:lnTo>
                    <a:pt x="440" y="1558"/>
                  </a:lnTo>
                  <a:lnTo>
                    <a:pt x="426" y="1562"/>
                  </a:lnTo>
                  <a:lnTo>
                    <a:pt x="414" y="1564"/>
                  </a:lnTo>
                  <a:lnTo>
                    <a:pt x="407" y="1564"/>
                  </a:lnTo>
                  <a:lnTo>
                    <a:pt x="399" y="1563"/>
                  </a:lnTo>
                  <a:lnTo>
                    <a:pt x="391" y="1561"/>
                  </a:lnTo>
                  <a:lnTo>
                    <a:pt x="384" y="1557"/>
                  </a:lnTo>
                  <a:lnTo>
                    <a:pt x="368" y="1547"/>
                  </a:lnTo>
                  <a:lnTo>
                    <a:pt x="356" y="1536"/>
                  </a:lnTo>
                  <a:lnTo>
                    <a:pt x="346" y="1522"/>
                  </a:lnTo>
                  <a:lnTo>
                    <a:pt x="341" y="1507"/>
                  </a:lnTo>
                  <a:lnTo>
                    <a:pt x="340" y="1490"/>
                  </a:lnTo>
                  <a:lnTo>
                    <a:pt x="340" y="1222"/>
                  </a:lnTo>
                  <a:lnTo>
                    <a:pt x="74" y="1222"/>
                  </a:lnTo>
                  <a:lnTo>
                    <a:pt x="52" y="1220"/>
                  </a:lnTo>
                  <a:lnTo>
                    <a:pt x="35" y="1213"/>
                  </a:lnTo>
                  <a:lnTo>
                    <a:pt x="20" y="1202"/>
                  </a:lnTo>
                  <a:lnTo>
                    <a:pt x="9" y="1187"/>
                  </a:lnTo>
                  <a:lnTo>
                    <a:pt x="2" y="1169"/>
                  </a:lnTo>
                  <a:lnTo>
                    <a:pt x="0" y="1148"/>
                  </a:lnTo>
                  <a:lnTo>
                    <a:pt x="0" y="74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57"/>
            <p:cNvSpPr>
              <a:spLocks noEditPoints="1"/>
            </p:cNvSpPr>
            <p:nvPr/>
          </p:nvSpPr>
          <p:spPr bwMode="auto">
            <a:xfrm>
              <a:off x="3457575" y="3028950"/>
              <a:ext cx="376238" cy="244475"/>
            </a:xfrm>
            <a:custGeom>
              <a:avLst/>
              <a:gdLst>
                <a:gd name="T0" fmla="*/ 405 w 2129"/>
                <a:gd name="T1" fmla="*/ 151 h 1386"/>
                <a:gd name="T2" fmla="*/ 334 w 2129"/>
                <a:gd name="T3" fmla="*/ 171 h 1386"/>
                <a:gd name="T4" fmla="*/ 269 w 2129"/>
                <a:gd name="T5" fmla="*/ 208 h 1386"/>
                <a:gd name="T6" fmla="*/ 217 w 2129"/>
                <a:gd name="T7" fmla="*/ 260 h 1386"/>
                <a:gd name="T8" fmla="*/ 179 w 2129"/>
                <a:gd name="T9" fmla="*/ 323 h 1386"/>
                <a:gd name="T10" fmla="*/ 158 w 2129"/>
                <a:gd name="T11" fmla="*/ 398 h 1386"/>
                <a:gd name="T12" fmla="*/ 155 w 2129"/>
                <a:gd name="T13" fmla="*/ 1237 h 1386"/>
                <a:gd name="T14" fmla="*/ 1974 w 2129"/>
                <a:gd name="T15" fmla="*/ 438 h 1386"/>
                <a:gd name="T16" fmla="*/ 1963 w 2129"/>
                <a:gd name="T17" fmla="*/ 362 h 1386"/>
                <a:gd name="T18" fmla="*/ 1935 w 2129"/>
                <a:gd name="T19" fmla="*/ 294 h 1386"/>
                <a:gd name="T20" fmla="*/ 1891 w 2129"/>
                <a:gd name="T21" fmla="*/ 234 h 1386"/>
                <a:gd name="T22" fmla="*/ 1833 w 2129"/>
                <a:gd name="T23" fmla="*/ 189 h 1386"/>
                <a:gd name="T24" fmla="*/ 1763 w 2129"/>
                <a:gd name="T25" fmla="*/ 160 h 1386"/>
                <a:gd name="T26" fmla="*/ 1685 w 2129"/>
                <a:gd name="T27" fmla="*/ 148 h 1386"/>
                <a:gd name="T28" fmla="*/ 1116 w 2129"/>
                <a:gd name="T29" fmla="*/ 422 h 1386"/>
                <a:gd name="T30" fmla="*/ 1082 w 2129"/>
                <a:gd name="T31" fmla="*/ 442 h 1386"/>
                <a:gd name="T32" fmla="*/ 1045 w 2129"/>
                <a:gd name="T33" fmla="*/ 442 h 1386"/>
                <a:gd name="T34" fmla="*/ 1013 w 2129"/>
                <a:gd name="T35" fmla="*/ 422 h 1386"/>
                <a:gd name="T36" fmla="*/ 444 w 2129"/>
                <a:gd name="T37" fmla="*/ 148 h 1386"/>
                <a:gd name="T38" fmla="*/ 768 w 2129"/>
                <a:gd name="T39" fmla="*/ 0 h 1386"/>
                <a:gd name="T40" fmla="*/ 797 w 2129"/>
                <a:gd name="T41" fmla="*/ 7 h 1386"/>
                <a:gd name="T42" fmla="*/ 820 w 2129"/>
                <a:gd name="T43" fmla="*/ 22 h 1386"/>
                <a:gd name="T44" fmla="*/ 1309 w 2129"/>
                <a:gd name="T45" fmla="*/ 22 h 1386"/>
                <a:gd name="T46" fmla="*/ 1332 w 2129"/>
                <a:gd name="T47" fmla="*/ 7 h 1386"/>
                <a:gd name="T48" fmla="*/ 1360 w 2129"/>
                <a:gd name="T49" fmla="*/ 0 h 1386"/>
                <a:gd name="T50" fmla="*/ 1742 w 2129"/>
                <a:gd name="T51" fmla="*/ 3 h 1386"/>
                <a:gd name="T52" fmla="*/ 1838 w 2129"/>
                <a:gd name="T53" fmla="*/ 26 h 1386"/>
                <a:gd name="T54" fmla="*/ 1924 w 2129"/>
                <a:gd name="T55" fmla="*/ 68 h 1386"/>
                <a:gd name="T56" fmla="*/ 1999 w 2129"/>
                <a:gd name="T57" fmla="*/ 128 h 1386"/>
                <a:gd name="T58" fmla="*/ 2059 w 2129"/>
                <a:gd name="T59" fmla="*/ 202 h 1386"/>
                <a:gd name="T60" fmla="*/ 2102 w 2129"/>
                <a:gd name="T61" fmla="*/ 289 h 1386"/>
                <a:gd name="T62" fmla="*/ 2125 w 2129"/>
                <a:gd name="T63" fmla="*/ 386 h 1386"/>
                <a:gd name="T64" fmla="*/ 2129 w 2129"/>
                <a:gd name="T65" fmla="*/ 1312 h 1386"/>
                <a:gd name="T66" fmla="*/ 2113 w 2129"/>
                <a:gd name="T67" fmla="*/ 1351 h 1386"/>
                <a:gd name="T68" fmla="*/ 2083 w 2129"/>
                <a:gd name="T69" fmla="*/ 1377 h 1386"/>
                <a:gd name="T70" fmla="*/ 2048 w 2129"/>
                <a:gd name="T71" fmla="*/ 1386 h 1386"/>
                <a:gd name="T72" fmla="*/ 53 w 2129"/>
                <a:gd name="T73" fmla="*/ 1384 h 1386"/>
                <a:gd name="T74" fmla="*/ 20 w 2129"/>
                <a:gd name="T75" fmla="*/ 1366 h 1386"/>
                <a:gd name="T76" fmla="*/ 2 w 2129"/>
                <a:gd name="T77" fmla="*/ 1333 h 1386"/>
                <a:gd name="T78" fmla="*/ 0 w 2129"/>
                <a:gd name="T79" fmla="*/ 438 h 1386"/>
                <a:gd name="T80" fmla="*/ 12 w 2129"/>
                <a:gd name="T81" fmla="*/ 339 h 1386"/>
                <a:gd name="T82" fmla="*/ 44 w 2129"/>
                <a:gd name="T83" fmla="*/ 247 h 1386"/>
                <a:gd name="T84" fmla="*/ 95 w 2129"/>
                <a:gd name="T85" fmla="*/ 166 h 1386"/>
                <a:gd name="T86" fmla="*/ 162 w 2129"/>
                <a:gd name="T87" fmla="*/ 98 h 1386"/>
                <a:gd name="T88" fmla="*/ 243 w 2129"/>
                <a:gd name="T89" fmla="*/ 46 h 1386"/>
                <a:gd name="T90" fmla="*/ 335 w 2129"/>
                <a:gd name="T91" fmla="*/ 13 h 1386"/>
                <a:gd name="T92" fmla="*/ 436 w 2129"/>
                <a:gd name="T93" fmla="*/ 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9" h="1386">
                  <a:moveTo>
                    <a:pt x="444" y="148"/>
                  </a:moveTo>
                  <a:lnTo>
                    <a:pt x="405" y="151"/>
                  </a:lnTo>
                  <a:lnTo>
                    <a:pt x="368" y="159"/>
                  </a:lnTo>
                  <a:lnTo>
                    <a:pt x="334" y="171"/>
                  </a:lnTo>
                  <a:lnTo>
                    <a:pt x="300" y="187"/>
                  </a:lnTo>
                  <a:lnTo>
                    <a:pt x="269" y="208"/>
                  </a:lnTo>
                  <a:lnTo>
                    <a:pt x="241" y="231"/>
                  </a:lnTo>
                  <a:lnTo>
                    <a:pt x="217" y="260"/>
                  </a:lnTo>
                  <a:lnTo>
                    <a:pt x="196" y="290"/>
                  </a:lnTo>
                  <a:lnTo>
                    <a:pt x="179" y="323"/>
                  </a:lnTo>
                  <a:lnTo>
                    <a:pt x="166" y="360"/>
                  </a:lnTo>
                  <a:lnTo>
                    <a:pt x="158" y="398"/>
                  </a:lnTo>
                  <a:lnTo>
                    <a:pt x="155" y="438"/>
                  </a:lnTo>
                  <a:lnTo>
                    <a:pt x="155" y="1237"/>
                  </a:lnTo>
                  <a:lnTo>
                    <a:pt x="1974" y="1237"/>
                  </a:lnTo>
                  <a:lnTo>
                    <a:pt x="1974" y="438"/>
                  </a:lnTo>
                  <a:lnTo>
                    <a:pt x="1971" y="399"/>
                  </a:lnTo>
                  <a:lnTo>
                    <a:pt x="1963" y="362"/>
                  </a:lnTo>
                  <a:lnTo>
                    <a:pt x="1952" y="327"/>
                  </a:lnTo>
                  <a:lnTo>
                    <a:pt x="1935" y="294"/>
                  </a:lnTo>
                  <a:lnTo>
                    <a:pt x="1915" y="263"/>
                  </a:lnTo>
                  <a:lnTo>
                    <a:pt x="1891" y="234"/>
                  </a:lnTo>
                  <a:lnTo>
                    <a:pt x="1863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60"/>
                  </a:lnTo>
                  <a:lnTo>
                    <a:pt x="1725" y="151"/>
                  </a:lnTo>
                  <a:lnTo>
                    <a:pt x="1685" y="148"/>
                  </a:lnTo>
                  <a:lnTo>
                    <a:pt x="1390" y="148"/>
                  </a:lnTo>
                  <a:lnTo>
                    <a:pt x="1116" y="422"/>
                  </a:lnTo>
                  <a:lnTo>
                    <a:pt x="1100" y="435"/>
                  </a:lnTo>
                  <a:lnTo>
                    <a:pt x="1082" y="442"/>
                  </a:lnTo>
                  <a:lnTo>
                    <a:pt x="1064" y="446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8"/>
                  </a:lnTo>
                  <a:lnTo>
                    <a:pt x="444" y="148"/>
                  </a:lnTo>
                  <a:close/>
                  <a:moveTo>
                    <a:pt x="436" y="0"/>
                  </a:moveTo>
                  <a:lnTo>
                    <a:pt x="768" y="0"/>
                  </a:lnTo>
                  <a:lnTo>
                    <a:pt x="784" y="2"/>
                  </a:lnTo>
                  <a:lnTo>
                    <a:pt x="797" y="7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4" y="267"/>
                  </a:lnTo>
                  <a:lnTo>
                    <a:pt x="1309" y="22"/>
                  </a:lnTo>
                  <a:lnTo>
                    <a:pt x="1319" y="13"/>
                  </a:lnTo>
                  <a:lnTo>
                    <a:pt x="1332" y="7"/>
                  </a:lnTo>
                  <a:lnTo>
                    <a:pt x="1344" y="2"/>
                  </a:lnTo>
                  <a:lnTo>
                    <a:pt x="1360" y="0"/>
                  </a:lnTo>
                  <a:lnTo>
                    <a:pt x="1693" y="0"/>
                  </a:lnTo>
                  <a:lnTo>
                    <a:pt x="1742" y="3"/>
                  </a:lnTo>
                  <a:lnTo>
                    <a:pt x="1791" y="12"/>
                  </a:lnTo>
                  <a:lnTo>
                    <a:pt x="1838" y="26"/>
                  </a:lnTo>
                  <a:lnTo>
                    <a:pt x="1882" y="45"/>
                  </a:lnTo>
                  <a:lnTo>
                    <a:pt x="1924" y="68"/>
                  </a:lnTo>
                  <a:lnTo>
                    <a:pt x="1963" y="95"/>
                  </a:lnTo>
                  <a:lnTo>
                    <a:pt x="1999" y="128"/>
                  </a:lnTo>
                  <a:lnTo>
                    <a:pt x="2032" y="163"/>
                  </a:lnTo>
                  <a:lnTo>
                    <a:pt x="2059" y="202"/>
                  </a:lnTo>
                  <a:lnTo>
                    <a:pt x="2083" y="244"/>
                  </a:lnTo>
                  <a:lnTo>
                    <a:pt x="2102" y="289"/>
                  </a:lnTo>
                  <a:lnTo>
                    <a:pt x="2117" y="337"/>
                  </a:lnTo>
                  <a:lnTo>
                    <a:pt x="2125" y="386"/>
                  </a:lnTo>
                  <a:lnTo>
                    <a:pt x="2129" y="438"/>
                  </a:lnTo>
                  <a:lnTo>
                    <a:pt x="2129" y="1312"/>
                  </a:lnTo>
                  <a:lnTo>
                    <a:pt x="2122" y="1333"/>
                  </a:lnTo>
                  <a:lnTo>
                    <a:pt x="2113" y="1351"/>
                  </a:lnTo>
                  <a:lnTo>
                    <a:pt x="2099" y="1366"/>
                  </a:lnTo>
                  <a:lnTo>
                    <a:pt x="2083" y="1377"/>
                  </a:lnTo>
                  <a:lnTo>
                    <a:pt x="2065" y="1384"/>
                  </a:lnTo>
                  <a:lnTo>
                    <a:pt x="2048" y="1386"/>
                  </a:lnTo>
                  <a:lnTo>
                    <a:pt x="74" y="1386"/>
                  </a:lnTo>
                  <a:lnTo>
                    <a:pt x="53" y="1384"/>
                  </a:lnTo>
                  <a:lnTo>
                    <a:pt x="35" y="1377"/>
                  </a:lnTo>
                  <a:lnTo>
                    <a:pt x="20" y="1366"/>
                  </a:lnTo>
                  <a:lnTo>
                    <a:pt x="9" y="1351"/>
                  </a:lnTo>
                  <a:lnTo>
                    <a:pt x="2" y="1333"/>
                  </a:lnTo>
                  <a:lnTo>
                    <a:pt x="0" y="1312"/>
                  </a:lnTo>
                  <a:lnTo>
                    <a:pt x="0" y="438"/>
                  </a:lnTo>
                  <a:lnTo>
                    <a:pt x="3" y="388"/>
                  </a:lnTo>
                  <a:lnTo>
                    <a:pt x="12" y="339"/>
                  </a:lnTo>
                  <a:lnTo>
                    <a:pt x="25" y="291"/>
                  </a:lnTo>
                  <a:lnTo>
                    <a:pt x="44" y="247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8"/>
                  </a:lnTo>
                  <a:lnTo>
                    <a:pt x="201" y="70"/>
                  </a:lnTo>
                  <a:lnTo>
                    <a:pt x="243" y="46"/>
                  </a:lnTo>
                  <a:lnTo>
                    <a:pt x="287" y="27"/>
                  </a:lnTo>
                  <a:lnTo>
                    <a:pt x="335" y="13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Rectangle 58"/>
            <p:cNvSpPr>
              <a:spLocks noChangeArrowheads="1"/>
            </p:cNvSpPr>
            <p:nvPr/>
          </p:nvSpPr>
          <p:spPr bwMode="auto">
            <a:xfrm>
              <a:off x="3841750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Rectangle 59"/>
            <p:cNvSpPr>
              <a:spLocks noChangeArrowheads="1"/>
            </p:cNvSpPr>
            <p:nvPr/>
          </p:nvSpPr>
          <p:spPr bwMode="auto">
            <a:xfrm>
              <a:off x="3906838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Rectangle 60"/>
            <p:cNvSpPr>
              <a:spLocks noChangeArrowheads="1"/>
            </p:cNvSpPr>
            <p:nvPr/>
          </p:nvSpPr>
          <p:spPr bwMode="auto">
            <a:xfrm>
              <a:off x="3971925" y="2754313"/>
              <a:ext cx="26988" cy="2698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Group 30"/>
          <p:cNvGrpSpPr/>
          <p:nvPr/>
        </p:nvGrpSpPr>
        <p:grpSpPr>
          <a:xfrm>
            <a:off x="4660805" y="3252861"/>
            <a:ext cx="609601" cy="600074"/>
            <a:chOff x="4419600" y="2665413"/>
            <a:chExt cx="609601" cy="600074"/>
          </a:xfrm>
          <a:solidFill>
            <a:schemeClr val="bg1"/>
          </a:solidFill>
        </p:grpSpPr>
        <p:sp>
          <p:nvSpPr>
            <p:cNvPr id="22" name="Freeform 65"/>
            <p:cNvSpPr/>
            <p:nvPr/>
          </p:nvSpPr>
          <p:spPr bwMode="auto">
            <a:xfrm>
              <a:off x="4419600" y="2925763"/>
              <a:ext cx="195263" cy="336550"/>
            </a:xfrm>
            <a:custGeom>
              <a:avLst/>
              <a:gdLst>
                <a:gd name="T0" fmla="*/ 0 w 1105"/>
                <a:gd name="T1" fmla="*/ 0 h 1914"/>
                <a:gd name="T2" fmla="*/ 147 w 1105"/>
                <a:gd name="T3" fmla="*/ 0 h 1914"/>
                <a:gd name="T4" fmla="*/ 147 w 1105"/>
                <a:gd name="T5" fmla="*/ 1104 h 1914"/>
                <a:gd name="T6" fmla="*/ 1105 w 1105"/>
                <a:gd name="T7" fmla="*/ 1104 h 1914"/>
                <a:gd name="T8" fmla="*/ 1105 w 1105"/>
                <a:gd name="T9" fmla="*/ 1914 h 1914"/>
                <a:gd name="T10" fmla="*/ 958 w 1105"/>
                <a:gd name="T11" fmla="*/ 1914 h 1914"/>
                <a:gd name="T12" fmla="*/ 958 w 1105"/>
                <a:gd name="T13" fmla="*/ 1251 h 1914"/>
                <a:gd name="T14" fmla="*/ 0 w 1105"/>
                <a:gd name="T15" fmla="*/ 1251 h 1914"/>
                <a:gd name="T16" fmla="*/ 0 w 1105"/>
                <a:gd name="T17" fmla="*/ 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5" h="1914">
                  <a:moveTo>
                    <a:pt x="0" y="0"/>
                  </a:moveTo>
                  <a:lnTo>
                    <a:pt x="147" y="0"/>
                  </a:lnTo>
                  <a:lnTo>
                    <a:pt x="147" y="1104"/>
                  </a:lnTo>
                  <a:lnTo>
                    <a:pt x="1105" y="1104"/>
                  </a:lnTo>
                  <a:lnTo>
                    <a:pt x="1105" y="1914"/>
                  </a:lnTo>
                  <a:lnTo>
                    <a:pt x="958" y="1914"/>
                  </a:lnTo>
                  <a:lnTo>
                    <a:pt x="958" y="1251"/>
                  </a:lnTo>
                  <a:lnTo>
                    <a:pt x="0" y="12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66"/>
            <p:cNvSpPr/>
            <p:nvPr/>
          </p:nvSpPr>
          <p:spPr bwMode="auto">
            <a:xfrm>
              <a:off x="4703763" y="3003550"/>
              <a:ext cx="325438" cy="258762"/>
            </a:xfrm>
            <a:custGeom>
              <a:avLst/>
              <a:gdLst>
                <a:gd name="T0" fmla="*/ 0 w 1848"/>
                <a:gd name="T1" fmla="*/ 0 h 1472"/>
                <a:gd name="T2" fmla="*/ 1848 w 1848"/>
                <a:gd name="T3" fmla="*/ 0 h 1472"/>
                <a:gd name="T4" fmla="*/ 1848 w 1848"/>
                <a:gd name="T5" fmla="*/ 1472 h 1472"/>
                <a:gd name="T6" fmla="*/ 1701 w 1848"/>
                <a:gd name="T7" fmla="*/ 1472 h 1472"/>
                <a:gd name="T8" fmla="*/ 1701 w 1848"/>
                <a:gd name="T9" fmla="*/ 147 h 1472"/>
                <a:gd name="T10" fmla="*/ 295 w 1848"/>
                <a:gd name="T11" fmla="*/ 147 h 1472"/>
                <a:gd name="T12" fmla="*/ 295 w 1848"/>
                <a:gd name="T13" fmla="*/ 1472 h 1472"/>
                <a:gd name="T14" fmla="*/ 148 w 1848"/>
                <a:gd name="T15" fmla="*/ 1472 h 1472"/>
                <a:gd name="T16" fmla="*/ 148 w 1848"/>
                <a:gd name="T17" fmla="*/ 147 h 1472"/>
                <a:gd name="T18" fmla="*/ 0 w 1848"/>
                <a:gd name="T19" fmla="*/ 147 h 1472"/>
                <a:gd name="T20" fmla="*/ 0 w 1848"/>
                <a:gd name="T21" fmla="*/ 0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8" h="1472">
                  <a:moveTo>
                    <a:pt x="0" y="0"/>
                  </a:moveTo>
                  <a:lnTo>
                    <a:pt x="1848" y="0"/>
                  </a:lnTo>
                  <a:lnTo>
                    <a:pt x="1848" y="1472"/>
                  </a:lnTo>
                  <a:lnTo>
                    <a:pt x="1701" y="1472"/>
                  </a:lnTo>
                  <a:lnTo>
                    <a:pt x="1701" y="147"/>
                  </a:lnTo>
                  <a:lnTo>
                    <a:pt x="295" y="147"/>
                  </a:lnTo>
                  <a:lnTo>
                    <a:pt x="295" y="1472"/>
                  </a:lnTo>
                  <a:lnTo>
                    <a:pt x="148" y="1472"/>
                  </a:lnTo>
                  <a:lnTo>
                    <a:pt x="148" y="147"/>
                  </a:lnTo>
                  <a:lnTo>
                    <a:pt x="0" y="1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67"/>
            <p:cNvSpPr/>
            <p:nvPr/>
          </p:nvSpPr>
          <p:spPr bwMode="auto">
            <a:xfrm>
              <a:off x="4479925" y="2813050"/>
              <a:ext cx="254000" cy="452437"/>
            </a:xfrm>
            <a:custGeom>
              <a:avLst/>
              <a:gdLst>
                <a:gd name="T0" fmla="*/ 376 w 1443"/>
                <a:gd name="T1" fmla="*/ 0 h 2561"/>
                <a:gd name="T2" fmla="*/ 422 w 1443"/>
                <a:gd name="T3" fmla="*/ 3 h 2561"/>
                <a:gd name="T4" fmla="*/ 467 w 1443"/>
                <a:gd name="T5" fmla="*/ 11 h 2561"/>
                <a:gd name="T6" fmla="*/ 510 w 1443"/>
                <a:gd name="T7" fmla="*/ 26 h 2561"/>
                <a:gd name="T8" fmla="*/ 551 w 1443"/>
                <a:gd name="T9" fmla="*/ 44 h 2561"/>
                <a:gd name="T10" fmla="*/ 589 w 1443"/>
                <a:gd name="T11" fmla="*/ 68 h 2561"/>
                <a:gd name="T12" fmla="*/ 624 w 1443"/>
                <a:gd name="T13" fmla="*/ 95 h 2561"/>
                <a:gd name="T14" fmla="*/ 655 w 1443"/>
                <a:gd name="T15" fmla="*/ 127 h 2561"/>
                <a:gd name="T16" fmla="*/ 683 w 1443"/>
                <a:gd name="T17" fmla="*/ 162 h 2561"/>
                <a:gd name="T18" fmla="*/ 707 w 1443"/>
                <a:gd name="T19" fmla="*/ 199 h 2561"/>
                <a:gd name="T20" fmla="*/ 726 w 1443"/>
                <a:gd name="T21" fmla="*/ 240 h 2561"/>
                <a:gd name="T22" fmla="*/ 739 w 1443"/>
                <a:gd name="T23" fmla="*/ 283 h 2561"/>
                <a:gd name="T24" fmla="*/ 748 w 1443"/>
                <a:gd name="T25" fmla="*/ 329 h 2561"/>
                <a:gd name="T26" fmla="*/ 751 w 1443"/>
                <a:gd name="T27" fmla="*/ 376 h 2561"/>
                <a:gd name="T28" fmla="*/ 751 w 1443"/>
                <a:gd name="T29" fmla="*/ 515 h 2561"/>
                <a:gd name="T30" fmla="*/ 1443 w 1443"/>
                <a:gd name="T31" fmla="*/ 626 h 2561"/>
                <a:gd name="T32" fmla="*/ 1421 w 1443"/>
                <a:gd name="T33" fmla="*/ 773 h 2561"/>
                <a:gd name="T34" fmla="*/ 604 w 1443"/>
                <a:gd name="T35" fmla="*/ 649 h 2561"/>
                <a:gd name="T36" fmla="*/ 604 w 1443"/>
                <a:gd name="T37" fmla="*/ 376 h 2561"/>
                <a:gd name="T38" fmla="*/ 601 w 1443"/>
                <a:gd name="T39" fmla="*/ 339 h 2561"/>
                <a:gd name="T40" fmla="*/ 592 w 1443"/>
                <a:gd name="T41" fmla="*/ 304 h 2561"/>
                <a:gd name="T42" fmla="*/ 579 w 1443"/>
                <a:gd name="T43" fmla="*/ 272 h 2561"/>
                <a:gd name="T44" fmla="*/ 560 w 1443"/>
                <a:gd name="T45" fmla="*/ 241 h 2561"/>
                <a:gd name="T46" fmla="*/ 537 w 1443"/>
                <a:gd name="T47" fmla="*/ 215 h 2561"/>
                <a:gd name="T48" fmla="*/ 510 w 1443"/>
                <a:gd name="T49" fmla="*/ 192 h 2561"/>
                <a:gd name="T50" fmla="*/ 480 w 1443"/>
                <a:gd name="T51" fmla="*/ 173 h 2561"/>
                <a:gd name="T52" fmla="*/ 447 w 1443"/>
                <a:gd name="T53" fmla="*/ 160 h 2561"/>
                <a:gd name="T54" fmla="*/ 413 w 1443"/>
                <a:gd name="T55" fmla="*/ 151 h 2561"/>
                <a:gd name="T56" fmla="*/ 376 w 1443"/>
                <a:gd name="T57" fmla="*/ 148 h 2561"/>
                <a:gd name="T58" fmla="*/ 338 w 1443"/>
                <a:gd name="T59" fmla="*/ 151 h 2561"/>
                <a:gd name="T60" fmla="*/ 304 w 1443"/>
                <a:gd name="T61" fmla="*/ 160 h 2561"/>
                <a:gd name="T62" fmla="*/ 271 w 1443"/>
                <a:gd name="T63" fmla="*/ 173 h 2561"/>
                <a:gd name="T64" fmla="*/ 241 w 1443"/>
                <a:gd name="T65" fmla="*/ 192 h 2561"/>
                <a:gd name="T66" fmla="*/ 214 w 1443"/>
                <a:gd name="T67" fmla="*/ 215 h 2561"/>
                <a:gd name="T68" fmla="*/ 191 w 1443"/>
                <a:gd name="T69" fmla="*/ 241 h 2561"/>
                <a:gd name="T70" fmla="*/ 173 w 1443"/>
                <a:gd name="T71" fmla="*/ 272 h 2561"/>
                <a:gd name="T72" fmla="*/ 159 w 1443"/>
                <a:gd name="T73" fmla="*/ 304 h 2561"/>
                <a:gd name="T74" fmla="*/ 150 w 1443"/>
                <a:gd name="T75" fmla="*/ 339 h 2561"/>
                <a:gd name="T76" fmla="*/ 147 w 1443"/>
                <a:gd name="T77" fmla="*/ 376 h 2561"/>
                <a:gd name="T78" fmla="*/ 147 w 1443"/>
                <a:gd name="T79" fmla="*/ 1414 h 2561"/>
                <a:gd name="T80" fmla="*/ 1001 w 1443"/>
                <a:gd name="T81" fmla="*/ 1414 h 2561"/>
                <a:gd name="T82" fmla="*/ 1238 w 1443"/>
                <a:gd name="T83" fmla="*/ 2531 h 2561"/>
                <a:gd name="T84" fmla="*/ 1090 w 1443"/>
                <a:gd name="T85" fmla="*/ 2561 h 2561"/>
                <a:gd name="T86" fmla="*/ 884 w 1443"/>
                <a:gd name="T87" fmla="*/ 1553 h 2561"/>
                <a:gd name="T88" fmla="*/ 0 w 1443"/>
                <a:gd name="T89" fmla="*/ 1553 h 2561"/>
                <a:gd name="T90" fmla="*/ 0 w 1443"/>
                <a:gd name="T91" fmla="*/ 376 h 2561"/>
                <a:gd name="T92" fmla="*/ 3 w 1443"/>
                <a:gd name="T93" fmla="*/ 329 h 2561"/>
                <a:gd name="T94" fmla="*/ 12 w 1443"/>
                <a:gd name="T95" fmla="*/ 283 h 2561"/>
                <a:gd name="T96" fmla="*/ 26 w 1443"/>
                <a:gd name="T97" fmla="*/ 240 h 2561"/>
                <a:gd name="T98" fmla="*/ 45 w 1443"/>
                <a:gd name="T99" fmla="*/ 199 h 2561"/>
                <a:gd name="T100" fmla="*/ 68 w 1443"/>
                <a:gd name="T101" fmla="*/ 162 h 2561"/>
                <a:gd name="T102" fmla="*/ 96 w 1443"/>
                <a:gd name="T103" fmla="*/ 127 h 2561"/>
                <a:gd name="T104" fmla="*/ 127 w 1443"/>
                <a:gd name="T105" fmla="*/ 95 h 2561"/>
                <a:gd name="T106" fmla="*/ 162 w 1443"/>
                <a:gd name="T107" fmla="*/ 68 h 2561"/>
                <a:gd name="T108" fmla="*/ 200 w 1443"/>
                <a:gd name="T109" fmla="*/ 45 h 2561"/>
                <a:gd name="T110" fmla="*/ 241 w 1443"/>
                <a:gd name="T111" fmla="*/ 26 h 2561"/>
                <a:gd name="T112" fmla="*/ 284 w 1443"/>
                <a:gd name="T113" fmla="*/ 11 h 2561"/>
                <a:gd name="T114" fmla="*/ 329 w 1443"/>
                <a:gd name="T115" fmla="*/ 3 h 2561"/>
                <a:gd name="T116" fmla="*/ 376 w 1443"/>
                <a:gd name="T117" fmla="*/ 0 h 2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43" h="2561">
                  <a:moveTo>
                    <a:pt x="376" y="0"/>
                  </a:moveTo>
                  <a:lnTo>
                    <a:pt x="422" y="3"/>
                  </a:lnTo>
                  <a:lnTo>
                    <a:pt x="467" y="11"/>
                  </a:lnTo>
                  <a:lnTo>
                    <a:pt x="510" y="26"/>
                  </a:lnTo>
                  <a:lnTo>
                    <a:pt x="551" y="44"/>
                  </a:lnTo>
                  <a:lnTo>
                    <a:pt x="589" y="68"/>
                  </a:lnTo>
                  <a:lnTo>
                    <a:pt x="624" y="95"/>
                  </a:lnTo>
                  <a:lnTo>
                    <a:pt x="655" y="127"/>
                  </a:lnTo>
                  <a:lnTo>
                    <a:pt x="683" y="162"/>
                  </a:lnTo>
                  <a:lnTo>
                    <a:pt x="707" y="199"/>
                  </a:lnTo>
                  <a:lnTo>
                    <a:pt x="726" y="240"/>
                  </a:lnTo>
                  <a:lnTo>
                    <a:pt x="739" y="283"/>
                  </a:lnTo>
                  <a:lnTo>
                    <a:pt x="748" y="329"/>
                  </a:lnTo>
                  <a:lnTo>
                    <a:pt x="751" y="376"/>
                  </a:lnTo>
                  <a:lnTo>
                    <a:pt x="751" y="515"/>
                  </a:lnTo>
                  <a:lnTo>
                    <a:pt x="1443" y="626"/>
                  </a:lnTo>
                  <a:lnTo>
                    <a:pt x="1421" y="773"/>
                  </a:lnTo>
                  <a:lnTo>
                    <a:pt x="604" y="649"/>
                  </a:lnTo>
                  <a:lnTo>
                    <a:pt x="604" y="376"/>
                  </a:lnTo>
                  <a:lnTo>
                    <a:pt x="601" y="339"/>
                  </a:lnTo>
                  <a:lnTo>
                    <a:pt x="592" y="304"/>
                  </a:lnTo>
                  <a:lnTo>
                    <a:pt x="579" y="272"/>
                  </a:lnTo>
                  <a:lnTo>
                    <a:pt x="560" y="241"/>
                  </a:lnTo>
                  <a:lnTo>
                    <a:pt x="537" y="215"/>
                  </a:lnTo>
                  <a:lnTo>
                    <a:pt x="510" y="192"/>
                  </a:lnTo>
                  <a:lnTo>
                    <a:pt x="480" y="173"/>
                  </a:lnTo>
                  <a:lnTo>
                    <a:pt x="447" y="160"/>
                  </a:lnTo>
                  <a:lnTo>
                    <a:pt x="413" y="151"/>
                  </a:lnTo>
                  <a:lnTo>
                    <a:pt x="376" y="148"/>
                  </a:lnTo>
                  <a:lnTo>
                    <a:pt x="338" y="151"/>
                  </a:lnTo>
                  <a:lnTo>
                    <a:pt x="304" y="160"/>
                  </a:lnTo>
                  <a:lnTo>
                    <a:pt x="271" y="173"/>
                  </a:lnTo>
                  <a:lnTo>
                    <a:pt x="241" y="192"/>
                  </a:lnTo>
                  <a:lnTo>
                    <a:pt x="214" y="215"/>
                  </a:lnTo>
                  <a:lnTo>
                    <a:pt x="191" y="241"/>
                  </a:lnTo>
                  <a:lnTo>
                    <a:pt x="173" y="272"/>
                  </a:lnTo>
                  <a:lnTo>
                    <a:pt x="159" y="304"/>
                  </a:lnTo>
                  <a:lnTo>
                    <a:pt x="150" y="339"/>
                  </a:lnTo>
                  <a:lnTo>
                    <a:pt x="147" y="376"/>
                  </a:lnTo>
                  <a:lnTo>
                    <a:pt x="147" y="1414"/>
                  </a:lnTo>
                  <a:lnTo>
                    <a:pt x="1001" y="1414"/>
                  </a:lnTo>
                  <a:lnTo>
                    <a:pt x="1238" y="2531"/>
                  </a:lnTo>
                  <a:lnTo>
                    <a:pt x="1090" y="2561"/>
                  </a:lnTo>
                  <a:lnTo>
                    <a:pt x="884" y="1553"/>
                  </a:lnTo>
                  <a:lnTo>
                    <a:pt x="0" y="1553"/>
                  </a:lnTo>
                  <a:lnTo>
                    <a:pt x="0" y="376"/>
                  </a:lnTo>
                  <a:lnTo>
                    <a:pt x="3" y="329"/>
                  </a:lnTo>
                  <a:lnTo>
                    <a:pt x="12" y="283"/>
                  </a:lnTo>
                  <a:lnTo>
                    <a:pt x="26" y="240"/>
                  </a:lnTo>
                  <a:lnTo>
                    <a:pt x="45" y="199"/>
                  </a:lnTo>
                  <a:lnTo>
                    <a:pt x="68" y="162"/>
                  </a:lnTo>
                  <a:lnTo>
                    <a:pt x="96" y="127"/>
                  </a:lnTo>
                  <a:lnTo>
                    <a:pt x="127" y="95"/>
                  </a:lnTo>
                  <a:lnTo>
                    <a:pt x="162" y="68"/>
                  </a:lnTo>
                  <a:lnTo>
                    <a:pt x="200" y="45"/>
                  </a:lnTo>
                  <a:lnTo>
                    <a:pt x="241" y="26"/>
                  </a:lnTo>
                  <a:lnTo>
                    <a:pt x="284" y="11"/>
                  </a:lnTo>
                  <a:lnTo>
                    <a:pt x="329" y="3"/>
                  </a:lnTo>
                  <a:lnTo>
                    <a:pt x="3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68"/>
            <p:cNvSpPr>
              <a:spLocks noEditPoints="1"/>
            </p:cNvSpPr>
            <p:nvPr/>
          </p:nvSpPr>
          <p:spPr bwMode="auto">
            <a:xfrm>
              <a:off x="4492625" y="2665413"/>
              <a:ext cx="115888" cy="117475"/>
            </a:xfrm>
            <a:custGeom>
              <a:avLst/>
              <a:gdLst>
                <a:gd name="T0" fmla="*/ 297 w 662"/>
                <a:gd name="T1" fmla="*/ 150 h 662"/>
                <a:gd name="T2" fmla="*/ 237 w 662"/>
                <a:gd name="T3" fmla="*/ 172 h 662"/>
                <a:gd name="T4" fmla="*/ 190 w 662"/>
                <a:gd name="T5" fmla="*/ 212 h 662"/>
                <a:gd name="T6" fmla="*/ 158 w 662"/>
                <a:gd name="T7" fmla="*/ 267 h 662"/>
                <a:gd name="T8" fmla="*/ 147 w 662"/>
                <a:gd name="T9" fmla="*/ 332 h 662"/>
                <a:gd name="T10" fmla="*/ 158 w 662"/>
                <a:gd name="T11" fmla="*/ 397 h 662"/>
                <a:gd name="T12" fmla="*/ 189 w 662"/>
                <a:gd name="T13" fmla="*/ 451 h 662"/>
                <a:gd name="T14" fmla="*/ 237 w 662"/>
                <a:gd name="T15" fmla="*/ 491 h 662"/>
                <a:gd name="T16" fmla="*/ 297 w 662"/>
                <a:gd name="T17" fmla="*/ 512 h 662"/>
                <a:gd name="T18" fmla="*/ 364 w 662"/>
                <a:gd name="T19" fmla="*/ 512 h 662"/>
                <a:gd name="T20" fmla="*/ 425 w 662"/>
                <a:gd name="T21" fmla="*/ 490 h 662"/>
                <a:gd name="T22" fmla="*/ 472 w 662"/>
                <a:gd name="T23" fmla="*/ 451 h 662"/>
                <a:gd name="T24" fmla="*/ 504 w 662"/>
                <a:gd name="T25" fmla="*/ 396 h 662"/>
                <a:gd name="T26" fmla="*/ 515 w 662"/>
                <a:gd name="T27" fmla="*/ 332 h 662"/>
                <a:gd name="T28" fmla="*/ 504 w 662"/>
                <a:gd name="T29" fmla="*/ 267 h 662"/>
                <a:gd name="T30" fmla="*/ 472 w 662"/>
                <a:gd name="T31" fmla="*/ 212 h 662"/>
                <a:gd name="T32" fmla="*/ 424 w 662"/>
                <a:gd name="T33" fmla="*/ 172 h 662"/>
                <a:gd name="T34" fmla="*/ 364 w 662"/>
                <a:gd name="T35" fmla="*/ 150 h 662"/>
                <a:gd name="T36" fmla="*/ 330 w 662"/>
                <a:gd name="T37" fmla="*/ 0 h 662"/>
                <a:gd name="T38" fmla="*/ 419 w 662"/>
                <a:gd name="T39" fmla="*/ 12 h 662"/>
                <a:gd name="T40" fmla="*/ 498 w 662"/>
                <a:gd name="T41" fmla="*/ 44 h 662"/>
                <a:gd name="T42" fmla="*/ 566 w 662"/>
                <a:gd name="T43" fmla="*/ 97 h 662"/>
                <a:gd name="T44" fmla="*/ 617 w 662"/>
                <a:gd name="T45" fmla="*/ 163 h 662"/>
                <a:gd name="T46" fmla="*/ 650 w 662"/>
                <a:gd name="T47" fmla="*/ 243 h 662"/>
                <a:gd name="T48" fmla="*/ 662 w 662"/>
                <a:gd name="T49" fmla="*/ 331 h 662"/>
                <a:gd name="T50" fmla="*/ 650 w 662"/>
                <a:gd name="T51" fmla="*/ 419 h 662"/>
                <a:gd name="T52" fmla="*/ 617 w 662"/>
                <a:gd name="T53" fmla="*/ 498 h 662"/>
                <a:gd name="T54" fmla="*/ 566 w 662"/>
                <a:gd name="T55" fmla="*/ 565 h 662"/>
                <a:gd name="T56" fmla="*/ 498 w 662"/>
                <a:gd name="T57" fmla="*/ 616 h 662"/>
                <a:gd name="T58" fmla="*/ 420 w 662"/>
                <a:gd name="T59" fmla="*/ 650 h 662"/>
                <a:gd name="T60" fmla="*/ 330 w 662"/>
                <a:gd name="T61" fmla="*/ 662 h 662"/>
                <a:gd name="T62" fmla="*/ 242 w 662"/>
                <a:gd name="T63" fmla="*/ 650 h 662"/>
                <a:gd name="T64" fmla="*/ 163 w 662"/>
                <a:gd name="T65" fmla="*/ 617 h 662"/>
                <a:gd name="T66" fmla="*/ 96 w 662"/>
                <a:gd name="T67" fmla="*/ 565 h 662"/>
                <a:gd name="T68" fmla="*/ 45 w 662"/>
                <a:gd name="T69" fmla="*/ 499 h 662"/>
                <a:gd name="T70" fmla="*/ 11 w 662"/>
                <a:gd name="T71" fmla="*/ 419 h 662"/>
                <a:gd name="T72" fmla="*/ 0 w 662"/>
                <a:gd name="T73" fmla="*/ 331 h 662"/>
                <a:gd name="T74" fmla="*/ 11 w 662"/>
                <a:gd name="T75" fmla="*/ 243 h 662"/>
                <a:gd name="T76" fmla="*/ 45 w 662"/>
                <a:gd name="T77" fmla="*/ 164 h 662"/>
                <a:gd name="T78" fmla="*/ 96 w 662"/>
                <a:gd name="T79" fmla="*/ 97 h 662"/>
                <a:gd name="T80" fmla="*/ 163 w 662"/>
                <a:gd name="T81" fmla="*/ 45 h 662"/>
                <a:gd name="T82" fmla="*/ 242 w 662"/>
                <a:gd name="T83" fmla="*/ 12 h 662"/>
                <a:gd name="T84" fmla="*/ 330 w 662"/>
                <a:gd name="T85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62" h="662">
                  <a:moveTo>
                    <a:pt x="330" y="147"/>
                  </a:moveTo>
                  <a:lnTo>
                    <a:pt x="297" y="150"/>
                  </a:lnTo>
                  <a:lnTo>
                    <a:pt x="266" y="159"/>
                  </a:lnTo>
                  <a:lnTo>
                    <a:pt x="237" y="172"/>
                  </a:lnTo>
                  <a:lnTo>
                    <a:pt x="212" y="190"/>
                  </a:lnTo>
                  <a:lnTo>
                    <a:pt x="190" y="212"/>
                  </a:lnTo>
                  <a:lnTo>
                    <a:pt x="171" y="237"/>
                  </a:lnTo>
                  <a:lnTo>
                    <a:pt x="158" y="267"/>
                  </a:lnTo>
                  <a:lnTo>
                    <a:pt x="150" y="298"/>
                  </a:lnTo>
                  <a:lnTo>
                    <a:pt x="147" y="332"/>
                  </a:lnTo>
                  <a:lnTo>
                    <a:pt x="150" y="366"/>
                  </a:lnTo>
                  <a:lnTo>
                    <a:pt x="158" y="397"/>
                  </a:lnTo>
                  <a:lnTo>
                    <a:pt x="171" y="425"/>
                  </a:lnTo>
                  <a:lnTo>
                    <a:pt x="189" y="451"/>
                  </a:lnTo>
                  <a:lnTo>
                    <a:pt x="212" y="473"/>
                  </a:lnTo>
                  <a:lnTo>
                    <a:pt x="237" y="491"/>
                  </a:lnTo>
                  <a:lnTo>
                    <a:pt x="265" y="504"/>
                  </a:lnTo>
                  <a:lnTo>
                    <a:pt x="297" y="512"/>
                  </a:lnTo>
                  <a:lnTo>
                    <a:pt x="330" y="516"/>
                  </a:lnTo>
                  <a:lnTo>
                    <a:pt x="364" y="512"/>
                  </a:lnTo>
                  <a:lnTo>
                    <a:pt x="396" y="504"/>
                  </a:lnTo>
                  <a:lnTo>
                    <a:pt x="425" y="490"/>
                  </a:lnTo>
                  <a:lnTo>
                    <a:pt x="450" y="473"/>
                  </a:lnTo>
                  <a:lnTo>
                    <a:pt x="472" y="451"/>
                  </a:lnTo>
                  <a:lnTo>
                    <a:pt x="490" y="425"/>
                  </a:lnTo>
                  <a:lnTo>
                    <a:pt x="504" y="396"/>
                  </a:lnTo>
                  <a:lnTo>
                    <a:pt x="512" y="364"/>
                  </a:lnTo>
                  <a:lnTo>
                    <a:pt x="515" y="332"/>
                  </a:lnTo>
                  <a:lnTo>
                    <a:pt x="512" y="298"/>
                  </a:lnTo>
                  <a:lnTo>
                    <a:pt x="504" y="267"/>
                  </a:lnTo>
                  <a:lnTo>
                    <a:pt x="490" y="237"/>
                  </a:lnTo>
                  <a:lnTo>
                    <a:pt x="472" y="212"/>
                  </a:lnTo>
                  <a:lnTo>
                    <a:pt x="450" y="190"/>
                  </a:lnTo>
                  <a:lnTo>
                    <a:pt x="424" y="172"/>
                  </a:lnTo>
                  <a:lnTo>
                    <a:pt x="396" y="159"/>
                  </a:lnTo>
                  <a:lnTo>
                    <a:pt x="364" y="150"/>
                  </a:lnTo>
                  <a:lnTo>
                    <a:pt x="330" y="147"/>
                  </a:lnTo>
                  <a:close/>
                  <a:moveTo>
                    <a:pt x="330" y="0"/>
                  </a:moveTo>
                  <a:lnTo>
                    <a:pt x="376" y="3"/>
                  </a:lnTo>
                  <a:lnTo>
                    <a:pt x="419" y="12"/>
                  </a:lnTo>
                  <a:lnTo>
                    <a:pt x="460" y="25"/>
                  </a:lnTo>
                  <a:lnTo>
                    <a:pt x="498" y="44"/>
                  </a:lnTo>
                  <a:lnTo>
                    <a:pt x="533" y="68"/>
                  </a:lnTo>
                  <a:lnTo>
                    <a:pt x="566" y="97"/>
                  </a:lnTo>
                  <a:lnTo>
                    <a:pt x="593" y="128"/>
                  </a:lnTo>
                  <a:lnTo>
                    <a:pt x="617" y="163"/>
                  </a:lnTo>
                  <a:lnTo>
                    <a:pt x="636" y="202"/>
                  </a:lnTo>
                  <a:lnTo>
                    <a:pt x="650" y="243"/>
                  </a:lnTo>
                  <a:lnTo>
                    <a:pt x="659" y="286"/>
                  </a:lnTo>
                  <a:lnTo>
                    <a:pt x="662" y="331"/>
                  </a:lnTo>
                  <a:lnTo>
                    <a:pt x="659" y="376"/>
                  </a:lnTo>
                  <a:lnTo>
                    <a:pt x="650" y="419"/>
                  </a:lnTo>
                  <a:lnTo>
                    <a:pt x="636" y="460"/>
                  </a:lnTo>
                  <a:lnTo>
                    <a:pt x="617" y="498"/>
                  </a:lnTo>
                  <a:lnTo>
                    <a:pt x="593" y="533"/>
                  </a:lnTo>
                  <a:lnTo>
                    <a:pt x="566" y="565"/>
                  </a:lnTo>
                  <a:lnTo>
                    <a:pt x="534" y="593"/>
                  </a:lnTo>
                  <a:lnTo>
                    <a:pt x="498" y="616"/>
                  </a:lnTo>
                  <a:lnTo>
                    <a:pt x="461" y="636"/>
                  </a:lnTo>
                  <a:lnTo>
                    <a:pt x="420" y="650"/>
                  </a:lnTo>
                  <a:lnTo>
                    <a:pt x="376" y="658"/>
                  </a:lnTo>
                  <a:lnTo>
                    <a:pt x="330" y="662"/>
                  </a:lnTo>
                  <a:lnTo>
                    <a:pt x="285" y="658"/>
                  </a:lnTo>
                  <a:lnTo>
                    <a:pt x="242" y="650"/>
                  </a:lnTo>
                  <a:lnTo>
                    <a:pt x="201" y="636"/>
                  </a:lnTo>
                  <a:lnTo>
                    <a:pt x="163" y="617"/>
                  </a:lnTo>
                  <a:lnTo>
                    <a:pt x="128" y="593"/>
                  </a:lnTo>
                  <a:lnTo>
                    <a:pt x="96" y="565"/>
                  </a:lnTo>
                  <a:lnTo>
                    <a:pt x="68" y="533"/>
                  </a:lnTo>
                  <a:lnTo>
                    <a:pt x="45" y="499"/>
                  </a:lnTo>
                  <a:lnTo>
                    <a:pt x="26" y="460"/>
                  </a:lnTo>
                  <a:lnTo>
                    <a:pt x="11" y="419"/>
                  </a:lnTo>
                  <a:lnTo>
                    <a:pt x="3" y="376"/>
                  </a:lnTo>
                  <a:lnTo>
                    <a:pt x="0" y="331"/>
                  </a:lnTo>
                  <a:lnTo>
                    <a:pt x="3" y="286"/>
                  </a:lnTo>
                  <a:lnTo>
                    <a:pt x="11" y="243"/>
                  </a:lnTo>
                  <a:lnTo>
                    <a:pt x="26" y="202"/>
                  </a:lnTo>
                  <a:lnTo>
                    <a:pt x="45" y="164"/>
                  </a:lnTo>
                  <a:lnTo>
                    <a:pt x="68" y="128"/>
                  </a:lnTo>
                  <a:lnTo>
                    <a:pt x="96" y="97"/>
                  </a:lnTo>
                  <a:lnTo>
                    <a:pt x="128" y="68"/>
                  </a:lnTo>
                  <a:lnTo>
                    <a:pt x="163" y="45"/>
                  </a:lnTo>
                  <a:lnTo>
                    <a:pt x="201" y="25"/>
                  </a:lnTo>
                  <a:lnTo>
                    <a:pt x="242" y="12"/>
                  </a:lnTo>
                  <a:lnTo>
                    <a:pt x="285" y="3"/>
                  </a:lnTo>
                  <a:lnTo>
                    <a:pt x="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69"/>
            <p:cNvSpPr/>
            <p:nvPr/>
          </p:nvSpPr>
          <p:spPr bwMode="auto">
            <a:xfrm>
              <a:off x="4768850" y="2857500"/>
              <a:ext cx="153988" cy="120650"/>
            </a:xfrm>
            <a:custGeom>
              <a:avLst/>
              <a:gdLst>
                <a:gd name="T0" fmla="*/ 736 w 876"/>
                <a:gd name="T1" fmla="*/ 0 h 684"/>
                <a:gd name="T2" fmla="*/ 876 w 876"/>
                <a:gd name="T3" fmla="*/ 51 h 684"/>
                <a:gd name="T4" fmla="*/ 641 w 876"/>
                <a:gd name="T5" fmla="*/ 684 h 684"/>
                <a:gd name="T6" fmla="*/ 0 w 876"/>
                <a:gd name="T7" fmla="*/ 684 h 684"/>
                <a:gd name="T8" fmla="*/ 0 w 876"/>
                <a:gd name="T9" fmla="*/ 537 h 684"/>
                <a:gd name="T10" fmla="*/ 538 w 876"/>
                <a:gd name="T11" fmla="*/ 537 h 684"/>
                <a:gd name="T12" fmla="*/ 736 w 876"/>
                <a:gd name="T13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6" h="684">
                  <a:moveTo>
                    <a:pt x="736" y="0"/>
                  </a:moveTo>
                  <a:lnTo>
                    <a:pt x="876" y="51"/>
                  </a:lnTo>
                  <a:lnTo>
                    <a:pt x="641" y="684"/>
                  </a:lnTo>
                  <a:lnTo>
                    <a:pt x="0" y="684"/>
                  </a:lnTo>
                  <a:lnTo>
                    <a:pt x="0" y="537"/>
                  </a:lnTo>
                  <a:lnTo>
                    <a:pt x="538" y="537"/>
                  </a:lnTo>
                  <a:lnTo>
                    <a:pt x="7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70"/>
            <p:cNvSpPr>
              <a:spLocks noEditPoints="1"/>
            </p:cNvSpPr>
            <p:nvPr/>
          </p:nvSpPr>
          <p:spPr bwMode="auto">
            <a:xfrm>
              <a:off x="4756150" y="2679700"/>
              <a:ext cx="106363" cy="238125"/>
            </a:xfrm>
            <a:custGeom>
              <a:avLst/>
              <a:gdLst>
                <a:gd name="T0" fmla="*/ 366 w 605"/>
                <a:gd name="T1" fmla="*/ 1076 h 1353"/>
                <a:gd name="T2" fmla="*/ 417 w 605"/>
                <a:gd name="T3" fmla="*/ 1045 h 1353"/>
                <a:gd name="T4" fmla="*/ 453 w 605"/>
                <a:gd name="T5" fmla="*/ 1000 h 1353"/>
                <a:gd name="T6" fmla="*/ 473 w 605"/>
                <a:gd name="T7" fmla="*/ 945 h 1353"/>
                <a:gd name="T8" fmla="*/ 473 w 605"/>
                <a:gd name="T9" fmla="*/ 884 h 1353"/>
                <a:gd name="T10" fmla="*/ 453 w 605"/>
                <a:gd name="T11" fmla="*/ 828 h 1353"/>
                <a:gd name="T12" fmla="*/ 417 w 605"/>
                <a:gd name="T13" fmla="*/ 784 h 1353"/>
                <a:gd name="T14" fmla="*/ 366 w 605"/>
                <a:gd name="T15" fmla="*/ 754 h 1353"/>
                <a:gd name="T16" fmla="*/ 212 w 605"/>
                <a:gd name="T17" fmla="*/ 291 h 1353"/>
                <a:gd name="T18" fmla="*/ 168 w 605"/>
                <a:gd name="T19" fmla="*/ 328 h 1353"/>
                <a:gd name="T20" fmla="*/ 138 w 605"/>
                <a:gd name="T21" fmla="*/ 379 h 1353"/>
                <a:gd name="T22" fmla="*/ 128 w 605"/>
                <a:gd name="T23" fmla="*/ 439 h 1353"/>
                <a:gd name="T24" fmla="*/ 138 w 605"/>
                <a:gd name="T25" fmla="*/ 497 h 1353"/>
                <a:gd name="T26" fmla="*/ 168 w 605"/>
                <a:gd name="T27" fmla="*/ 548 h 1353"/>
                <a:gd name="T28" fmla="*/ 212 w 605"/>
                <a:gd name="T29" fmla="*/ 586 h 1353"/>
                <a:gd name="T30" fmla="*/ 237 w 605"/>
                <a:gd name="T31" fmla="*/ 277 h 1353"/>
                <a:gd name="T32" fmla="*/ 366 w 605"/>
                <a:gd name="T33" fmla="*/ 0 h 1353"/>
                <a:gd name="T34" fmla="*/ 406 w 605"/>
                <a:gd name="T35" fmla="*/ 154 h 1353"/>
                <a:gd name="T36" fmla="*/ 479 w 605"/>
                <a:gd name="T37" fmla="*/ 192 h 1353"/>
                <a:gd name="T38" fmla="*/ 536 w 605"/>
                <a:gd name="T39" fmla="*/ 248 h 1353"/>
                <a:gd name="T40" fmla="*/ 579 w 605"/>
                <a:gd name="T41" fmla="*/ 316 h 1353"/>
                <a:gd name="T42" fmla="*/ 601 w 605"/>
                <a:gd name="T43" fmla="*/ 396 h 1353"/>
                <a:gd name="T44" fmla="*/ 475 w 605"/>
                <a:gd name="T45" fmla="*/ 439 h 1353"/>
                <a:gd name="T46" fmla="*/ 465 w 605"/>
                <a:gd name="T47" fmla="*/ 379 h 1353"/>
                <a:gd name="T48" fmla="*/ 437 w 605"/>
                <a:gd name="T49" fmla="*/ 328 h 1353"/>
                <a:gd name="T50" fmla="*/ 393 w 605"/>
                <a:gd name="T51" fmla="*/ 291 h 1353"/>
                <a:gd name="T52" fmla="*/ 366 w 605"/>
                <a:gd name="T53" fmla="*/ 619 h 1353"/>
                <a:gd name="T54" fmla="*/ 444 w 605"/>
                <a:gd name="T55" fmla="*/ 648 h 1353"/>
                <a:gd name="T56" fmla="*/ 509 w 605"/>
                <a:gd name="T57" fmla="*/ 694 h 1353"/>
                <a:gd name="T58" fmla="*/ 561 w 605"/>
                <a:gd name="T59" fmla="*/ 757 h 1353"/>
                <a:gd name="T60" fmla="*/ 593 w 605"/>
                <a:gd name="T61" fmla="*/ 831 h 1353"/>
                <a:gd name="T62" fmla="*/ 605 w 605"/>
                <a:gd name="T63" fmla="*/ 914 h 1353"/>
                <a:gd name="T64" fmla="*/ 593 w 605"/>
                <a:gd name="T65" fmla="*/ 998 h 1353"/>
                <a:gd name="T66" fmla="*/ 561 w 605"/>
                <a:gd name="T67" fmla="*/ 1073 h 1353"/>
                <a:gd name="T68" fmla="*/ 509 w 605"/>
                <a:gd name="T69" fmla="*/ 1135 h 1353"/>
                <a:gd name="T70" fmla="*/ 444 w 605"/>
                <a:gd name="T71" fmla="*/ 1182 h 1353"/>
                <a:gd name="T72" fmla="*/ 366 w 605"/>
                <a:gd name="T73" fmla="*/ 1210 h 1353"/>
                <a:gd name="T74" fmla="*/ 237 w 605"/>
                <a:gd name="T75" fmla="*/ 1353 h 1353"/>
                <a:gd name="T76" fmla="*/ 198 w 605"/>
                <a:gd name="T77" fmla="*/ 1199 h 1353"/>
                <a:gd name="T78" fmla="*/ 126 w 605"/>
                <a:gd name="T79" fmla="*/ 1161 h 1353"/>
                <a:gd name="T80" fmla="*/ 67 w 605"/>
                <a:gd name="T81" fmla="*/ 1105 h 1353"/>
                <a:gd name="T82" fmla="*/ 25 w 605"/>
                <a:gd name="T83" fmla="*/ 1036 h 1353"/>
                <a:gd name="T84" fmla="*/ 2 w 605"/>
                <a:gd name="T85" fmla="*/ 957 h 1353"/>
                <a:gd name="T86" fmla="*/ 128 w 605"/>
                <a:gd name="T87" fmla="*/ 914 h 1353"/>
                <a:gd name="T88" fmla="*/ 138 w 605"/>
                <a:gd name="T89" fmla="*/ 973 h 1353"/>
                <a:gd name="T90" fmla="*/ 168 w 605"/>
                <a:gd name="T91" fmla="*/ 1023 h 1353"/>
                <a:gd name="T92" fmla="*/ 212 w 605"/>
                <a:gd name="T93" fmla="*/ 1061 h 1353"/>
                <a:gd name="T94" fmla="*/ 237 w 605"/>
                <a:gd name="T95" fmla="*/ 733 h 1353"/>
                <a:gd name="T96" fmla="*/ 160 w 605"/>
                <a:gd name="T97" fmla="*/ 704 h 1353"/>
                <a:gd name="T98" fmla="*/ 95 w 605"/>
                <a:gd name="T99" fmla="*/ 658 h 1353"/>
                <a:gd name="T100" fmla="*/ 44 w 605"/>
                <a:gd name="T101" fmla="*/ 595 h 1353"/>
                <a:gd name="T102" fmla="*/ 11 w 605"/>
                <a:gd name="T103" fmla="*/ 521 h 1353"/>
                <a:gd name="T104" fmla="*/ 0 w 605"/>
                <a:gd name="T105" fmla="*/ 438 h 1353"/>
                <a:gd name="T106" fmla="*/ 11 w 605"/>
                <a:gd name="T107" fmla="*/ 354 h 1353"/>
                <a:gd name="T108" fmla="*/ 44 w 605"/>
                <a:gd name="T109" fmla="*/ 279 h 1353"/>
                <a:gd name="T110" fmla="*/ 95 w 605"/>
                <a:gd name="T111" fmla="*/ 217 h 1353"/>
                <a:gd name="T112" fmla="*/ 160 w 605"/>
                <a:gd name="T113" fmla="*/ 170 h 1353"/>
                <a:gd name="T114" fmla="*/ 237 w 605"/>
                <a:gd name="T115" fmla="*/ 142 h 1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5" h="1353">
                  <a:moveTo>
                    <a:pt x="366" y="754"/>
                  </a:moveTo>
                  <a:lnTo>
                    <a:pt x="366" y="1076"/>
                  </a:lnTo>
                  <a:lnTo>
                    <a:pt x="393" y="1062"/>
                  </a:lnTo>
                  <a:lnTo>
                    <a:pt x="417" y="1045"/>
                  </a:lnTo>
                  <a:lnTo>
                    <a:pt x="437" y="1024"/>
                  </a:lnTo>
                  <a:lnTo>
                    <a:pt x="453" y="1000"/>
                  </a:lnTo>
                  <a:lnTo>
                    <a:pt x="465" y="974"/>
                  </a:lnTo>
                  <a:lnTo>
                    <a:pt x="473" y="945"/>
                  </a:lnTo>
                  <a:lnTo>
                    <a:pt x="475" y="914"/>
                  </a:lnTo>
                  <a:lnTo>
                    <a:pt x="473" y="884"/>
                  </a:lnTo>
                  <a:lnTo>
                    <a:pt x="465" y="855"/>
                  </a:lnTo>
                  <a:lnTo>
                    <a:pt x="453" y="828"/>
                  </a:lnTo>
                  <a:lnTo>
                    <a:pt x="437" y="805"/>
                  </a:lnTo>
                  <a:lnTo>
                    <a:pt x="417" y="784"/>
                  </a:lnTo>
                  <a:lnTo>
                    <a:pt x="393" y="767"/>
                  </a:lnTo>
                  <a:lnTo>
                    <a:pt x="366" y="754"/>
                  </a:lnTo>
                  <a:close/>
                  <a:moveTo>
                    <a:pt x="237" y="277"/>
                  </a:moveTo>
                  <a:lnTo>
                    <a:pt x="212" y="291"/>
                  </a:lnTo>
                  <a:lnTo>
                    <a:pt x="188" y="307"/>
                  </a:lnTo>
                  <a:lnTo>
                    <a:pt x="168" y="328"/>
                  </a:lnTo>
                  <a:lnTo>
                    <a:pt x="151" y="353"/>
                  </a:lnTo>
                  <a:lnTo>
                    <a:pt x="138" y="379"/>
                  </a:lnTo>
                  <a:lnTo>
                    <a:pt x="131" y="407"/>
                  </a:lnTo>
                  <a:lnTo>
                    <a:pt x="128" y="439"/>
                  </a:lnTo>
                  <a:lnTo>
                    <a:pt x="131" y="468"/>
                  </a:lnTo>
                  <a:lnTo>
                    <a:pt x="138" y="497"/>
                  </a:lnTo>
                  <a:lnTo>
                    <a:pt x="151" y="524"/>
                  </a:lnTo>
                  <a:lnTo>
                    <a:pt x="168" y="548"/>
                  </a:lnTo>
                  <a:lnTo>
                    <a:pt x="188" y="569"/>
                  </a:lnTo>
                  <a:lnTo>
                    <a:pt x="212" y="586"/>
                  </a:lnTo>
                  <a:lnTo>
                    <a:pt x="237" y="599"/>
                  </a:lnTo>
                  <a:lnTo>
                    <a:pt x="237" y="277"/>
                  </a:lnTo>
                  <a:close/>
                  <a:moveTo>
                    <a:pt x="237" y="0"/>
                  </a:moveTo>
                  <a:lnTo>
                    <a:pt x="366" y="0"/>
                  </a:lnTo>
                  <a:lnTo>
                    <a:pt x="366" y="143"/>
                  </a:lnTo>
                  <a:lnTo>
                    <a:pt x="406" y="154"/>
                  </a:lnTo>
                  <a:lnTo>
                    <a:pt x="444" y="171"/>
                  </a:lnTo>
                  <a:lnTo>
                    <a:pt x="479" y="192"/>
                  </a:lnTo>
                  <a:lnTo>
                    <a:pt x="509" y="218"/>
                  </a:lnTo>
                  <a:lnTo>
                    <a:pt x="536" y="248"/>
                  </a:lnTo>
                  <a:lnTo>
                    <a:pt x="561" y="280"/>
                  </a:lnTo>
                  <a:lnTo>
                    <a:pt x="579" y="316"/>
                  </a:lnTo>
                  <a:lnTo>
                    <a:pt x="593" y="355"/>
                  </a:lnTo>
                  <a:lnTo>
                    <a:pt x="601" y="396"/>
                  </a:lnTo>
                  <a:lnTo>
                    <a:pt x="605" y="439"/>
                  </a:lnTo>
                  <a:lnTo>
                    <a:pt x="475" y="439"/>
                  </a:lnTo>
                  <a:lnTo>
                    <a:pt x="473" y="407"/>
                  </a:lnTo>
                  <a:lnTo>
                    <a:pt x="465" y="379"/>
                  </a:lnTo>
                  <a:lnTo>
                    <a:pt x="453" y="353"/>
                  </a:lnTo>
                  <a:lnTo>
                    <a:pt x="437" y="328"/>
                  </a:lnTo>
                  <a:lnTo>
                    <a:pt x="417" y="307"/>
                  </a:lnTo>
                  <a:lnTo>
                    <a:pt x="393" y="291"/>
                  </a:lnTo>
                  <a:lnTo>
                    <a:pt x="366" y="277"/>
                  </a:lnTo>
                  <a:lnTo>
                    <a:pt x="366" y="619"/>
                  </a:lnTo>
                  <a:lnTo>
                    <a:pt x="406" y="631"/>
                  </a:lnTo>
                  <a:lnTo>
                    <a:pt x="444" y="648"/>
                  </a:lnTo>
                  <a:lnTo>
                    <a:pt x="479" y="669"/>
                  </a:lnTo>
                  <a:lnTo>
                    <a:pt x="509" y="694"/>
                  </a:lnTo>
                  <a:lnTo>
                    <a:pt x="536" y="724"/>
                  </a:lnTo>
                  <a:lnTo>
                    <a:pt x="561" y="757"/>
                  </a:lnTo>
                  <a:lnTo>
                    <a:pt x="579" y="792"/>
                  </a:lnTo>
                  <a:lnTo>
                    <a:pt x="593" y="831"/>
                  </a:lnTo>
                  <a:lnTo>
                    <a:pt x="601" y="872"/>
                  </a:lnTo>
                  <a:lnTo>
                    <a:pt x="605" y="914"/>
                  </a:lnTo>
                  <a:lnTo>
                    <a:pt x="601" y="957"/>
                  </a:lnTo>
                  <a:lnTo>
                    <a:pt x="593" y="998"/>
                  </a:lnTo>
                  <a:lnTo>
                    <a:pt x="579" y="1036"/>
                  </a:lnTo>
                  <a:lnTo>
                    <a:pt x="561" y="1073"/>
                  </a:lnTo>
                  <a:lnTo>
                    <a:pt x="536" y="1105"/>
                  </a:lnTo>
                  <a:lnTo>
                    <a:pt x="509" y="1135"/>
                  </a:lnTo>
                  <a:lnTo>
                    <a:pt x="479" y="1161"/>
                  </a:lnTo>
                  <a:lnTo>
                    <a:pt x="444" y="1182"/>
                  </a:lnTo>
                  <a:lnTo>
                    <a:pt x="406" y="1199"/>
                  </a:lnTo>
                  <a:lnTo>
                    <a:pt x="366" y="1210"/>
                  </a:lnTo>
                  <a:lnTo>
                    <a:pt x="366" y="1353"/>
                  </a:lnTo>
                  <a:lnTo>
                    <a:pt x="237" y="1353"/>
                  </a:lnTo>
                  <a:lnTo>
                    <a:pt x="237" y="1210"/>
                  </a:lnTo>
                  <a:lnTo>
                    <a:pt x="198" y="1199"/>
                  </a:lnTo>
                  <a:lnTo>
                    <a:pt x="160" y="1182"/>
                  </a:lnTo>
                  <a:lnTo>
                    <a:pt x="126" y="1161"/>
                  </a:lnTo>
                  <a:lnTo>
                    <a:pt x="95" y="1135"/>
                  </a:lnTo>
                  <a:lnTo>
                    <a:pt x="67" y="1105"/>
                  </a:lnTo>
                  <a:lnTo>
                    <a:pt x="44" y="1073"/>
                  </a:lnTo>
                  <a:lnTo>
                    <a:pt x="25" y="1036"/>
                  </a:lnTo>
                  <a:lnTo>
                    <a:pt x="11" y="998"/>
                  </a:lnTo>
                  <a:lnTo>
                    <a:pt x="2" y="957"/>
                  </a:lnTo>
                  <a:lnTo>
                    <a:pt x="0" y="914"/>
                  </a:lnTo>
                  <a:lnTo>
                    <a:pt x="128" y="914"/>
                  </a:lnTo>
                  <a:lnTo>
                    <a:pt x="131" y="945"/>
                  </a:lnTo>
                  <a:lnTo>
                    <a:pt x="138" y="973"/>
                  </a:lnTo>
                  <a:lnTo>
                    <a:pt x="151" y="1000"/>
                  </a:lnTo>
                  <a:lnTo>
                    <a:pt x="168" y="1023"/>
                  </a:lnTo>
                  <a:lnTo>
                    <a:pt x="188" y="1044"/>
                  </a:lnTo>
                  <a:lnTo>
                    <a:pt x="212" y="1061"/>
                  </a:lnTo>
                  <a:lnTo>
                    <a:pt x="237" y="1075"/>
                  </a:lnTo>
                  <a:lnTo>
                    <a:pt x="237" y="733"/>
                  </a:lnTo>
                  <a:lnTo>
                    <a:pt x="198" y="721"/>
                  </a:lnTo>
                  <a:lnTo>
                    <a:pt x="160" y="704"/>
                  </a:lnTo>
                  <a:lnTo>
                    <a:pt x="126" y="683"/>
                  </a:lnTo>
                  <a:lnTo>
                    <a:pt x="95" y="658"/>
                  </a:lnTo>
                  <a:lnTo>
                    <a:pt x="67" y="629"/>
                  </a:lnTo>
                  <a:lnTo>
                    <a:pt x="44" y="595"/>
                  </a:lnTo>
                  <a:lnTo>
                    <a:pt x="25" y="559"/>
                  </a:lnTo>
                  <a:lnTo>
                    <a:pt x="11" y="521"/>
                  </a:lnTo>
                  <a:lnTo>
                    <a:pt x="2" y="480"/>
                  </a:lnTo>
                  <a:lnTo>
                    <a:pt x="0" y="438"/>
                  </a:lnTo>
                  <a:lnTo>
                    <a:pt x="2" y="395"/>
                  </a:lnTo>
                  <a:lnTo>
                    <a:pt x="11" y="354"/>
                  </a:lnTo>
                  <a:lnTo>
                    <a:pt x="25" y="316"/>
                  </a:lnTo>
                  <a:lnTo>
                    <a:pt x="44" y="279"/>
                  </a:lnTo>
                  <a:lnTo>
                    <a:pt x="67" y="247"/>
                  </a:lnTo>
                  <a:lnTo>
                    <a:pt x="95" y="217"/>
                  </a:lnTo>
                  <a:lnTo>
                    <a:pt x="126" y="192"/>
                  </a:lnTo>
                  <a:lnTo>
                    <a:pt x="160" y="170"/>
                  </a:lnTo>
                  <a:lnTo>
                    <a:pt x="198" y="153"/>
                  </a:lnTo>
                  <a:lnTo>
                    <a:pt x="237" y="142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37"/>
          <p:cNvGrpSpPr/>
          <p:nvPr/>
        </p:nvGrpSpPr>
        <p:grpSpPr>
          <a:xfrm>
            <a:off x="7055834" y="1289753"/>
            <a:ext cx="374650" cy="484188"/>
            <a:chOff x="5359400" y="2787650"/>
            <a:chExt cx="374650" cy="484188"/>
          </a:xfrm>
          <a:solidFill>
            <a:srgbClr val="0070C0"/>
          </a:solidFill>
          <a:effectLst>
            <a:outerShdw blurRad="177800" sx="104000" sy="104000" algn="ctr" rotWithShape="0">
              <a:prstClr val="black">
                <a:alpha val="40000"/>
              </a:prstClr>
            </a:outerShdw>
          </a:effectLst>
        </p:grpSpPr>
        <p:sp>
          <p:nvSpPr>
            <p:cNvPr id="29" name="Freeform 75"/>
            <p:cNvSpPr>
              <a:spLocks noEditPoints="1"/>
            </p:cNvSpPr>
            <p:nvPr/>
          </p:nvSpPr>
          <p:spPr bwMode="auto">
            <a:xfrm>
              <a:off x="5445125" y="2787650"/>
              <a:ext cx="201613" cy="201612"/>
            </a:xfrm>
            <a:custGeom>
              <a:avLst/>
              <a:gdLst>
                <a:gd name="T0" fmla="*/ 519 w 1137"/>
                <a:gd name="T1" fmla="*/ 159 h 1139"/>
                <a:gd name="T2" fmla="*/ 427 w 1137"/>
                <a:gd name="T3" fmla="*/ 180 h 1139"/>
                <a:gd name="T4" fmla="*/ 344 w 1137"/>
                <a:gd name="T5" fmla="*/ 220 h 1139"/>
                <a:gd name="T6" fmla="*/ 272 w 1137"/>
                <a:gd name="T7" fmla="*/ 278 h 1139"/>
                <a:gd name="T8" fmla="*/ 214 w 1137"/>
                <a:gd name="T9" fmla="*/ 350 h 1139"/>
                <a:gd name="T10" fmla="*/ 172 w 1137"/>
                <a:gd name="T11" fmla="*/ 433 h 1139"/>
                <a:gd name="T12" fmla="*/ 150 w 1137"/>
                <a:gd name="T13" fmla="*/ 527 h 1139"/>
                <a:gd name="T14" fmla="*/ 150 w 1137"/>
                <a:gd name="T15" fmla="*/ 626 h 1139"/>
                <a:gd name="T16" fmla="*/ 171 w 1137"/>
                <a:gd name="T17" fmla="*/ 718 h 1139"/>
                <a:gd name="T18" fmla="*/ 211 w 1137"/>
                <a:gd name="T19" fmla="*/ 802 h 1139"/>
                <a:gd name="T20" fmla="*/ 269 w 1137"/>
                <a:gd name="T21" fmla="*/ 874 h 1139"/>
                <a:gd name="T22" fmla="*/ 341 w 1137"/>
                <a:gd name="T23" fmla="*/ 932 h 1139"/>
                <a:gd name="T24" fmla="*/ 424 w 1137"/>
                <a:gd name="T25" fmla="*/ 974 h 1139"/>
                <a:gd name="T26" fmla="*/ 518 w 1137"/>
                <a:gd name="T27" fmla="*/ 996 h 1139"/>
                <a:gd name="T28" fmla="*/ 617 w 1137"/>
                <a:gd name="T29" fmla="*/ 996 h 1139"/>
                <a:gd name="T30" fmla="*/ 709 w 1137"/>
                <a:gd name="T31" fmla="*/ 975 h 1139"/>
                <a:gd name="T32" fmla="*/ 792 w 1137"/>
                <a:gd name="T33" fmla="*/ 934 h 1139"/>
                <a:gd name="T34" fmla="*/ 865 w 1137"/>
                <a:gd name="T35" fmla="*/ 877 h 1139"/>
                <a:gd name="T36" fmla="*/ 924 w 1137"/>
                <a:gd name="T37" fmla="*/ 805 h 1139"/>
                <a:gd name="T38" fmla="*/ 965 w 1137"/>
                <a:gd name="T39" fmla="*/ 720 h 1139"/>
                <a:gd name="T40" fmla="*/ 987 w 1137"/>
                <a:gd name="T41" fmla="*/ 626 h 1139"/>
                <a:gd name="T42" fmla="*/ 987 w 1137"/>
                <a:gd name="T43" fmla="*/ 523 h 1139"/>
                <a:gd name="T44" fmla="*/ 962 w 1137"/>
                <a:gd name="T45" fmla="*/ 423 h 1139"/>
                <a:gd name="T46" fmla="*/ 915 w 1137"/>
                <a:gd name="T47" fmla="*/ 335 h 1139"/>
                <a:gd name="T48" fmla="*/ 850 w 1137"/>
                <a:gd name="T49" fmla="*/ 261 h 1139"/>
                <a:gd name="T50" fmla="*/ 768 w 1137"/>
                <a:gd name="T51" fmla="*/ 204 h 1139"/>
                <a:gd name="T52" fmla="*/ 674 w 1137"/>
                <a:gd name="T53" fmla="*/ 168 h 1139"/>
                <a:gd name="T54" fmla="*/ 568 w 1137"/>
                <a:gd name="T55" fmla="*/ 156 h 1139"/>
                <a:gd name="T56" fmla="*/ 627 w 1137"/>
                <a:gd name="T57" fmla="*/ 4 h 1139"/>
                <a:gd name="T58" fmla="*/ 738 w 1137"/>
                <a:gd name="T59" fmla="*/ 26 h 1139"/>
                <a:gd name="T60" fmla="*/ 841 w 1137"/>
                <a:gd name="T61" fmla="*/ 68 h 1139"/>
                <a:gd name="T62" fmla="*/ 932 w 1137"/>
                <a:gd name="T63" fmla="*/ 129 h 1139"/>
                <a:gd name="T64" fmla="*/ 1008 w 1137"/>
                <a:gd name="T65" fmla="*/ 206 h 1139"/>
                <a:gd name="T66" fmla="*/ 1069 w 1137"/>
                <a:gd name="T67" fmla="*/ 297 h 1139"/>
                <a:gd name="T68" fmla="*/ 1112 w 1137"/>
                <a:gd name="T69" fmla="*/ 399 h 1139"/>
                <a:gd name="T70" fmla="*/ 1134 w 1137"/>
                <a:gd name="T71" fmla="*/ 511 h 1139"/>
                <a:gd name="T72" fmla="*/ 1134 w 1137"/>
                <a:gd name="T73" fmla="*/ 628 h 1139"/>
                <a:gd name="T74" fmla="*/ 1112 w 1137"/>
                <a:gd name="T75" fmla="*/ 740 h 1139"/>
                <a:gd name="T76" fmla="*/ 1069 w 1137"/>
                <a:gd name="T77" fmla="*/ 843 h 1139"/>
                <a:gd name="T78" fmla="*/ 1008 w 1137"/>
                <a:gd name="T79" fmla="*/ 934 h 1139"/>
                <a:gd name="T80" fmla="*/ 932 w 1137"/>
                <a:gd name="T81" fmla="*/ 1011 h 1139"/>
                <a:gd name="T82" fmla="*/ 841 w 1137"/>
                <a:gd name="T83" fmla="*/ 1071 h 1139"/>
                <a:gd name="T84" fmla="*/ 738 w 1137"/>
                <a:gd name="T85" fmla="*/ 1114 h 1139"/>
                <a:gd name="T86" fmla="*/ 627 w 1137"/>
                <a:gd name="T87" fmla="*/ 1136 h 1139"/>
                <a:gd name="T88" fmla="*/ 511 w 1137"/>
                <a:gd name="T89" fmla="*/ 1136 h 1139"/>
                <a:gd name="T90" fmla="*/ 401 w 1137"/>
                <a:gd name="T91" fmla="*/ 1114 h 1139"/>
                <a:gd name="T92" fmla="*/ 299 w 1137"/>
                <a:gd name="T93" fmla="*/ 1071 h 1139"/>
                <a:gd name="T94" fmla="*/ 208 w 1137"/>
                <a:gd name="T95" fmla="*/ 1011 h 1139"/>
                <a:gd name="T96" fmla="*/ 131 w 1137"/>
                <a:gd name="T97" fmla="*/ 934 h 1139"/>
                <a:gd name="T98" fmla="*/ 69 w 1137"/>
                <a:gd name="T99" fmla="*/ 843 h 1139"/>
                <a:gd name="T100" fmla="*/ 25 w 1137"/>
                <a:gd name="T101" fmla="*/ 740 h 1139"/>
                <a:gd name="T102" fmla="*/ 3 w 1137"/>
                <a:gd name="T103" fmla="*/ 628 h 1139"/>
                <a:gd name="T104" fmla="*/ 3 w 1137"/>
                <a:gd name="T105" fmla="*/ 511 h 1139"/>
                <a:gd name="T106" fmla="*/ 25 w 1137"/>
                <a:gd name="T107" fmla="*/ 399 h 1139"/>
                <a:gd name="T108" fmla="*/ 68 w 1137"/>
                <a:gd name="T109" fmla="*/ 297 h 1139"/>
                <a:gd name="T110" fmla="*/ 128 w 1137"/>
                <a:gd name="T111" fmla="*/ 206 h 1139"/>
                <a:gd name="T112" fmla="*/ 205 w 1137"/>
                <a:gd name="T113" fmla="*/ 129 h 1139"/>
                <a:gd name="T114" fmla="*/ 296 w 1137"/>
                <a:gd name="T115" fmla="*/ 68 h 1139"/>
                <a:gd name="T116" fmla="*/ 398 w 1137"/>
                <a:gd name="T117" fmla="*/ 26 h 1139"/>
                <a:gd name="T118" fmla="*/ 510 w 1137"/>
                <a:gd name="T119" fmla="*/ 4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7" h="1139">
                  <a:moveTo>
                    <a:pt x="568" y="156"/>
                  </a:moveTo>
                  <a:lnTo>
                    <a:pt x="519" y="159"/>
                  </a:lnTo>
                  <a:lnTo>
                    <a:pt x="473" y="166"/>
                  </a:lnTo>
                  <a:lnTo>
                    <a:pt x="427" y="180"/>
                  </a:lnTo>
                  <a:lnTo>
                    <a:pt x="385" y="198"/>
                  </a:lnTo>
                  <a:lnTo>
                    <a:pt x="344" y="220"/>
                  </a:lnTo>
                  <a:lnTo>
                    <a:pt x="307" y="247"/>
                  </a:lnTo>
                  <a:lnTo>
                    <a:pt x="272" y="278"/>
                  </a:lnTo>
                  <a:lnTo>
                    <a:pt x="241" y="312"/>
                  </a:lnTo>
                  <a:lnTo>
                    <a:pt x="214" y="350"/>
                  </a:lnTo>
                  <a:lnTo>
                    <a:pt x="190" y="390"/>
                  </a:lnTo>
                  <a:lnTo>
                    <a:pt x="172" y="433"/>
                  </a:lnTo>
                  <a:lnTo>
                    <a:pt x="159" y="480"/>
                  </a:lnTo>
                  <a:lnTo>
                    <a:pt x="150" y="527"/>
                  </a:lnTo>
                  <a:lnTo>
                    <a:pt x="147" y="578"/>
                  </a:lnTo>
                  <a:lnTo>
                    <a:pt x="150" y="626"/>
                  </a:lnTo>
                  <a:lnTo>
                    <a:pt x="157" y="673"/>
                  </a:lnTo>
                  <a:lnTo>
                    <a:pt x="171" y="718"/>
                  </a:lnTo>
                  <a:lnTo>
                    <a:pt x="189" y="761"/>
                  </a:lnTo>
                  <a:lnTo>
                    <a:pt x="211" y="802"/>
                  </a:lnTo>
                  <a:lnTo>
                    <a:pt x="238" y="840"/>
                  </a:lnTo>
                  <a:lnTo>
                    <a:pt x="269" y="874"/>
                  </a:lnTo>
                  <a:lnTo>
                    <a:pt x="304" y="905"/>
                  </a:lnTo>
                  <a:lnTo>
                    <a:pt x="341" y="932"/>
                  </a:lnTo>
                  <a:lnTo>
                    <a:pt x="381" y="956"/>
                  </a:lnTo>
                  <a:lnTo>
                    <a:pt x="424" y="974"/>
                  </a:lnTo>
                  <a:lnTo>
                    <a:pt x="471" y="987"/>
                  </a:lnTo>
                  <a:lnTo>
                    <a:pt x="518" y="996"/>
                  </a:lnTo>
                  <a:lnTo>
                    <a:pt x="568" y="999"/>
                  </a:lnTo>
                  <a:lnTo>
                    <a:pt x="617" y="996"/>
                  </a:lnTo>
                  <a:lnTo>
                    <a:pt x="663" y="987"/>
                  </a:lnTo>
                  <a:lnTo>
                    <a:pt x="709" y="975"/>
                  </a:lnTo>
                  <a:lnTo>
                    <a:pt x="752" y="957"/>
                  </a:lnTo>
                  <a:lnTo>
                    <a:pt x="792" y="934"/>
                  </a:lnTo>
                  <a:lnTo>
                    <a:pt x="830" y="907"/>
                  </a:lnTo>
                  <a:lnTo>
                    <a:pt x="865" y="877"/>
                  </a:lnTo>
                  <a:lnTo>
                    <a:pt x="896" y="842"/>
                  </a:lnTo>
                  <a:lnTo>
                    <a:pt x="924" y="805"/>
                  </a:lnTo>
                  <a:lnTo>
                    <a:pt x="946" y="764"/>
                  </a:lnTo>
                  <a:lnTo>
                    <a:pt x="965" y="720"/>
                  </a:lnTo>
                  <a:lnTo>
                    <a:pt x="979" y="675"/>
                  </a:lnTo>
                  <a:lnTo>
                    <a:pt x="987" y="626"/>
                  </a:lnTo>
                  <a:lnTo>
                    <a:pt x="990" y="577"/>
                  </a:lnTo>
                  <a:lnTo>
                    <a:pt x="987" y="523"/>
                  </a:lnTo>
                  <a:lnTo>
                    <a:pt x="978" y="472"/>
                  </a:lnTo>
                  <a:lnTo>
                    <a:pt x="962" y="423"/>
                  </a:lnTo>
                  <a:lnTo>
                    <a:pt x="942" y="377"/>
                  </a:lnTo>
                  <a:lnTo>
                    <a:pt x="915" y="335"/>
                  </a:lnTo>
                  <a:lnTo>
                    <a:pt x="884" y="296"/>
                  </a:lnTo>
                  <a:lnTo>
                    <a:pt x="850" y="261"/>
                  </a:lnTo>
                  <a:lnTo>
                    <a:pt x="810" y="231"/>
                  </a:lnTo>
                  <a:lnTo>
                    <a:pt x="768" y="204"/>
                  </a:lnTo>
                  <a:lnTo>
                    <a:pt x="723" y="183"/>
                  </a:lnTo>
                  <a:lnTo>
                    <a:pt x="674" y="168"/>
                  </a:lnTo>
                  <a:lnTo>
                    <a:pt x="622" y="159"/>
                  </a:lnTo>
                  <a:lnTo>
                    <a:pt x="568" y="156"/>
                  </a:lnTo>
                  <a:close/>
                  <a:moveTo>
                    <a:pt x="568" y="0"/>
                  </a:moveTo>
                  <a:lnTo>
                    <a:pt x="627" y="4"/>
                  </a:lnTo>
                  <a:lnTo>
                    <a:pt x="684" y="12"/>
                  </a:lnTo>
                  <a:lnTo>
                    <a:pt x="738" y="26"/>
                  </a:lnTo>
                  <a:lnTo>
                    <a:pt x="791" y="45"/>
                  </a:lnTo>
                  <a:lnTo>
                    <a:pt x="841" y="68"/>
                  </a:lnTo>
                  <a:lnTo>
                    <a:pt x="888" y="97"/>
                  </a:lnTo>
                  <a:lnTo>
                    <a:pt x="932" y="129"/>
                  </a:lnTo>
                  <a:lnTo>
                    <a:pt x="972" y="166"/>
                  </a:lnTo>
                  <a:lnTo>
                    <a:pt x="1008" y="206"/>
                  </a:lnTo>
                  <a:lnTo>
                    <a:pt x="1041" y="250"/>
                  </a:lnTo>
                  <a:lnTo>
                    <a:pt x="1069" y="297"/>
                  </a:lnTo>
                  <a:lnTo>
                    <a:pt x="1093" y="347"/>
                  </a:lnTo>
                  <a:lnTo>
                    <a:pt x="1112" y="399"/>
                  </a:lnTo>
                  <a:lnTo>
                    <a:pt x="1126" y="454"/>
                  </a:lnTo>
                  <a:lnTo>
                    <a:pt x="1134" y="511"/>
                  </a:lnTo>
                  <a:lnTo>
                    <a:pt x="1137" y="569"/>
                  </a:lnTo>
                  <a:lnTo>
                    <a:pt x="1134" y="628"/>
                  </a:lnTo>
                  <a:lnTo>
                    <a:pt x="1126" y="685"/>
                  </a:lnTo>
                  <a:lnTo>
                    <a:pt x="1112" y="740"/>
                  </a:lnTo>
                  <a:lnTo>
                    <a:pt x="1093" y="793"/>
                  </a:lnTo>
                  <a:lnTo>
                    <a:pt x="1069" y="843"/>
                  </a:lnTo>
                  <a:lnTo>
                    <a:pt x="1041" y="890"/>
                  </a:lnTo>
                  <a:lnTo>
                    <a:pt x="1008" y="934"/>
                  </a:lnTo>
                  <a:lnTo>
                    <a:pt x="972" y="974"/>
                  </a:lnTo>
                  <a:lnTo>
                    <a:pt x="932" y="1011"/>
                  </a:lnTo>
                  <a:lnTo>
                    <a:pt x="888" y="1043"/>
                  </a:lnTo>
                  <a:lnTo>
                    <a:pt x="841" y="1071"/>
                  </a:lnTo>
                  <a:lnTo>
                    <a:pt x="791" y="1095"/>
                  </a:lnTo>
                  <a:lnTo>
                    <a:pt x="738" y="1114"/>
                  </a:lnTo>
                  <a:lnTo>
                    <a:pt x="684" y="1128"/>
                  </a:lnTo>
                  <a:lnTo>
                    <a:pt x="627" y="1136"/>
                  </a:lnTo>
                  <a:lnTo>
                    <a:pt x="568" y="1139"/>
                  </a:lnTo>
                  <a:lnTo>
                    <a:pt x="511" y="1136"/>
                  </a:lnTo>
                  <a:lnTo>
                    <a:pt x="455" y="1128"/>
                  </a:lnTo>
                  <a:lnTo>
                    <a:pt x="401" y="1114"/>
                  </a:lnTo>
                  <a:lnTo>
                    <a:pt x="349" y="1095"/>
                  </a:lnTo>
                  <a:lnTo>
                    <a:pt x="299" y="1071"/>
                  </a:lnTo>
                  <a:lnTo>
                    <a:pt x="252" y="1043"/>
                  </a:lnTo>
                  <a:lnTo>
                    <a:pt x="208" y="1011"/>
                  </a:lnTo>
                  <a:lnTo>
                    <a:pt x="168" y="974"/>
                  </a:lnTo>
                  <a:lnTo>
                    <a:pt x="131" y="934"/>
                  </a:lnTo>
                  <a:lnTo>
                    <a:pt x="98" y="890"/>
                  </a:lnTo>
                  <a:lnTo>
                    <a:pt x="69" y="843"/>
                  </a:lnTo>
                  <a:lnTo>
                    <a:pt x="45" y="793"/>
                  </a:lnTo>
                  <a:lnTo>
                    <a:pt x="25" y="740"/>
                  </a:lnTo>
                  <a:lnTo>
                    <a:pt x="11" y="685"/>
                  </a:lnTo>
                  <a:lnTo>
                    <a:pt x="3" y="628"/>
                  </a:lnTo>
                  <a:lnTo>
                    <a:pt x="0" y="569"/>
                  </a:lnTo>
                  <a:lnTo>
                    <a:pt x="3" y="511"/>
                  </a:lnTo>
                  <a:lnTo>
                    <a:pt x="11" y="454"/>
                  </a:lnTo>
                  <a:lnTo>
                    <a:pt x="25" y="399"/>
                  </a:lnTo>
                  <a:lnTo>
                    <a:pt x="44" y="347"/>
                  </a:lnTo>
                  <a:lnTo>
                    <a:pt x="68" y="297"/>
                  </a:lnTo>
                  <a:lnTo>
                    <a:pt x="96" y="250"/>
                  </a:lnTo>
                  <a:lnTo>
                    <a:pt x="128" y="206"/>
                  </a:lnTo>
                  <a:lnTo>
                    <a:pt x="165" y="166"/>
                  </a:lnTo>
                  <a:lnTo>
                    <a:pt x="205" y="129"/>
                  </a:lnTo>
                  <a:lnTo>
                    <a:pt x="248" y="97"/>
                  </a:lnTo>
                  <a:lnTo>
                    <a:pt x="296" y="68"/>
                  </a:lnTo>
                  <a:lnTo>
                    <a:pt x="346" y="45"/>
                  </a:lnTo>
                  <a:lnTo>
                    <a:pt x="398" y="26"/>
                  </a:lnTo>
                  <a:lnTo>
                    <a:pt x="453" y="12"/>
                  </a:lnTo>
                  <a:lnTo>
                    <a:pt x="510" y="4"/>
                  </a:lnTo>
                  <a:lnTo>
                    <a:pt x="5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76"/>
            <p:cNvSpPr>
              <a:spLocks noEditPoints="1"/>
            </p:cNvSpPr>
            <p:nvPr/>
          </p:nvSpPr>
          <p:spPr bwMode="auto">
            <a:xfrm>
              <a:off x="5359400" y="3027363"/>
              <a:ext cx="374650" cy="244475"/>
            </a:xfrm>
            <a:custGeom>
              <a:avLst/>
              <a:gdLst>
                <a:gd name="T0" fmla="*/ 401 w 2128"/>
                <a:gd name="T1" fmla="*/ 152 h 1383"/>
                <a:gd name="T2" fmla="*/ 323 w 2128"/>
                <a:gd name="T3" fmla="*/ 175 h 1383"/>
                <a:gd name="T4" fmla="*/ 256 w 2128"/>
                <a:gd name="T5" fmla="*/ 218 h 1383"/>
                <a:gd name="T6" fmla="*/ 202 w 2128"/>
                <a:gd name="T7" fmla="*/ 279 h 1383"/>
                <a:gd name="T8" fmla="*/ 167 w 2128"/>
                <a:gd name="T9" fmla="*/ 352 h 1383"/>
                <a:gd name="T10" fmla="*/ 154 w 2128"/>
                <a:gd name="T11" fmla="*/ 437 h 1383"/>
                <a:gd name="T12" fmla="*/ 1974 w 2128"/>
                <a:gd name="T13" fmla="*/ 1235 h 1383"/>
                <a:gd name="T14" fmla="*/ 1970 w 2128"/>
                <a:gd name="T15" fmla="*/ 399 h 1383"/>
                <a:gd name="T16" fmla="*/ 1951 w 2128"/>
                <a:gd name="T17" fmla="*/ 326 h 1383"/>
                <a:gd name="T18" fmla="*/ 1914 w 2128"/>
                <a:gd name="T19" fmla="*/ 263 h 1383"/>
                <a:gd name="T20" fmla="*/ 1862 w 2128"/>
                <a:gd name="T21" fmla="*/ 210 h 1383"/>
                <a:gd name="T22" fmla="*/ 1799 w 2128"/>
                <a:gd name="T23" fmla="*/ 172 h 1383"/>
                <a:gd name="T24" fmla="*/ 1725 w 2128"/>
                <a:gd name="T25" fmla="*/ 151 h 1383"/>
                <a:gd name="T26" fmla="*/ 1389 w 2128"/>
                <a:gd name="T27" fmla="*/ 149 h 1383"/>
                <a:gd name="T28" fmla="*/ 1101 w 2128"/>
                <a:gd name="T29" fmla="*/ 435 h 1383"/>
                <a:gd name="T30" fmla="*/ 1065 w 2128"/>
                <a:gd name="T31" fmla="*/ 444 h 1383"/>
                <a:gd name="T32" fmla="*/ 1029 w 2128"/>
                <a:gd name="T33" fmla="*/ 435 h 1383"/>
                <a:gd name="T34" fmla="*/ 739 w 2128"/>
                <a:gd name="T35" fmla="*/ 149 h 1383"/>
                <a:gd name="T36" fmla="*/ 436 w 2128"/>
                <a:gd name="T37" fmla="*/ 0 h 1383"/>
                <a:gd name="T38" fmla="*/ 783 w 2128"/>
                <a:gd name="T39" fmla="*/ 2 h 1383"/>
                <a:gd name="T40" fmla="*/ 808 w 2128"/>
                <a:gd name="T41" fmla="*/ 13 h 1383"/>
                <a:gd name="T42" fmla="*/ 1063 w 2128"/>
                <a:gd name="T43" fmla="*/ 266 h 1383"/>
                <a:gd name="T44" fmla="*/ 1318 w 2128"/>
                <a:gd name="T45" fmla="*/ 13 h 1383"/>
                <a:gd name="T46" fmla="*/ 1344 w 2128"/>
                <a:gd name="T47" fmla="*/ 2 h 1383"/>
                <a:gd name="T48" fmla="*/ 1692 w 2128"/>
                <a:gd name="T49" fmla="*/ 0 h 1383"/>
                <a:gd name="T50" fmla="*/ 1790 w 2128"/>
                <a:gd name="T51" fmla="*/ 12 h 1383"/>
                <a:gd name="T52" fmla="*/ 1881 w 2128"/>
                <a:gd name="T53" fmla="*/ 44 h 1383"/>
                <a:gd name="T54" fmla="*/ 1963 w 2128"/>
                <a:gd name="T55" fmla="*/ 95 h 1383"/>
                <a:gd name="T56" fmla="*/ 2031 w 2128"/>
                <a:gd name="T57" fmla="*/ 162 h 1383"/>
                <a:gd name="T58" fmla="*/ 2084 w 2128"/>
                <a:gd name="T59" fmla="*/ 244 h 1383"/>
                <a:gd name="T60" fmla="*/ 2116 w 2128"/>
                <a:gd name="T61" fmla="*/ 336 h 1383"/>
                <a:gd name="T62" fmla="*/ 2128 w 2128"/>
                <a:gd name="T63" fmla="*/ 436 h 1383"/>
                <a:gd name="T64" fmla="*/ 2123 w 2128"/>
                <a:gd name="T65" fmla="*/ 1329 h 1383"/>
                <a:gd name="T66" fmla="*/ 2099 w 2128"/>
                <a:gd name="T67" fmla="*/ 1361 h 1383"/>
                <a:gd name="T68" fmla="*/ 2066 w 2128"/>
                <a:gd name="T69" fmla="*/ 1379 h 1383"/>
                <a:gd name="T70" fmla="*/ 74 w 2128"/>
                <a:gd name="T71" fmla="*/ 1383 h 1383"/>
                <a:gd name="T72" fmla="*/ 35 w 2128"/>
                <a:gd name="T73" fmla="*/ 1373 h 1383"/>
                <a:gd name="T74" fmla="*/ 10 w 2128"/>
                <a:gd name="T75" fmla="*/ 1348 h 1383"/>
                <a:gd name="T76" fmla="*/ 0 w 2128"/>
                <a:gd name="T77" fmla="*/ 1309 h 1383"/>
                <a:gd name="T78" fmla="*/ 3 w 2128"/>
                <a:gd name="T79" fmla="*/ 386 h 1383"/>
                <a:gd name="T80" fmla="*/ 25 w 2128"/>
                <a:gd name="T81" fmla="*/ 291 h 1383"/>
                <a:gd name="T82" fmla="*/ 67 w 2128"/>
                <a:gd name="T83" fmla="*/ 205 h 1383"/>
                <a:gd name="T84" fmla="*/ 126 w 2128"/>
                <a:gd name="T85" fmla="*/ 130 h 1383"/>
                <a:gd name="T86" fmla="*/ 201 w 2128"/>
                <a:gd name="T87" fmla="*/ 70 h 1383"/>
                <a:gd name="T88" fmla="*/ 288 w 2128"/>
                <a:gd name="T89" fmla="*/ 26 h 1383"/>
                <a:gd name="T90" fmla="*/ 384 w 2128"/>
                <a:gd name="T91" fmla="*/ 3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28" h="1383">
                  <a:moveTo>
                    <a:pt x="443" y="149"/>
                  </a:moveTo>
                  <a:lnTo>
                    <a:pt x="401" y="152"/>
                  </a:lnTo>
                  <a:lnTo>
                    <a:pt x="361" y="160"/>
                  </a:lnTo>
                  <a:lnTo>
                    <a:pt x="323" y="175"/>
                  </a:lnTo>
                  <a:lnTo>
                    <a:pt x="288" y="194"/>
                  </a:lnTo>
                  <a:lnTo>
                    <a:pt x="256" y="218"/>
                  </a:lnTo>
                  <a:lnTo>
                    <a:pt x="226" y="247"/>
                  </a:lnTo>
                  <a:lnTo>
                    <a:pt x="202" y="279"/>
                  </a:lnTo>
                  <a:lnTo>
                    <a:pt x="182" y="314"/>
                  </a:lnTo>
                  <a:lnTo>
                    <a:pt x="167" y="352"/>
                  </a:lnTo>
                  <a:lnTo>
                    <a:pt x="158" y="394"/>
                  </a:lnTo>
                  <a:lnTo>
                    <a:pt x="154" y="437"/>
                  </a:lnTo>
                  <a:lnTo>
                    <a:pt x="154" y="1235"/>
                  </a:lnTo>
                  <a:lnTo>
                    <a:pt x="1974" y="1235"/>
                  </a:lnTo>
                  <a:lnTo>
                    <a:pt x="1974" y="437"/>
                  </a:lnTo>
                  <a:lnTo>
                    <a:pt x="1970" y="399"/>
                  </a:lnTo>
                  <a:lnTo>
                    <a:pt x="1963" y="362"/>
                  </a:lnTo>
                  <a:lnTo>
                    <a:pt x="1951" y="326"/>
                  </a:lnTo>
                  <a:lnTo>
                    <a:pt x="1934" y="293"/>
                  </a:lnTo>
                  <a:lnTo>
                    <a:pt x="1914" y="263"/>
                  </a:lnTo>
                  <a:lnTo>
                    <a:pt x="1890" y="234"/>
                  </a:lnTo>
                  <a:lnTo>
                    <a:pt x="1862" y="210"/>
                  </a:lnTo>
                  <a:lnTo>
                    <a:pt x="1833" y="189"/>
                  </a:lnTo>
                  <a:lnTo>
                    <a:pt x="1799" y="172"/>
                  </a:lnTo>
                  <a:lnTo>
                    <a:pt x="1763" y="159"/>
                  </a:lnTo>
                  <a:lnTo>
                    <a:pt x="1725" y="151"/>
                  </a:lnTo>
                  <a:lnTo>
                    <a:pt x="1686" y="149"/>
                  </a:lnTo>
                  <a:lnTo>
                    <a:pt x="1389" y="149"/>
                  </a:lnTo>
                  <a:lnTo>
                    <a:pt x="1116" y="422"/>
                  </a:lnTo>
                  <a:lnTo>
                    <a:pt x="1101" y="435"/>
                  </a:lnTo>
                  <a:lnTo>
                    <a:pt x="1083" y="442"/>
                  </a:lnTo>
                  <a:lnTo>
                    <a:pt x="1065" y="444"/>
                  </a:lnTo>
                  <a:lnTo>
                    <a:pt x="1045" y="442"/>
                  </a:lnTo>
                  <a:lnTo>
                    <a:pt x="1029" y="435"/>
                  </a:lnTo>
                  <a:lnTo>
                    <a:pt x="1013" y="422"/>
                  </a:lnTo>
                  <a:lnTo>
                    <a:pt x="739" y="149"/>
                  </a:lnTo>
                  <a:lnTo>
                    <a:pt x="443" y="149"/>
                  </a:lnTo>
                  <a:close/>
                  <a:moveTo>
                    <a:pt x="436" y="0"/>
                  </a:moveTo>
                  <a:lnTo>
                    <a:pt x="767" y="0"/>
                  </a:lnTo>
                  <a:lnTo>
                    <a:pt x="783" y="2"/>
                  </a:lnTo>
                  <a:lnTo>
                    <a:pt x="797" y="5"/>
                  </a:lnTo>
                  <a:lnTo>
                    <a:pt x="808" y="13"/>
                  </a:lnTo>
                  <a:lnTo>
                    <a:pt x="820" y="22"/>
                  </a:lnTo>
                  <a:lnTo>
                    <a:pt x="1063" y="266"/>
                  </a:lnTo>
                  <a:lnTo>
                    <a:pt x="1307" y="22"/>
                  </a:lnTo>
                  <a:lnTo>
                    <a:pt x="1318" y="13"/>
                  </a:lnTo>
                  <a:lnTo>
                    <a:pt x="1330" y="5"/>
                  </a:lnTo>
                  <a:lnTo>
                    <a:pt x="1344" y="2"/>
                  </a:lnTo>
                  <a:lnTo>
                    <a:pt x="1359" y="0"/>
                  </a:lnTo>
                  <a:lnTo>
                    <a:pt x="1692" y="0"/>
                  </a:lnTo>
                  <a:lnTo>
                    <a:pt x="1742" y="3"/>
                  </a:lnTo>
                  <a:lnTo>
                    <a:pt x="1790" y="12"/>
                  </a:lnTo>
                  <a:lnTo>
                    <a:pt x="1837" y="25"/>
                  </a:lnTo>
                  <a:lnTo>
                    <a:pt x="1881" y="44"/>
                  </a:lnTo>
                  <a:lnTo>
                    <a:pt x="1924" y="67"/>
                  </a:lnTo>
                  <a:lnTo>
                    <a:pt x="1963" y="95"/>
                  </a:lnTo>
                  <a:lnTo>
                    <a:pt x="1999" y="127"/>
                  </a:lnTo>
                  <a:lnTo>
                    <a:pt x="2031" y="162"/>
                  </a:lnTo>
                  <a:lnTo>
                    <a:pt x="2059" y="202"/>
                  </a:lnTo>
                  <a:lnTo>
                    <a:pt x="2084" y="244"/>
                  </a:lnTo>
                  <a:lnTo>
                    <a:pt x="2103" y="288"/>
                  </a:lnTo>
                  <a:lnTo>
                    <a:pt x="2116" y="336"/>
                  </a:lnTo>
                  <a:lnTo>
                    <a:pt x="2125" y="385"/>
                  </a:lnTo>
                  <a:lnTo>
                    <a:pt x="2128" y="436"/>
                  </a:lnTo>
                  <a:lnTo>
                    <a:pt x="2128" y="1309"/>
                  </a:lnTo>
                  <a:lnTo>
                    <a:pt x="2123" y="1329"/>
                  </a:lnTo>
                  <a:lnTo>
                    <a:pt x="2112" y="1347"/>
                  </a:lnTo>
                  <a:lnTo>
                    <a:pt x="2099" y="1361"/>
                  </a:lnTo>
                  <a:lnTo>
                    <a:pt x="2084" y="1373"/>
                  </a:lnTo>
                  <a:lnTo>
                    <a:pt x="2066" y="1379"/>
                  </a:lnTo>
                  <a:lnTo>
                    <a:pt x="2048" y="1383"/>
                  </a:lnTo>
                  <a:lnTo>
                    <a:pt x="74" y="1383"/>
                  </a:lnTo>
                  <a:lnTo>
                    <a:pt x="53" y="1379"/>
                  </a:lnTo>
                  <a:lnTo>
                    <a:pt x="35" y="1373"/>
                  </a:lnTo>
                  <a:lnTo>
                    <a:pt x="20" y="1363"/>
                  </a:lnTo>
                  <a:lnTo>
                    <a:pt x="10" y="1348"/>
                  </a:lnTo>
                  <a:lnTo>
                    <a:pt x="2" y="1330"/>
                  </a:lnTo>
                  <a:lnTo>
                    <a:pt x="0" y="1309"/>
                  </a:lnTo>
                  <a:lnTo>
                    <a:pt x="0" y="436"/>
                  </a:lnTo>
                  <a:lnTo>
                    <a:pt x="3" y="386"/>
                  </a:lnTo>
                  <a:lnTo>
                    <a:pt x="12" y="338"/>
                  </a:lnTo>
                  <a:lnTo>
                    <a:pt x="25" y="291"/>
                  </a:lnTo>
                  <a:lnTo>
                    <a:pt x="43" y="246"/>
                  </a:lnTo>
                  <a:lnTo>
                    <a:pt x="67" y="205"/>
                  </a:lnTo>
                  <a:lnTo>
                    <a:pt x="95" y="166"/>
                  </a:lnTo>
                  <a:lnTo>
                    <a:pt x="126" y="130"/>
                  </a:lnTo>
                  <a:lnTo>
                    <a:pt x="162" y="97"/>
                  </a:lnTo>
                  <a:lnTo>
                    <a:pt x="201" y="70"/>
                  </a:lnTo>
                  <a:lnTo>
                    <a:pt x="242" y="45"/>
                  </a:lnTo>
                  <a:lnTo>
                    <a:pt x="288" y="26"/>
                  </a:lnTo>
                  <a:lnTo>
                    <a:pt x="334" y="12"/>
                  </a:lnTo>
                  <a:lnTo>
                    <a:pt x="384" y="3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1" name="Group 41"/>
          <p:cNvGrpSpPr/>
          <p:nvPr/>
        </p:nvGrpSpPr>
        <p:grpSpPr>
          <a:xfrm>
            <a:off x="8988011" y="3245717"/>
            <a:ext cx="614362" cy="614362"/>
            <a:chOff x="10948988" y="2659063"/>
            <a:chExt cx="614362" cy="614362"/>
          </a:xfrm>
          <a:solidFill>
            <a:srgbClr val="0070C0"/>
          </a:solidFill>
          <a:effectLst>
            <a:outerShdw blurRad="177800" sx="104000" sy="104000" algn="ctr" rotWithShape="0">
              <a:prstClr val="black">
                <a:alpha val="40000"/>
              </a:prstClr>
            </a:outerShdw>
          </a:effectLst>
        </p:grpSpPr>
        <p:sp>
          <p:nvSpPr>
            <p:cNvPr id="32" name="Freeform 112"/>
            <p:cNvSpPr>
              <a:spLocks noEditPoints="1"/>
            </p:cNvSpPr>
            <p:nvPr/>
          </p:nvSpPr>
          <p:spPr bwMode="auto">
            <a:xfrm>
              <a:off x="10948988" y="2659063"/>
              <a:ext cx="614362" cy="614362"/>
            </a:xfrm>
            <a:custGeom>
              <a:avLst/>
              <a:gdLst>
                <a:gd name="T0" fmla="*/ 1246 w 3483"/>
                <a:gd name="T1" fmla="*/ 2263 h 3483"/>
                <a:gd name="T2" fmla="*/ 1059 w 3483"/>
                <a:gd name="T3" fmla="*/ 2432 h 3483"/>
                <a:gd name="T4" fmla="*/ 986 w 3483"/>
                <a:gd name="T5" fmla="*/ 2683 h 3483"/>
                <a:gd name="T6" fmla="*/ 1307 w 3483"/>
                <a:gd name="T7" fmla="*/ 3026 h 3483"/>
                <a:gd name="T8" fmla="*/ 1668 w 3483"/>
                <a:gd name="T9" fmla="*/ 2861 h 3483"/>
                <a:gd name="T10" fmla="*/ 2092 w 3483"/>
                <a:gd name="T11" fmla="*/ 3052 h 3483"/>
                <a:gd name="T12" fmla="*/ 2491 w 3483"/>
                <a:gd name="T13" fmla="*/ 2872 h 3483"/>
                <a:gd name="T14" fmla="*/ 2443 w 3483"/>
                <a:gd name="T15" fmla="*/ 2476 h 3483"/>
                <a:gd name="T16" fmla="*/ 2275 w 3483"/>
                <a:gd name="T17" fmla="*/ 2288 h 3483"/>
                <a:gd name="T18" fmla="*/ 2023 w 3483"/>
                <a:gd name="T19" fmla="*/ 2215 h 3483"/>
                <a:gd name="T20" fmla="*/ 1394 w 3483"/>
                <a:gd name="T21" fmla="*/ 430 h 3483"/>
                <a:gd name="T22" fmla="*/ 988 w 3483"/>
                <a:gd name="T23" fmla="*/ 614 h 3483"/>
                <a:gd name="T24" fmla="*/ 666 w 3483"/>
                <a:gd name="T25" fmla="*/ 915 h 3483"/>
                <a:gd name="T26" fmla="*/ 457 w 3483"/>
                <a:gd name="T27" fmla="*/ 1307 h 3483"/>
                <a:gd name="T28" fmla="*/ 622 w 3483"/>
                <a:gd name="T29" fmla="*/ 1667 h 3483"/>
                <a:gd name="T30" fmla="*/ 432 w 3483"/>
                <a:gd name="T31" fmla="*/ 2093 h 3483"/>
                <a:gd name="T32" fmla="*/ 614 w 3483"/>
                <a:gd name="T33" fmla="*/ 2495 h 3483"/>
                <a:gd name="T34" fmla="*/ 844 w 3483"/>
                <a:gd name="T35" fmla="*/ 2682 h 3483"/>
                <a:gd name="T36" fmla="*/ 915 w 3483"/>
                <a:gd name="T37" fmla="*/ 2386 h 3483"/>
                <a:gd name="T38" fmla="*/ 1112 w 3483"/>
                <a:gd name="T39" fmla="*/ 2166 h 3483"/>
                <a:gd name="T40" fmla="*/ 1396 w 3483"/>
                <a:gd name="T41" fmla="*/ 2062 h 3483"/>
                <a:gd name="T42" fmla="*/ 2214 w 3483"/>
                <a:gd name="T43" fmla="*/ 2087 h 3483"/>
                <a:gd name="T44" fmla="*/ 2470 w 3483"/>
                <a:gd name="T45" fmla="*/ 2240 h 3483"/>
                <a:gd name="T46" fmla="*/ 2625 w 3483"/>
                <a:gd name="T47" fmla="*/ 2495 h 3483"/>
                <a:gd name="T48" fmla="*/ 2715 w 3483"/>
                <a:gd name="T49" fmla="*/ 2685 h 3483"/>
                <a:gd name="T50" fmla="*/ 2962 w 3483"/>
                <a:gd name="T51" fmla="*/ 2334 h 3483"/>
                <a:gd name="T52" fmla="*/ 3086 w 3483"/>
                <a:gd name="T53" fmla="*/ 1912 h 3483"/>
                <a:gd name="T54" fmla="*/ 3087 w 3483"/>
                <a:gd name="T55" fmla="*/ 1574 h 3483"/>
                <a:gd name="T56" fmla="*/ 2958 w 3483"/>
                <a:gd name="T57" fmla="*/ 1143 h 3483"/>
                <a:gd name="T58" fmla="*/ 2703 w 3483"/>
                <a:gd name="T59" fmla="*/ 785 h 3483"/>
                <a:gd name="T60" fmla="*/ 2346 w 3483"/>
                <a:gd name="T61" fmla="*/ 527 h 3483"/>
                <a:gd name="T62" fmla="*/ 1916 w 3483"/>
                <a:gd name="T63" fmla="*/ 396 h 3483"/>
                <a:gd name="T64" fmla="*/ 1667 w 3483"/>
                <a:gd name="T65" fmla="*/ 0 h 3483"/>
                <a:gd name="T66" fmla="*/ 2115 w 3483"/>
                <a:gd name="T67" fmla="*/ 278 h 3483"/>
                <a:gd name="T68" fmla="*/ 2553 w 3483"/>
                <a:gd name="T69" fmla="*/ 469 h 3483"/>
                <a:gd name="T70" fmla="*/ 2907 w 3483"/>
                <a:gd name="T71" fmla="*/ 782 h 3483"/>
                <a:gd name="T72" fmla="*/ 3148 w 3483"/>
                <a:gd name="T73" fmla="*/ 1191 h 3483"/>
                <a:gd name="T74" fmla="*/ 3251 w 3483"/>
                <a:gd name="T75" fmla="*/ 1668 h 3483"/>
                <a:gd name="T76" fmla="*/ 3227 w 3483"/>
                <a:gd name="T77" fmla="*/ 2019 h 3483"/>
                <a:gd name="T78" fmla="*/ 3064 w 3483"/>
                <a:gd name="T79" fmla="*/ 2470 h 3483"/>
                <a:gd name="T80" fmla="*/ 2774 w 3483"/>
                <a:gd name="T81" fmla="*/ 2841 h 3483"/>
                <a:gd name="T82" fmla="*/ 2384 w 3483"/>
                <a:gd name="T83" fmla="*/ 3108 h 3483"/>
                <a:gd name="T84" fmla="*/ 1922 w 3483"/>
                <a:gd name="T85" fmla="*/ 3242 h 3483"/>
                <a:gd name="T86" fmla="*/ 1567 w 3483"/>
                <a:gd name="T87" fmla="*/ 3243 h 3483"/>
                <a:gd name="T88" fmla="*/ 1102 w 3483"/>
                <a:gd name="T89" fmla="*/ 3110 h 3483"/>
                <a:gd name="T90" fmla="*/ 710 w 3483"/>
                <a:gd name="T91" fmla="*/ 2844 h 3483"/>
                <a:gd name="T92" fmla="*/ 419 w 3483"/>
                <a:gd name="T93" fmla="*/ 2472 h 3483"/>
                <a:gd name="T94" fmla="*/ 255 w 3483"/>
                <a:gd name="T95" fmla="*/ 2020 h 3483"/>
                <a:gd name="T96" fmla="*/ 232 w 3483"/>
                <a:gd name="T97" fmla="*/ 1668 h 3483"/>
                <a:gd name="T98" fmla="*/ 336 w 3483"/>
                <a:gd name="T99" fmla="*/ 1189 h 3483"/>
                <a:gd name="T100" fmla="*/ 578 w 3483"/>
                <a:gd name="T101" fmla="*/ 780 h 3483"/>
                <a:gd name="T102" fmla="*/ 933 w 3483"/>
                <a:gd name="T103" fmla="*/ 467 h 3483"/>
                <a:gd name="T104" fmla="*/ 1373 w 3483"/>
                <a:gd name="T105" fmla="*/ 275 h 3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83" h="3483">
                  <a:moveTo>
                    <a:pt x="1453" y="2215"/>
                  </a:moveTo>
                  <a:lnTo>
                    <a:pt x="1398" y="2219"/>
                  </a:lnTo>
                  <a:lnTo>
                    <a:pt x="1346" y="2228"/>
                  </a:lnTo>
                  <a:lnTo>
                    <a:pt x="1295" y="2243"/>
                  </a:lnTo>
                  <a:lnTo>
                    <a:pt x="1246" y="2263"/>
                  </a:lnTo>
                  <a:lnTo>
                    <a:pt x="1202" y="2288"/>
                  </a:lnTo>
                  <a:lnTo>
                    <a:pt x="1160" y="2318"/>
                  </a:lnTo>
                  <a:lnTo>
                    <a:pt x="1122" y="2352"/>
                  </a:lnTo>
                  <a:lnTo>
                    <a:pt x="1088" y="2390"/>
                  </a:lnTo>
                  <a:lnTo>
                    <a:pt x="1059" y="2432"/>
                  </a:lnTo>
                  <a:lnTo>
                    <a:pt x="1033" y="2476"/>
                  </a:lnTo>
                  <a:lnTo>
                    <a:pt x="1013" y="2525"/>
                  </a:lnTo>
                  <a:lnTo>
                    <a:pt x="998" y="2575"/>
                  </a:lnTo>
                  <a:lnTo>
                    <a:pt x="989" y="2628"/>
                  </a:lnTo>
                  <a:lnTo>
                    <a:pt x="986" y="2683"/>
                  </a:lnTo>
                  <a:lnTo>
                    <a:pt x="986" y="2868"/>
                  </a:lnTo>
                  <a:lnTo>
                    <a:pt x="1062" y="2915"/>
                  </a:lnTo>
                  <a:lnTo>
                    <a:pt x="1140" y="2957"/>
                  </a:lnTo>
                  <a:lnTo>
                    <a:pt x="1222" y="2994"/>
                  </a:lnTo>
                  <a:lnTo>
                    <a:pt x="1307" y="3026"/>
                  </a:lnTo>
                  <a:lnTo>
                    <a:pt x="1393" y="3052"/>
                  </a:lnTo>
                  <a:lnTo>
                    <a:pt x="1483" y="3072"/>
                  </a:lnTo>
                  <a:lnTo>
                    <a:pt x="1574" y="3087"/>
                  </a:lnTo>
                  <a:lnTo>
                    <a:pt x="1668" y="3096"/>
                  </a:lnTo>
                  <a:lnTo>
                    <a:pt x="1668" y="2861"/>
                  </a:lnTo>
                  <a:lnTo>
                    <a:pt x="1824" y="2861"/>
                  </a:lnTo>
                  <a:lnTo>
                    <a:pt x="1824" y="3096"/>
                  </a:lnTo>
                  <a:lnTo>
                    <a:pt x="1915" y="3087"/>
                  </a:lnTo>
                  <a:lnTo>
                    <a:pt x="2004" y="3072"/>
                  </a:lnTo>
                  <a:lnTo>
                    <a:pt x="2092" y="3052"/>
                  </a:lnTo>
                  <a:lnTo>
                    <a:pt x="2176" y="3027"/>
                  </a:lnTo>
                  <a:lnTo>
                    <a:pt x="2260" y="2995"/>
                  </a:lnTo>
                  <a:lnTo>
                    <a:pt x="2340" y="2959"/>
                  </a:lnTo>
                  <a:lnTo>
                    <a:pt x="2417" y="2918"/>
                  </a:lnTo>
                  <a:lnTo>
                    <a:pt x="2491" y="2872"/>
                  </a:lnTo>
                  <a:lnTo>
                    <a:pt x="2491" y="2683"/>
                  </a:lnTo>
                  <a:lnTo>
                    <a:pt x="2488" y="2628"/>
                  </a:lnTo>
                  <a:lnTo>
                    <a:pt x="2478" y="2575"/>
                  </a:lnTo>
                  <a:lnTo>
                    <a:pt x="2463" y="2525"/>
                  </a:lnTo>
                  <a:lnTo>
                    <a:pt x="2443" y="2476"/>
                  </a:lnTo>
                  <a:lnTo>
                    <a:pt x="2418" y="2432"/>
                  </a:lnTo>
                  <a:lnTo>
                    <a:pt x="2388" y="2390"/>
                  </a:lnTo>
                  <a:lnTo>
                    <a:pt x="2355" y="2352"/>
                  </a:lnTo>
                  <a:lnTo>
                    <a:pt x="2317" y="2318"/>
                  </a:lnTo>
                  <a:lnTo>
                    <a:pt x="2275" y="2288"/>
                  </a:lnTo>
                  <a:lnTo>
                    <a:pt x="2230" y="2263"/>
                  </a:lnTo>
                  <a:lnTo>
                    <a:pt x="2182" y="2243"/>
                  </a:lnTo>
                  <a:lnTo>
                    <a:pt x="2131" y="2228"/>
                  </a:lnTo>
                  <a:lnTo>
                    <a:pt x="2078" y="2219"/>
                  </a:lnTo>
                  <a:lnTo>
                    <a:pt x="2023" y="2215"/>
                  </a:lnTo>
                  <a:lnTo>
                    <a:pt x="1453" y="2215"/>
                  </a:lnTo>
                  <a:close/>
                  <a:moveTo>
                    <a:pt x="1668" y="386"/>
                  </a:moveTo>
                  <a:lnTo>
                    <a:pt x="1575" y="395"/>
                  </a:lnTo>
                  <a:lnTo>
                    <a:pt x="1483" y="410"/>
                  </a:lnTo>
                  <a:lnTo>
                    <a:pt x="1394" y="430"/>
                  </a:lnTo>
                  <a:lnTo>
                    <a:pt x="1308" y="456"/>
                  </a:lnTo>
                  <a:lnTo>
                    <a:pt x="1223" y="488"/>
                  </a:lnTo>
                  <a:lnTo>
                    <a:pt x="1141" y="525"/>
                  </a:lnTo>
                  <a:lnTo>
                    <a:pt x="1063" y="567"/>
                  </a:lnTo>
                  <a:lnTo>
                    <a:pt x="988" y="614"/>
                  </a:lnTo>
                  <a:lnTo>
                    <a:pt x="916" y="666"/>
                  </a:lnTo>
                  <a:lnTo>
                    <a:pt x="848" y="722"/>
                  </a:lnTo>
                  <a:lnTo>
                    <a:pt x="783" y="782"/>
                  </a:lnTo>
                  <a:lnTo>
                    <a:pt x="722" y="846"/>
                  </a:lnTo>
                  <a:lnTo>
                    <a:pt x="666" y="915"/>
                  </a:lnTo>
                  <a:lnTo>
                    <a:pt x="614" y="987"/>
                  </a:lnTo>
                  <a:lnTo>
                    <a:pt x="568" y="1063"/>
                  </a:lnTo>
                  <a:lnTo>
                    <a:pt x="526" y="1141"/>
                  </a:lnTo>
                  <a:lnTo>
                    <a:pt x="489" y="1222"/>
                  </a:lnTo>
                  <a:lnTo>
                    <a:pt x="457" y="1307"/>
                  </a:lnTo>
                  <a:lnTo>
                    <a:pt x="431" y="1393"/>
                  </a:lnTo>
                  <a:lnTo>
                    <a:pt x="410" y="1483"/>
                  </a:lnTo>
                  <a:lnTo>
                    <a:pt x="396" y="1574"/>
                  </a:lnTo>
                  <a:lnTo>
                    <a:pt x="387" y="1667"/>
                  </a:lnTo>
                  <a:lnTo>
                    <a:pt x="622" y="1667"/>
                  </a:lnTo>
                  <a:lnTo>
                    <a:pt x="622" y="1823"/>
                  </a:lnTo>
                  <a:lnTo>
                    <a:pt x="387" y="1823"/>
                  </a:lnTo>
                  <a:lnTo>
                    <a:pt x="396" y="1915"/>
                  </a:lnTo>
                  <a:lnTo>
                    <a:pt x="411" y="2004"/>
                  </a:lnTo>
                  <a:lnTo>
                    <a:pt x="432" y="2093"/>
                  </a:lnTo>
                  <a:lnTo>
                    <a:pt x="457" y="2178"/>
                  </a:lnTo>
                  <a:lnTo>
                    <a:pt x="489" y="2262"/>
                  </a:lnTo>
                  <a:lnTo>
                    <a:pt x="526" y="2343"/>
                  </a:lnTo>
                  <a:lnTo>
                    <a:pt x="568" y="2420"/>
                  </a:lnTo>
                  <a:lnTo>
                    <a:pt x="614" y="2495"/>
                  </a:lnTo>
                  <a:lnTo>
                    <a:pt x="666" y="2566"/>
                  </a:lnTo>
                  <a:lnTo>
                    <a:pt x="721" y="2634"/>
                  </a:lnTo>
                  <a:lnTo>
                    <a:pt x="781" y="2698"/>
                  </a:lnTo>
                  <a:lnTo>
                    <a:pt x="844" y="2758"/>
                  </a:lnTo>
                  <a:lnTo>
                    <a:pt x="844" y="2682"/>
                  </a:lnTo>
                  <a:lnTo>
                    <a:pt x="846" y="2619"/>
                  </a:lnTo>
                  <a:lnTo>
                    <a:pt x="855" y="2557"/>
                  </a:lnTo>
                  <a:lnTo>
                    <a:pt x="869" y="2498"/>
                  </a:lnTo>
                  <a:lnTo>
                    <a:pt x="890" y="2440"/>
                  </a:lnTo>
                  <a:lnTo>
                    <a:pt x="915" y="2386"/>
                  </a:lnTo>
                  <a:lnTo>
                    <a:pt x="946" y="2335"/>
                  </a:lnTo>
                  <a:lnTo>
                    <a:pt x="982" y="2287"/>
                  </a:lnTo>
                  <a:lnTo>
                    <a:pt x="1021" y="2243"/>
                  </a:lnTo>
                  <a:lnTo>
                    <a:pt x="1065" y="2203"/>
                  </a:lnTo>
                  <a:lnTo>
                    <a:pt x="1112" y="2166"/>
                  </a:lnTo>
                  <a:lnTo>
                    <a:pt x="1164" y="2135"/>
                  </a:lnTo>
                  <a:lnTo>
                    <a:pt x="1218" y="2109"/>
                  </a:lnTo>
                  <a:lnTo>
                    <a:pt x="1275" y="2088"/>
                  </a:lnTo>
                  <a:lnTo>
                    <a:pt x="1334" y="2072"/>
                  </a:lnTo>
                  <a:lnTo>
                    <a:pt x="1396" y="2062"/>
                  </a:lnTo>
                  <a:lnTo>
                    <a:pt x="1460" y="2059"/>
                  </a:lnTo>
                  <a:lnTo>
                    <a:pt x="2030" y="2059"/>
                  </a:lnTo>
                  <a:lnTo>
                    <a:pt x="2093" y="2062"/>
                  </a:lnTo>
                  <a:lnTo>
                    <a:pt x="2155" y="2072"/>
                  </a:lnTo>
                  <a:lnTo>
                    <a:pt x="2214" y="2087"/>
                  </a:lnTo>
                  <a:lnTo>
                    <a:pt x="2271" y="2108"/>
                  </a:lnTo>
                  <a:lnTo>
                    <a:pt x="2325" y="2133"/>
                  </a:lnTo>
                  <a:lnTo>
                    <a:pt x="2377" y="2165"/>
                  </a:lnTo>
                  <a:lnTo>
                    <a:pt x="2425" y="2200"/>
                  </a:lnTo>
                  <a:lnTo>
                    <a:pt x="2470" y="2240"/>
                  </a:lnTo>
                  <a:lnTo>
                    <a:pt x="2510" y="2284"/>
                  </a:lnTo>
                  <a:lnTo>
                    <a:pt x="2546" y="2331"/>
                  </a:lnTo>
                  <a:lnTo>
                    <a:pt x="2577" y="2383"/>
                  </a:lnTo>
                  <a:lnTo>
                    <a:pt x="2604" y="2438"/>
                  </a:lnTo>
                  <a:lnTo>
                    <a:pt x="2625" y="2495"/>
                  </a:lnTo>
                  <a:lnTo>
                    <a:pt x="2640" y="2555"/>
                  </a:lnTo>
                  <a:lnTo>
                    <a:pt x="2649" y="2618"/>
                  </a:lnTo>
                  <a:lnTo>
                    <a:pt x="2652" y="2682"/>
                  </a:lnTo>
                  <a:lnTo>
                    <a:pt x="2652" y="2744"/>
                  </a:lnTo>
                  <a:lnTo>
                    <a:pt x="2715" y="2685"/>
                  </a:lnTo>
                  <a:lnTo>
                    <a:pt x="2773" y="2622"/>
                  </a:lnTo>
                  <a:lnTo>
                    <a:pt x="2827" y="2554"/>
                  </a:lnTo>
                  <a:lnTo>
                    <a:pt x="2876" y="2483"/>
                  </a:lnTo>
                  <a:lnTo>
                    <a:pt x="2920" y="2411"/>
                  </a:lnTo>
                  <a:lnTo>
                    <a:pt x="2962" y="2334"/>
                  </a:lnTo>
                  <a:lnTo>
                    <a:pt x="2996" y="2254"/>
                  </a:lnTo>
                  <a:lnTo>
                    <a:pt x="3027" y="2172"/>
                  </a:lnTo>
                  <a:lnTo>
                    <a:pt x="3052" y="2088"/>
                  </a:lnTo>
                  <a:lnTo>
                    <a:pt x="3072" y="2001"/>
                  </a:lnTo>
                  <a:lnTo>
                    <a:pt x="3086" y="1912"/>
                  </a:lnTo>
                  <a:lnTo>
                    <a:pt x="3095" y="1823"/>
                  </a:lnTo>
                  <a:lnTo>
                    <a:pt x="2860" y="1823"/>
                  </a:lnTo>
                  <a:lnTo>
                    <a:pt x="2860" y="1667"/>
                  </a:lnTo>
                  <a:lnTo>
                    <a:pt x="3096" y="1667"/>
                  </a:lnTo>
                  <a:lnTo>
                    <a:pt x="3087" y="1574"/>
                  </a:lnTo>
                  <a:lnTo>
                    <a:pt x="3073" y="1483"/>
                  </a:lnTo>
                  <a:lnTo>
                    <a:pt x="3052" y="1394"/>
                  </a:lnTo>
                  <a:lnTo>
                    <a:pt x="3027" y="1308"/>
                  </a:lnTo>
                  <a:lnTo>
                    <a:pt x="2995" y="1224"/>
                  </a:lnTo>
                  <a:lnTo>
                    <a:pt x="2958" y="1143"/>
                  </a:lnTo>
                  <a:lnTo>
                    <a:pt x="2917" y="1064"/>
                  </a:lnTo>
                  <a:lnTo>
                    <a:pt x="2870" y="989"/>
                  </a:lnTo>
                  <a:lnTo>
                    <a:pt x="2819" y="917"/>
                  </a:lnTo>
                  <a:lnTo>
                    <a:pt x="2763" y="850"/>
                  </a:lnTo>
                  <a:lnTo>
                    <a:pt x="2703" y="785"/>
                  </a:lnTo>
                  <a:lnTo>
                    <a:pt x="2639" y="724"/>
                  </a:lnTo>
                  <a:lnTo>
                    <a:pt x="2571" y="668"/>
                  </a:lnTo>
                  <a:lnTo>
                    <a:pt x="2499" y="616"/>
                  </a:lnTo>
                  <a:lnTo>
                    <a:pt x="2424" y="569"/>
                  </a:lnTo>
                  <a:lnTo>
                    <a:pt x="2346" y="527"/>
                  </a:lnTo>
                  <a:lnTo>
                    <a:pt x="2265" y="490"/>
                  </a:lnTo>
                  <a:lnTo>
                    <a:pt x="2182" y="458"/>
                  </a:lnTo>
                  <a:lnTo>
                    <a:pt x="2095" y="432"/>
                  </a:lnTo>
                  <a:lnTo>
                    <a:pt x="2006" y="411"/>
                  </a:lnTo>
                  <a:lnTo>
                    <a:pt x="1916" y="396"/>
                  </a:lnTo>
                  <a:lnTo>
                    <a:pt x="1823" y="387"/>
                  </a:lnTo>
                  <a:lnTo>
                    <a:pt x="1823" y="622"/>
                  </a:lnTo>
                  <a:lnTo>
                    <a:pt x="1668" y="622"/>
                  </a:lnTo>
                  <a:lnTo>
                    <a:pt x="1668" y="386"/>
                  </a:lnTo>
                  <a:close/>
                  <a:moveTo>
                    <a:pt x="1667" y="0"/>
                  </a:moveTo>
                  <a:lnTo>
                    <a:pt x="1823" y="0"/>
                  </a:lnTo>
                  <a:lnTo>
                    <a:pt x="1823" y="232"/>
                  </a:lnTo>
                  <a:lnTo>
                    <a:pt x="1922" y="241"/>
                  </a:lnTo>
                  <a:lnTo>
                    <a:pt x="2019" y="256"/>
                  </a:lnTo>
                  <a:lnTo>
                    <a:pt x="2115" y="278"/>
                  </a:lnTo>
                  <a:lnTo>
                    <a:pt x="2208" y="305"/>
                  </a:lnTo>
                  <a:lnTo>
                    <a:pt x="2299" y="338"/>
                  </a:lnTo>
                  <a:lnTo>
                    <a:pt x="2386" y="376"/>
                  </a:lnTo>
                  <a:lnTo>
                    <a:pt x="2471" y="420"/>
                  </a:lnTo>
                  <a:lnTo>
                    <a:pt x="2553" y="469"/>
                  </a:lnTo>
                  <a:lnTo>
                    <a:pt x="2631" y="522"/>
                  </a:lnTo>
                  <a:lnTo>
                    <a:pt x="2706" y="582"/>
                  </a:lnTo>
                  <a:lnTo>
                    <a:pt x="2777" y="644"/>
                  </a:lnTo>
                  <a:lnTo>
                    <a:pt x="2843" y="711"/>
                  </a:lnTo>
                  <a:lnTo>
                    <a:pt x="2907" y="782"/>
                  </a:lnTo>
                  <a:lnTo>
                    <a:pt x="2965" y="857"/>
                  </a:lnTo>
                  <a:lnTo>
                    <a:pt x="3019" y="936"/>
                  </a:lnTo>
                  <a:lnTo>
                    <a:pt x="3067" y="1017"/>
                  </a:lnTo>
                  <a:lnTo>
                    <a:pt x="3110" y="1103"/>
                  </a:lnTo>
                  <a:lnTo>
                    <a:pt x="3148" y="1191"/>
                  </a:lnTo>
                  <a:lnTo>
                    <a:pt x="3181" y="1281"/>
                  </a:lnTo>
                  <a:lnTo>
                    <a:pt x="3208" y="1375"/>
                  </a:lnTo>
                  <a:lnTo>
                    <a:pt x="3229" y="1470"/>
                  </a:lnTo>
                  <a:lnTo>
                    <a:pt x="3243" y="1568"/>
                  </a:lnTo>
                  <a:lnTo>
                    <a:pt x="3251" y="1668"/>
                  </a:lnTo>
                  <a:lnTo>
                    <a:pt x="3483" y="1668"/>
                  </a:lnTo>
                  <a:lnTo>
                    <a:pt x="3483" y="1823"/>
                  </a:lnTo>
                  <a:lnTo>
                    <a:pt x="3251" y="1823"/>
                  </a:lnTo>
                  <a:lnTo>
                    <a:pt x="3242" y="1922"/>
                  </a:lnTo>
                  <a:lnTo>
                    <a:pt x="3227" y="2019"/>
                  </a:lnTo>
                  <a:lnTo>
                    <a:pt x="3205" y="2114"/>
                  </a:lnTo>
                  <a:lnTo>
                    <a:pt x="3179" y="2207"/>
                  </a:lnTo>
                  <a:lnTo>
                    <a:pt x="3146" y="2298"/>
                  </a:lnTo>
                  <a:lnTo>
                    <a:pt x="3107" y="2385"/>
                  </a:lnTo>
                  <a:lnTo>
                    <a:pt x="3064" y="2470"/>
                  </a:lnTo>
                  <a:lnTo>
                    <a:pt x="3015" y="2551"/>
                  </a:lnTo>
                  <a:lnTo>
                    <a:pt x="2962" y="2629"/>
                  </a:lnTo>
                  <a:lnTo>
                    <a:pt x="2904" y="2704"/>
                  </a:lnTo>
                  <a:lnTo>
                    <a:pt x="2841" y="2775"/>
                  </a:lnTo>
                  <a:lnTo>
                    <a:pt x="2774" y="2841"/>
                  </a:lnTo>
                  <a:lnTo>
                    <a:pt x="2703" y="2905"/>
                  </a:lnTo>
                  <a:lnTo>
                    <a:pt x="2629" y="2963"/>
                  </a:lnTo>
                  <a:lnTo>
                    <a:pt x="2551" y="3016"/>
                  </a:lnTo>
                  <a:lnTo>
                    <a:pt x="2469" y="3065"/>
                  </a:lnTo>
                  <a:lnTo>
                    <a:pt x="2384" y="3108"/>
                  </a:lnTo>
                  <a:lnTo>
                    <a:pt x="2297" y="3146"/>
                  </a:lnTo>
                  <a:lnTo>
                    <a:pt x="2207" y="3179"/>
                  </a:lnTo>
                  <a:lnTo>
                    <a:pt x="2114" y="3206"/>
                  </a:lnTo>
                  <a:lnTo>
                    <a:pt x="2019" y="3228"/>
                  </a:lnTo>
                  <a:lnTo>
                    <a:pt x="1922" y="3242"/>
                  </a:lnTo>
                  <a:lnTo>
                    <a:pt x="1823" y="3251"/>
                  </a:lnTo>
                  <a:lnTo>
                    <a:pt x="1823" y="3483"/>
                  </a:lnTo>
                  <a:lnTo>
                    <a:pt x="1667" y="3483"/>
                  </a:lnTo>
                  <a:lnTo>
                    <a:pt x="1667" y="3252"/>
                  </a:lnTo>
                  <a:lnTo>
                    <a:pt x="1567" y="3243"/>
                  </a:lnTo>
                  <a:lnTo>
                    <a:pt x="1470" y="3229"/>
                  </a:lnTo>
                  <a:lnTo>
                    <a:pt x="1374" y="3209"/>
                  </a:lnTo>
                  <a:lnTo>
                    <a:pt x="1281" y="3181"/>
                  </a:lnTo>
                  <a:lnTo>
                    <a:pt x="1191" y="3148"/>
                  </a:lnTo>
                  <a:lnTo>
                    <a:pt x="1102" y="3110"/>
                  </a:lnTo>
                  <a:lnTo>
                    <a:pt x="1017" y="3067"/>
                  </a:lnTo>
                  <a:lnTo>
                    <a:pt x="935" y="3019"/>
                  </a:lnTo>
                  <a:lnTo>
                    <a:pt x="857" y="2965"/>
                  </a:lnTo>
                  <a:lnTo>
                    <a:pt x="782" y="2907"/>
                  </a:lnTo>
                  <a:lnTo>
                    <a:pt x="710" y="2844"/>
                  </a:lnTo>
                  <a:lnTo>
                    <a:pt x="643" y="2777"/>
                  </a:lnTo>
                  <a:lnTo>
                    <a:pt x="581" y="2706"/>
                  </a:lnTo>
                  <a:lnTo>
                    <a:pt x="521" y="2632"/>
                  </a:lnTo>
                  <a:lnTo>
                    <a:pt x="468" y="2553"/>
                  </a:lnTo>
                  <a:lnTo>
                    <a:pt x="419" y="2472"/>
                  </a:lnTo>
                  <a:lnTo>
                    <a:pt x="376" y="2387"/>
                  </a:lnTo>
                  <a:lnTo>
                    <a:pt x="337" y="2299"/>
                  </a:lnTo>
                  <a:lnTo>
                    <a:pt x="304" y="2209"/>
                  </a:lnTo>
                  <a:lnTo>
                    <a:pt x="277" y="2115"/>
                  </a:lnTo>
                  <a:lnTo>
                    <a:pt x="255" y="2020"/>
                  </a:lnTo>
                  <a:lnTo>
                    <a:pt x="241" y="1923"/>
                  </a:lnTo>
                  <a:lnTo>
                    <a:pt x="232" y="1823"/>
                  </a:lnTo>
                  <a:lnTo>
                    <a:pt x="0" y="1823"/>
                  </a:lnTo>
                  <a:lnTo>
                    <a:pt x="0" y="1668"/>
                  </a:lnTo>
                  <a:lnTo>
                    <a:pt x="232" y="1668"/>
                  </a:lnTo>
                  <a:lnTo>
                    <a:pt x="240" y="1567"/>
                  </a:lnTo>
                  <a:lnTo>
                    <a:pt x="254" y="1470"/>
                  </a:lnTo>
                  <a:lnTo>
                    <a:pt x="275" y="1374"/>
                  </a:lnTo>
                  <a:lnTo>
                    <a:pt x="303" y="1280"/>
                  </a:lnTo>
                  <a:lnTo>
                    <a:pt x="336" y="1189"/>
                  </a:lnTo>
                  <a:lnTo>
                    <a:pt x="374" y="1101"/>
                  </a:lnTo>
                  <a:lnTo>
                    <a:pt x="417" y="1015"/>
                  </a:lnTo>
                  <a:lnTo>
                    <a:pt x="467" y="934"/>
                  </a:lnTo>
                  <a:lnTo>
                    <a:pt x="519" y="855"/>
                  </a:lnTo>
                  <a:lnTo>
                    <a:pt x="578" y="780"/>
                  </a:lnTo>
                  <a:lnTo>
                    <a:pt x="641" y="708"/>
                  </a:lnTo>
                  <a:lnTo>
                    <a:pt x="708" y="642"/>
                  </a:lnTo>
                  <a:lnTo>
                    <a:pt x="780" y="578"/>
                  </a:lnTo>
                  <a:lnTo>
                    <a:pt x="855" y="519"/>
                  </a:lnTo>
                  <a:lnTo>
                    <a:pt x="933" y="467"/>
                  </a:lnTo>
                  <a:lnTo>
                    <a:pt x="1015" y="417"/>
                  </a:lnTo>
                  <a:lnTo>
                    <a:pt x="1101" y="374"/>
                  </a:lnTo>
                  <a:lnTo>
                    <a:pt x="1189" y="336"/>
                  </a:lnTo>
                  <a:lnTo>
                    <a:pt x="1280" y="303"/>
                  </a:lnTo>
                  <a:lnTo>
                    <a:pt x="1373" y="275"/>
                  </a:lnTo>
                  <a:lnTo>
                    <a:pt x="1469" y="254"/>
                  </a:lnTo>
                  <a:lnTo>
                    <a:pt x="1567" y="240"/>
                  </a:lnTo>
                  <a:lnTo>
                    <a:pt x="1667" y="232"/>
                  </a:lnTo>
                  <a:lnTo>
                    <a:pt x="16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113"/>
            <p:cNvSpPr>
              <a:spLocks noEditPoints="1"/>
            </p:cNvSpPr>
            <p:nvPr/>
          </p:nvSpPr>
          <p:spPr bwMode="auto">
            <a:xfrm>
              <a:off x="11169650" y="2805113"/>
              <a:ext cx="173037" cy="173037"/>
            </a:xfrm>
            <a:custGeom>
              <a:avLst/>
              <a:gdLst>
                <a:gd name="T0" fmla="*/ 443 w 977"/>
                <a:gd name="T1" fmla="*/ 151 h 977"/>
                <a:gd name="T2" fmla="*/ 359 w 977"/>
                <a:gd name="T3" fmla="*/ 173 h 977"/>
                <a:gd name="T4" fmla="*/ 285 w 977"/>
                <a:gd name="T5" fmla="*/ 216 h 977"/>
                <a:gd name="T6" fmla="*/ 225 w 977"/>
                <a:gd name="T7" fmla="*/ 276 h 977"/>
                <a:gd name="T8" fmla="*/ 181 w 977"/>
                <a:gd name="T9" fmla="*/ 350 h 977"/>
                <a:gd name="T10" fmla="*/ 158 w 977"/>
                <a:gd name="T11" fmla="*/ 434 h 977"/>
                <a:gd name="T12" fmla="*/ 158 w 977"/>
                <a:gd name="T13" fmla="*/ 526 h 977"/>
                <a:gd name="T14" fmla="*/ 181 w 977"/>
                <a:gd name="T15" fmla="*/ 611 h 977"/>
                <a:gd name="T16" fmla="*/ 225 w 977"/>
                <a:gd name="T17" fmla="*/ 685 h 977"/>
                <a:gd name="T18" fmla="*/ 284 w 977"/>
                <a:gd name="T19" fmla="*/ 745 h 977"/>
                <a:gd name="T20" fmla="*/ 358 w 977"/>
                <a:gd name="T21" fmla="*/ 788 h 977"/>
                <a:gd name="T22" fmla="*/ 443 w 977"/>
                <a:gd name="T23" fmla="*/ 811 h 977"/>
                <a:gd name="T24" fmla="*/ 534 w 977"/>
                <a:gd name="T25" fmla="*/ 811 h 977"/>
                <a:gd name="T26" fmla="*/ 619 w 977"/>
                <a:gd name="T27" fmla="*/ 788 h 977"/>
                <a:gd name="T28" fmla="*/ 693 w 977"/>
                <a:gd name="T29" fmla="*/ 745 h 977"/>
                <a:gd name="T30" fmla="*/ 752 w 977"/>
                <a:gd name="T31" fmla="*/ 685 h 977"/>
                <a:gd name="T32" fmla="*/ 796 w 977"/>
                <a:gd name="T33" fmla="*/ 611 h 977"/>
                <a:gd name="T34" fmla="*/ 819 w 977"/>
                <a:gd name="T35" fmla="*/ 526 h 977"/>
                <a:gd name="T36" fmla="*/ 819 w 977"/>
                <a:gd name="T37" fmla="*/ 436 h 977"/>
                <a:gd name="T38" fmla="*/ 796 w 977"/>
                <a:gd name="T39" fmla="*/ 350 h 977"/>
                <a:gd name="T40" fmla="*/ 752 w 977"/>
                <a:gd name="T41" fmla="*/ 276 h 977"/>
                <a:gd name="T42" fmla="*/ 692 w 977"/>
                <a:gd name="T43" fmla="*/ 216 h 977"/>
                <a:gd name="T44" fmla="*/ 618 w 977"/>
                <a:gd name="T45" fmla="*/ 173 h 977"/>
                <a:gd name="T46" fmla="*/ 534 w 977"/>
                <a:gd name="T47" fmla="*/ 151 h 977"/>
                <a:gd name="T48" fmla="*/ 489 w 977"/>
                <a:gd name="T49" fmla="*/ 0 h 977"/>
                <a:gd name="T50" fmla="*/ 599 w 977"/>
                <a:gd name="T51" fmla="*/ 12 h 977"/>
                <a:gd name="T52" fmla="*/ 702 w 977"/>
                <a:gd name="T53" fmla="*/ 49 h 977"/>
                <a:gd name="T54" fmla="*/ 792 w 977"/>
                <a:gd name="T55" fmla="*/ 107 h 977"/>
                <a:gd name="T56" fmla="*/ 868 w 977"/>
                <a:gd name="T57" fmla="*/ 183 h 977"/>
                <a:gd name="T58" fmla="*/ 928 w 977"/>
                <a:gd name="T59" fmla="*/ 274 h 977"/>
                <a:gd name="T60" fmla="*/ 965 w 977"/>
                <a:gd name="T61" fmla="*/ 377 h 977"/>
                <a:gd name="T62" fmla="*/ 977 w 977"/>
                <a:gd name="T63" fmla="*/ 488 h 977"/>
                <a:gd name="T64" fmla="*/ 965 w 977"/>
                <a:gd name="T65" fmla="*/ 599 h 977"/>
                <a:gd name="T66" fmla="*/ 928 w 977"/>
                <a:gd name="T67" fmla="*/ 702 h 977"/>
                <a:gd name="T68" fmla="*/ 868 w 977"/>
                <a:gd name="T69" fmla="*/ 792 h 977"/>
                <a:gd name="T70" fmla="*/ 792 w 977"/>
                <a:gd name="T71" fmla="*/ 868 h 977"/>
                <a:gd name="T72" fmla="*/ 702 w 977"/>
                <a:gd name="T73" fmla="*/ 927 h 977"/>
                <a:gd name="T74" fmla="*/ 599 w 977"/>
                <a:gd name="T75" fmla="*/ 964 h 977"/>
                <a:gd name="T76" fmla="*/ 489 w 977"/>
                <a:gd name="T77" fmla="*/ 977 h 977"/>
                <a:gd name="T78" fmla="*/ 378 w 977"/>
                <a:gd name="T79" fmla="*/ 964 h 977"/>
                <a:gd name="T80" fmla="*/ 275 w 977"/>
                <a:gd name="T81" fmla="*/ 927 h 977"/>
                <a:gd name="T82" fmla="*/ 185 w 977"/>
                <a:gd name="T83" fmla="*/ 868 h 977"/>
                <a:gd name="T84" fmla="*/ 109 w 977"/>
                <a:gd name="T85" fmla="*/ 792 h 977"/>
                <a:gd name="T86" fmla="*/ 49 w 977"/>
                <a:gd name="T87" fmla="*/ 702 h 977"/>
                <a:gd name="T88" fmla="*/ 12 w 977"/>
                <a:gd name="T89" fmla="*/ 599 h 977"/>
                <a:gd name="T90" fmla="*/ 0 w 977"/>
                <a:gd name="T91" fmla="*/ 488 h 977"/>
                <a:gd name="T92" fmla="*/ 12 w 977"/>
                <a:gd name="T93" fmla="*/ 377 h 977"/>
                <a:gd name="T94" fmla="*/ 49 w 977"/>
                <a:gd name="T95" fmla="*/ 275 h 977"/>
                <a:gd name="T96" fmla="*/ 109 w 977"/>
                <a:gd name="T97" fmla="*/ 184 h 977"/>
                <a:gd name="T98" fmla="*/ 185 w 977"/>
                <a:gd name="T99" fmla="*/ 107 h 977"/>
                <a:gd name="T100" fmla="*/ 275 w 977"/>
                <a:gd name="T101" fmla="*/ 49 h 977"/>
                <a:gd name="T102" fmla="*/ 378 w 977"/>
                <a:gd name="T103" fmla="*/ 12 h 977"/>
                <a:gd name="T104" fmla="*/ 489 w 977"/>
                <a:gd name="T105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7" h="977">
                  <a:moveTo>
                    <a:pt x="489" y="147"/>
                  </a:moveTo>
                  <a:lnTo>
                    <a:pt x="443" y="151"/>
                  </a:lnTo>
                  <a:lnTo>
                    <a:pt x="400" y="159"/>
                  </a:lnTo>
                  <a:lnTo>
                    <a:pt x="359" y="173"/>
                  </a:lnTo>
                  <a:lnTo>
                    <a:pt x="320" y="193"/>
                  </a:lnTo>
                  <a:lnTo>
                    <a:pt x="285" y="216"/>
                  </a:lnTo>
                  <a:lnTo>
                    <a:pt x="252" y="245"/>
                  </a:lnTo>
                  <a:lnTo>
                    <a:pt x="225" y="276"/>
                  </a:lnTo>
                  <a:lnTo>
                    <a:pt x="200" y="312"/>
                  </a:lnTo>
                  <a:lnTo>
                    <a:pt x="181" y="350"/>
                  </a:lnTo>
                  <a:lnTo>
                    <a:pt x="167" y="391"/>
                  </a:lnTo>
                  <a:lnTo>
                    <a:pt x="158" y="434"/>
                  </a:lnTo>
                  <a:lnTo>
                    <a:pt x="155" y="481"/>
                  </a:lnTo>
                  <a:lnTo>
                    <a:pt x="158" y="526"/>
                  </a:lnTo>
                  <a:lnTo>
                    <a:pt x="167" y="570"/>
                  </a:lnTo>
                  <a:lnTo>
                    <a:pt x="181" y="611"/>
                  </a:lnTo>
                  <a:lnTo>
                    <a:pt x="200" y="649"/>
                  </a:lnTo>
                  <a:lnTo>
                    <a:pt x="225" y="685"/>
                  </a:lnTo>
                  <a:lnTo>
                    <a:pt x="252" y="716"/>
                  </a:lnTo>
                  <a:lnTo>
                    <a:pt x="284" y="745"/>
                  </a:lnTo>
                  <a:lnTo>
                    <a:pt x="320" y="768"/>
                  </a:lnTo>
                  <a:lnTo>
                    <a:pt x="358" y="788"/>
                  </a:lnTo>
                  <a:lnTo>
                    <a:pt x="400" y="802"/>
                  </a:lnTo>
                  <a:lnTo>
                    <a:pt x="443" y="811"/>
                  </a:lnTo>
                  <a:lnTo>
                    <a:pt x="489" y="813"/>
                  </a:lnTo>
                  <a:lnTo>
                    <a:pt x="534" y="811"/>
                  </a:lnTo>
                  <a:lnTo>
                    <a:pt x="577" y="802"/>
                  </a:lnTo>
                  <a:lnTo>
                    <a:pt x="619" y="788"/>
                  </a:lnTo>
                  <a:lnTo>
                    <a:pt x="657" y="769"/>
                  </a:lnTo>
                  <a:lnTo>
                    <a:pt x="693" y="745"/>
                  </a:lnTo>
                  <a:lnTo>
                    <a:pt x="725" y="716"/>
                  </a:lnTo>
                  <a:lnTo>
                    <a:pt x="752" y="685"/>
                  </a:lnTo>
                  <a:lnTo>
                    <a:pt x="777" y="650"/>
                  </a:lnTo>
                  <a:lnTo>
                    <a:pt x="796" y="611"/>
                  </a:lnTo>
                  <a:lnTo>
                    <a:pt x="810" y="570"/>
                  </a:lnTo>
                  <a:lnTo>
                    <a:pt x="819" y="526"/>
                  </a:lnTo>
                  <a:lnTo>
                    <a:pt x="822" y="481"/>
                  </a:lnTo>
                  <a:lnTo>
                    <a:pt x="819" y="436"/>
                  </a:lnTo>
                  <a:lnTo>
                    <a:pt x="810" y="391"/>
                  </a:lnTo>
                  <a:lnTo>
                    <a:pt x="796" y="350"/>
                  </a:lnTo>
                  <a:lnTo>
                    <a:pt x="777" y="312"/>
                  </a:lnTo>
                  <a:lnTo>
                    <a:pt x="752" y="276"/>
                  </a:lnTo>
                  <a:lnTo>
                    <a:pt x="725" y="245"/>
                  </a:lnTo>
                  <a:lnTo>
                    <a:pt x="692" y="216"/>
                  </a:lnTo>
                  <a:lnTo>
                    <a:pt x="657" y="193"/>
                  </a:lnTo>
                  <a:lnTo>
                    <a:pt x="618" y="173"/>
                  </a:lnTo>
                  <a:lnTo>
                    <a:pt x="577" y="159"/>
                  </a:lnTo>
                  <a:lnTo>
                    <a:pt x="534" y="151"/>
                  </a:lnTo>
                  <a:lnTo>
                    <a:pt x="489" y="147"/>
                  </a:lnTo>
                  <a:close/>
                  <a:moveTo>
                    <a:pt x="489" y="0"/>
                  </a:moveTo>
                  <a:lnTo>
                    <a:pt x="544" y="3"/>
                  </a:lnTo>
                  <a:lnTo>
                    <a:pt x="599" y="12"/>
                  </a:lnTo>
                  <a:lnTo>
                    <a:pt x="652" y="28"/>
                  </a:lnTo>
                  <a:lnTo>
                    <a:pt x="702" y="49"/>
                  </a:lnTo>
                  <a:lnTo>
                    <a:pt x="749" y="76"/>
                  </a:lnTo>
                  <a:lnTo>
                    <a:pt x="792" y="107"/>
                  </a:lnTo>
                  <a:lnTo>
                    <a:pt x="833" y="143"/>
                  </a:lnTo>
                  <a:lnTo>
                    <a:pt x="868" y="183"/>
                  </a:lnTo>
                  <a:lnTo>
                    <a:pt x="900" y="228"/>
                  </a:lnTo>
                  <a:lnTo>
                    <a:pt x="928" y="274"/>
                  </a:lnTo>
                  <a:lnTo>
                    <a:pt x="949" y="325"/>
                  </a:lnTo>
                  <a:lnTo>
                    <a:pt x="965" y="377"/>
                  </a:lnTo>
                  <a:lnTo>
                    <a:pt x="974" y="431"/>
                  </a:lnTo>
                  <a:lnTo>
                    <a:pt x="977" y="488"/>
                  </a:lnTo>
                  <a:lnTo>
                    <a:pt x="974" y="544"/>
                  </a:lnTo>
                  <a:lnTo>
                    <a:pt x="965" y="599"/>
                  </a:lnTo>
                  <a:lnTo>
                    <a:pt x="949" y="652"/>
                  </a:lnTo>
                  <a:lnTo>
                    <a:pt x="928" y="702"/>
                  </a:lnTo>
                  <a:lnTo>
                    <a:pt x="900" y="749"/>
                  </a:lnTo>
                  <a:lnTo>
                    <a:pt x="868" y="792"/>
                  </a:lnTo>
                  <a:lnTo>
                    <a:pt x="833" y="832"/>
                  </a:lnTo>
                  <a:lnTo>
                    <a:pt x="792" y="868"/>
                  </a:lnTo>
                  <a:lnTo>
                    <a:pt x="749" y="900"/>
                  </a:lnTo>
                  <a:lnTo>
                    <a:pt x="702" y="927"/>
                  </a:lnTo>
                  <a:lnTo>
                    <a:pt x="652" y="948"/>
                  </a:lnTo>
                  <a:lnTo>
                    <a:pt x="599" y="964"/>
                  </a:lnTo>
                  <a:lnTo>
                    <a:pt x="544" y="974"/>
                  </a:lnTo>
                  <a:lnTo>
                    <a:pt x="489" y="977"/>
                  </a:lnTo>
                  <a:lnTo>
                    <a:pt x="433" y="974"/>
                  </a:lnTo>
                  <a:lnTo>
                    <a:pt x="378" y="964"/>
                  </a:lnTo>
                  <a:lnTo>
                    <a:pt x="325" y="948"/>
                  </a:lnTo>
                  <a:lnTo>
                    <a:pt x="275" y="927"/>
                  </a:lnTo>
                  <a:lnTo>
                    <a:pt x="228" y="900"/>
                  </a:lnTo>
                  <a:lnTo>
                    <a:pt x="185" y="868"/>
                  </a:lnTo>
                  <a:lnTo>
                    <a:pt x="144" y="832"/>
                  </a:lnTo>
                  <a:lnTo>
                    <a:pt x="109" y="792"/>
                  </a:lnTo>
                  <a:lnTo>
                    <a:pt x="77" y="749"/>
                  </a:lnTo>
                  <a:lnTo>
                    <a:pt x="49" y="702"/>
                  </a:lnTo>
                  <a:lnTo>
                    <a:pt x="28" y="652"/>
                  </a:lnTo>
                  <a:lnTo>
                    <a:pt x="12" y="599"/>
                  </a:lnTo>
                  <a:lnTo>
                    <a:pt x="3" y="544"/>
                  </a:lnTo>
                  <a:lnTo>
                    <a:pt x="0" y="488"/>
                  </a:lnTo>
                  <a:lnTo>
                    <a:pt x="3" y="432"/>
                  </a:lnTo>
                  <a:lnTo>
                    <a:pt x="12" y="377"/>
                  </a:lnTo>
                  <a:lnTo>
                    <a:pt x="28" y="325"/>
                  </a:lnTo>
                  <a:lnTo>
                    <a:pt x="49" y="275"/>
                  </a:lnTo>
                  <a:lnTo>
                    <a:pt x="77" y="228"/>
                  </a:lnTo>
                  <a:lnTo>
                    <a:pt x="109" y="184"/>
                  </a:lnTo>
                  <a:lnTo>
                    <a:pt x="144" y="144"/>
                  </a:lnTo>
                  <a:lnTo>
                    <a:pt x="185" y="107"/>
                  </a:lnTo>
                  <a:lnTo>
                    <a:pt x="228" y="77"/>
                  </a:lnTo>
                  <a:lnTo>
                    <a:pt x="275" y="49"/>
                  </a:lnTo>
                  <a:lnTo>
                    <a:pt x="325" y="28"/>
                  </a:lnTo>
                  <a:lnTo>
                    <a:pt x="378" y="12"/>
                  </a:lnTo>
                  <a:lnTo>
                    <a:pt x="433" y="3"/>
                  </a:lnTo>
                  <a:lnTo>
                    <a:pt x="4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4" name="Group 44"/>
          <p:cNvGrpSpPr/>
          <p:nvPr/>
        </p:nvGrpSpPr>
        <p:grpSpPr>
          <a:xfrm>
            <a:off x="6936773" y="3246511"/>
            <a:ext cx="612775" cy="612775"/>
            <a:chOff x="9059863" y="1887538"/>
            <a:chExt cx="612775" cy="612775"/>
          </a:xfrm>
          <a:solidFill>
            <a:schemeClr val="bg1"/>
          </a:solidFill>
        </p:grpSpPr>
        <p:sp>
          <p:nvSpPr>
            <p:cNvPr id="35" name="Freeform 189"/>
            <p:cNvSpPr>
              <a:spLocks noEditPoints="1"/>
            </p:cNvSpPr>
            <p:nvPr/>
          </p:nvSpPr>
          <p:spPr bwMode="auto">
            <a:xfrm>
              <a:off x="9059863" y="1887538"/>
              <a:ext cx="612775" cy="477838"/>
            </a:xfrm>
            <a:custGeom>
              <a:avLst/>
              <a:gdLst>
                <a:gd name="T0" fmla="*/ 3007 w 3475"/>
                <a:gd name="T1" fmla="*/ 1076 h 2711"/>
                <a:gd name="T2" fmla="*/ 2771 w 3475"/>
                <a:gd name="T3" fmla="*/ 1151 h 2711"/>
                <a:gd name="T4" fmla="*/ 2885 w 3475"/>
                <a:gd name="T5" fmla="*/ 1361 h 2711"/>
                <a:gd name="T6" fmla="*/ 2682 w 3475"/>
                <a:gd name="T7" fmla="*/ 1606 h 2711"/>
                <a:gd name="T8" fmla="*/ 2596 w 3475"/>
                <a:gd name="T9" fmla="*/ 1626 h 2711"/>
                <a:gd name="T10" fmla="*/ 2353 w 3475"/>
                <a:gd name="T11" fmla="*/ 1535 h 2711"/>
                <a:gd name="T12" fmla="*/ 2311 w 3475"/>
                <a:gd name="T13" fmla="*/ 1766 h 2711"/>
                <a:gd name="T14" fmla="*/ 1975 w 3475"/>
                <a:gd name="T15" fmla="*/ 1766 h 2711"/>
                <a:gd name="T16" fmla="*/ 1932 w 3475"/>
                <a:gd name="T17" fmla="*/ 1535 h 2711"/>
                <a:gd name="T18" fmla="*/ 1690 w 3475"/>
                <a:gd name="T19" fmla="*/ 1626 h 2711"/>
                <a:gd name="T20" fmla="*/ 1603 w 3475"/>
                <a:gd name="T21" fmla="*/ 1606 h 2711"/>
                <a:gd name="T22" fmla="*/ 1400 w 3475"/>
                <a:gd name="T23" fmla="*/ 1361 h 2711"/>
                <a:gd name="T24" fmla="*/ 1514 w 3475"/>
                <a:gd name="T25" fmla="*/ 1151 h 2711"/>
                <a:gd name="T26" fmla="*/ 1278 w 3475"/>
                <a:gd name="T27" fmla="*/ 1076 h 2711"/>
                <a:gd name="T28" fmla="*/ 957 w 3475"/>
                <a:gd name="T29" fmla="*/ 949 h 2711"/>
                <a:gd name="T30" fmla="*/ 2081 w 3475"/>
                <a:gd name="T31" fmla="*/ 152 h 2711"/>
                <a:gd name="T32" fmla="*/ 1892 w 3475"/>
                <a:gd name="T33" fmla="*/ 420 h 2711"/>
                <a:gd name="T34" fmla="*/ 1725 w 3475"/>
                <a:gd name="T35" fmla="*/ 559 h 2711"/>
                <a:gd name="T36" fmla="*/ 1621 w 3475"/>
                <a:gd name="T37" fmla="*/ 780 h 2711"/>
                <a:gd name="T38" fmla="*/ 1621 w 3475"/>
                <a:gd name="T39" fmla="*/ 1002 h 2711"/>
                <a:gd name="T40" fmla="*/ 1726 w 3475"/>
                <a:gd name="T41" fmla="*/ 1222 h 2711"/>
                <a:gd name="T42" fmla="*/ 1893 w 3475"/>
                <a:gd name="T43" fmla="*/ 1362 h 2711"/>
                <a:gd name="T44" fmla="*/ 2082 w 3475"/>
                <a:gd name="T45" fmla="*/ 1630 h 2711"/>
                <a:gd name="T46" fmla="*/ 2349 w 3475"/>
                <a:gd name="T47" fmla="*/ 1383 h 2711"/>
                <a:gd name="T48" fmla="*/ 2709 w 3475"/>
                <a:gd name="T49" fmla="*/ 1371 h 2711"/>
                <a:gd name="T50" fmla="*/ 2652 w 3475"/>
                <a:gd name="T51" fmla="*/ 1051 h 2711"/>
                <a:gd name="T52" fmla="*/ 2673 w 3475"/>
                <a:gd name="T53" fmla="*/ 830 h 2711"/>
                <a:gd name="T54" fmla="*/ 2589 w 3475"/>
                <a:gd name="T55" fmla="*/ 600 h 2711"/>
                <a:gd name="T56" fmla="*/ 2435 w 3475"/>
                <a:gd name="T57" fmla="*/ 445 h 2711"/>
                <a:gd name="T58" fmla="*/ 2204 w 3475"/>
                <a:gd name="T59" fmla="*/ 361 h 2711"/>
                <a:gd name="T60" fmla="*/ 919 w 3475"/>
                <a:gd name="T61" fmla="*/ 801 h 2711"/>
                <a:gd name="T62" fmla="*/ 1278 w 3475"/>
                <a:gd name="T63" fmla="*/ 705 h 2711"/>
                <a:gd name="T64" fmla="*/ 1514 w 3475"/>
                <a:gd name="T65" fmla="*/ 630 h 2711"/>
                <a:gd name="T66" fmla="*/ 1401 w 3475"/>
                <a:gd name="T67" fmla="*/ 421 h 2711"/>
                <a:gd name="T68" fmla="*/ 1603 w 3475"/>
                <a:gd name="T69" fmla="*/ 175 h 2711"/>
                <a:gd name="T70" fmla="*/ 1691 w 3475"/>
                <a:gd name="T71" fmla="*/ 155 h 2711"/>
                <a:gd name="T72" fmla="*/ 1933 w 3475"/>
                <a:gd name="T73" fmla="*/ 245 h 2711"/>
                <a:gd name="T74" fmla="*/ 1975 w 3475"/>
                <a:gd name="T75" fmla="*/ 15 h 2711"/>
                <a:gd name="T76" fmla="*/ 2311 w 3475"/>
                <a:gd name="T77" fmla="*/ 15 h 2711"/>
                <a:gd name="T78" fmla="*/ 2353 w 3475"/>
                <a:gd name="T79" fmla="*/ 246 h 2711"/>
                <a:gd name="T80" fmla="*/ 2596 w 3475"/>
                <a:gd name="T81" fmla="*/ 155 h 2711"/>
                <a:gd name="T82" fmla="*/ 2682 w 3475"/>
                <a:gd name="T83" fmla="*/ 175 h 2711"/>
                <a:gd name="T84" fmla="*/ 2885 w 3475"/>
                <a:gd name="T85" fmla="*/ 421 h 2711"/>
                <a:gd name="T86" fmla="*/ 2771 w 3475"/>
                <a:gd name="T87" fmla="*/ 631 h 2711"/>
                <a:gd name="T88" fmla="*/ 3007 w 3475"/>
                <a:gd name="T89" fmla="*/ 705 h 2711"/>
                <a:gd name="T90" fmla="*/ 3475 w 3475"/>
                <a:gd name="T91" fmla="*/ 801 h 2711"/>
                <a:gd name="T92" fmla="*/ 3233 w 3475"/>
                <a:gd name="T93" fmla="*/ 2091 h 2711"/>
                <a:gd name="T94" fmla="*/ 3313 w 3475"/>
                <a:gd name="T95" fmla="*/ 2195 h 2711"/>
                <a:gd name="T96" fmla="*/ 3378 w 3475"/>
                <a:gd name="T97" fmla="*/ 2347 h 2711"/>
                <a:gd name="T98" fmla="*/ 3356 w 3475"/>
                <a:gd name="T99" fmla="*/ 2521 h 2711"/>
                <a:gd name="T100" fmla="*/ 3203 w 3475"/>
                <a:gd name="T101" fmla="*/ 2671 h 2711"/>
                <a:gd name="T102" fmla="*/ 1001 w 3475"/>
                <a:gd name="T103" fmla="*/ 2711 h 2711"/>
                <a:gd name="T104" fmla="*/ 3127 w 3475"/>
                <a:gd name="T105" fmla="*/ 2544 h 2711"/>
                <a:gd name="T106" fmla="*/ 3217 w 3475"/>
                <a:gd name="T107" fmla="*/ 2455 h 2711"/>
                <a:gd name="T108" fmla="*/ 3217 w 3475"/>
                <a:gd name="T109" fmla="*/ 2326 h 2711"/>
                <a:gd name="T110" fmla="*/ 3149 w 3475"/>
                <a:gd name="T111" fmla="*/ 2222 h 2711"/>
                <a:gd name="T112" fmla="*/ 3095 w 3475"/>
                <a:gd name="T113" fmla="*/ 2170 h 2711"/>
                <a:gd name="T114" fmla="*/ 66 w 3475"/>
                <a:gd name="T115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75" h="2711">
                  <a:moveTo>
                    <a:pt x="3032" y="948"/>
                  </a:moveTo>
                  <a:lnTo>
                    <a:pt x="3032" y="1016"/>
                  </a:lnTo>
                  <a:lnTo>
                    <a:pt x="3030" y="1038"/>
                  </a:lnTo>
                  <a:lnTo>
                    <a:pt x="3021" y="1059"/>
                  </a:lnTo>
                  <a:lnTo>
                    <a:pt x="3007" y="1076"/>
                  </a:lnTo>
                  <a:lnTo>
                    <a:pt x="2990" y="1089"/>
                  </a:lnTo>
                  <a:lnTo>
                    <a:pt x="2970" y="1097"/>
                  </a:lnTo>
                  <a:lnTo>
                    <a:pt x="2948" y="1100"/>
                  </a:lnTo>
                  <a:lnTo>
                    <a:pt x="2790" y="1100"/>
                  </a:lnTo>
                  <a:lnTo>
                    <a:pt x="2771" y="1151"/>
                  </a:lnTo>
                  <a:lnTo>
                    <a:pt x="2749" y="1199"/>
                  </a:lnTo>
                  <a:lnTo>
                    <a:pt x="2860" y="1310"/>
                  </a:lnTo>
                  <a:lnTo>
                    <a:pt x="2873" y="1326"/>
                  </a:lnTo>
                  <a:lnTo>
                    <a:pt x="2881" y="1343"/>
                  </a:lnTo>
                  <a:lnTo>
                    <a:pt x="2885" y="1361"/>
                  </a:lnTo>
                  <a:lnTo>
                    <a:pt x="2885" y="1379"/>
                  </a:lnTo>
                  <a:lnTo>
                    <a:pt x="2881" y="1397"/>
                  </a:lnTo>
                  <a:lnTo>
                    <a:pt x="2873" y="1415"/>
                  </a:lnTo>
                  <a:lnTo>
                    <a:pt x="2860" y="1429"/>
                  </a:lnTo>
                  <a:lnTo>
                    <a:pt x="2682" y="1606"/>
                  </a:lnTo>
                  <a:lnTo>
                    <a:pt x="2668" y="1619"/>
                  </a:lnTo>
                  <a:lnTo>
                    <a:pt x="2650" y="1626"/>
                  </a:lnTo>
                  <a:lnTo>
                    <a:pt x="2632" y="1631"/>
                  </a:lnTo>
                  <a:lnTo>
                    <a:pt x="2614" y="1631"/>
                  </a:lnTo>
                  <a:lnTo>
                    <a:pt x="2596" y="1626"/>
                  </a:lnTo>
                  <a:lnTo>
                    <a:pt x="2578" y="1619"/>
                  </a:lnTo>
                  <a:lnTo>
                    <a:pt x="2563" y="1606"/>
                  </a:lnTo>
                  <a:lnTo>
                    <a:pt x="2452" y="1495"/>
                  </a:lnTo>
                  <a:lnTo>
                    <a:pt x="2403" y="1517"/>
                  </a:lnTo>
                  <a:lnTo>
                    <a:pt x="2353" y="1535"/>
                  </a:lnTo>
                  <a:lnTo>
                    <a:pt x="2353" y="1693"/>
                  </a:lnTo>
                  <a:lnTo>
                    <a:pt x="2350" y="1715"/>
                  </a:lnTo>
                  <a:lnTo>
                    <a:pt x="2342" y="1735"/>
                  </a:lnTo>
                  <a:lnTo>
                    <a:pt x="2328" y="1753"/>
                  </a:lnTo>
                  <a:lnTo>
                    <a:pt x="2311" y="1766"/>
                  </a:lnTo>
                  <a:lnTo>
                    <a:pt x="2291" y="1775"/>
                  </a:lnTo>
                  <a:lnTo>
                    <a:pt x="2269" y="1778"/>
                  </a:lnTo>
                  <a:lnTo>
                    <a:pt x="2017" y="1778"/>
                  </a:lnTo>
                  <a:lnTo>
                    <a:pt x="1995" y="1775"/>
                  </a:lnTo>
                  <a:lnTo>
                    <a:pt x="1975" y="1766"/>
                  </a:lnTo>
                  <a:lnTo>
                    <a:pt x="1958" y="1753"/>
                  </a:lnTo>
                  <a:lnTo>
                    <a:pt x="1944" y="1735"/>
                  </a:lnTo>
                  <a:lnTo>
                    <a:pt x="1935" y="1715"/>
                  </a:lnTo>
                  <a:lnTo>
                    <a:pt x="1932" y="1693"/>
                  </a:lnTo>
                  <a:lnTo>
                    <a:pt x="1932" y="1535"/>
                  </a:lnTo>
                  <a:lnTo>
                    <a:pt x="1882" y="1517"/>
                  </a:lnTo>
                  <a:lnTo>
                    <a:pt x="1834" y="1495"/>
                  </a:lnTo>
                  <a:lnTo>
                    <a:pt x="1723" y="1606"/>
                  </a:lnTo>
                  <a:lnTo>
                    <a:pt x="1707" y="1619"/>
                  </a:lnTo>
                  <a:lnTo>
                    <a:pt x="1690" y="1626"/>
                  </a:lnTo>
                  <a:lnTo>
                    <a:pt x="1672" y="1631"/>
                  </a:lnTo>
                  <a:lnTo>
                    <a:pt x="1654" y="1631"/>
                  </a:lnTo>
                  <a:lnTo>
                    <a:pt x="1635" y="1626"/>
                  </a:lnTo>
                  <a:lnTo>
                    <a:pt x="1618" y="1619"/>
                  </a:lnTo>
                  <a:lnTo>
                    <a:pt x="1603" y="1606"/>
                  </a:lnTo>
                  <a:lnTo>
                    <a:pt x="1424" y="1429"/>
                  </a:lnTo>
                  <a:lnTo>
                    <a:pt x="1413" y="1415"/>
                  </a:lnTo>
                  <a:lnTo>
                    <a:pt x="1404" y="1397"/>
                  </a:lnTo>
                  <a:lnTo>
                    <a:pt x="1400" y="1379"/>
                  </a:lnTo>
                  <a:lnTo>
                    <a:pt x="1400" y="1361"/>
                  </a:lnTo>
                  <a:lnTo>
                    <a:pt x="1404" y="1343"/>
                  </a:lnTo>
                  <a:lnTo>
                    <a:pt x="1413" y="1326"/>
                  </a:lnTo>
                  <a:lnTo>
                    <a:pt x="1424" y="1310"/>
                  </a:lnTo>
                  <a:lnTo>
                    <a:pt x="1536" y="1200"/>
                  </a:lnTo>
                  <a:lnTo>
                    <a:pt x="1514" y="1151"/>
                  </a:lnTo>
                  <a:lnTo>
                    <a:pt x="1496" y="1101"/>
                  </a:lnTo>
                  <a:lnTo>
                    <a:pt x="1339" y="1101"/>
                  </a:lnTo>
                  <a:lnTo>
                    <a:pt x="1316" y="1098"/>
                  </a:lnTo>
                  <a:lnTo>
                    <a:pt x="1295" y="1090"/>
                  </a:lnTo>
                  <a:lnTo>
                    <a:pt x="1278" y="1076"/>
                  </a:lnTo>
                  <a:lnTo>
                    <a:pt x="1266" y="1059"/>
                  </a:lnTo>
                  <a:lnTo>
                    <a:pt x="1257" y="1039"/>
                  </a:lnTo>
                  <a:lnTo>
                    <a:pt x="1254" y="1017"/>
                  </a:lnTo>
                  <a:lnTo>
                    <a:pt x="1254" y="949"/>
                  </a:lnTo>
                  <a:lnTo>
                    <a:pt x="957" y="949"/>
                  </a:lnTo>
                  <a:lnTo>
                    <a:pt x="1178" y="2021"/>
                  </a:lnTo>
                  <a:lnTo>
                    <a:pt x="3062" y="2021"/>
                  </a:lnTo>
                  <a:lnTo>
                    <a:pt x="3282" y="948"/>
                  </a:lnTo>
                  <a:lnTo>
                    <a:pt x="3032" y="948"/>
                  </a:lnTo>
                  <a:close/>
                  <a:moveTo>
                    <a:pt x="2081" y="152"/>
                  </a:moveTo>
                  <a:lnTo>
                    <a:pt x="2081" y="361"/>
                  </a:lnTo>
                  <a:lnTo>
                    <a:pt x="2032" y="370"/>
                  </a:lnTo>
                  <a:lnTo>
                    <a:pt x="1983" y="383"/>
                  </a:lnTo>
                  <a:lnTo>
                    <a:pt x="1936" y="400"/>
                  </a:lnTo>
                  <a:lnTo>
                    <a:pt x="1892" y="420"/>
                  </a:lnTo>
                  <a:lnTo>
                    <a:pt x="1851" y="445"/>
                  </a:lnTo>
                  <a:lnTo>
                    <a:pt x="1812" y="474"/>
                  </a:lnTo>
                  <a:lnTo>
                    <a:pt x="1663" y="325"/>
                  </a:lnTo>
                  <a:lnTo>
                    <a:pt x="1577" y="411"/>
                  </a:lnTo>
                  <a:lnTo>
                    <a:pt x="1725" y="559"/>
                  </a:lnTo>
                  <a:lnTo>
                    <a:pt x="1696" y="600"/>
                  </a:lnTo>
                  <a:lnTo>
                    <a:pt x="1672" y="641"/>
                  </a:lnTo>
                  <a:lnTo>
                    <a:pt x="1651" y="685"/>
                  </a:lnTo>
                  <a:lnTo>
                    <a:pt x="1634" y="732"/>
                  </a:lnTo>
                  <a:lnTo>
                    <a:pt x="1621" y="780"/>
                  </a:lnTo>
                  <a:lnTo>
                    <a:pt x="1613" y="830"/>
                  </a:lnTo>
                  <a:lnTo>
                    <a:pt x="1403" y="830"/>
                  </a:lnTo>
                  <a:lnTo>
                    <a:pt x="1403" y="952"/>
                  </a:lnTo>
                  <a:lnTo>
                    <a:pt x="1614" y="952"/>
                  </a:lnTo>
                  <a:lnTo>
                    <a:pt x="1621" y="1002"/>
                  </a:lnTo>
                  <a:lnTo>
                    <a:pt x="1634" y="1051"/>
                  </a:lnTo>
                  <a:lnTo>
                    <a:pt x="1651" y="1097"/>
                  </a:lnTo>
                  <a:lnTo>
                    <a:pt x="1672" y="1140"/>
                  </a:lnTo>
                  <a:lnTo>
                    <a:pt x="1697" y="1183"/>
                  </a:lnTo>
                  <a:lnTo>
                    <a:pt x="1726" y="1222"/>
                  </a:lnTo>
                  <a:lnTo>
                    <a:pt x="1578" y="1370"/>
                  </a:lnTo>
                  <a:lnTo>
                    <a:pt x="1663" y="1457"/>
                  </a:lnTo>
                  <a:lnTo>
                    <a:pt x="1812" y="1309"/>
                  </a:lnTo>
                  <a:lnTo>
                    <a:pt x="1851" y="1337"/>
                  </a:lnTo>
                  <a:lnTo>
                    <a:pt x="1893" y="1362"/>
                  </a:lnTo>
                  <a:lnTo>
                    <a:pt x="1937" y="1383"/>
                  </a:lnTo>
                  <a:lnTo>
                    <a:pt x="1984" y="1400"/>
                  </a:lnTo>
                  <a:lnTo>
                    <a:pt x="2032" y="1413"/>
                  </a:lnTo>
                  <a:lnTo>
                    <a:pt x="2082" y="1421"/>
                  </a:lnTo>
                  <a:lnTo>
                    <a:pt x="2082" y="1630"/>
                  </a:lnTo>
                  <a:lnTo>
                    <a:pt x="2205" y="1630"/>
                  </a:lnTo>
                  <a:lnTo>
                    <a:pt x="2205" y="1421"/>
                  </a:lnTo>
                  <a:lnTo>
                    <a:pt x="2255" y="1413"/>
                  </a:lnTo>
                  <a:lnTo>
                    <a:pt x="2303" y="1400"/>
                  </a:lnTo>
                  <a:lnTo>
                    <a:pt x="2349" y="1383"/>
                  </a:lnTo>
                  <a:lnTo>
                    <a:pt x="2394" y="1362"/>
                  </a:lnTo>
                  <a:lnTo>
                    <a:pt x="2436" y="1337"/>
                  </a:lnTo>
                  <a:lnTo>
                    <a:pt x="2475" y="1309"/>
                  </a:lnTo>
                  <a:lnTo>
                    <a:pt x="2622" y="1458"/>
                  </a:lnTo>
                  <a:lnTo>
                    <a:pt x="2709" y="1371"/>
                  </a:lnTo>
                  <a:lnTo>
                    <a:pt x="2561" y="1223"/>
                  </a:lnTo>
                  <a:lnTo>
                    <a:pt x="2589" y="1184"/>
                  </a:lnTo>
                  <a:lnTo>
                    <a:pt x="2614" y="1142"/>
                  </a:lnTo>
                  <a:lnTo>
                    <a:pt x="2635" y="1097"/>
                  </a:lnTo>
                  <a:lnTo>
                    <a:pt x="2652" y="1051"/>
                  </a:lnTo>
                  <a:lnTo>
                    <a:pt x="2664" y="1003"/>
                  </a:lnTo>
                  <a:lnTo>
                    <a:pt x="2673" y="953"/>
                  </a:lnTo>
                  <a:lnTo>
                    <a:pt x="2882" y="953"/>
                  </a:lnTo>
                  <a:lnTo>
                    <a:pt x="2882" y="830"/>
                  </a:lnTo>
                  <a:lnTo>
                    <a:pt x="2673" y="830"/>
                  </a:lnTo>
                  <a:lnTo>
                    <a:pt x="2664" y="780"/>
                  </a:lnTo>
                  <a:lnTo>
                    <a:pt x="2652" y="732"/>
                  </a:lnTo>
                  <a:lnTo>
                    <a:pt x="2635" y="685"/>
                  </a:lnTo>
                  <a:lnTo>
                    <a:pt x="2614" y="641"/>
                  </a:lnTo>
                  <a:lnTo>
                    <a:pt x="2589" y="600"/>
                  </a:lnTo>
                  <a:lnTo>
                    <a:pt x="2561" y="559"/>
                  </a:lnTo>
                  <a:lnTo>
                    <a:pt x="2709" y="411"/>
                  </a:lnTo>
                  <a:lnTo>
                    <a:pt x="2622" y="325"/>
                  </a:lnTo>
                  <a:lnTo>
                    <a:pt x="2474" y="474"/>
                  </a:lnTo>
                  <a:lnTo>
                    <a:pt x="2435" y="445"/>
                  </a:lnTo>
                  <a:lnTo>
                    <a:pt x="2392" y="420"/>
                  </a:lnTo>
                  <a:lnTo>
                    <a:pt x="2349" y="398"/>
                  </a:lnTo>
                  <a:lnTo>
                    <a:pt x="2303" y="382"/>
                  </a:lnTo>
                  <a:lnTo>
                    <a:pt x="2254" y="369"/>
                  </a:lnTo>
                  <a:lnTo>
                    <a:pt x="2204" y="361"/>
                  </a:lnTo>
                  <a:lnTo>
                    <a:pt x="2204" y="152"/>
                  </a:lnTo>
                  <a:lnTo>
                    <a:pt x="2081" y="152"/>
                  </a:lnTo>
                  <a:close/>
                  <a:moveTo>
                    <a:pt x="66" y="0"/>
                  </a:moveTo>
                  <a:lnTo>
                    <a:pt x="832" y="374"/>
                  </a:lnTo>
                  <a:lnTo>
                    <a:pt x="919" y="801"/>
                  </a:lnTo>
                  <a:lnTo>
                    <a:pt x="1254" y="801"/>
                  </a:lnTo>
                  <a:lnTo>
                    <a:pt x="1254" y="766"/>
                  </a:lnTo>
                  <a:lnTo>
                    <a:pt x="1257" y="742"/>
                  </a:lnTo>
                  <a:lnTo>
                    <a:pt x="1266" y="722"/>
                  </a:lnTo>
                  <a:lnTo>
                    <a:pt x="1278" y="705"/>
                  </a:lnTo>
                  <a:lnTo>
                    <a:pt x="1295" y="693"/>
                  </a:lnTo>
                  <a:lnTo>
                    <a:pt x="1316" y="684"/>
                  </a:lnTo>
                  <a:lnTo>
                    <a:pt x="1339" y="681"/>
                  </a:lnTo>
                  <a:lnTo>
                    <a:pt x="1496" y="681"/>
                  </a:lnTo>
                  <a:lnTo>
                    <a:pt x="1514" y="630"/>
                  </a:lnTo>
                  <a:lnTo>
                    <a:pt x="1536" y="583"/>
                  </a:lnTo>
                  <a:lnTo>
                    <a:pt x="1425" y="472"/>
                  </a:lnTo>
                  <a:lnTo>
                    <a:pt x="1414" y="456"/>
                  </a:lnTo>
                  <a:lnTo>
                    <a:pt x="1405" y="439"/>
                  </a:lnTo>
                  <a:lnTo>
                    <a:pt x="1401" y="421"/>
                  </a:lnTo>
                  <a:lnTo>
                    <a:pt x="1401" y="403"/>
                  </a:lnTo>
                  <a:lnTo>
                    <a:pt x="1405" y="384"/>
                  </a:lnTo>
                  <a:lnTo>
                    <a:pt x="1414" y="367"/>
                  </a:lnTo>
                  <a:lnTo>
                    <a:pt x="1425" y="352"/>
                  </a:lnTo>
                  <a:lnTo>
                    <a:pt x="1603" y="175"/>
                  </a:lnTo>
                  <a:lnTo>
                    <a:pt x="1619" y="162"/>
                  </a:lnTo>
                  <a:lnTo>
                    <a:pt x="1636" y="155"/>
                  </a:lnTo>
                  <a:lnTo>
                    <a:pt x="1654" y="151"/>
                  </a:lnTo>
                  <a:lnTo>
                    <a:pt x="1673" y="151"/>
                  </a:lnTo>
                  <a:lnTo>
                    <a:pt x="1691" y="155"/>
                  </a:lnTo>
                  <a:lnTo>
                    <a:pt x="1708" y="162"/>
                  </a:lnTo>
                  <a:lnTo>
                    <a:pt x="1724" y="175"/>
                  </a:lnTo>
                  <a:lnTo>
                    <a:pt x="1835" y="285"/>
                  </a:lnTo>
                  <a:lnTo>
                    <a:pt x="1882" y="263"/>
                  </a:lnTo>
                  <a:lnTo>
                    <a:pt x="1933" y="245"/>
                  </a:lnTo>
                  <a:lnTo>
                    <a:pt x="1933" y="88"/>
                  </a:lnTo>
                  <a:lnTo>
                    <a:pt x="1936" y="66"/>
                  </a:lnTo>
                  <a:lnTo>
                    <a:pt x="1945" y="45"/>
                  </a:lnTo>
                  <a:lnTo>
                    <a:pt x="1958" y="28"/>
                  </a:lnTo>
                  <a:lnTo>
                    <a:pt x="1975" y="15"/>
                  </a:lnTo>
                  <a:lnTo>
                    <a:pt x="1995" y="7"/>
                  </a:lnTo>
                  <a:lnTo>
                    <a:pt x="2018" y="4"/>
                  </a:lnTo>
                  <a:lnTo>
                    <a:pt x="2269" y="4"/>
                  </a:lnTo>
                  <a:lnTo>
                    <a:pt x="2291" y="7"/>
                  </a:lnTo>
                  <a:lnTo>
                    <a:pt x="2311" y="15"/>
                  </a:lnTo>
                  <a:lnTo>
                    <a:pt x="2328" y="28"/>
                  </a:lnTo>
                  <a:lnTo>
                    <a:pt x="2342" y="45"/>
                  </a:lnTo>
                  <a:lnTo>
                    <a:pt x="2350" y="66"/>
                  </a:lnTo>
                  <a:lnTo>
                    <a:pt x="2353" y="88"/>
                  </a:lnTo>
                  <a:lnTo>
                    <a:pt x="2353" y="246"/>
                  </a:lnTo>
                  <a:lnTo>
                    <a:pt x="2403" y="264"/>
                  </a:lnTo>
                  <a:lnTo>
                    <a:pt x="2452" y="286"/>
                  </a:lnTo>
                  <a:lnTo>
                    <a:pt x="2563" y="175"/>
                  </a:lnTo>
                  <a:lnTo>
                    <a:pt x="2578" y="162"/>
                  </a:lnTo>
                  <a:lnTo>
                    <a:pt x="2596" y="155"/>
                  </a:lnTo>
                  <a:lnTo>
                    <a:pt x="2614" y="151"/>
                  </a:lnTo>
                  <a:lnTo>
                    <a:pt x="2632" y="151"/>
                  </a:lnTo>
                  <a:lnTo>
                    <a:pt x="2650" y="155"/>
                  </a:lnTo>
                  <a:lnTo>
                    <a:pt x="2668" y="162"/>
                  </a:lnTo>
                  <a:lnTo>
                    <a:pt x="2682" y="175"/>
                  </a:lnTo>
                  <a:lnTo>
                    <a:pt x="2860" y="352"/>
                  </a:lnTo>
                  <a:lnTo>
                    <a:pt x="2873" y="367"/>
                  </a:lnTo>
                  <a:lnTo>
                    <a:pt x="2881" y="384"/>
                  </a:lnTo>
                  <a:lnTo>
                    <a:pt x="2885" y="403"/>
                  </a:lnTo>
                  <a:lnTo>
                    <a:pt x="2885" y="421"/>
                  </a:lnTo>
                  <a:lnTo>
                    <a:pt x="2881" y="439"/>
                  </a:lnTo>
                  <a:lnTo>
                    <a:pt x="2873" y="456"/>
                  </a:lnTo>
                  <a:lnTo>
                    <a:pt x="2860" y="472"/>
                  </a:lnTo>
                  <a:lnTo>
                    <a:pt x="2749" y="583"/>
                  </a:lnTo>
                  <a:lnTo>
                    <a:pt x="2771" y="631"/>
                  </a:lnTo>
                  <a:lnTo>
                    <a:pt x="2790" y="681"/>
                  </a:lnTo>
                  <a:lnTo>
                    <a:pt x="2948" y="681"/>
                  </a:lnTo>
                  <a:lnTo>
                    <a:pt x="2970" y="684"/>
                  </a:lnTo>
                  <a:lnTo>
                    <a:pt x="2990" y="693"/>
                  </a:lnTo>
                  <a:lnTo>
                    <a:pt x="3007" y="705"/>
                  </a:lnTo>
                  <a:lnTo>
                    <a:pt x="3021" y="722"/>
                  </a:lnTo>
                  <a:lnTo>
                    <a:pt x="3030" y="742"/>
                  </a:lnTo>
                  <a:lnTo>
                    <a:pt x="3032" y="766"/>
                  </a:lnTo>
                  <a:lnTo>
                    <a:pt x="3032" y="801"/>
                  </a:lnTo>
                  <a:lnTo>
                    <a:pt x="3475" y="801"/>
                  </a:lnTo>
                  <a:lnTo>
                    <a:pt x="3203" y="2062"/>
                  </a:lnTo>
                  <a:lnTo>
                    <a:pt x="3205" y="2063"/>
                  </a:lnTo>
                  <a:lnTo>
                    <a:pt x="3212" y="2070"/>
                  </a:lnTo>
                  <a:lnTo>
                    <a:pt x="3220" y="2078"/>
                  </a:lnTo>
                  <a:lnTo>
                    <a:pt x="3233" y="2091"/>
                  </a:lnTo>
                  <a:lnTo>
                    <a:pt x="3246" y="2107"/>
                  </a:lnTo>
                  <a:lnTo>
                    <a:pt x="3262" y="2125"/>
                  </a:lnTo>
                  <a:lnTo>
                    <a:pt x="3278" y="2146"/>
                  </a:lnTo>
                  <a:lnTo>
                    <a:pt x="3296" y="2169"/>
                  </a:lnTo>
                  <a:lnTo>
                    <a:pt x="3313" y="2195"/>
                  </a:lnTo>
                  <a:lnTo>
                    <a:pt x="3329" y="2222"/>
                  </a:lnTo>
                  <a:lnTo>
                    <a:pt x="3345" y="2252"/>
                  </a:lnTo>
                  <a:lnTo>
                    <a:pt x="3359" y="2283"/>
                  </a:lnTo>
                  <a:lnTo>
                    <a:pt x="3369" y="2314"/>
                  </a:lnTo>
                  <a:lnTo>
                    <a:pt x="3378" y="2347"/>
                  </a:lnTo>
                  <a:lnTo>
                    <a:pt x="3383" y="2381"/>
                  </a:lnTo>
                  <a:lnTo>
                    <a:pt x="3384" y="2416"/>
                  </a:lnTo>
                  <a:lnTo>
                    <a:pt x="3380" y="2451"/>
                  </a:lnTo>
                  <a:lnTo>
                    <a:pt x="3371" y="2486"/>
                  </a:lnTo>
                  <a:lnTo>
                    <a:pt x="3356" y="2521"/>
                  </a:lnTo>
                  <a:lnTo>
                    <a:pt x="3333" y="2558"/>
                  </a:lnTo>
                  <a:lnTo>
                    <a:pt x="3306" y="2592"/>
                  </a:lnTo>
                  <a:lnTo>
                    <a:pt x="3274" y="2622"/>
                  </a:lnTo>
                  <a:lnTo>
                    <a:pt x="3240" y="2649"/>
                  </a:lnTo>
                  <a:lnTo>
                    <a:pt x="3203" y="2671"/>
                  </a:lnTo>
                  <a:lnTo>
                    <a:pt x="3164" y="2688"/>
                  </a:lnTo>
                  <a:lnTo>
                    <a:pt x="3123" y="2701"/>
                  </a:lnTo>
                  <a:lnTo>
                    <a:pt x="3078" y="2709"/>
                  </a:lnTo>
                  <a:lnTo>
                    <a:pt x="3033" y="2711"/>
                  </a:lnTo>
                  <a:lnTo>
                    <a:pt x="1001" y="2711"/>
                  </a:lnTo>
                  <a:lnTo>
                    <a:pt x="1001" y="2565"/>
                  </a:lnTo>
                  <a:lnTo>
                    <a:pt x="3032" y="2565"/>
                  </a:lnTo>
                  <a:lnTo>
                    <a:pt x="3067" y="2562"/>
                  </a:lnTo>
                  <a:lnTo>
                    <a:pt x="3098" y="2555"/>
                  </a:lnTo>
                  <a:lnTo>
                    <a:pt x="3127" y="2544"/>
                  </a:lnTo>
                  <a:lnTo>
                    <a:pt x="3152" y="2529"/>
                  </a:lnTo>
                  <a:lnTo>
                    <a:pt x="3173" y="2512"/>
                  </a:lnTo>
                  <a:lnTo>
                    <a:pt x="3191" y="2494"/>
                  </a:lnTo>
                  <a:lnTo>
                    <a:pt x="3206" y="2474"/>
                  </a:lnTo>
                  <a:lnTo>
                    <a:pt x="3217" y="2455"/>
                  </a:lnTo>
                  <a:lnTo>
                    <a:pt x="3226" y="2429"/>
                  </a:lnTo>
                  <a:lnTo>
                    <a:pt x="3231" y="2402"/>
                  </a:lnTo>
                  <a:lnTo>
                    <a:pt x="3230" y="2377"/>
                  </a:lnTo>
                  <a:lnTo>
                    <a:pt x="3225" y="2351"/>
                  </a:lnTo>
                  <a:lnTo>
                    <a:pt x="3217" y="2326"/>
                  </a:lnTo>
                  <a:lnTo>
                    <a:pt x="3206" y="2303"/>
                  </a:lnTo>
                  <a:lnTo>
                    <a:pt x="3194" y="2280"/>
                  </a:lnTo>
                  <a:lnTo>
                    <a:pt x="3180" y="2259"/>
                  </a:lnTo>
                  <a:lnTo>
                    <a:pt x="3165" y="2240"/>
                  </a:lnTo>
                  <a:lnTo>
                    <a:pt x="3149" y="2222"/>
                  </a:lnTo>
                  <a:lnTo>
                    <a:pt x="3135" y="2206"/>
                  </a:lnTo>
                  <a:lnTo>
                    <a:pt x="3122" y="2194"/>
                  </a:lnTo>
                  <a:lnTo>
                    <a:pt x="3110" y="2183"/>
                  </a:lnTo>
                  <a:lnTo>
                    <a:pt x="3101" y="2175"/>
                  </a:lnTo>
                  <a:lnTo>
                    <a:pt x="3095" y="2170"/>
                  </a:lnTo>
                  <a:lnTo>
                    <a:pt x="3093" y="2168"/>
                  </a:lnTo>
                  <a:lnTo>
                    <a:pt x="1053" y="2168"/>
                  </a:lnTo>
                  <a:lnTo>
                    <a:pt x="699" y="478"/>
                  </a:lnTo>
                  <a:lnTo>
                    <a:pt x="0" y="133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90"/>
            <p:cNvSpPr>
              <a:spLocks noEditPoints="1"/>
            </p:cNvSpPr>
            <p:nvPr/>
          </p:nvSpPr>
          <p:spPr bwMode="auto">
            <a:xfrm>
              <a:off x="9261476" y="2401888"/>
              <a:ext cx="98425" cy="98425"/>
            </a:xfrm>
            <a:custGeom>
              <a:avLst/>
              <a:gdLst>
                <a:gd name="T0" fmla="*/ 253 w 558"/>
                <a:gd name="T1" fmla="*/ 143 h 559"/>
                <a:gd name="T2" fmla="*/ 205 w 558"/>
                <a:gd name="T3" fmla="*/ 163 h 559"/>
                <a:gd name="T4" fmla="*/ 169 w 558"/>
                <a:gd name="T5" fmla="*/ 198 h 559"/>
                <a:gd name="T6" fmla="*/ 149 w 558"/>
                <a:gd name="T7" fmla="*/ 245 h 559"/>
                <a:gd name="T8" fmla="*/ 149 w 558"/>
                <a:gd name="T9" fmla="*/ 298 h 559"/>
                <a:gd name="T10" fmla="*/ 169 w 558"/>
                <a:gd name="T11" fmla="*/ 346 h 559"/>
                <a:gd name="T12" fmla="*/ 205 w 558"/>
                <a:gd name="T13" fmla="*/ 381 h 559"/>
                <a:gd name="T14" fmla="*/ 253 w 558"/>
                <a:gd name="T15" fmla="*/ 401 h 559"/>
                <a:gd name="T16" fmla="*/ 306 w 558"/>
                <a:gd name="T17" fmla="*/ 401 h 559"/>
                <a:gd name="T18" fmla="*/ 353 w 558"/>
                <a:gd name="T19" fmla="*/ 381 h 559"/>
                <a:gd name="T20" fmla="*/ 389 w 558"/>
                <a:gd name="T21" fmla="*/ 346 h 559"/>
                <a:gd name="T22" fmla="*/ 409 w 558"/>
                <a:gd name="T23" fmla="*/ 298 h 559"/>
                <a:gd name="T24" fmla="*/ 409 w 558"/>
                <a:gd name="T25" fmla="*/ 245 h 559"/>
                <a:gd name="T26" fmla="*/ 389 w 558"/>
                <a:gd name="T27" fmla="*/ 198 h 559"/>
                <a:gd name="T28" fmla="*/ 353 w 558"/>
                <a:gd name="T29" fmla="*/ 163 h 559"/>
                <a:gd name="T30" fmla="*/ 307 w 558"/>
                <a:gd name="T31" fmla="*/ 143 h 559"/>
                <a:gd name="T32" fmla="*/ 279 w 558"/>
                <a:gd name="T33" fmla="*/ 0 h 559"/>
                <a:gd name="T34" fmla="*/ 361 w 558"/>
                <a:gd name="T35" fmla="*/ 11 h 559"/>
                <a:gd name="T36" fmla="*/ 431 w 558"/>
                <a:gd name="T37" fmla="*/ 44 h 559"/>
                <a:gd name="T38" fmla="*/ 490 w 558"/>
                <a:gd name="T39" fmla="*/ 95 h 559"/>
                <a:gd name="T40" fmla="*/ 533 w 558"/>
                <a:gd name="T41" fmla="*/ 161 h 559"/>
                <a:gd name="T42" fmla="*/ 555 w 558"/>
                <a:gd name="T43" fmla="*/ 238 h 559"/>
                <a:gd name="T44" fmla="*/ 555 w 558"/>
                <a:gd name="T45" fmla="*/ 320 h 559"/>
                <a:gd name="T46" fmla="*/ 533 w 558"/>
                <a:gd name="T47" fmla="*/ 397 h 559"/>
                <a:gd name="T48" fmla="*/ 490 w 558"/>
                <a:gd name="T49" fmla="*/ 462 h 559"/>
                <a:gd name="T50" fmla="*/ 431 w 558"/>
                <a:gd name="T51" fmla="*/ 513 h 559"/>
                <a:gd name="T52" fmla="*/ 361 w 558"/>
                <a:gd name="T53" fmla="*/ 546 h 559"/>
                <a:gd name="T54" fmla="*/ 279 w 558"/>
                <a:gd name="T55" fmla="*/ 559 h 559"/>
                <a:gd name="T56" fmla="*/ 199 w 558"/>
                <a:gd name="T57" fmla="*/ 546 h 559"/>
                <a:gd name="T58" fmla="*/ 127 w 558"/>
                <a:gd name="T59" fmla="*/ 513 h 559"/>
                <a:gd name="T60" fmla="*/ 68 w 558"/>
                <a:gd name="T61" fmla="*/ 462 h 559"/>
                <a:gd name="T62" fmla="*/ 26 w 558"/>
                <a:gd name="T63" fmla="*/ 397 h 559"/>
                <a:gd name="T64" fmla="*/ 3 w 558"/>
                <a:gd name="T65" fmla="*/ 320 h 559"/>
                <a:gd name="T66" fmla="*/ 3 w 558"/>
                <a:gd name="T67" fmla="*/ 238 h 559"/>
                <a:gd name="T68" fmla="*/ 26 w 558"/>
                <a:gd name="T69" fmla="*/ 161 h 559"/>
                <a:gd name="T70" fmla="*/ 68 w 558"/>
                <a:gd name="T71" fmla="*/ 95 h 559"/>
                <a:gd name="T72" fmla="*/ 127 w 558"/>
                <a:gd name="T73" fmla="*/ 44 h 559"/>
                <a:gd name="T74" fmla="*/ 199 w 558"/>
                <a:gd name="T75" fmla="*/ 11 h 559"/>
                <a:gd name="T76" fmla="*/ 279 w 558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59">
                  <a:moveTo>
                    <a:pt x="279" y="139"/>
                  </a:moveTo>
                  <a:lnTo>
                    <a:pt x="253" y="143"/>
                  </a:lnTo>
                  <a:lnTo>
                    <a:pt x="227" y="150"/>
                  </a:lnTo>
                  <a:lnTo>
                    <a:pt x="205" y="163"/>
                  </a:lnTo>
                  <a:lnTo>
                    <a:pt x="185" y="179"/>
                  </a:lnTo>
                  <a:lnTo>
                    <a:pt x="169" y="198"/>
                  </a:lnTo>
                  <a:lnTo>
                    <a:pt x="157" y="220"/>
                  </a:lnTo>
                  <a:lnTo>
                    <a:pt x="149" y="245"/>
                  </a:lnTo>
                  <a:lnTo>
                    <a:pt x="147" y="272"/>
                  </a:lnTo>
                  <a:lnTo>
                    <a:pt x="149" y="298"/>
                  </a:lnTo>
                  <a:lnTo>
                    <a:pt x="157" y="324"/>
                  </a:lnTo>
                  <a:lnTo>
                    <a:pt x="169" y="346"/>
                  </a:lnTo>
                  <a:lnTo>
                    <a:pt x="185" y="365"/>
                  </a:lnTo>
                  <a:lnTo>
                    <a:pt x="205" y="381"/>
                  </a:lnTo>
                  <a:lnTo>
                    <a:pt x="227" y="393"/>
                  </a:lnTo>
                  <a:lnTo>
                    <a:pt x="253" y="401"/>
                  </a:lnTo>
                  <a:lnTo>
                    <a:pt x="279" y="404"/>
                  </a:lnTo>
                  <a:lnTo>
                    <a:pt x="306" y="401"/>
                  </a:lnTo>
                  <a:lnTo>
                    <a:pt x="331" y="393"/>
                  </a:lnTo>
                  <a:lnTo>
                    <a:pt x="353" y="381"/>
                  </a:lnTo>
                  <a:lnTo>
                    <a:pt x="373" y="365"/>
                  </a:lnTo>
                  <a:lnTo>
                    <a:pt x="389" y="346"/>
                  </a:lnTo>
                  <a:lnTo>
                    <a:pt x="402" y="324"/>
                  </a:lnTo>
                  <a:lnTo>
                    <a:pt x="409" y="298"/>
                  </a:lnTo>
                  <a:lnTo>
                    <a:pt x="411" y="272"/>
                  </a:lnTo>
                  <a:lnTo>
                    <a:pt x="409" y="245"/>
                  </a:lnTo>
                  <a:lnTo>
                    <a:pt x="402" y="220"/>
                  </a:lnTo>
                  <a:lnTo>
                    <a:pt x="389" y="198"/>
                  </a:lnTo>
                  <a:lnTo>
                    <a:pt x="373" y="179"/>
                  </a:lnTo>
                  <a:lnTo>
                    <a:pt x="353" y="163"/>
                  </a:lnTo>
                  <a:lnTo>
                    <a:pt x="331" y="150"/>
                  </a:lnTo>
                  <a:lnTo>
                    <a:pt x="307" y="143"/>
                  </a:lnTo>
                  <a:lnTo>
                    <a:pt x="279" y="139"/>
                  </a:lnTo>
                  <a:close/>
                  <a:moveTo>
                    <a:pt x="279" y="0"/>
                  </a:moveTo>
                  <a:lnTo>
                    <a:pt x="320" y="2"/>
                  </a:lnTo>
                  <a:lnTo>
                    <a:pt x="361" y="11"/>
                  </a:lnTo>
                  <a:lnTo>
                    <a:pt x="398" y="25"/>
                  </a:lnTo>
                  <a:lnTo>
                    <a:pt x="431" y="44"/>
                  </a:lnTo>
                  <a:lnTo>
                    <a:pt x="462" y="67"/>
                  </a:lnTo>
                  <a:lnTo>
                    <a:pt x="490" y="95"/>
                  </a:lnTo>
                  <a:lnTo>
                    <a:pt x="514" y="127"/>
                  </a:lnTo>
                  <a:lnTo>
                    <a:pt x="533" y="161"/>
                  </a:lnTo>
                  <a:lnTo>
                    <a:pt x="547" y="198"/>
                  </a:lnTo>
                  <a:lnTo>
                    <a:pt x="555" y="238"/>
                  </a:lnTo>
                  <a:lnTo>
                    <a:pt x="558" y="279"/>
                  </a:lnTo>
                  <a:lnTo>
                    <a:pt x="555" y="320"/>
                  </a:lnTo>
                  <a:lnTo>
                    <a:pt x="547" y="360"/>
                  </a:lnTo>
                  <a:lnTo>
                    <a:pt x="533" y="397"/>
                  </a:lnTo>
                  <a:lnTo>
                    <a:pt x="514" y="431"/>
                  </a:lnTo>
                  <a:lnTo>
                    <a:pt x="490" y="462"/>
                  </a:lnTo>
                  <a:lnTo>
                    <a:pt x="462" y="490"/>
                  </a:lnTo>
                  <a:lnTo>
                    <a:pt x="431" y="513"/>
                  </a:lnTo>
                  <a:lnTo>
                    <a:pt x="398" y="532"/>
                  </a:lnTo>
                  <a:lnTo>
                    <a:pt x="361" y="546"/>
                  </a:lnTo>
                  <a:lnTo>
                    <a:pt x="320" y="555"/>
                  </a:lnTo>
                  <a:lnTo>
                    <a:pt x="279" y="559"/>
                  </a:lnTo>
                  <a:lnTo>
                    <a:pt x="238" y="555"/>
                  </a:lnTo>
                  <a:lnTo>
                    <a:pt x="199" y="546"/>
                  </a:lnTo>
                  <a:lnTo>
                    <a:pt x="162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1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1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2" y="25"/>
                  </a:lnTo>
                  <a:lnTo>
                    <a:pt x="199" y="11"/>
                  </a:lnTo>
                  <a:lnTo>
                    <a:pt x="238" y="2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91"/>
            <p:cNvSpPr>
              <a:spLocks noEditPoints="1"/>
            </p:cNvSpPr>
            <p:nvPr/>
          </p:nvSpPr>
          <p:spPr bwMode="auto">
            <a:xfrm>
              <a:off x="9526588" y="2401888"/>
              <a:ext cx="98425" cy="98425"/>
            </a:xfrm>
            <a:custGeom>
              <a:avLst/>
              <a:gdLst>
                <a:gd name="T0" fmla="*/ 252 w 559"/>
                <a:gd name="T1" fmla="*/ 142 h 559"/>
                <a:gd name="T2" fmla="*/ 205 w 559"/>
                <a:gd name="T3" fmla="*/ 162 h 559"/>
                <a:gd name="T4" fmla="*/ 170 w 559"/>
                <a:gd name="T5" fmla="*/ 197 h 559"/>
                <a:gd name="T6" fmla="*/ 149 w 559"/>
                <a:gd name="T7" fmla="*/ 244 h 559"/>
                <a:gd name="T8" fmla="*/ 149 w 559"/>
                <a:gd name="T9" fmla="*/ 297 h 559"/>
                <a:gd name="T10" fmla="*/ 170 w 559"/>
                <a:gd name="T11" fmla="*/ 345 h 559"/>
                <a:gd name="T12" fmla="*/ 205 w 559"/>
                <a:gd name="T13" fmla="*/ 381 h 559"/>
                <a:gd name="T14" fmla="*/ 252 w 559"/>
                <a:gd name="T15" fmla="*/ 400 h 559"/>
                <a:gd name="T16" fmla="*/ 306 w 559"/>
                <a:gd name="T17" fmla="*/ 400 h 559"/>
                <a:gd name="T18" fmla="*/ 354 w 559"/>
                <a:gd name="T19" fmla="*/ 381 h 559"/>
                <a:gd name="T20" fmla="*/ 390 w 559"/>
                <a:gd name="T21" fmla="*/ 345 h 559"/>
                <a:gd name="T22" fmla="*/ 409 w 559"/>
                <a:gd name="T23" fmla="*/ 298 h 559"/>
                <a:gd name="T24" fmla="*/ 412 w 559"/>
                <a:gd name="T25" fmla="*/ 244 h 559"/>
                <a:gd name="T26" fmla="*/ 393 w 559"/>
                <a:gd name="T27" fmla="*/ 197 h 559"/>
                <a:gd name="T28" fmla="*/ 356 w 559"/>
                <a:gd name="T29" fmla="*/ 162 h 559"/>
                <a:gd name="T30" fmla="*/ 306 w 559"/>
                <a:gd name="T31" fmla="*/ 142 h 559"/>
                <a:gd name="T32" fmla="*/ 280 w 559"/>
                <a:gd name="T33" fmla="*/ 0 h 559"/>
                <a:gd name="T34" fmla="*/ 360 w 559"/>
                <a:gd name="T35" fmla="*/ 11 h 559"/>
                <a:gd name="T36" fmla="*/ 432 w 559"/>
                <a:gd name="T37" fmla="*/ 44 h 559"/>
                <a:gd name="T38" fmla="*/ 490 w 559"/>
                <a:gd name="T39" fmla="*/ 95 h 559"/>
                <a:gd name="T40" fmla="*/ 533 w 559"/>
                <a:gd name="T41" fmla="*/ 161 h 559"/>
                <a:gd name="T42" fmla="*/ 556 w 559"/>
                <a:gd name="T43" fmla="*/ 238 h 559"/>
                <a:gd name="T44" fmla="*/ 556 w 559"/>
                <a:gd name="T45" fmla="*/ 320 h 559"/>
                <a:gd name="T46" fmla="*/ 533 w 559"/>
                <a:gd name="T47" fmla="*/ 397 h 559"/>
                <a:gd name="T48" fmla="*/ 490 w 559"/>
                <a:gd name="T49" fmla="*/ 462 h 559"/>
                <a:gd name="T50" fmla="*/ 432 w 559"/>
                <a:gd name="T51" fmla="*/ 513 h 559"/>
                <a:gd name="T52" fmla="*/ 360 w 559"/>
                <a:gd name="T53" fmla="*/ 546 h 559"/>
                <a:gd name="T54" fmla="*/ 280 w 559"/>
                <a:gd name="T55" fmla="*/ 559 h 559"/>
                <a:gd name="T56" fmla="*/ 198 w 559"/>
                <a:gd name="T57" fmla="*/ 546 h 559"/>
                <a:gd name="T58" fmla="*/ 127 w 559"/>
                <a:gd name="T59" fmla="*/ 513 h 559"/>
                <a:gd name="T60" fmla="*/ 68 w 559"/>
                <a:gd name="T61" fmla="*/ 462 h 559"/>
                <a:gd name="T62" fmla="*/ 26 w 559"/>
                <a:gd name="T63" fmla="*/ 397 h 559"/>
                <a:gd name="T64" fmla="*/ 3 w 559"/>
                <a:gd name="T65" fmla="*/ 320 h 559"/>
                <a:gd name="T66" fmla="*/ 3 w 559"/>
                <a:gd name="T67" fmla="*/ 238 h 559"/>
                <a:gd name="T68" fmla="*/ 26 w 559"/>
                <a:gd name="T69" fmla="*/ 161 h 559"/>
                <a:gd name="T70" fmla="*/ 68 w 559"/>
                <a:gd name="T71" fmla="*/ 95 h 559"/>
                <a:gd name="T72" fmla="*/ 127 w 559"/>
                <a:gd name="T73" fmla="*/ 44 h 559"/>
                <a:gd name="T74" fmla="*/ 198 w 559"/>
                <a:gd name="T75" fmla="*/ 11 h 559"/>
                <a:gd name="T76" fmla="*/ 280 w 559"/>
                <a:gd name="T7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" h="559">
                  <a:moveTo>
                    <a:pt x="280" y="139"/>
                  </a:moveTo>
                  <a:lnTo>
                    <a:pt x="252" y="142"/>
                  </a:lnTo>
                  <a:lnTo>
                    <a:pt x="228" y="149"/>
                  </a:lnTo>
                  <a:lnTo>
                    <a:pt x="205" y="162"/>
                  </a:lnTo>
                  <a:lnTo>
                    <a:pt x="185" y="178"/>
                  </a:lnTo>
                  <a:lnTo>
                    <a:pt x="170" y="197"/>
                  </a:lnTo>
                  <a:lnTo>
                    <a:pt x="157" y="220"/>
                  </a:lnTo>
                  <a:lnTo>
                    <a:pt x="149" y="244"/>
                  </a:lnTo>
                  <a:lnTo>
                    <a:pt x="146" y="271"/>
                  </a:lnTo>
                  <a:lnTo>
                    <a:pt x="149" y="297"/>
                  </a:lnTo>
                  <a:lnTo>
                    <a:pt x="157" y="323"/>
                  </a:lnTo>
                  <a:lnTo>
                    <a:pt x="170" y="345"/>
                  </a:lnTo>
                  <a:lnTo>
                    <a:pt x="185" y="364"/>
                  </a:lnTo>
                  <a:lnTo>
                    <a:pt x="205" y="381"/>
                  </a:lnTo>
                  <a:lnTo>
                    <a:pt x="228" y="392"/>
                  </a:lnTo>
                  <a:lnTo>
                    <a:pt x="252" y="400"/>
                  </a:lnTo>
                  <a:lnTo>
                    <a:pt x="280" y="403"/>
                  </a:lnTo>
                  <a:lnTo>
                    <a:pt x="306" y="400"/>
                  </a:lnTo>
                  <a:lnTo>
                    <a:pt x="331" y="392"/>
                  </a:lnTo>
                  <a:lnTo>
                    <a:pt x="354" y="381"/>
                  </a:lnTo>
                  <a:lnTo>
                    <a:pt x="373" y="365"/>
                  </a:lnTo>
                  <a:lnTo>
                    <a:pt x="390" y="345"/>
                  </a:lnTo>
                  <a:lnTo>
                    <a:pt x="401" y="323"/>
                  </a:lnTo>
                  <a:lnTo>
                    <a:pt x="409" y="298"/>
                  </a:lnTo>
                  <a:lnTo>
                    <a:pt x="412" y="271"/>
                  </a:lnTo>
                  <a:lnTo>
                    <a:pt x="412" y="244"/>
                  </a:lnTo>
                  <a:lnTo>
                    <a:pt x="404" y="220"/>
                  </a:lnTo>
                  <a:lnTo>
                    <a:pt x="393" y="197"/>
                  </a:lnTo>
                  <a:lnTo>
                    <a:pt x="376" y="178"/>
                  </a:lnTo>
                  <a:lnTo>
                    <a:pt x="356" y="162"/>
                  </a:lnTo>
                  <a:lnTo>
                    <a:pt x="333" y="149"/>
                  </a:lnTo>
                  <a:lnTo>
                    <a:pt x="306" y="142"/>
                  </a:lnTo>
                  <a:lnTo>
                    <a:pt x="280" y="139"/>
                  </a:lnTo>
                  <a:close/>
                  <a:moveTo>
                    <a:pt x="280" y="0"/>
                  </a:moveTo>
                  <a:lnTo>
                    <a:pt x="321" y="2"/>
                  </a:lnTo>
                  <a:lnTo>
                    <a:pt x="360" y="11"/>
                  </a:lnTo>
                  <a:lnTo>
                    <a:pt x="397" y="25"/>
                  </a:lnTo>
                  <a:lnTo>
                    <a:pt x="432" y="44"/>
                  </a:lnTo>
                  <a:lnTo>
                    <a:pt x="463" y="67"/>
                  </a:lnTo>
                  <a:lnTo>
                    <a:pt x="490" y="95"/>
                  </a:lnTo>
                  <a:lnTo>
                    <a:pt x="513" y="127"/>
                  </a:lnTo>
                  <a:lnTo>
                    <a:pt x="533" y="161"/>
                  </a:lnTo>
                  <a:lnTo>
                    <a:pt x="546" y="198"/>
                  </a:lnTo>
                  <a:lnTo>
                    <a:pt x="556" y="238"/>
                  </a:lnTo>
                  <a:lnTo>
                    <a:pt x="559" y="279"/>
                  </a:lnTo>
                  <a:lnTo>
                    <a:pt x="556" y="320"/>
                  </a:lnTo>
                  <a:lnTo>
                    <a:pt x="546" y="360"/>
                  </a:lnTo>
                  <a:lnTo>
                    <a:pt x="533" y="397"/>
                  </a:lnTo>
                  <a:lnTo>
                    <a:pt x="513" y="431"/>
                  </a:lnTo>
                  <a:lnTo>
                    <a:pt x="490" y="462"/>
                  </a:lnTo>
                  <a:lnTo>
                    <a:pt x="463" y="490"/>
                  </a:lnTo>
                  <a:lnTo>
                    <a:pt x="432" y="513"/>
                  </a:lnTo>
                  <a:lnTo>
                    <a:pt x="397" y="532"/>
                  </a:lnTo>
                  <a:lnTo>
                    <a:pt x="360" y="546"/>
                  </a:lnTo>
                  <a:lnTo>
                    <a:pt x="321" y="555"/>
                  </a:lnTo>
                  <a:lnTo>
                    <a:pt x="280" y="559"/>
                  </a:lnTo>
                  <a:lnTo>
                    <a:pt x="238" y="555"/>
                  </a:lnTo>
                  <a:lnTo>
                    <a:pt x="198" y="546"/>
                  </a:lnTo>
                  <a:lnTo>
                    <a:pt x="161" y="532"/>
                  </a:lnTo>
                  <a:lnTo>
                    <a:pt x="127" y="513"/>
                  </a:lnTo>
                  <a:lnTo>
                    <a:pt x="96" y="490"/>
                  </a:lnTo>
                  <a:lnTo>
                    <a:pt x="68" y="462"/>
                  </a:lnTo>
                  <a:lnTo>
                    <a:pt x="45" y="431"/>
                  </a:lnTo>
                  <a:lnTo>
                    <a:pt x="26" y="397"/>
                  </a:lnTo>
                  <a:lnTo>
                    <a:pt x="12" y="360"/>
                  </a:lnTo>
                  <a:lnTo>
                    <a:pt x="3" y="320"/>
                  </a:lnTo>
                  <a:lnTo>
                    <a:pt x="0" y="279"/>
                  </a:lnTo>
                  <a:lnTo>
                    <a:pt x="3" y="238"/>
                  </a:lnTo>
                  <a:lnTo>
                    <a:pt x="12" y="198"/>
                  </a:lnTo>
                  <a:lnTo>
                    <a:pt x="26" y="161"/>
                  </a:lnTo>
                  <a:lnTo>
                    <a:pt x="45" y="127"/>
                  </a:lnTo>
                  <a:lnTo>
                    <a:pt x="68" y="95"/>
                  </a:lnTo>
                  <a:lnTo>
                    <a:pt x="96" y="67"/>
                  </a:lnTo>
                  <a:lnTo>
                    <a:pt x="127" y="44"/>
                  </a:lnTo>
                  <a:lnTo>
                    <a:pt x="161" y="25"/>
                  </a:lnTo>
                  <a:lnTo>
                    <a:pt x="198" y="11"/>
                  </a:lnTo>
                  <a:lnTo>
                    <a:pt x="238" y="2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92"/>
            <p:cNvSpPr>
              <a:spLocks noEditPoints="1"/>
            </p:cNvSpPr>
            <p:nvPr/>
          </p:nvSpPr>
          <p:spPr bwMode="auto">
            <a:xfrm>
              <a:off x="9366251" y="1973263"/>
              <a:ext cx="142875" cy="142875"/>
            </a:xfrm>
            <a:custGeom>
              <a:avLst/>
              <a:gdLst>
                <a:gd name="T0" fmla="*/ 362 w 809"/>
                <a:gd name="T1" fmla="*/ 151 h 809"/>
                <a:gd name="T2" fmla="*/ 287 w 809"/>
                <a:gd name="T3" fmla="*/ 177 h 809"/>
                <a:gd name="T4" fmla="*/ 223 w 809"/>
                <a:gd name="T5" fmla="*/ 224 h 809"/>
                <a:gd name="T6" fmla="*/ 176 w 809"/>
                <a:gd name="T7" fmla="*/ 288 h 809"/>
                <a:gd name="T8" fmla="*/ 150 w 809"/>
                <a:gd name="T9" fmla="*/ 363 h 809"/>
                <a:gd name="T10" fmla="*/ 150 w 809"/>
                <a:gd name="T11" fmla="*/ 446 h 809"/>
                <a:gd name="T12" fmla="*/ 176 w 809"/>
                <a:gd name="T13" fmla="*/ 522 h 809"/>
                <a:gd name="T14" fmla="*/ 223 w 809"/>
                <a:gd name="T15" fmla="*/ 586 h 809"/>
                <a:gd name="T16" fmla="*/ 287 w 809"/>
                <a:gd name="T17" fmla="*/ 633 h 809"/>
                <a:gd name="T18" fmla="*/ 362 w 809"/>
                <a:gd name="T19" fmla="*/ 659 h 809"/>
                <a:gd name="T20" fmla="*/ 445 w 809"/>
                <a:gd name="T21" fmla="*/ 659 h 809"/>
                <a:gd name="T22" fmla="*/ 521 w 809"/>
                <a:gd name="T23" fmla="*/ 633 h 809"/>
                <a:gd name="T24" fmla="*/ 585 w 809"/>
                <a:gd name="T25" fmla="*/ 586 h 809"/>
                <a:gd name="T26" fmla="*/ 632 w 809"/>
                <a:gd name="T27" fmla="*/ 522 h 809"/>
                <a:gd name="T28" fmla="*/ 658 w 809"/>
                <a:gd name="T29" fmla="*/ 446 h 809"/>
                <a:gd name="T30" fmla="*/ 659 w 809"/>
                <a:gd name="T31" fmla="*/ 368 h 809"/>
                <a:gd name="T32" fmla="*/ 639 w 809"/>
                <a:gd name="T33" fmla="*/ 298 h 809"/>
                <a:gd name="T34" fmla="*/ 601 w 809"/>
                <a:gd name="T35" fmla="*/ 237 h 809"/>
                <a:gd name="T36" fmla="*/ 547 w 809"/>
                <a:gd name="T37" fmla="*/ 190 h 809"/>
                <a:gd name="T38" fmla="*/ 480 w 809"/>
                <a:gd name="T39" fmla="*/ 159 h 809"/>
                <a:gd name="T40" fmla="*/ 404 w 809"/>
                <a:gd name="T41" fmla="*/ 147 h 809"/>
                <a:gd name="T42" fmla="*/ 455 w 809"/>
                <a:gd name="T43" fmla="*/ 3 h 809"/>
                <a:gd name="T44" fmla="*/ 549 w 809"/>
                <a:gd name="T45" fmla="*/ 28 h 809"/>
                <a:gd name="T46" fmla="*/ 634 w 809"/>
                <a:gd name="T47" fmla="*/ 73 h 809"/>
                <a:gd name="T48" fmla="*/ 705 w 809"/>
                <a:gd name="T49" fmla="*/ 138 h 809"/>
                <a:gd name="T50" fmla="*/ 760 w 809"/>
                <a:gd name="T51" fmla="*/ 216 h 809"/>
                <a:gd name="T52" fmla="*/ 796 w 809"/>
                <a:gd name="T53" fmla="*/ 306 h 809"/>
                <a:gd name="T54" fmla="*/ 809 w 809"/>
                <a:gd name="T55" fmla="*/ 405 h 809"/>
                <a:gd name="T56" fmla="*/ 796 w 809"/>
                <a:gd name="T57" fmla="*/ 503 h 809"/>
                <a:gd name="T58" fmla="*/ 762 w 809"/>
                <a:gd name="T59" fmla="*/ 594 h 809"/>
                <a:gd name="T60" fmla="*/ 709 w 809"/>
                <a:gd name="T61" fmla="*/ 672 h 809"/>
                <a:gd name="T62" fmla="*/ 638 w 809"/>
                <a:gd name="T63" fmla="*/ 736 h 809"/>
                <a:gd name="T64" fmla="*/ 552 w 809"/>
                <a:gd name="T65" fmla="*/ 781 h 809"/>
                <a:gd name="T66" fmla="*/ 456 w 809"/>
                <a:gd name="T67" fmla="*/ 806 h 809"/>
                <a:gd name="T68" fmla="*/ 353 w 809"/>
                <a:gd name="T69" fmla="*/ 806 h 809"/>
                <a:gd name="T70" fmla="*/ 256 w 809"/>
                <a:gd name="T71" fmla="*/ 781 h 809"/>
                <a:gd name="T72" fmla="*/ 171 w 809"/>
                <a:gd name="T73" fmla="*/ 736 h 809"/>
                <a:gd name="T74" fmla="*/ 100 w 809"/>
                <a:gd name="T75" fmla="*/ 672 h 809"/>
                <a:gd name="T76" fmla="*/ 46 w 809"/>
                <a:gd name="T77" fmla="*/ 594 h 809"/>
                <a:gd name="T78" fmla="*/ 11 w 809"/>
                <a:gd name="T79" fmla="*/ 503 h 809"/>
                <a:gd name="T80" fmla="*/ 0 w 809"/>
                <a:gd name="T81" fmla="*/ 405 h 809"/>
                <a:gd name="T82" fmla="*/ 12 w 809"/>
                <a:gd name="T83" fmla="*/ 306 h 809"/>
                <a:gd name="T84" fmla="*/ 47 w 809"/>
                <a:gd name="T85" fmla="*/ 216 h 809"/>
                <a:gd name="T86" fmla="*/ 102 w 809"/>
                <a:gd name="T87" fmla="*/ 138 h 809"/>
                <a:gd name="T88" fmla="*/ 174 w 809"/>
                <a:gd name="T89" fmla="*/ 73 h 809"/>
                <a:gd name="T90" fmla="*/ 259 w 809"/>
                <a:gd name="T91" fmla="*/ 28 h 809"/>
                <a:gd name="T92" fmla="*/ 354 w 809"/>
                <a:gd name="T93" fmla="*/ 3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9" h="809">
                  <a:moveTo>
                    <a:pt x="404" y="147"/>
                  </a:moveTo>
                  <a:lnTo>
                    <a:pt x="362" y="151"/>
                  </a:lnTo>
                  <a:lnTo>
                    <a:pt x="323" y="161"/>
                  </a:lnTo>
                  <a:lnTo>
                    <a:pt x="287" y="177"/>
                  </a:lnTo>
                  <a:lnTo>
                    <a:pt x="253" y="198"/>
                  </a:lnTo>
                  <a:lnTo>
                    <a:pt x="223" y="224"/>
                  </a:lnTo>
                  <a:lnTo>
                    <a:pt x="197" y="254"/>
                  </a:lnTo>
                  <a:lnTo>
                    <a:pt x="176" y="288"/>
                  </a:lnTo>
                  <a:lnTo>
                    <a:pt x="160" y="324"/>
                  </a:lnTo>
                  <a:lnTo>
                    <a:pt x="150" y="363"/>
                  </a:lnTo>
                  <a:lnTo>
                    <a:pt x="147" y="405"/>
                  </a:lnTo>
                  <a:lnTo>
                    <a:pt x="150" y="446"/>
                  </a:lnTo>
                  <a:lnTo>
                    <a:pt x="160" y="485"/>
                  </a:lnTo>
                  <a:lnTo>
                    <a:pt x="176" y="522"/>
                  </a:lnTo>
                  <a:lnTo>
                    <a:pt x="197" y="556"/>
                  </a:lnTo>
                  <a:lnTo>
                    <a:pt x="223" y="586"/>
                  </a:lnTo>
                  <a:lnTo>
                    <a:pt x="253" y="612"/>
                  </a:lnTo>
                  <a:lnTo>
                    <a:pt x="287" y="633"/>
                  </a:lnTo>
                  <a:lnTo>
                    <a:pt x="323" y="649"/>
                  </a:lnTo>
                  <a:lnTo>
                    <a:pt x="362" y="659"/>
                  </a:lnTo>
                  <a:lnTo>
                    <a:pt x="404" y="663"/>
                  </a:lnTo>
                  <a:lnTo>
                    <a:pt x="445" y="659"/>
                  </a:lnTo>
                  <a:lnTo>
                    <a:pt x="484" y="649"/>
                  </a:lnTo>
                  <a:lnTo>
                    <a:pt x="521" y="633"/>
                  </a:lnTo>
                  <a:lnTo>
                    <a:pt x="555" y="612"/>
                  </a:lnTo>
                  <a:lnTo>
                    <a:pt x="585" y="586"/>
                  </a:lnTo>
                  <a:lnTo>
                    <a:pt x="611" y="556"/>
                  </a:lnTo>
                  <a:lnTo>
                    <a:pt x="632" y="522"/>
                  </a:lnTo>
                  <a:lnTo>
                    <a:pt x="648" y="485"/>
                  </a:lnTo>
                  <a:lnTo>
                    <a:pt x="658" y="446"/>
                  </a:lnTo>
                  <a:lnTo>
                    <a:pt x="662" y="405"/>
                  </a:lnTo>
                  <a:lnTo>
                    <a:pt x="659" y="368"/>
                  </a:lnTo>
                  <a:lnTo>
                    <a:pt x="651" y="332"/>
                  </a:lnTo>
                  <a:lnTo>
                    <a:pt x="639" y="298"/>
                  </a:lnTo>
                  <a:lnTo>
                    <a:pt x="622" y="266"/>
                  </a:lnTo>
                  <a:lnTo>
                    <a:pt x="601" y="237"/>
                  </a:lnTo>
                  <a:lnTo>
                    <a:pt x="575" y="212"/>
                  </a:lnTo>
                  <a:lnTo>
                    <a:pt x="547" y="190"/>
                  </a:lnTo>
                  <a:lnTo>
                    <a:pt x="515" y="172"/>
                  </a:lnTo>
                  <a:lnTo>
                    <a:pt x="480" y="159"/>
                  </a:lnTo>
                  <a:lnTo>
                    <a:pt x="443" y="151"/>
                  </a:lnTo>
                  <a:lnTo>
                    <a:pt x="404" y="147"/>
                  </a:lnTo>
                  <a:close/>
                  <a:moveTo>
                    <a:pt x="404" y="0"/>
                  </a:moveTo>
                  <a:lnTo>
                    <a:pt x="455" y="3"/>
                  </a:lnTo>
                  <a:lnTo>
                    <a:pt x="503" y="13"/>
                  </a:lnTo>
                  <a:lnTo>
                    <a:pt x="549" y="28"/>
                  </a:lnTo>
                  <a:lnTo>
                    <a:pt x="593" y="49"/>
                  </a:lnTo>
                  <a:lnTo>
                    <a:pt x="634" y="73"/>
                  </a:lnTo>
                  <a:lnTo>
                    <a:pt x="671" y="104"/>
                  </a:lnTo>
                  <a:lnTo>
                    <a:pt x="705" y="138"/>
                  </a:lnTo>
                  <a:lnTo>
                    <a:pt x="736" y="175"/>
                  </a:lnTo>
                  <a:lnTo>
                    <a:pt x="760" y="216"/>
                  </a:lnTo>
                  <a:lnTo>
                    <a:pt x="782" y="260"/>
                  </a:lnTo>
                  <a:lnTo>
                    <a:pt x="796" y="306"/>
                  </a:lnTo>
                  <a:lnTo>
                    <a:pt x="806" y="355"/>
                  </a:lnTo>
                  <a:lnTo>
                    <a:pt x="809" y="405"/>
                  </a:lnTo>
                  <a:lnTo>
                    <a:pt x="806" y="455"/>
                  </a:lnTo>
                  <a:lnTo>
                    <a:pt x="796" y="503"/>
                  </a:lnTo>
                  <a:lnTo>
                    <a:pt x="783" y="550"/>
                  </a:lnTo>
                  <a:lnTo>
                    <a:pt x="762" y="594"/>
                  </a:lnTo>
                  <a:lnTo>
                    <a:pt x="738" y="634"/>
                  </a:lnTo>
                  <a:lnTo>
                    <a:pt x="709" y="672"/>
                  </a:lnTo>
                  <a:lnTo>
                    <a:pt x="675" y="706"/>
                  </a:lnTo>
                  <a:lnTo>
                    <a:pt x="638" y="736"/>
                  </a:lnTo>
                  <a:lnTo>
                    <a:pt x="596" y="761"/>
                  </a:lnTo>
                  <a:lnTo>
                    <a:pt x="552" y="781"/>
                  </a:lnTo>
                  <a:lnTo>
                    <a:pt x="505" y="796"/>
                  </a:lnTo>
                  <a:lnTo>
                    <a:pt x="456" y="806"/>
                  </a:lnTo>
                  <a:lnTo>
                    <a:pt x="404" y="809"/>
                  </a:lnTo>
                  <a:lnTo>
                    <a:pt x="353" y="806"/>
                  </a:lnTo>
                  <a:lnTo>
                    <a:pt x="303" y="796"/>
                  </a:lnTo>
                  <a:lnTo>
                    <a:pt x="256" y="781"/>
                  </a:lnTo>
                  <a:lnTo>
                    <a:pt x="212" y="761"/>
                  </a:lnTo>
                  <a:lnTo>
                    <a:pt x="171" y="736"/>
                  </a:lnTo>
                  <a:lnTo>
                    <a:pt x="134" y="706"/>
                  </a:lnTo>
                  <a:lnTo>
                    <a:pt x="100" y="672"/>
                  </a:lnTo>
                  <a:lnTo>
                    <a:pt x="70" y="634"/>
                  </a:lnTo>
                  <a:lnTo>
                    <a:pt x="46" y="594"/>
                  </a:lnTo>
                  <a:lnTo>
                    <a:pt x="26" y="550"/>
                  </a:lnTo>
                  <a:lnTo>
                    <a:pt x="11" y="503"/>
                  </a:lnTo>
                  <a:lnTo>
                    <a:pt x="3" y="455"/>
                  </a:lnTo>
                  <a:lnTo>
                    <a:pt x="0" y="405"/>
                  </a:lnTo>
                  <a:lnTo>
                    <a:pt x="3" y="355"/>
                  </a:lnTo>
                  <a:lnTo>
                    <a:pt x="12" y="306"/>
                  </a:lnTo>
                  <a:lnTo>
                    <a:pt x="27" y="260"/>
                  </a:lnTo>
                  <a:lnTo>
                    <a:pt x="47" y="216"/>
                  </a:lnTo>
                  <a:lnTo>
                    <a:pt x="73" y="175"/>
                  </a:lnTo>
                  <a:lnTo>
                    <a:pt x="102" y="138"/>
                  </a:lnTo>
                  <a:lnTo>
                    <a:pt x="136" y="104"/>
                  </a:lnTo>
                  <a:lnTo>
                    <a:pt x="174" y="73"/>
                  </a:lnTo>
                  <a:lnTo>
                    <a:pt x="215" y="49"/>
                  </a:lnTo>
                  <a:lnTo>
                    <a:pt x="259" y="28"/>
                  </a:lnTo>
                  <a:lnTo>
                    <a:pt x="305" y="13"/>
                  </a:lnTo>
                  <a:lnTo>
                    <a:pt x="354" y="3"/>
                  </a:lnTo>
                  <a:lnTo>
                    <a:pt x="4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9" name="Freeform 91"/>
          <p:cNvSpPr>
            <a:spLocks noEditPoints="1"/>
          </p:cNvSpPr>
          <p:nvPr/>
        </p:nvSpPr>
        <p:spPr bwMode="auto">
          <a:xfrm>
            <a:off x="6986701" y="5324388"/>
            <a:ext cx="536585" cy="536585"/>
          </a:xfrm>
          <a:custGeom>
            <a:avLst/>
            <a:gdLst>
              <a:gd name="T0" fmla="*/ 1133 w 3474"/>
              <a:gd name="T1" fmla="*/ 1077 h 3475"/>
              <a:gd name="T2" fmla="*/ 1072 w 3474"/>
              <a:gd name="T3" fmla="*/ 1158 h 3475"/>
              <a:gd name="T4" fmla="*/ 1124 w 3474"/>
              <a:gd name="T5" fmla="*/ 1172 h 3475"/>
              <a:gd name="T6" fmla="*/ 1180 w 3474"/>
              <a:gd name="T7" fmla="*/ 1194 h 3475"/>
              <a:gd name="T8" fmla="*/ 1199 w 3474"/>
              <a:gd name="T9" fmla="*/ 1253 h 3475"/>
              <a:gd name="T10" fmla="*/ 1167 w 3474"/>
              <a:gd name="T11" fmla="*/ 1309 h 3475"/>
              <a:gd name="T12" fmla="*/ 1228 w 3474"/>
              <a:gd name="T13" fmla="*/ 1326 h 3475"/>
              <a:gd name="T14" fmla="*/ 1315 w 3474"/>
              <a:gd name="T15" fmla="*/ 1268 h 3475"/>
              <a:gd name="T16" fmla="*/ 1334 w 3474"/>
              <a:gd name="T17" fmla="*/ 1166 h 3475"/>
              <a:gd name="T18" fmla="*/ 1287 w 3474"/>
              <a:gd name="T19" fmla="*/ 1085 h 3475"/>
              <a:gd name="T20" fmla="*/ 1210 w 3474"/>
              <a:gd name="T21" fmla="*/ 1057 h 3475"/>
              <a:gd name="T22" fmla="*/ 736 w 3474"/>
              <a:gd name="T23" fmla="*/ 1040 h 3475"/>
              <a:gd name="T24" fmla="*/ 924 w 3474"/>
              <a:gd name="T25" fmla="*/ 1147 h 3475"/>
              <a:gd name="T26" fmla="*/ 978 w 3474"/>
              <a:gd name="T27" fmla="*/ 1020 h 3475"/>
              <a:gd name="T28" fmla="*/ 1094 w 3474"/>
              <a:gd name="T29" fmla="*/ 934 h 3475"/>
              <a:gd name="T30" fmla="*/ 1236 w 3474"/>
              <a:gd name="T31" fmla="*/ 916 h 3475"/>
              <a:gd name="T32" fmla="*/ 1372 w 3474"/>
              <a:gd name="T33" fmla="*/ 968 h 3475"/>
              <a:gd name="T34" fmla="*/ 1464 w 3474"/>
              <a:gd name="T35" fmla="*/ 1085 h 3475"/>
              <a:gd name="T36" fmla="*/ 1482 w 3474"/>
              <a:gd name="T37" fmla="*/ 1227 h 3475"/>
              <a:gd name="T38" fmla="*/ 1427 w 3474"/>
              <a:gd name="T39" fmla="*/ 1363 h 3475"/>
              <a:gd name="T40" fmla="*/ 1310 w 3474"/>
              <a:gd name="T41" fmla="*/ 1452 h 3475"/>
              <a:gd name="T42" fmla="*/ 1165 w 3474"/>
              <a:gd name="T43" fmla="*/ 1471 h 3475"/>
              <a:gd name="T44" fmla="*/ 1031 w 3474"/>
              <a:gd name="T45" fmla="*/ 1415 h 3475"/>
              <a:gd name="T46" fmla="*/ 942 w 3474"/>
              <a:gd name="T47" fmla="*/ 1299 h 3475"/>
              <a:gd name="T48" fmla="*/ 719 w 3474"/>
              <a:gd name="T49" fmla="*/ 1199 h 3475"/>
              <a:gd name="T50" fmla="*/ 3298 w 3474"/>
              <a:gd name="T51" fmla="*/ 2319 h 3475"/>
              <a:gd name="T52" fmla="*/ 208 w 3474"/>
              <a:gd name="T53" fmla="*/ 148 h 3475"/>
              <a:gd name="T54" fmla="*/ 147 w 3474"/>
              <a:gd name="T55" fmla="*/ 208 h 3475"/>
              <a:gd name="T56" fmla="*/ 151 w 3474"/>
              <a:gd name="T57" fmla="*/ 322 h 3475"/>
              <a:gd name="T58" fmla="*/ 214 w 3474"/>
              <a:gd name="T59" fmla="*/ 473 h 3475"/>
              <a:gd name="T60" fmla="*/ 329 w 3474"/>
              <a:gd name="T61" fmla="*/ 647 h 3475"/>
              <a:gd name="T62" fmla="*/ 489 w 3474"/>
              <a:gd name="T63" fmla="*/ 830 h 3475"/>
              <a:gd name="T64" fmla="*/ 602 w 3474"/>
              <a:gd name="T65" fmla="*/ 609 h 3475"/>
              <a:gd name="T66" fmla="*/ 649 w 3474"/>
              <a:gd name="T67" fmla="*/ 577 h 3475"/>
              <a:gd name="T68" fmla="*/ 734 w 3474"/>
              <a:gd name="T69" fmla="*/ 408 h 3475"/>
              <a:gd name="T70" fmla="*/ 555 w 3474"/>
              <a:gd name="T71" fmla="*/ 269 h 3475"/>
              <a:gd name="T72" fmla="*/ 392 w 3474"/>
              <a:gd name="T73" fmla="*/ 177 h 3475"/>
              <a:gd name="T74" fmla="*/ 259 w 3474"/>
              <a:gd name="T75" fmla="*/ 142 h 3475"/>
              <a:gd name="T76" fmla="*/ 336 w 3474"/>
              <a:gd name="T77" fmla="*/ 15 h 3475"/>
              <a:gd name="T78" fmla="*/ 524 w 3474"/>
              <a:gd name="T79" fmla="*/ 87 h 3475"/>
              <a:gd name="T80" fmla="*/ 726 w 3474"/>
              <a:gd name="T81" fmla="*/ 213 h 3475"/>
              <a:gd name="T82" fmla="*/ 929 w 3474"/>
              <a:gd name="T83" fmla="*/ 389 h 3475"/>
              <a:gd name="T84" fmla="*/ 1592 w 3474"/>
              <a:gd name="T85" fmla="*/ 427 h 3475"/>
              <a:gd name="T86" fmla="*/ 1645 w 3474"/>
              <a:gd name="T87" fmla="*/ 452 h 3475"/>
              <a:gd name="T88" fmla="*/ 3474 w 3474"/>
              <a:gd name="T89" fmla="*/ 2318 h 3475"/>
              <a:gd name="T90" fmla="*/ 2375 w 3474"/>
              <a:gd name="T91" fmla="*/ 3452 h 3475"/>
              <a:gd name="T92" fmla="*/ 2323 w 3474"/>
              <a:gd name="T93" fmla="*/ 3475 h 3475"/>
              <a:gd name="T94" fmla="*/ 2272 w 3474"/>
              <a:gd name="T95" fmla="*/ 3452 h 3475"/>
              <a:gd name="T96" fmla="*/ 443 w 3474"/>
              <a:gd name="T97" fmla="*/ 1592 h 3475"/>
              <a:gd name="T98" fmla="*/ 430 w 3474"/>
              <a:gd name="T99" fmla="*/ 978 h 3475"/>
              <a:gd name="T100" fmla="*/ 249 w 3474"/>
              <a:gd name="T101" fmla="*/ 781 h 3475"/>
              <a:gd name="T102" fmla="*/ 111 w 3474"/>
              <a:gd name="T103" fmla="*/ 575 h 3475"/>
              <a:gd name="T104" fmla="*/ 26 w 3474"/>
              <a:gd name="T105" fmla="*/ 381 h 3475"/>
              <a:gd name="T106" fmla="*/ 0 w 3474"/>
              <a:gd name="T107" fmla="*/ 212 h 3475"/>
              <a:gd name="T108" fmla="*/ 39 w 3474"/>
              <a:gd name="T109" fmla="*/ 83 h 3475"/>
              <a:gd name="T110" fmla="*/ 142 w 3474"/>
              <a:gd name="T111" fmla="*/ 11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3475">
                <a:moveTo>
                  <a:pt x="1210" y="1057"/>
                </a:moveTo>
                <a:lnTo>
                  <a:pt x="1184" y="1059"/>
                </a:lnTo>
                <a:lnTo>
                  <a:pt x="1159" y="1065"/>
                </a:lnTo>
                <a:lnTo>
                  <a:pt x="1133" y="1077"/>
                </a:lnTo>
                <a:lnTo>
                  <a:pt x="1107" y="1097"/>
                </a:lnTo>
                <a:lnTo>
                  <a:pt x="1091" y="1115"/>
                </a:lnTo>
                <a:lnTo>
                  <a:pt x="1080" y="1136"/>
                </a:lnTo>
                <a:lnTo>
                  <a:pt x="1072" y="1158"/>
                </a:lnTo>
                <a:lnTo>
                  <a:pt x="1068" y="1181"/>
                </a:lnTo>
                <a:lnTo>
                  <a:pt x="1088" y="1180"/>
                </a:lnTo>
                <a:lnTo>
                  <a:pt x="1106" y="1176"/>
                </a:lnTo>
                <a:lnTo>
                  <a:pt x="1124" y="1172"/>
                </a:lnTo>
                <a:lnTo>
                  <a:pt x="1141" y="1172"/>
                </a:lnTo>
                <a:lnTo>
                  <a:pt x="1157" y="1176"/>
                </a:lnTo>
                <a:lnTo>
                  <a:pt x="1170" y="1183"/>
                </a:lnTo>
                <a:lnTo>
                  <a:pt x="1180" y="1194"/>
                </a:lnTo>
                <a:lnTo>
                  <a:pt x="1190" y="1207"/>
                </a:lnTo>
                <a:lnTo>
                  <a:pt x="1195" y="1222"/>
                </a:lnTo>
                <a:lnTo>
                  <a:pt x="1199" y="1237"/>
                </a:lnTo>
                <a:lnTo>
                  <a:pt x="1199" y="1253"/>
                </a:lnTo>
                <a:lnTo>
                  <a:pt x="1196" y="1269"/>
                </a:lnTo>
                <a:lnTo>
                  <a:pt x="1191" y="1283"/>
                </a:lnTo>
                <a:lnTo>
                  <a:pt x="1181" y="1297"/>
                </a:lnTo>
                <a:lnTo>
                  <a:pt x="1167" y="1309"/>
                </a:lnTo>
                <a:lnTo>
                  <a:pt x="1151" y="1317"/>
                </a:lnTo>
                <a:lnTo>
                  <a:pt x="1175" y="1325"/>
                </a:lnTo>
                <a:lnTo>
                  <a:pt x="1201" y="1328"/>
                </a:lnTo>
                <a:lnTo>
                  <a:pt x="1228" y="1326"/>
                </a:lnTo>
                <a:lnTo>
                  <a:pt x="1253" y="1318"/>
                </a:lnTo>
                <a:lnTo>
                  <a:pt x="1277" y="1306"/>
                </a:lnTo>
                <a:lnTo>
                  <a:pt x="1298" y="1289"/>
                </a:lnTo>
                <a:lnTo>
                  <a:pt x="1315" y="1268"/>
                </a:lnTo>
                <a:lnTo>
                  <a:pt x="1328" y="1244"/>
                </a:lnTo>
                <a:lnTo>
                  <a:pt x="1334" y="1219"/>
                </a:lnTo>
                <a:lnTo>
                  <a:pt x="1337" y="1193"/>
                </a:lnTo>
                <a:lnTo>
                  <a:pt x="1334" y="1166"/>
                </a:lnTo>
                <a:lnTo>
                  <a:pt x="1328" y="1141"/>
                </a:lnTo>
                <a:lnTo>
                  <a:pt x="1315" y="1117"/>
                </a:lnTo>
                <a:lnTo>
                  <a:pt x="1298" y="1097"/>
                </a:lnTo>
                <a:lnTo>
                  <a:pt x="1287" y="1085"/>
                </a:lnTo>
                <a:lnTo>
                  <a:pt x="1271" y="1074"/>
                </a:lnTo>
                <a:lnTo>
                  <a:pt x="1253" y="1066"/>
                </a:lnTo>
                <a:lnTo>
                  <a:pt x="1232" y="1060"/>
                </a:lnTo>
                <a:lnTo>
                  <a:pt x="1210" y="1057"/>
                </a:lnTo>
                <a:close/>
                <a:moveTo>
                  <a:pt x="1572" y="585"/>
                </a:moveTo>
                <a:lnTo>
                  <a:pt x="730" y="718"/>
                </a:lnTo>
                <a:lnTo>
                  <a:pt x="686" y="1004"/>
                </a:lnTo>
                <a:lnTo>
                  <a:pt x="736" y="1040"/>
                </a:lnTo>
                <a:lnTo>
                  <a:pt x="785" y="1073"/>
                </a:lnTo>
                <a:lnTo>
                  <a:pt x="834" y="1102"/>
                </a:lnTo>
                <a:lnTo>
                  <a:pt x="879" y="1126"/>
                </a:lnTo>
                <a:lnTo>
                  <a:pt x="924" y="1147"/>
                </a:lnTo>
                <a:lnTo>
                  <a:pt x="931" y="1114"/>
                </a:lnTo>
                <a:lnTo>
                  <a:pt x="944" y="1081"/>
                </a:lnTo>
                <a:lnTo>
                  <a:pt x="959" y="1049"/>
                </a:lnTo>
                <a:lnTo>
                  <a:pt x="978" y="1020"/>
                </a:lnTo>
                <a:lnTo>
                  <a:pt x="1003" y="992"/>
                </a:lnTo>
                <a:lnTo>
                  <a:pt x="1030" y="968"/>
                </a:lnTo>
                <a:lnTo>
                  <a:pt x="1061" y="949"/>
                </a:lnTo>
                <a:lnTo>
                  <a:pt x="1094" y="934"/>
                </a:lnTo>
                <a:lnTo>
                  <a:pt x="1128" y="922"/>
                </a:lnTo>
                <a:lnTo>
                  <a:pt x="1163" y="916"/>
                </a:lnTo>
                <a:lnTo>
                  <a:pt x="1200" y="914"/>
                </a:lnTo>
                <a:lnTo>
                  <a:pt x="1236" y="916"/>
                </a:lnTo>
                <a:lnTo>
                  <a:pt x="1272" y="922"/>
                </a:lnTo>
                <a:lnTo>
                  <a:pt x="1308" y="934"/>
                </a:lnTo>
                <a:lnTo>
                  <a:pt x="1341" y="949"/>
                </a:lnTo>
                <a:lnTo>
                  <a:pt x="1372" y="968"/>
                </a:lnTo>
                <a:lnTo>
                  <a:pt x="1402" y="992"/>
                </a:lnTo>
                <a:lnTo>
                  <a:pt x="1427" y="1021"/>
                </a:lnTo>
                <a:lnTo>
                  <a:pt x="1448" y="1052"/>
                </a:lnTo>
                <a:lnTo>
                  <a:pt x="1464" y="1085"/>
                </a:lnTo>
                <a:lnTo>
                  <a:pt x="1476" y="1120"/>
                </a:lnTo>
                <a:lnTo>
                  <a:pt x="1482" y="1156"/>
                </a:lnTo>
                <a:lnTo>
                  <a:pt x="1485" y="1192"/>
                </a:lnTo>
                <a:lnTo>
                  <a:pt x="1482" y="1227"/>
                </a:lnTo>
                <a:lnTo>
                  <a:pt x="1476" y="1263"/>
                </a:lnTo>
                <a:lnTo>
                  <a:pt x="1464" y="1298"/>
                </a:lnTo>
                <a:lnTo>
                  <a:pt x="1448" y="1331"/>
                </a:lnTo>
                <a:lnTo>
                  <a:pt x="1427" y="1363"/>
                </a:lnTo>
                <a:lnTo>
                  <a:pt x="1402" y="1392"/>
                </a:lnTo>
                <a:lnTo>
                  <a:pt x="1374" y="1415"/>
                </a:lnTo>
                <a:lnTo>
                  <a:pt x="1344" y="1435"/>
                </a:lnTo>
                <a:lnTo>
                  <a:pt x="1310" y="1452"/>
                </a:lnTo>
                <a:lnTo>
                  <a:pt x="1275" y="1464"/>
                </a:lnTo>
                <a:lnTo>
                  <a:pt x="1239" y="1471"/>
                </a:lnTo>
                <a:lnTo>
                  <a:pt x="1202" y="1473"/>
                </a:lnTo>
                <a:lnTo>
                  <a:pt x="1165" y="1471"/>
                </a:lnTo>
                <a:lnTo>
                  <a:pt x="1129" y="1464"/>
                </a:lnTo>
                <a:lnTo>
                  <a:pt x="1095" y="1452"/>
                </a:lnTo>
                <a:lnTo>
                  <a:pt x="1062" y="1435"/>
                </a:lnTo>
                <a:lnTo>
                  <a:pt x="1031" y="1415"/>
                </a:lnTo>
                <a:lnTo>
                  <a:pt x="1003" y="1392"/>
                </a:lnTo>
                <a:lnTo>
                  <a:pt x="978" y="1363"/>
                </a:lnTo>
                <a:lnTo>
                  <a:pt x="957" y="1332"/>
                </a:lnTo>
                <a:lnTo>
                  <a:pt x="942" y="1299"/>
                </a:lnTo>
                <a:lnTo>
                  <a:pt x="889" y="1281"/>
                </a:lnTo>
                <a:lnTo>
                  <a:pt x="833" y="1258"/>
                </a:lnTo>
                <a:lnTo>
                  <a:pt x="777" y="1231"/>
                </a:lnTo>
                <a:lnTo>
                  <a:pt x="719" y="1199"/>
                </a:lnTo>
                <a:lnTo>
                  <a:pt x="661" y="1162"/>
                </a:lnTo>
                <a:lnTo>
                  <a:pt x="597" y="1563"/>
                </a:lnTo>
                <a:lnTo>
                  <a:pt x="2323" y="3296"/>
                </a:lnTo>
                <a:lnTo>
                  <a:pt x="3298" y="2319"/>
                </a:lnTo>
                <a:lnTo>
                  <a:pt x="1572" y="585"/>
                </a:lnTo>
                <a:close/>
                <a:moveTo>
                  <a:pt x="259" y="142"/>
                </a:moveTo>
                <a:lnTo>
                  <a:pt x="231" y="144"/>
                </a:lnTo>
                <a:lnTo>
                  <a:pt x="208" y="148"/>
                </a:lnTo>
                <a:lnTo>
                  <a:pt x="187" y="157"/>
                </a:lnTo>
                <a:lnTo>
                  <a:pt x="169" y="170"/>
                </a:lnTo>
                <a:lnTo>
                  <a:pt x="156" y="188"/>
                </a:lnTo>
                <a:lnTo>
                  <a:pt x="147" y="208"/>
                </a:lnTo>
                <a:lnTo>
                  <a:pt x="142" y="232"/>
                </a:lnTo>
                <a:lnTo>
                  <a:pt x="141" y="260"/>
                </a:lnTo>
                <a:lnTo>
                  <a:pt x="145" y="289"/>
                </a:lnTo>
                <a:lnTo>
                  <a:pt x="151" y="322"/>
                </a:lnTo>
                <a:lnTo>
                  <a:pt x="161" y="357"/>
                </a:lnTo>
                <a:lnTo>
                  <a:pt x="176" y="394"/>
                </a:lnTo>
                <a:lnTo>
                  <a:pt x="193" y="433"/>
                </a:lnTo>
                <a:lnTo>
                  <a:pt x="214" y="473"/>
                </a:lnTo>
                <a:lnTo>
                  <a:pt x="239" y="515"/>
                </a:lnTo>
                <a:lnTo>
                  <a:pt x="266" y="558"/>
                </a:lnTo>
                <a:lnTo>
                  <a:pt x="296" y="603"/>
                </a:lnTo>
                <a:lnTo>
                  <a:pt x="329" y="647"/>
                </a:lnTo>
                <a:lnTo>
                  <a:pt x="365" y="692"/>
                </a:lnTo>
                <a:lnTo>
                  <a:pt x="403" y="739"/>
                </a:lnTo>
                <a:lnTo>
                  <a:pt x="444" y="784"/>
                </a:lnTo>
                <a:lnTo>
                  <a:pt x="489" y="830"/>
                </a:lnTo>
                <a:lnTo>
                  <a:pt x="550" y="889"/>
                </a:lnTo>
                <a:lnTo>
                  <a:pt x="590" y="637"/>
                </a:lnTo>
                <a:lnTo>
                  <a:pt x="594" y="623"/>
                </a:lnTo>
                <a:lnTo>
                  <a:pt x="602" y="609"/>
                </a:lnTo>
                <a:lnTo>
                  <a:pt x="611" y="596"/>
                </a:lnTo>
                <a:lnTo>
                  <a:pt x="622" y="587"/>
                </a:lnTo>
                <a:lnTo>
                  <a:pt x="634" y="581"/>
                </a:lnTo>
                <a:lnTo>
                  <a:pt x="649" y="577"/>
                </a:lnTo>
                <a:lnTo>
                  <a:pt x="870" y="543"/>
                </a:lnTo>
                <a:lnTo>
                  <a:pt x="824" y="494"/>
                </a:lnTo>
                <a:lnTo>
                  <a:pt x="779" y="450"/>
                </a:lnTo>
                <a:lnTo>
                  <a:pt x="734" y="408"/>
                </a:lnTo>
                <a:lnTo>
                  <a:pt x="688" y="369"/>
                </a:lnTo>
                <a:lnTo>
                  <a:pt x="644" y="334"/>
                </a:lnTo>
                <a:lnTo>
                  <a:pt x="600" y="300"/>
                </a:lnTo>
                <a:lnTo>
                  <a:pt x="555" y="269"/>
                </a:lnTo>
                <a:lnTo>
                  <a:pt x="513" y="242"/>
                </a:lnTo>
                <a:lnTo>
                  <a:pt x="471" y="216"/>
                </a:lnTo>
                <a:lnTo>
                  <a:pt x="431" y="195"/>
                </a:lnTo>
                <a:lnTo>
                  <a:pt x="392" y="177"/>
                </a:lnTo>
                <a:lnTo>
                  <a:pt x="356" y="164"/>
                </a:lnTo>
                <a:lnTo>
                  <a:pt x="321" y="153"/>
                </a:lnTo>
                <a:lnTo>
                  <a:pt x="288" y="146"/>
                </a:lnTo>
                <a:lnTo>
                  <a:pt x="259" y="142"/>
                </a:lnTo>
                <a:close/>
                <a:moveTo>
                  <a:pt x="212" y="0"/>
                </a:moveTo>
                <a:lnTo>
                  <a:pt x="251" y="1"/>
                </a:lnTo>
                <a:lnTo>
                  <a:pt x="292" y="6"/>
                </a:lnTo>
                <a:lnTo>
                  <a:pt x="336" y="15"/>
                </a:lnTo>
                <a:lnTo>
                  <a:pt x="380" y="27"/>
                </a:lnTo>
                <a:lnTo>
                  <a:pt x="426" y="43"/>
                </a:lnTo>
                <a:lnTo>
                  <a:pt x="474" y="63"/>
                </a:lnTo>
                <a:lnTo>
                  <a:pt x="524" y="87"/>
                </a:lnTo>
                <a:lnTo>
                  <a:pt x="573" y="113"/>
                </a:lnTo>
                <a:lnTo>
                  <a:pt x="624" y="144"/>
                </a:lnTo>
                <a:lnTo>
                  <a:pt x="674" y="176"/>
                </a:lnTo>
                <a:lnTo>
                  <a:pt x="726" y="213"/>
                </a:lnTo>
                <a:lnTo>
                  <a:pt x="777" y="253"/>
                </a:lnTo>
                <a:lnTo>
                  <a:pt x="829" y="296"/>
                </a:lnTo>
                <a:lnTo>
                  <a:pt x="879" y="341"/>
                </a:lnTo>
                <a:lnTo>
                  <a:pt x="929" y="389"/>
                </a:lnTo>
                <a:lnTo>
                  <a:pt x="987" y="452"/>
                </a:lnTo>
                <a:lnTo>
                  <a:pt x="1042" y="515"/>
                </a:lnTo>
                <a:lnTo>
                  <a:pt x="1578" y="430"/>
                </a:lnTo>
                <a:lnTo>
                  <a:pt x="1592" y="427"/>
                </a:lnTo>
                <a:lnTo>
                  <a:pt x="1606" y="430"/>
                </a:lnTo>
                <a:lnTo>
                  <a:pt x="1618" y="435"/>
                </a:lnTo>
                <a:lnTo>
                  <a:pt x="1632" y="443"/>
                </a:lnTo>
                <a:lnTo>
                  <a:pt x="1645" y="452"/>
                </a:lnTo>
                <a:lnTo>
                  <a:pt x="3453" y="2267"/>
                </a:lnTo>
                <a:lnTo>
                  <a:pt x="3464" y="2282"/>
                </a:lnTo>
                <a:lnTo>
                  <a:pt x="3472" y="2300"/>
                </a:lnTo>
                <a:lnTo>
                  <a:pt x="3474" y="2318"/>
                </a:lnTo>
                <a:lnTo>
                  <a:pt x="3472" y="2337"/>
                </a:lnTo>
                <a:lnTo>
                  <a:pt x="3464" y="2355"/>
                </a:lnTo>
                <a:lnTo>
                  <a:pt x="3453" y="2371"/>
                </a:lnTo>
                <a:lnTo>
                  <a:pt x="2375" y="3452"/>
                </a:lnTo>
                <a:lnTo>
                  <a:pt x="2365" y="3462"/>
                </a:lnTo>
                <a:lnTo>
                  <a:pt x="2352" y="3468"/>
                </a:lnTo>
                <a:lnTo>
                  <a:pt x="2339" y="3472"/>
                </a:lnTo>
                <a:lnTo>
                  <a:pt x="2323" y="3475"/>
                </a:lnTo>
                <a:lnTo>
                  <a:pt x="2309" y="3472"/>
                </a:lnTo>
                <a:lnTo>
                  <a:pt x="2295" y="3468"/>
                </a:lnTo>
                <a:lnTo>
                  <a:pt x="2283" y="3462"/>
                </a:lnTo>
                <a:lnTo>
                  <a:pt x="2272" y="3452"/>
                </a:lnTo>
                <a:lnTo>
                  <a:pt x="464" y="1637"/>
                </a:lnTo>
                <a:lnTo>
                  <a:pt x="455" y="1624"/>
                </a:lnTo>
                <a:lnTo>
                  <a:pt x="448" y="1610"/>
                </a:lnTo>
                <a:lnTo>
                  <a:pt x="443" y="1592"/>
                </a:lnTo>
                <a:lnTo>
                  <a:pt x="442" y="1571"/>
                </a:lnTo>
                <a:lnTo>
                  <a:pt x="524" y="1061"/>
                </a:lnTo>
                <a:lnTo>
                  <a:pt x="476" y="1021"/>
                </a:lnTo>
                <a:lnTo>
                  <a:pt x="430" y="978"/>
                </a:lnTo>
                <a:lnTo>
                  <a:pt x="384" y="934"/>
                </a:lnTo>
                <a:lnTo>
                  <a:pt x="336" y="883"/>
                </a:lnTo>
                <a:lnTo>
                  <a:pt x="291" y="833"/>
                </a:lnTo>
                <a:lnTo>
                  <a:pt x="249" y="781"/>
                </a:lnTo>
                <a:lnTo>
                  <a:pt x="209" y="729"/>
                </a:lnTo>
                <a:lnTo>
                  <a:pt x="173" y="678"/>
                </a:lnTo>
                <a:lnTo>
                  <a:pt x="140" y="626"/>
                </a:lnTo>
                <a:lnTo>
                  <a:pt x="111" y="575"/>
                </a:lnTo>
                <a:lnTo>
                  <a:pt x="84" y="526"/>
                </a:lnTo>
                <a:lnTo>
                  <a:pt x="61" y="476"/>
                </a:lnTo>
                <a:lnTo>
                  <a:pt x="42" y="427"/>
                </a:lnTo>
                <a:lnTo>
                  <a:pt x="26" y="381"/>
                </a:lnTo>
                <a:lnTo>
                  <a:pt x="14" y="336"/>
                </a:lnTo>
                <a:lnTo>
                  <a:pt x="5" y="292"/>
                </a:lnTo>
                <a:lnTo>
                  <a:pt x="1" y="251"/>
                </a:lnTo>
                <a:lnTo>
                  <a:pt x="0" y="212"/>
                </a:lnTo>
                <a:lnTo>
                  <a:pt x="4" y="175"/>
                </a:lnTo>
                <a:lnTo>
                  <a:pt x="12" y="141"/>
                </a:lnTo>
                <a:lnTo>
                  <a:pt x="23" y="111"/>
                </a:lnTo>
                <a:lnTo>
                  <a:pt x="39" y="83"/>
                </a:lnTo>
                <a:lnTo>
                  <a:pt x="59" y="59"/>
                </a:lnTo>
                <a:lnTo>
                  <a:pt x="83" y="38"/>
                </a:lnTo>
                <a:lnTo>
                  <a:pt x="112" y="22"/>
                </a:lnTo>
                <a:lnTo>
                  <a:pt x="142" y="11"/>
                </a:lnTo>
                <a:lnTo>
                  <a:pt x="176" y="3"/>
                </a:lnTo>
                <a:lnTo>
                  <a:pt x="212" y="0"/>
                </a:lnTo>
                <a:close/>
              </a:path>
            </a:pathLst>
          </a:custGeom>
          <a:solidFill>
            <a:srgbClr val="0070C0"/>
          </a:solidFill>
          <a:ln w="0">
            <a:noFill/>
            <a:prstDash val="solid"/>
            <a:round/>
          </a:ln>
          <a:effectLst>
            <a:outerShdw blurRad="177800" sx="104000" sy="104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437879" y="4432332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806728" y="4427889"/>
            <a:ext cx="22764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464530" y="1042818"/>
            <a:ext cx="3093418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793229" y="5129389"/>
            <a:ext cx="3176962" cy="12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883855" y="2877500"/>
            <a:ext cx="2276479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119"/>
                            </p:stCondLst>
                            <p:childTnLst>
                              <p:par>
                                <p:cTn id="10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739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36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979"/>
                            </p:stCondLst>
                            <p:childTnLst>
                              <p:par>
                                <p:cTn id="1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9" grpId="0" animBg="1"/>
      <p:bldP spid="77" grpId="0"/>
      <p:bldP spid="78" grpId="0"/>
      <p:bldP spid="79" grpId="0"/>
      <p:bldP spid="80" grpId="0"/>
      <p:bldP spid="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9898" y="4098923"/>
            <a:ext cx="1885415" cy="188541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PART ONE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9634" y="4098923"/>
            <a:ext cx="4384675" cy="923330"/>
          </a:xfrm>
          <a:prstGeom prst="rect">
            <a:avLst/>
          </a:prstGeom>
          <a:noFill/>
          <a:effectLst>
            <a:outerShdw blurRad="1778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70C0"/>
                </a:solidFill>
                <a:cs typeface="+mn-ea"/>
                <a:sym typeface="+mn-lt"/>
              </a:rPr>
              <a:t>年度工作概述</a:t>
            </a:r>
            <a:endParaRPr lang="zh-CN" altLang="en-US" sz="54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60015" y="5138178"/>
            <a:ext cx="1611085" cy="369332"/>
          </a:xfrm>
          <a:prstGeom prst="rect">
            <a:avLst/>
          </a:prstGeom>
          <a:noFill/>
          <a:effectLst>
            <a:outerShdw blurRad="1778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年度工作概述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4290" y="5144208"/>
            <a:ext cx="1611085" cy="369332"/>
          </a:xfrm>
          <a:prstGeom prst="rect">
            <a:avLst/>
          </a:prstGeom>
          <a:noFill/>
          <a:effectLst>
            <a:outerShdw blurRad="1778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年度工作明细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60014" y="5521187"/>
            <a:ext cx="1611085" cy="369332"/>
          </a:xfrm>
          <a:prstGeom prst="rect">
            <a:avLst/>
          </a:prstGeom>
          <a:noFill/>
          <a:effectLst>
            <a:outerShdw blurRad="1778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重点工作回顾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94289" y="5507510"/>
            <a:ext cx="1611085" cy="369332"/>
          </a:xfrm>
          <a:prstGeom prst="rect">
            <a:avLst/>
          </a:prstGeom>
          <a:noFill/>
          <a:effectLst>
            <a:outerShdw blurRad="1778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团队建设情况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计划效率提升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4720" y="1470074"/>
            <a:ext cx="2136890" cy="194896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509" y="3579637"/>
            <a:ext cx="2136891" cy="213889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80528" y="1658604"/>
            <a:ext cx="2136890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6311" y="3801621"/>
            <a:ext cx="2136890" cy="1571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023694" y="1484474"/>
            <a:ext cx="5815814" cy="423406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123510" y="1484474"/>
            <a:ext cx="2136891" cy="194896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474721" y="3558822"/>
            <a:ext cx="2136890" cy="2159711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2444474" y="1189745"/>
            <a:ext cx="7541680" cy="2119091"/>
          </a:xfrm>
          <a:prstGeom prst="roundRect">
            <a:avLst/>
          </a:prstGeom>
          <a:noFill/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gency FB" panose="020B0503020202020204" pitchFamily="34" charset="0"/>
                <a:cs typeface="+mn-ea"/>
                <a:sym typeface="+mn-lt"/>
              </a:rPr>
              <a:t>202X</a:t>
            </a:r>
            <a:endParaRPr lang="en-US" altLang="zh-CN" sz="16600" dirty="0">
              <a:solidFill>
                <a:srgbClr val="0070C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gency FB" panose="020B0503020202020204" pitchFamily="34" charset="0"/>
              <a:cs typeface="+mn-ea"/>
              <a:sym typeface="+mn-lt"/>
            </a:endParaRPr>
          </a:p>
        </p:txBody>
      </p:sp>
      <p:pic>
        <p:nvPicPr>
          <p:cNvPr id="11" name="图形 10" descr="讲师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636984" y="4992540"/>
            <a:ext cx="560419" cy="560419"/>
          </a:xfrm>
          <a:prstGeom prst="rect">
            <a:avLst/>
          </a:prstGeom>
        </p:spPr>
      </p:pic>
      <p:pic>
        <p:nvPicPr>
          <p:cNvPr id="12" name="图形 11" descr="教师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550583" y="5027255"/>
            <a:ext cx="560419" cy="56041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074802" y="512279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部门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：设计部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96867" y="5088083"/>
            <a:ext cx="1554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演讲人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99162" y="3452011"/>
            <a:ext cx="4993676" cy="1200329"/>
          </a:xfrm>
          <a:prstGeom prst="rect">
            <a:avLst/>
          </a:prstGeom>
          <a:noFill/>
          <a:effectLst>
            <a:outerShdw blurRad="63500" dist="254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谢谢观看！</a:t>
            </a:r>
            <a:endParaRPr lang="zh-CN" altLang="en-US" sz="7200" spc="3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右 1"/>
          <p:cNvSpPr/>
          <p:nvPr/>
        </p:nvSpPr>
        <p:spPr>
          <a:xfrm>
            <a:off x="731519" y="3581109"/>
            <a:ext cx="10874327" cy="439615"/>
          </a:xfrm>
          <a:prstGeom prst="rightArrow">
            <a:avLst>
              <a:gd name="adj1" fmla="val 30800"/>
              <a:gd name="adj2" fmla="val 4680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1184367" y="174324"/>
            <a:ext cx="4751976" cy="576789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125415" y="2602232"/>
            <a:ext cx="743830" cy="1570599"/>
            <a:chOff x="1125415" y="2602232"/>
            <a:chExt cx="743830" cy="1570599"/>
          </a:xfrm>
          <a:solidFill>
            <a:srgbClr val="0070C0"/>
          </a:solidFill>
        </p:grpSpPr>
        <p:sp>
          <p:nvSpPr>
            <p:cNvPr id="3" name="椭圆 2"/>
            <p:cNvSpPr/>
            <p:nvPr/>
          </p:nvSpPr>
          <p:spPr>
            <a:xfrm>
              <a:off x="1125415" y="3429001"/>
              <a:ext cx="743830" cy="743830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>
              <a:stCxn id="3" idx="0"/>
              <a:endCxn id="16" idx="4"/>
            </p:cNvCxnSpPr>
            <p:nvPr/>
          </p:nvCxnSpPr>
          <p:spPr>
            <a:xfrm flipV="1">
              <a:off x="1497330" y="2899411"/>
              <a:ext cx="0" cy="529590"/>
            </a:xfrm>
            <a:prstGeom prst="line">
              <a:avLst/>
            </a:prstGeom>
            <a:ln>
              <a:solidFill>
                <a:srgbClr val="0070C0"/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1348740" y="2602232"/>
              <a:ext cx="297179" cy="297179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831900" y="2750821"/>
            <a:ext cx="614877" cy="1359878"/>
            <a:chOff x="4249028" y="2750821"/>
            <a:chExt cx="614877" cy="1359878"/>
          </a:xfrm>
          <a:solidFill>
            <a:srgbClr val="0070C0"/>
          </a:solidFill>
        </p:grpSpPr>
        <p:sp>
          <p:nvSpPr>
            <p:cNvPr id="5" name="椭圆 4"/>
            <p:cNvSpPr/>
            <p:nvPr/>
          </p:nvSpPr>
          <p:spPr>
            <a:xfrm>
              <a:off x="4249028" y="3495822"/>
              <a:ext cx="614877" cy="614877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>
              <a:stCxn id="5" idx="0"/>
              <a:endCxn id="23" idx="4"/>
            </p:cNvCxnSpPr>
            <p:nvPr/>
          </p:nvCxnSpPr>
          <p:spPr>
            <a:xfrm flipH="1" flipV="1">
              <a:off x="4547675" y="3048000"/>
              <a:ext cx="8792" cy="447822"/>
            </a:xfrm>
            <a:prstGeom prst="line">
              <a:avLst/>
            </a:prstGeom>
            <a:ln>
              <a:solidFill>
                <a:srgbClr val="0070C0"/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4399085" y="2750821"/>
              <a:ext cx="297179" cy="297179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409432" y="2750821"/>
            <a:ext cx="614877" cy="1357533"/>
            <a:chOff x="7243688" y="2750821"/>
            <a:chExt cx="614877" cy="1357533"/>
          </a:xfrm>
          <a:solidFill>
            <a:srgbClr val="0070C0"/>
          </a:solidFill>
        </p:grpSpPr>
        <p:sp>
          <p:nvSpPr>
            <p:cNvPr id="7" name="椭圆 6"/>
            <p:cNvSpPr/>
            <p:nvPr/>
          </p:nvSpPr>
          <p:spPr>
            <a:xfrm>
              <a:off x="7243688" y="3493477"/>
              <a:ext cx="614877" cy="614877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9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>
              <a:stCxn id="7" idx="0"/>
              <a:endCxn id="27" idx="4"/>
            </p:cNvCxnSpPr>
            <p:nvPr/>
          </p:nvCxnSpPr>
          <p:spPr>
            <a:xfrm flipV="1">
              <a:off x="7551127" y="3048000"/>
              <a:ext cx="2051" cy="445477"/>
            </a:xfrm>
            <a:prstGeom prst="line">
              <a:avLst/>
            </a:prstGeom>
            <a:ln>
              <a:solidFill>
                <a:srgbClr val="0070C0"/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7404588" y="2750821"/>
              <a:ext cx="297179" cy="297179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043134" y="3493478"/>
            <a:ext cx="614877" cy="1291002"/>
            <a:chOff x="2751698" y="3493478"/>
            <a:chExt cx="614877" cy="1291002"/>
          </a:xfrm>
          <a:solidFill>
            <a:schemeClr val="bg1">
              <a:lumMod val="50000"/>
            </a:schemeClr>
          </a:solidFill>
        </p:grpSpPr>
        <p:sp>
          <p:nvSpPr>
            <p:cNvPr id="4" name="椭圆 3"/>
            <p:cNvSpPr/>
            <p:nvPr/>
          </p:nvSpPr>
          <p:spPr>
            <a:xfrm>
              <a:off x="2751698" y="3493478"/>
              <a:ext cx="614877" cy="614877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>
              <a:stCxn id="4" idx="4"/>
              <a:endCxn id="34" idx="0"/>
            </p:cNvCxnSpPr>
            <p:nvPr/>
          </p:nvCxnSpPr>
          <p:spPr>
            <a:xfrm flipH="1">
              <a:off x="3059136" y="4108355"/>
              <a:ext cx="1" cy="378946"/>
            </a:xfrm>
            <a:prstGeom prst="line">
              <a:avLst/>
            </a:prstGeom>
            <a:ln>
              <a:solidFill>
                <a:srgbClr val="0070C0"/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2910546" y="4487301"/>
              <a:ext cx="297179" cy="297179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0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620666" y="3498753"/>
            <a:ext cx="614877" cy="1285727"/>
            <a:chOff x="5746358" y="3498753"/>
            <a:chExt cx="614877" cy="12857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" name="椭圆 5"/>
            <p:cNvSpPr/>
            <p:nvPr/>
          </p:nvSpPr>
          <p:spPr>
            <a:xfrm>
              <a:off x="5746358" y="3498753"/>
              <a:ext cx="614877" cy="614877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7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>
              <a:stCxn id="6" idx="4"/>
              <a:endCxn id="40" idx="0"/>
            </p:cNvCxnSpPr>
            <p:nvPr/>
          </p:nvCxnSpPr>
          <p:spPr>
            <a:xfrm>
              <a:off x="6053797" y="4113630"/>
              <a:ext cx="1755" cy="373671"/>
            </a:xfrm>
            <a:prstGeom prst="line">
              <a:avLst/>
            </a:prstGeom>
            <a:ln>
              <a:solidFill>
                <a:srgbClr val="0070C0"/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5906962" y="4487301"/>
              <a:ext cx="297179" cy="297179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32120" y="1281232"/>
            <a:ext cx="2534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744681" y="4982491"/>
            <a:ext cx="2534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01088" y="1283849"/>
            <a:ext cx="2534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182415" y="4982491"/>
            <a:ext cx="2534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78619" y="1265172"/>
            <a:ext cx="2534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399300" y="5038830"/>
            <a:ext cx="2534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0090782" y="3251696"/>
            <a:ext cx="850804" cy="1483255"/>
            <a:chOff x="8623055" y="3263416"/>
            <a:chExt cx="850804" cy="148325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" name="椭圆 7"/>
            <p:cNvSpPr/>
            <p:nvPr/>
          </p:nvSpPr>
          <p:spPr>
            <a:xfrm>
              <a:off x="8623055" y="3263416"/>
              <a:ext cx="850804" cy="850804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cs typeface="+mn-ea"/>
                  <a:sym typeface="+mn-lt"/>
                </a:rPr>
                <a:t>11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>
              <a:endCxn id="43" idx="0"/>
            </p:cNvCxnSpPr>
            <p:nvPr/>
          </p:nvCxnSpPr>
          <p:spPr>
            <a:xfrm>
              <a:off x="9048457" y="4075821"/>
              <a:ext cx="1755" cy="373671"/>
            </a:xfrm>
            <a:prstGeom prst="line">
              <a:avLst/>
            </a:prstGeom>
            <a:ln>
              <a:solidFill>
                <a:srgbClr val="0070C0"/>
              </a:solidFill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3" name="椭圆 42"/>
            <p:cNvSpPr/>
            <p:nvPr/>
          </p:nvSpPr>
          <p:spPr>
            <a:xfrm>
              <a:off x="8901622" y="4449492"/>
              <a:ext cx="297179" cy="297179"/>
            </a:xfrm>
            <a:prstGeom prst="ellipse">
              <a:avLst/>
            </a:prstGeom>
            <a:ln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788511" y="1776086"/>
            <a:ext cx="1646322" cy="153613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321667" y="1699566"/>
            <a:ext cx="1605069" cy="1689173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screen"/>
          <a:srcRect b="-24"/>
          <a:stretch>
            <a:fillRect/>
          </a:stretch>
        </p:blipFill>
        <p:spPr>
          <a:xfrm>
            <a:off x="4089317" y="1723952"/>
            <a:ext cx="1581914" cy="155251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612159" y="1738022"/>
            <a:ext cx="1580805" cy="15537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年度工作明细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55477" y="1573857"/>
            <a:ext cx="1855812" cy="1855143"/>
            <a:chOff x="4742449" y="2216778"/>
            <a:chExt cx="3801476" cy="3801480"/>
          </a:xfrm>
          <a:effectLst/>
        </p:grpSpPr>
        <p:sp>
          <p:nvSpPr>
            <p:cNvPr id="4" name="任意多边形 8"/>
            <p:cNvSpPr/>
            <p:nvPr/>
          </p:nvSpPr>
          <p:spPr>
            <a:xfrm>
              <a:off x="4742449" y="2216782"/>
              <a:ext cx="3801476" cy="3801476"/>
            </a:xfrm>
            <a:custGeom>
              <a:avLst/>
              <a:gdLst>
                <a:gd name="connsiteX0" fmla="*/ 627244 w 3801476"/>
                <a:gd name="connsiteY0" fmla="*/ 310063 h 3801476"/>
                <a:gd name="connsiteX1" fmla="*/ 310063 w 3801476"/>
                <a:gd name="connsiteY1" fmla="*/ 627244 h 3801476"/>
                <a:gd name="connsiteX2" fmla="*/ 310063 w 3801476"/>
                <a:gd name="connsiteY2" fmla="*/ 3174232 h 3801476"/>
                <a:gd name="connsiteX3" fmla="*/ 627244 w 3801476"/>
                <a:gd name="connsiteY3" fmla="*/ 3491413 h 3801476"/>
                <a:gd name="connsiteX4" fmla="*/ 3174232 w 3801476"/>
                <a:gd name="connsiteY4" fmla="*/ 3491413 h 3801476"/>
                <a:gd name="connsiteX5" fmla="*/ 3491413 w 3801476"/>
                <a:gd name="connsiteY5" fmla="*/ 3174232 h 3801476"/>
                <a:gd name="connsiteX6" fmla="*/ 3491413 w 3801476"/>
                <a:gd name="connsiteY6" fmla="*/ 627244 h 3801476"/>
                <a:gd name="connsiteX7" fmla="*/ 3174232 w 3801476"/>
                <a:gd name="connsiteY7" fmla="*/ 310063 h 3801476"/>
                <a:gd name="connsiteX8" fmla="*/ 379007 w 3801476"/>
                <a:gd name="connsiteY8" fmla="*/ 0 h 3801476"/>
                <a:gd name="connsiteX9" fmla="*/ 3422469 w 3801476"/>
                <a:gd name="connsiteY9" fmla="*/ 0 h 3801476"/>
                <a:gd name="connsiteX10" fmla="*/ 3801476 w 3801476"/>
                <a:gd name="connsiteY10" fmla="*/ 379007 h 3801476"/>
                <a:gd name="connsiteX11" fmla="*/ 3801476 w 3801476"/>
                <a:gd name="connsiteY11" fmla="*/ 3422469 h 3801476"/>
                <a:gd name="connsiteX12" fmla="*/ 3422469 w 3801476"/>
                <a:gd name="connsiteY12" fmla="*/ 3801476 h 3801476"/>
                <a:gd name="connsiteX13" fmla="*/ 379007 w 3801476"/>
                <a:gd name="connsiteY13" fmla="*/ 3801476 h 3801476"/>
                <a:gd name="connsiteX14" fmla="*/ 0 w 3801476"/>
                <a:gd name="connsiteY14" fmla="*/ 3422469 h 3801476"/>
                <a:gd name="connsiteX15" fmla="*/ 0 w 3801476"/>
                <a:gd name="connsiteY15" fmla="*/ 379007 h 3801476"/>
                <a:gd name="connsiteX16" fmla="*/ 379007 w 3801476"/>
                <a:gd name="connsiteY16" fmla="*/ 0 h 380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1476" h="3801476">
                  <a:moveTo>
                    <a:pt x="627244" y="310063"/>
                  </a:moveTo>
                  <a:cubicBezTo>
                    <a:pt x="452070" y="310063"/>
                    <a:pt x="310063" y="452070"/>
                    <a:pt x="310063" y="627244"/>
                  </a:cubicBezTo>
                  <a:lnTo>
                    <a:pt x="310063" y="3174232"/>
                  </a:lnTo>
                  <a:cubicBezTo>
                    <a:pt x="310063" y="3349406"/>
                    <a:pt x="452070" y="3491413"/>
                    <a:pt x="627244" y="3491413"/>
                  </a:cubicBezTo>
                  <a:lnTo>
                    <a:pt x="3174232" y="3491413"/>
                  </a:lnTo>
                  <a:cubicBezTo>
                    <a:pt x="3349406" y="3491413"/>
                    <a:pt x="3491413" y="3349406"/>
                    <a:pt x="3491413" y="3174232"/>
                  </a:cubicBezTo>
                  <a:lnTo>
                    <a:pt x="3491413" y="627244"/>
                  </a:lnTo>
                  <a:cubicBezTo>
                    <a:pt x="3491413" y="452070"/>
                    <a:pt x="3349406" y="310063"/>
                    <a:pt x="3174232" y="310063"/>
                  </a:cubicBezTo>
                  <a:close/>
                  <a:moveTo>
                    <a:pt x="379007" y="0"/>
                  </a:moveTo>
                  <a:lnTo>
                    <a:pt x="3422469" y="0"/>
                  </a:lnTo>
                  <a:cubicBezTo>
                    <a:pt x="3631789" y="0"/>
                    <a:pt x="3801476" y="169687"/>
                    <a:pt x="3801476" y="379007"/>
                  </a:cubicBezTo>
                  <a:lnTo>
                    <a:pt x="3801476" y="3422469"/>
                  </a:lnTo>
                  <a:cubicBezTo>
                    <a:pt x="3801476" y="3631789"/>
                    <a:pt x="3631789" y="3801476"/>
                    <a:pt x="3422469" y="3801476"/>
                  </a:cubicBezTo>
                  <a:lnTo>
                    <a:pt x="379007" y="3801476"/>
                  </a:lnTo>
                  <a:cubicBezTo>
                    <a:pt x="169687" y="3801476"/>
                    <a:pt x="0" y="3631789"/>
                    <a:pt x="0" y="3422469"/>
                  </a:cubicBezTo>
                  <a:lnTo>
                    <a:pt x="0" y="379007"/>
                  </a:lnTo>
                  <a:cubicBezTo>
                    <a:pt x="0" y="169687"/>
                    <a:pt x="169687" y="0"/>
                    <a:pt x="379007" y="0"/>
                  </a:cubicBezTo>
                  <a:close/>
                </a:path>
              </a:pathLst>
            </a:custGeom>
            <a:solidFill>
              <a:srgbClr val="0070C0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圆角矩形 9"/>
            <p:cNvSpPr/>
            <p:nvPr/>
          </p:nvSpPr>
          <p:spPr>
            <a:xfrm>
              <a:off x="5052512" y="2526843"/>
              <a:ext cx="3181349" cy="3181350"/>
            </a:xfrm>
            <a:prstGeom prst="roundRect">
              <a:avLst>
                <a:gd name="adj" fmla="val 9970"/>
              </a:avLst>
            </a:prstGeom>
            <a:noFill/>
            <a:ln w="76200">
              <a:gradFill flip="none" rotWithShape="1"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圆角矩形 10"/>
            <p:cNvSpPr/>
            <p:nvPr/>
          </p:nvSpPr>
          <p:spPr>
            <a:xfrm>
              <a:off x="4742449" y="2216778"/>
              <a:ext cx="3801476" cy="3801476"/>
            </a:xfrm>
            <a:prstGeom prst="roundRect">
              <a:avLst>
                <a:gd name="adj" fmla="val 9970"/>
              </a:avLst>
            </a:prstGeom>
            <a:noFill/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474246" y="4249311"/>
            <a:ext cx="1837043" cy="10274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1455477" y="3586531"/>
            <a:ext cx="1855812" cy="511471"/>
          </a:xfrm>
          <a:prstGeom prst="roundRect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3937950" y="3580307"/>
            <a:ext cx="1840278" cy="511471"/>
          </a:xfrm>
          <a:prstGeom prst="roundRect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6216828" y="3563290"/>
            <a:ext cx="1855812" cy="511471"/>
          </a:xfrm>
          <a:prstGeom prst="roundRect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8699301" y="3557066"/>
            <a:ext cx="1840278" cy="511471"/>
          </a:xfrm>
          <a:prstGeom prst="roundRect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请</a:t>
            </a:r>
            <a:r>
              <a:rPr lang="zh-CN" altLang="en-US" b="1">
                <a:solidFill>
                  <a:prstClr val="white"/>
                </a:solidFill>
                <a:cs typeface="+mn-ea"/>
                <a:sym typeface="+mn-lt"/>
              </a:rPr>
              <a:t>输入标题</a:t>
            </a:r>
            <a:endParaRPr lang="en-US" altLang="zh-CN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06161" y="4249311"/>
            <a:ext cx="1837043" cy="10274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185670" y="4249311"/>
            <a:ext cx="1837043" cy="10274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02536" y="4249311"/>
            <a:ext cx="1837043" cy="10274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937950" y="1572641"/>
            <a:ext cx="1855812" cy="1855143"/>
            <a:chOff x="4742449" y="2216778"/>
            <a:chExt cx="3801476" cy="3801480"/>
          </a:xfrm>
          <a:effectLst/>
        </p:grpSpPr>
        <p:sp>
          <p:nvSpPr>
            <p:cNvPr id="32" name="任意多边形 8"/>
            <p:cNvSpPr/>
            <p:nvPr/>
          </p:nvSpPr>
          <p:spPr>
            <a:xfrm>
              <a:off x="4742449" y="2216782"/>
              <a:ext cx="3801476" cy="3801476"/>
            </a:xfrm>
            <a:custGeom>
              <a:avLst/>
              <a:gdLst>
                <a:gd name="connsiteX0" fmla="*/ 627244 w 3801476"/>
                <a:gd name="connsiteY0" fmla="*/ 310063 h 3801476"/>
                <a:gd name="connsiteX1" fmla="*/ 310063 w 3801476"/>
                <a:gd name="connsiteY1" fmla="*/ 627244 h 3801476"/>
                <a:gd name="connsiteX2" fmla="*/ 310063 w 3801476"/>
                <a:gd name="connsiteY2" fmla="*/ 3174232 h 3801476"/>
                <a:gd name="connsiteX3" fmla="*/ 627244 w 3801476"/>
                <a:gd name="connsiteY3" fmla="*/ 3491413 h 3801476"/>
                <a:gd name="connsiteX4" fmla="*/ 3174232 w 3801476"/>
                <a:gd name="connsiteY4" fmla="*/ 3491413 h 3801476"/>
                <a:gd name="connsiteX5" fmla="*/ 3491413 w 3801476"/>
                <a:gd name="connsiteY5" fmla="*/ 3174232 h 3801476"/>
                <a:gd name="connsiteX6" fmla="*/ 3491413 w 3801476"/>
                <a:gd name="connsiteY6" fmla="*/ 627244 h 3801476"/>
                <a:gd name="connsiteX7" fmla="*/ 3174232 w 3801476"/>
                <a:gd name="connsiteY7" fmla="*/ 310063 h 3801476"/>
                <a:gd name="connsiteX8" fmla="*/ 379007 w 3801476"/>
                <a:gd name="connsiteY8" fmla="*/ 0 h 3801476"/>
                <a:gd name="connsiteX9" fmla="*/ 3422469 w 3801476"/>
                <a:gd name="connsiteY9" fmla="*/ 0 h 3801476"/>
                <a:gd name="connsiteX10" fmla="*/ 3801476 w 3801476"/>
                <a:gd name="connsiteY10" fmla="*/ 379007 h 3801476"/>
                <a:gd name="connsiteX11" fmla="*/ 3801476 w 3801476"/>
                <a:gd name="connsiteY11" fmla="*/ 3422469 h 3801476"/>
                <a:gd name="connsiteX12" fmla="*/ 3422469 w 3801476"/>
                <a:gd name="connsiteY12" fmla="*/ 3801476 h 3801476"/>
                <a:gd name="connsiteX13" fmla="*/ 379007 w 3801476"/>
                <a:gd name="connsiteY13" fmla="*/ 3801476 h 3801476"/>
                <a:gd name="connsiteX14" fmla="*/ 0 w 3801476"/>
                <a:gd name="connsiteY14" fmla="*/ 3422469 h 3801476"/>
                <a:gd name="connsiteX15" fmla="*/ 0 w 3801476"/>
                <a:gd name="connsiteY15" fmla="*/ 379007 h 3801476"/>
                <a:gd name="connsiteX16" fmla="*/ 379007 w 3801476"/>
                <a:gd name="connsiteY16" fmla="*/ 0 h 380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1476" h="3801476">
                  <a:moveTo>
                    <a:pt x="627244" y="310063"/>
                  </a:moveTo>
                  <a:cubicBezTo>
                    <a:pt x="452070" y="310063"/>
                    <a:pt x="310063" y="452070"/>
                    <a:pt x="310063" y="627244"/>
                  </a:cubicBezTo>
                  <a:lnTo>
                    <a:pt x="310063" y="3174232"/>
                  </a:lnTo>
                  <a:cubicBezTo>
                    <a:pt x="310063" y="3349406"/>
                    <a:pt x="452070" y="3491413"/>
                    <a:pt x="627244" y="3491413"/>
                  </a:cubicBezTo>
                  <a:lnTo>
                    <a:pt x="3174232" y="3491413"/>
                  </a:lnTo>
                  <a:cubicBezTo>
                    <a:pt x="3349406" y="3491413"/>
                    <a:pt x="3491413" y="3349406"/>
                    <a:pt x="3491413" y="3174232"/>
                  </a:cubicBezTo>
                  <a:lnTo>
                    <a:pt x="3491413" y="627244"/>
                  </a:lnTo>
                  <a:cubicBezTo>
                    <a:pt x="3491413" y="452070"/>
                    <a:pt x="3349406" y="310063"/>
                    <a:pt x="3174232" y="310063"/>
                  </a:cubicBezTo>
                  <a:close/>
                  <a:moveTo>
                    <a:pt x="379007" y="0"/>
                  </a:moveTo>
                  <a:lnTo>
                    <a:pt x="3422469" y="0"/>
                  </a:lnTo>
                  <a:cubicBezTo>
                    <a:pt x="3631789" y="0"/>
                    <a:pt x="3801476" y="169687"/>
                    <a:pt x="3801476" y="379007"/>
                  </a:cubicBezTo>
                  <a:lnTo>
                    <a:pt x="3801476" y="3422469"/>
                  </a:lnTo>
                  <a:cubicBezTo>
                    <a:pt x="3801476" y="3631789"/>
                    <a:pt x="3631789" y="3801476"/>
                    <a:pt x="3422469" y="3801476"/>
                  </a:cubicBezTo>
                  <a:lnTo>
                    <a:pt x="379007" y="3801476"/>
                  </a:lnTo>
                  <a:cubicBezTo>
                    <a:pt x="169687" y="3801476"/>
                    <a:pt x="0" y="3631789"/>
                    <a:pt x="0" y="3422469"/>
                  </a:cubicBezTo>
                  <a:lnTo>
                    <a:pt x="0" y="379007"/>
                  </a:lnTo>
                  <a:cubicBezTo>
                    <a:pt x="0" y="169687"/>
                    <a:pt x="169687" y="0"/>
                    <a:pt x="379007" y="0"/>
                  </a:cubicBezTo>
                  <a:close/>
                </a:path>
              </a:pathLst>
            </a:custGeom>
            <a:solidFill>
              <a:srgbClr val="0070C0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圆角矩形 9"/>
            <p:cNvSpPr/>
            <p:nvPr/>
          </p:nvSpPr>
          <p:spPr>
            <a:xfrm>
              <a:off x="5052512" y="2526843"/>
              <a:ext cx="3181349" cy="3181350"/>
            </a:xfrm>
            <a:prstGeom prst="roundRect">
              <a:avLst>
                <a:gd name="adj" fmla="val 9970"/>
              </a:avLst>
            </a:prstGeom>
            <a:noFill/>
            <a:ln w="76200">
              <a:gradFill flip="none" rotWithShape="1"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10"/>
            <p:cNvSpPr/>
            <p:nvPr/>
          </p:nvSpPr>
          <p:spPr>
            <a:xfrm>
              <a:off x="4742449" y="2216778"/>
              <a:ext cx="3801476" cy="3801476"/>
            </a:xfrm>
            <a:prstGeom prst="roundRect">
              <a:avLst>
                <a:gd name="adj" fmla="val 9970"/>
              </a:avLst>
            </a:prstGeom>
            <a:noFill/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22292" y="1572641"/>
            <a:ext cx="1855812" cy="1855143"/>
            <a:chOff x="4742449" y="2216778"/>
            <a:chExt cx="3801476" cy="3801480"/>
          </a:xfrm>
          <a:effectLst/>
        </p:grpSpPr>
        <p:sp>
          <p:nvSpPr>
            <p:cNvPr id="36" name="任意多边形 8"/>
            <p:cNvSpPr/>
            <p:nvPr/>
          </p:nvSpPr>
          <p:spPr>
            <a:xfrm>
              <a:off x="4742449" y="2216782"/>
              <a:ext cx="3801476" cy="3801476"/>
            </a:xfrm>
            <a:custGeom>
              <a:avLst/>
              <a:gdLst>
                <a:gd name="connsiteX0" fmla="*/ 627244 w 3801476"/>
                <a:gd name="connsiteY0" fmla="*/ 310063 h 3801476"/>
                <a:gd name="connsiteX1" fmla="*/ 310063 w 3801476"/>
                <a:gd name="connsiteY1" fmla="*/ 627244 h 3801476"/>
                <a:gd name="connsiteX2" fmla="*/ 310063 w 3801476"/>
                <a:gd name="connsiteY2" fmla="*/ 3174232 h 3801476"/>
                <a:gd name="connsiteX3" fmla="*/ 627244 w 3801476"/>
                <a:gd name="connsiteY3" fmla="*/ 3491413 h 3801476"/>
                <a:gd name="connsiteX4" fmla="*/ 3174232 w 3801476"/>
                <a:gd name="connsiteY4" fmla="*/ 3491413 h 3801476"/>
                <a:gd name="connsiteX5" fmla="*/ 3491413 w 3801476"/>
                <a:gd name="connsiteY5" fmla="*/ 3174232 h 3801476"/>
                <a:gd name="connsiteX6" fmla="*/ 3491413 w 3801476"/>
                <a:gd name="connsiteY6" fmla="*/ 627244 h 3801476"/>
                <a:gd name="connsiteX7" fmla="*/ 3174232 w 3801476"/>
                <a:gd name="connsiteY7" fmla="*/ 310063 h 3801476"/>
                <a:gd name="connsiteX8" fmla="*/ 379007 w 3801476"/>
                <a:gd name="connsiteY8" fmla="*/ 0 h 3801476"/>
                <a:gd name="connsiteX9" fmla="*/ 3422469 w 3801476"/>
                <a:gd name="connsiteY9" fmla="*/ 0 h 3801476"/>
                <a:gd name="connsiteX10" fmla="*/ 3801476 w 3801476"/>
                <a:gd name="connsiteY10" fmla="*/ 379007 h 3801476"/>
                <a:gd name="connsiteX11" fmla="*/ 3801476 w 3801476"/>
                <a:gd name="connsiteY11" fmla="*/ 3422469 h 3801476"/>
                <a:gd name="connsiteX12" fmla="*/ 3422469 w 3801476"/>
                <a:gd name="connsiteY12" fmla="*/ 3801476 h 3801476"/>
                <a:gd name="connsiteX13" fmla="*/ 379007 w 3801476"/>
                <a:gd name="connsiteY13" fmla="*/ 3801476 h 3801476"/>
                <a:gd name="connsiteX14" fmla="*/ 0 w 3801476"/>
                <a:gd name="connsiteY14" fmla="*/ 3422469 h 3801476"/>
                <a:gd name="connsiteX15" fmla="*/ 0 w 3801476"/>
                <a:gd name="connsiteY15" fmla="*/ 379007 h 3801476"/>
                <a:gd name="connsiteX16" fmla="*/ 379007 w 3801476"/>
                <a:gd name="connsiteY16" fmla="*/ 0 h 380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1476" h="3801476">
                  <a:moveTo>
                    <a:pt x="627244" y="310063"/>
                  </a:moveTo>
                  <a:cubicBezTo>
                    <a:pt x="452070" y="310063"/>
                    <a:pt x="310063" y="452070"/>
                    <a:pt x="310063" y="627244"/>
                  </a:cubicBezTo>
                  <a:lnTo>
                    <a:pt x="310063" y="3174232"/>
                  </a:lnTo>
                  <a:cubicBezTo>
                    <a:pt x="310063" y="3349406"/>
                    <a:pt x="452070" y="3491413"/>
                    <a:pt x="627244" y="3491413"/>
                  </a:cubicBezTo>
                  <a:lnTo>
                    <a:pt x="3174232" y="3491413"/>
                  </a:lnTo>
                  <a:cubicBezTo>
                    <a:pt x="3349406" y="3491413"/>
                    <a:pt x="3491413" y="3349406"/>
                    <a:pt x="3491413" y="3174232"/>
                  </a:cubicBezTo>
                  <a:lnTo>
                    <a:pt x="3491413" y="627244"/>
                  </a:lnTo>
                  <a:cubicBezTo>
                    <a:pt x="3491413" y="452070"/>
                    <a:pt x="3349406" y="310063"/>
                    <a:pt x="3174232" y="310063"/>
                  </a:cubicBezTo>
                  <a:close/>
                  <a:moveTo>
                    <a:pt x="379007" y="0"/>
                  </a:moveTo>
                  <a:lnTo>
                    <a:pt x="3422469" y="0"/>
                  </a:lnTo>
                  <a:cubicBezTo>
                    <a:pt x="3631789" y="0"/>
                    <a:pt x="3801476" y="169687"/>
                    <a:pt x="3801476" y="379007"/>
                  </a:cubicBezTo>
                  <a:lnTo>
                    <a:pt x="3801476" y="3422469"/>
                  </a:lnTo>
                  <a:cubicBezTo>
                    <a:pt x="3801476" y="3631789"/>
                    <a:pt x="3631789" y="3801476"/>
                    <a:pt x="3422469" y="3801476"/>
                  </a:cubicBezTo>
                  <a:lnTo>
                    <a:pt x="379007" y="3801476"/>
                  </a:lnTo>
                  <a:cubicBezTo>
                    <a:pt x="169687" y="3801476"/>
                    <a:pt x="0" y="3631789"/>
                    <a:pt x="0" y="3422469"/>
                  </a:cubicBezTo>
                  <a:lnTo>
                    <a:pt x="0" y="379007"/>
                  </a:lnTo>
                  <a:cubicBezTo>
                    <a:pt x="0" y="169687"/>
                    <a:pt x="169687" y="0"/>
                    <a:pt x="379007" y="0"/>
                  </a:cubicBezTo>
                  <a:close/>
                </a:path>
              </a:pathLst>
            </a:custGeom>
            <a:solidFill>
              <a:srgbClr val="0070C0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圆角矩形 9"/>
            <p:cNvSpPr/>
            <p:nvPr/>
          </p:nvSpPr>
          <p:spPr>
            <a:xfrm>
              <a:off x="5052512" y="2526843"/>
              <a:ext cx="3181349" cy="3181350"/>
            </a:xfrm>
            <a:prstGeom prst="roundRect">
              <a:avLst>
                <a:gd name="adj" fmla="val 9970"/>
              </a:avLst>
            </a:prstGeom>
            <a:noFill/>
            <a:ln w="76200">
              <a:gradFill flip="none" rotWithShape="1"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圆角矩形 10"/>
            <p:cNvSpPr/>
            <p:nvPr/>
          </p:nvSpPr>
          <p:spPr>
            <a:xfrm>
              <a:off x="4742449" y="2216778"/>
              <a:ext cx="3801476" cy="3801476"/>
            </a:xfrm>
            <a:prstGeom prst="roundRect">
              <a:avLst>
                <a:gd name="adj" fmla="val 9970"/>
              </a:avLst>
            </a:prstGeom>
            <a:noFill/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83767" y="1572641"/>
            <a:ext cx="1855812" cy="1855143"/>
            <a:chOff x="4742449" y="2216778"/>
            <a:chExt cx="3801476" cy="3801480"/>
          </a:xfrm>
          <a:effectLst/>
        </p:grpSpPr>
        <p:sp>
          <p:nvSpPr>
            <p:cNvPr id="40" name="任意多边形 8"/>
            <p:cNvSpPr/>
            <p:nvPr/>
          </p:nvSpPr>
          <p:spPr>
            <a:xfrm>
              <a:off x="4742449" y="2216782"/>
              <a:ext cx="3801476" cy="3801476"/>
            </a:xfrm>
            <a:custGeom>
              <a:avLst/>
              <a:gdLst>
                <a:gd name="connsiteX0" fmla="*/ 627244 w 3801476"/>
                <a:gd name="connsiteY0" fmla="*/ 310063 h 3801476"/>
                <a:gd name="connsiteX1" fmla="*/ 310063 w 3801476"/>
                <a:gd name="connsiteY1" fmla="*/ 627244 h 3801476"/>
                <a:gd name="connsiteX2" fmla="*/ 310063 w 3801476"/>
                <a:gd name="connsiteY2" fmla="*/ 3174232 h 3801476"/>
                <a:gd name="connsiteX3" fmla="*/ 627244 w 3801476"/>
                <a:gd name="connsiteY3" fmla="*/ 3491413 h 3801476"/>
                <a:gd name="connsiteX4" fmla="*/ 3174232 w 3801476"/>
                <a:gd name="connsiteY4" fmla="*/ 3491413 h 3801476"/>
                <a:gd name="connsiteX5" fmla="*/ 3491413 w 3801476"/>
                <a:gd name="connsiteY5" fmla="*/ 3174232 h 3801476"/>
                <a:gd name="connsiteX6" fmla="*/ 3491413 w 3801476"/>
                <a:gd name="connsiteY6" fmla="*/ 627244 h 3801476"/>
                <a:gd name="connsiteX7" fmla="*/ 3174232 w 3801476"/>
                <a:gd name="connsiteY7" fmla="*/ 310063 h 3801476"/>
                <a:gd name="connsiteX8" fmla="*/ 379007 w 3801476"/>
                <a:gd name="connsiteY8" fmla="*/ 0 h 3801476"/>
                <a:gd name="connsiteX9" fmla="*/ 3422469 w 3801476"/>
                <a:gd name="connsiteY9" fmla="*/ 0 h 3801476"/>
                <a:gd name="connsiteX10" fmla="*/ 3801476 w 3801476"/>
                <a:gd name="connsiteY10" fmla="*/ 379007 h 3801476"/>
                <a:gd name="connsiteX11" fmla="*/ 3801476 w 3801476"/>
                <a:gd name="connsiteY11" fmla="*/ 3422469 h 3801476"/>
                <a:gd name="connsiteX12" fmla="*/ 3422469 w 3801476"/>
                <a:gd name="connsiteY12" fmla="*/ 3801476 h 3801476"/>
                <a:gd name="connsiteX13" fmla="*/ 379007 w 3801476"/>
                <a:gd name="connsiteY13" fmla="*/ 3801476 h 3801476"/>
                <a:gd name="connsiteX14" fmla="*/ 0 w 3801476"/>
                <a:gd name="connsiteY14" fmla="*/ 3422469 h 3801476"/>
                <a:gd name="connsiteX15" fmla="*/ 0 w 3801476"/>
                <a:gd name="connsiteY15" fmla="*/ 379007 h 3801476"/>
                <a:gd name="connsiteX16" fmla="*/ 379007 w 3801476"/>
                <a:gd name="connsiteY16" fmla="*/ 0 h 380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01476" h="3801476">
                  <a:moveTo>
                    <a:pt x="627244" y="310063"/>
                  </a:moveTo>
                  <a:cubicBezTo>
                    <a:pt x="452070" y="310063"/>
                    <a:pt x="310063" y="452070"/>
                    <a:pt x="310063" y="627244"/>
                  </a:cubicBezTo>
                  <a:lnTo>
                    <a:pt x="310063" y="3174232"/>
                  </a:lnTo>
                  <a:cubicBezTo>
                    <a:pt x="310063" y="3349406"/>
                    <a:pt x="452070" y="3491413"/>
                    <a:pt x="627244" y="3491413"/>
                  </a:cubicBezTo>
                  <a:lnTo>
                    <a:pt x="3174232" y="3491413"/>
                  </a:lnTo>
                  <a:cubicBezTo>
                    <a:pt x="3349406" y="3491413"/>
                    <a:pt x="3491413" y="3349406"/>
                    <a:pt x="3491413" y="3174232"/>
                  </a:cubicBezTo>
                  <a:lnTo>
                    <a:pt x="3491413" y="627244"/>
                  </a:lnTo>
                  <a:cubicBezTo>
                    <a:pt x="3491413" y="452070"/>
                    <a:pt x="3349406" y="310063"/>
                    <a:pt x="3174232" y="310063"/>
                  </a:cubicBezTo>
                  <a:close/>
                  <a:moveTo>
                    <a:pt x="379007" y="0"/>
                  </a:moveTo>
                  <a:lnTo>
                    <a:pt x="3422469" y="0"/>
                  </a:lnTo>
                  <a:cubicBezTo>
                    <a:pt x="3631789" y="0"/>
                    <a:pt x="3801476" y="169687"/>
                    <a:pt x="3801476" y="379007"/>
                  </a:cubicBezTo>
                  <a:lnTo>
                    <a:pt x="3801476" y="3422469"/>
                  </a:lnTo>
                  <a:cubicBezTo>
                    <a:pt x="3801476" y="3631789"/>
                    <a:pt x="3631789" y="3801476"/>
                    <a:pt x="3422469" y="3801476"/>
                  </a:cubicBezTo>
                  <a:lnTo>
                    <a:pt x="379007" y="3801476"/>
                  </a:lnTo>
                  <a:cubicBezTo>
                    <a:pt x="169687" y="3801476"/>
                    <a:pt x="0" y="3631789"/>
                    <a:pt x="0" y="3422469"/>
                  </a:cubicBezTo>
                  <a:lnTo>
                    <a:pt x="0" y="379007"/>
                  </a:lnTo>
                  <a:cubicBezTo>
                    <a:pt x="0" y="169687"/>
                    <a:pt x="169687" y="0"/>
                    <a:pt x="379007" y="0"/>
                  </a:cubicBezTo>
                  <a:close/>
                </a:path>
              </a:pathLst>
            </a:custGeom>
            <a:solidFill>
              <a:srgbClr val="0070C0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圆角矩形 9"/>
            <p:cNvSpPr/>
            <p:nvPr/>
          </p:nvSpPr>
          <p:spPr>
            <a:xfrm>
              <a:off x="5052512" y="2526843"/>
              <a:ext cx="3181349" cy="3181350"/>
            </a:xfrm>
            <a:prstGeom prst="roundRect">
              <a:avLst>
                <a:gd name="adj" fmla="val 9970"/>
              </a:avLst>
            </a:prstGeom>
            <a:noFill/>
            <a:ln w="76200">
              <a:gradFill flip="none" rotWithShape="1">
                <a:gsLst>
                  <a:gs pos="100000">
                    <a:schemeClr val="bg1">
                      <a:lumMod val="96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圆角矩形 10"/>
            <p:cNvSpPr/>
            <p:nvPr/>
          </p:nvSpPr>
          <p:spPr>
            <a:xfrm>
              <a:off x="4742449" y="2216778"/>
              <a:ext cx="3801476" cy="3801476"/>
            </a:xfrm>
            <a:prstGeom prst="roundRect">
              <a:avLst>
                <a:gd name="adj" fmla="val 9970"/>
              </a:avLst>
            </a:prstGeom>
            <a:noFill/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重点工作回顾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12668" y="2066110"/>
            <a:ext cx="2534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12667" y="3796436"/>
            <a:ext cx="2534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70446" y="2066110"/>
            <a:ext cx="2534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870446" y="3683895"/>
            <a:ext cx="25344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rgbClr val="0070C0"/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274067" y="3569678"/>
            <a:ext cx="1561514" cy="1561514"/>
            <a:chOff x="4274067" y="3569678"/>
            <a:chExt cx="1561514" cy="1561514"/>
          </a:xfrm>
        </p:grpSpPr>
        <p:sp>
          <p:nvSpPr>
            <p:cNvPr id="25" name="泪滴形 24"/>
            <p:cNvSpPr/>
            <p:nvPr/>
          </p:nvSpPr>
          <p:spPr>
            <a:xfrm>
              <a:off x="4274067" y="3569678"/>
              <a:ext cx="1561514" cy="1561514"/>
            </a:xfrm>
            <a:prstGeom prst="teardrop">
              <a:avLst/>
            </a:pr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5" name="图形 34" descr="教师"/>
            <p:cNvPicPr>
              <a:picLocks noChangeAspect="1"/>
            </p:cNvPicPr>
            <p:nvPr/>
          </p:nvPicPr>
          <p:blipFill>
            <a:blip r:embed="rId1" cstate="screen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4638804" y="3796436"/>
              <a:ext cx="914400" cy="914400"/>
            </a:xfrm>
            <a:prstGeom prst="rect">
              <a:avLst/>
            </a:prstGeom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3" name="组合 42"/>
          <p:cNvGrpSpPr/>
          <p:nvPr/>
        </p:nvGrpSpPr>
        <p:grpSpPr>
          <a:xfrm>
            <a:off x="5962525" y="3569678"/>
            <a:ext cx="1561514" cy="1561514"/>
            <a:chOff x="5962525" y="3569678"/>
            <a:chExt cx="1561514" cy="1561514"/>
          </a:xfrm>
        </p:grpSpPr>
        <p:sp>
          <p:nvSpPr>
            <p:cNvPr id="28" name="泪滴形 27"/>
            <p:cNvSpPr/>
            <p:nvPr/>
          </p:nvSpPr>
          <p:spPr>
            <a:xfrm rot="16200000">
              <a:off x="5962525" y="3569678"/>
              <a:ext cx="1561514" cy="1561514"/>
            </a:xfrm>
            <a:prstGeom prst="teardrop">
              <a:avLst/>
            </a:prstGeom>
            <a:solidFill>
              <a:srgbClr val="0070C0"/>
            </a:solidFill>
            <a:ln w="9525" cap="flat">
              <a:noFill/>
              <a:prstDash val="solid"/>
              <a:miter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7" name="图形 36" descr="讲师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325643" y="3756073"/>
              <a:ext cx="914400" cy="914400"/>
            </a:xfrm>
            <a:prstGeom prst="rect">
              <a:avLst/>
            </a:prstGeom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5" name="组合 44"/>
          <p:cNvGrpSpPr/>
          <p:nvPr/>
        </p:nvGrpSpPr>
        <p:grpSpPr>
          <a:xfrm>
            <a:off x="5962525" y="1839351"/>
            <a:ext cx="1561514" cy="1561514"/>
            <a:chOff x="5962525" y="1839351"/>
            <a:chExt cx="1561514" cy="1561514"/>
          </a:xfrm>
        </p:grpSpPr>
        <p:sp>
          <p:nvSpPr>
            <p:cNvPr id="27" name="泪滴形 26"/>
            <p:cNvSpPr/>
            <p:nvPr/>
          </p:nvSpPr>
          <p:spPr>
            <a:xfrm rot="10800000">
              <a:off x="5962525" y="1839351"/>
              <a:ext cx="1561514" cy="1561514"/>
            </a:xfrm>
            <a:prstGeom prst="teardrop">
              <a:avLst/>
            </a:prstGeom>
            <a:solidFill>
              <a:schemeClr val="bg1"/>
            </a:solidFill>
            <a:ln w="9525" cap="flat">
              <a:noFill/>
              <a:prstDash val="solid"/>
              <a:miter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9" name="图形 38" descr="坐在轮椅上的人"/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39655" y="2159392"/>
              <a:ext cx="914400" cy="914400"/>
            </a:xfrm>
            <a:prstGeom prst="rect">
              <a:avLst/>
            </a:prstGeom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4" name="组合 43"/>
          <p:cNvGrpSpPr/>
          <p:nvPr/>
        </p:nvGrpSpPr>
        <p:grpSpPr>
          <a:xfrm>
            <a:off x="4274067" y="1839351"/>
            <a:ext cx="1561514" cy="1561514"/>
            <a:chOff x="4274067" y="1839351"/>
            <a:chExt cx="1561514" cy="1561514"/>
          </a:xfrm>
        </p:grpSpPr>
        <p:sp>
          <p:nvSpPr>
            <p:cNvPr id="26" name="泪滴形 25"/>
            <p:cNvSpPr/>
            <p:nvPr/>
          </p:nvSpPr>
          <p:spPr>
            <a:xfrm rot="5400000">
              <a:off x="4274067" y="1839351"/>
              <a:ext cx="1561514" cy="1561514"/>
            </a:xfrm>
            <a:prstGeom prst="teardrop">
              <a:avLst/>
            </a:prstGeom>
            <a:solidFill>
              <a:srgbClr val="0070C0"/>
            </a:solidFill>
            <a:ln w="9525" cap="flat">
              <a:noFill/>
              <a:prstDash val="solid"/>
              <a:miter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" name="图形 40" descr="爬行"/>
            <p:cNvPicPr>
              <a:picLocks noChangeAspect="1"/>
            </p:cNvPicPr>
            <p:nvPr/>
          </p:nvPicPr>
          <p:blipFill>
            <a:blip r:embed="rId7" cstate="screen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667961" y="2162908"/>
              <a:ext cx="914400" cy="914400"/>
            </a:xfrm>
            <a:prstGeom prst="rect">
              <a:avLst/>
            </a:prstGeom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团队建设情况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769034" y="1332912"/>
            <a:ext cx="2309445" cy="4192173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 descr="图片包含 人员, 室内, 男士, 餐桌&#10;&#10;已生成极高可信度的说明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71940" y="1526343"/>
            <a:ext cx="1897870" cy="1446632"/>
          </a:xfrm>
          <a:prstGeom prst="round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3105" y="3975492"/>
            <a:ext cx="18370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881578" y="3142954"/>
            <a:ext cx="2058570" cy="511471"/>
          </a:xfrm>
          <a:prstGeom prst="roundRect">
            <a:avLst/>
          </a:prstGeom>
          <a:solidFill>
            <a:srgbClr val="0070C0"/>
          </a:solidFill>
          <a:ln>
            <a:solidFill>
              <a:schemeClr val="bg1">
                <a:lumMod val="65000"/>
              </a:schemeClr>
            </a:solidFill>
          </a:ln>
          <a:effectLst>
            <a:innerShdw blurRad="114300">
              <a:schemeClr val="tx1">
                <a:lumMod val="50000"/>
                <a:lumOff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请</a:t>
            </a:r>
            <a:r>
              <a:rPr lang="zh-CN" altLang="en-US" sz="2000" b="1">
                <a:solidFill>
                  <a:prstClr val="white"/>
                </a:solidFill>
                <a:cs typeface="+mn-ea"/>
                <a:sym typeface="+mn-lt"/>
              </a:rPr>
              <a:t>输入标题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3594295" y="1332913"/>
            <a:ext cx="2309445" cy="4192173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 descr="图片包含 人员, 室内, 男士, 餐桌&#10;&#10;已生成极高可信度的说明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797201" y="1526344"/>
            <a:ext cx="1897870" cy="1446632"/>
          </a:xfrm>
          <a:prstGeom prst="round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928366" y="3975493"/>
            <a:ext cx="18370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3706839" y="3142955"/>
            <a:ext cx="2058570" cy="511471"/>
          </a:xfrm>
          <a:prstGeom prst="roundRect">
            <a:avLst/>
          </a:prstGeom>
          <a:solidFill>
            <a:srgbClr val="0070C0"/>
          </a:solidFill>
          <a:ln>
            <a:solidFill>
              <a:schemeClr val="bg1">
                <a:lumMod val="65000"/>
              </a:schemeClr>
            </a:solidFill>
          </a:ln>
          <a:effectLst>
            <a:innerShdw blurRad="114300">
              <a:schemeClr val="tx1">
                <a:lumMod val="50000"/>
                <a:lumOff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请</a:t>
            </a:r>
            <a:r>
              <a:rPr lang="zh-CN" altLang="en-US" sz="2000" b="1">
                <a:solidFill>
                  <a:prstClr val="white"/>
                </a:solidFill>
                <a:cs typeface="+mn-ea"/>
                <a:sym typeface="+mn-lt"/>
              </a:rPr>
              <a:t>输入标题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6403145" y="1332913"/>
            <a:ext cx="2309445" cy="4192173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 descr="图片包含 人员, 室内, 男士, 餐桌&#10;&#10;已生成极高可信度的说明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606051" y="1526344"/>
            <a:ext cx="1897870" cy="1446632"/>
          </a:xfrm>
          <a:prstGeom prst="round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737216" y="3975493"/>
            <a:ext cx="18370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515689" y="3142955"/>
            <a:ext cx="2058570" cy="511471"/>
          </a:xfrm>
          <a:prstGeom prst="roundRect">
            <a:avLst/>
          </a:prstGeom>
          <a:solidFill>
            <a:srgbClr val="0070C0"/>
          </a:solidFill>
          <a:ln>
            <a:solidFill>
              <a:schemeClr val="bg1">
                <a:lumMod val="65000"/>
              </a:schemeClr>
            </a:solidFill>
          </a:ln>
          <a:effectLst>
            <a:innerShdw blurRad="114300">
              <a:schemeClr val="tx1">
                <a:lumMod val="50000"/>
                <a:lumOff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请输入标题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9127588" y="1332912"/>
            <a:ext cx="2309445" cy="4192173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 b="1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0" name="图片 19" descr="图片包含 人员, 室内, 男士, 餐桌&#10;&#10;已生成极高可信度的说明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330494" y="1526343"/>
            <a:ext cx="1897870" cy="1446632"/>
          </a:xfrm>
          <a:prstGeom prst="round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461659" y="3975492"/>
            <a:ext cx="18370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9240132" y="3142954"/>
            <a:ext cx="2058570" cy="511471"/>
          </a:xfrm>
          <a:prstGeom prst="roundRect">
            <a:avLst/>
          </a:prstGeom>
          <a:solidFill>
            <a:srgbClr val="0070C0"/>
          </a:solidFill>
          <a:ln>
            <a:solidFill>
              <a:schemeClr val="bg1">
                <a:lumMod val="65000"/>
              </a:schemeClr>
            </a:solidFill>
          </a:ln>
          <a:effectLst>
            <a:innerShdw blurRad="114300">
              <a:schemeClr val="tx1">
                <a:lumMod val="50000"/>
                <a:lumOff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请输入标题</a:t>
            </a:r>
            <a:endParaRPr lang="en-US" altLang="zh-CN" sz="2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animBg="1"/>
      <p:bldP spid="8" grpId="0" animBg="1"/>
      <p:bldP spid="11" grpId="0"/>
      <p:bldP spid="12" grpId="0" animBg="1"/>
      <p:bldP spid="13" grpId="0" animBg="1"/>
      <p:bldP spid="16" grpId="0"/>
      <p:bldP spid="17" grpId="0" animBg="1"/>
      <p:bldP spid="18" grpId="0" animBg="1"/>
      <p:bldP spid="21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团队建设情况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66093" y="1473230"/>
            <a:ext cx="2155671" cy="212873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40598" y="1473230"/>
            <a:ext cx="2155671" cy="212873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0305" y="3798841"/>
            <a:ext cx="2156430" cy="211084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98" y="3803789"/>
            <a:ext cx="2137202" cy="211084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86159" y="1812452"/>
            <a:ext cx="174234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73022" y="1867625"/>
            <a:ext cx="169032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12500" y="4207447"/>
            <a:ext cx="172879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5687" y="4177156"/>
            <a:ext cx="172660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此为文字占位所用。点击输入文字，或者复制文字粘贴到此处。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340598" y="3798840"/>
            <a:ext cx="2140300" cy="212872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640305" y="1532669"/>
            <a:ext cx="2155671" cy="208584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/>
          <a:srcRect b="-24"/>
          <a:stretch>
            <a:fillRect/>
          </a:stretch>
        </p:blipFill>
        <p:spPr>
          <a:xfrm>
            <a:off x="3969781" y="3798841"/>
            <a:ext cx="2169039" cy="212873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440842" y="1550582"/>
            <a:ext cx="2104658" cy="206861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1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1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9898" y="4098923"/>
            <a:ext cx="1885415" cy="188541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cs typeface="+mn-ea"/>
                <a:sym typeface="+mn-lt"/>
              </a:rPr>
              <a:t>PART </a:t>
            </a:r>
            <a:r>
              <a:rPr lang="en-US" altLang="zh-CN" sz="4000" b="1" dirty="0">
                <a:solidFill>
                  <a:schemeClr val="bg1"/>
                </a:solidFill>
                <a:cs typeface="+mn-ea"/>
                <a:sym typeface="+mn-lt"/>
              </a:rPr>
              <a:t>TWO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9634" y="4098923"/>
            <a:ext cx="4384675" cy="923330"/>
          </a:xfrm>
          <a:prstGeom prst="rect">
            <a:avLst/>
          </a:prstGeom>
          <a:noFill/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70C0"/>
                </a:solidFill>
                <a:cs typeface="+mn-ea"/>
                <a:sym typeface="+mn-lt"/>
              </a:rPr>
              <a:t>工作完成情况</a:t>
            </a:r>
            <a:endParaRPr lang="zh-CN" altLang="en-US" sz="5400" b="1" dirty="0">
              <a:solidFill>
                <a:srgbClr val="0070C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33676" y="5221334"/>
            <a:ext cx="1611085" cy="369332"/>
          </a:xfrm>
          <a:prstGeom prst="rect">
            <a:avLst/>
          </a:prstGeom>
          <a:noFill/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年度计划完成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2" y="5221334"/>
            <a:ext cx="1611085" cy="369332"/>
          </a:xfrm>
          <a:prstGeom prst="rect">
            <a:avLst/>
          </a:prstGeom>
          <a:noFill/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工作达标情况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07085" y="5215304"/>
            <a:ext cx="1611085" cy="369332"/>
          </a:xfrm>
          <a:prstGeom prst="rect">
            <a:avLst/>
          </a:prstGeom>
          <a:noFill/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去年同期比较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96001" y="5584636"/>
            <a:ext cx="1611085" cy="369332"/>
          </a:xfrm>
          <a:prstGeom prst="rect">
            <a:avLst/>
          </a:prstGeom>
          <a:noFill/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月度完成情况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33674" y="5584636"/>
            <a:ext cx="1611085" cy="369332"/>
          </a:xfrm>
          <a:prstGeom prst="rect">
            <a:avLst/>
          </a:prstGeom>
          <a:noFill/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季度销售汇总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07084" y="5593021"/>
            <a:ext cx="1611085" cy="369332"/>
          </a:xfrm>
          <a:prstGeom prst="rect">
            <a:avLst/>
          </a:prstGeom>
          <a:noFill/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五年同期对比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/>
      <p:bldP spid="10" grpId="0"/>
      <p:bldP spid="11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hnfxcok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4283</Words>
  <Application>WPS 演示</Application>
  <PresentationFormat>自定义</PresentationFormat>
  <Paragraphs>582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Agency FB</vt:lpstr>
      <vt:lpstr>Trebuchet MS</vt:lpstr>
      <vt:lpstr>方正正黑简体</vt:lpstr>
      <vt:lpstr>黑体</vt:lpstr>
      <vt:lpstr>Arial Unicode MS</vt:lpstr>
      <vt:lpstr>Calibri</vt:lpstr>
      <vt:lpstr>Calibri Light</vt:lpstr>
      <vt:lpstr>Symbol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年度工作概述</vt:lpstr>
      <vt:lpstr>年度工作明细</vt:lpstr>
      <vt:lpstr>重点工作回顾</vt:lpstr>
      <vt:lpstr>团队建设情况</vt:lpstr>
      <vt:lpstr>团队建设情况</vt:lpstr>
      <vt:lpstr>PowerPoint 演示文稿</vt:lpstr>
      <vt:lpstr>年度计划完成</vt:lpstr>
      <vt:lpstr>工作达标情况</vt:lpstr>
      <vt:lpstr>季度销售汇总</vt:lpstr>
      <vt:lpstr>月度完成情况</vt:lpstr>
      <vt:lpstr>去年同期比较</vt:lpstr>
      <vt:lpstr>五年同期对比</vt:lpstr>
      <vt:lpstr>PowerPoint 演示文稿</vt:lpstr>
      <vt:lpstr>获得的成果与经验</vt:lpstr>
      <vt:lpstr>已完成项目汇总</vt:lpstr>
      <vt:lpstr>已完成项目明细</vt:lpstr>
      <vt:lpstr>重点项目展示</vt:lpstr>
      <vt:lpstr>PowerPoint 演示文稿</vt:lpstr>
      <vt:lpstr>认识上的不足</vt:lpstr>
      <vt:lpstr>管理上的不足</vt:lpstr>
      <vt:lpstr>执行力问题</vt:lpstr>
      <vt:lpstr>改善执行力方案</vt:lpstr>
      <vt:lpstr>PowerPoint 演示文稿</vt:lpstr>
      <vt:lpstr>明年工作思路</vt:lpstr>
      <vt:lpstr>明年目标计划</vt:lpstr>
      <vt:lpstr>明年计划实施</vt:lpstr>
      <vt:lpstr>计划效率提升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蓝色简洁</dc:title>
  <dc:creator>第一PPT</dc:creator>
  <cp:keywords>www.1ppt.com</cp:keywords>
  <dc:description>www.1ppt.com</dc:description>
  <cp:lastModifiedBy>铭</cp:lastModifiedBy>
  <cp:revision>68</cp:revision>
  <dcterms:created xsi:type="dcterms:W3CDTF">2018-05-22T14:19:00Z</dcterms:created>
  <dcterms:modified xsi:type="dcterms:W3CDTF">2022-02-18T00:56:52Z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30B2E5AD8EB946038B3EEF1866C55CC2</vt:lpwstr>
  </property>
  <property fmtid="{D5CDD505-2E9C-101B-9397-08002B2CF9AE}" pid="3" name="KSOProductBuildVer">
    <vt:lpwstr>2052-11.1.0.11194</vt:lpwstr>
  </property>
</Properties>
</file>