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5"/>
  </p:notesMasterIdLst>
  <p:sldIdLst>
    <p:sldId id="256" r:id="rId4"/>
    <p:sldId id="257" r:id="rId6"/>
    <p:sldId id="259" r:id="rId7"/>
    <p:sldId id="268" r:id="rId8"/>
    <p:sldId id="265" r:id="rId9"/>
    <p:sldId id="267" r:id="rId10"/>
    <p:sldId id="266" r:id="rId11"/>
    <p:sldId id="260" r:id="rId12"/>
    <p:sldId id="271" r:id="rId13"/>
    <p:sldId id="272" r:id="rId14"/>
    <p:sldId id="273" r:id="rId15"/>
    <p:sldId id="274" r:id="rId16"/>
    <p:sldId id="269" r:id="rId17"/>
    <p:sldId id="261" r:id="rId18"/>
    <p:sldId id="275" r:id="rId19"/>
    <p:sldId id="277" r:id="rId20"/>
    <p:sldId id="276" r:id="rId21"/>
    <p:sldId id="278" r:id="rId22"/>
    <p:sldId id="270" r:id="rId23"/>
    <p:sldId id="262" r:id="rId24"/>
    <p:sldId id="279" r:id="rId25"/>
    <p:sldId id="280" r:id="rId26"/>
    <p:sldId id="281" r:id="rId27"/>
    <p:sldId id="282" r:id="rId28"/>
    <p:sldId id="263" r:id="rId29"/>
  </p:sldIdLst>
  <p:sldSz cx="12192000" cy="6858000"/>
  <p:notesSz cx="7103745" cy="10234295"/>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2626"/>
    <a:srgbClr val="0000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58" d="100"/>
          <a:sy n="58" d="100"/>
        </p:scale>
        <p:origin x="-78" y="-153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262626"/>
            </a:solidFill>
          </c:spPr>
          <c:explosion val="0"/>
          <c:dPt>
            <c:idx val="0"/>
            <c:bubble3D val="0"/>
            <c:spPr>
              <a:solidFill>
                <a:srgbClr val="262626"/>
              </a:solidFill>
              <a:ln w="19050">
                <a:solidFill>
                  <a:schemeClr val="lt1"/>
                </a:solidFill>
              </a:ln>
              <a:effectLst/>
            </c:spPr>
          </c:dPt>
          <c:dPt>
            <c:idx val="1"/>
            <c:bubble3D val="0"/>
            <c:spPr>
              <a:solidFill>
                <a:srgbClr val="262626"/>
              </a:solidFill>
              <a:ln w="19050">
                <a:solidFill>
                  <a:schemeClr val="lt1"/>
                </a:solidFill>
              </a:ln>
              <a:effectLst/>
            </c:spPr>
          </c:dPt>
          <c:dPt>
            <c:idx val="2"/>
            <c:bubble3D val="0"/>
            <c:spPr>
              <a:solidFill>
                <a:srgbClr val="262626"/>
              </a:solidFill>
              <a:ln w="19050">
                <a:solidFill>
                  <a:schemeClr val="lt1"/>
                </a:solidFill>
              </a:ln>
              <a:effectLst/>
            </c:spPr>
          </c:dPt>
          <c:dPt>
            <c:idx val="3"/>
            <c:bubble3D val="0"/>
            <c:spPr>
              <a:solidFill>
                <a:srgbClr val="262626"/>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262626"/>
              </a:solidFill>
              <a:ln w="76200" cap="rnd">
                <a:noFill/>
              </a:ln>
              <a:effectLst/>
            </c:spPr>
          </c:dPt>
          <c:dPt>
            <c:idx val="1"/>
            <c:bubble3D val="0"/>
            <c:spPr>
              <a:noFill/>
              <a:ln w="19050">
                <a:noFill/>
              </a:ln>
              <a:effectLst/>
            </c:spPr>
          </c:dPt>
          <c:dLbls>
            <c:delete val="1"/>
          </c:dLbls>
          <c:cat>
            <c:strRef>
              <c:f>Sheet1!$A$2:$A$3</c:f>
              <c:strCache>
                <c:ptCount val="2"/>
                <c:pt idx="0">
                  <c:v>实占百分比</c:v>
                </c:pt>
                <c:pt idx="1">
                  <c:v>余下（自动计算，无需修改)</c:v>
                </c:pt>
              </c:strCache>
            </c:strRef>
          </c:cat>
          <c:val>
            <c:numRef>
              <c:f>Sheet1!$B$2:$B$3</c:f>
              <c:numCache>
                <c:formatCode>General</c:formatCode>
                <c:ptCount val="2"/>
                <c:pt idx="0">
                  <c:v>80</c:v>
                </c:pt>
                <c:pt idx="1">
                  <c:v>20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262626"/>
              </a:solidFill>
              <a:ln w="76200" cap="rnd">
                <a:noFill/>
              </a:ln>
              <a:effectLst/>
            </c:spPr>
          </c:dPt>
          <c:dPt>
            <c:idx val="1"/>
            <c:bubble3D val="0"/>
            <c:spPr>
              <a:noFill/>
              <a:ln w="19050">
                <a:noFill/>
              </a:ln>
              <a:effectLst/>
            </c:spPr>
          </c:dPt>
          <c:dLbls>
            <c:delete val="1"/>
          </c:dLbls>
          <c:cat>
            <c:strRef>
              <c:f>Sheet1!$A$2:$A$3</c:f>
              <c:strCache>
                <c:ptCount val="2"/>
                <c:pt idx="0">
                  <c:v>实占百分比</c:v>
                </c:pt>
                <c:pt idx="1">
                  <c:v>余下（自动计算，无需修改)</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262626"/>
              </a:solidFill>
              <a:ln w="76200" cap="rnd">
                <a:noFill/>
              </a:ln>
              <a:effectLst/>
            </c:spPr>
          </c:dPt>
          <c:dPt>
            <c:idx val="1"/>
            <c:bubble3D val="0"/>
            <c:spPr>
              <a:noFill/>
              <a:ln w="19050">
                <a:noFill/>
              </a:ln>
              <a:effectLst/>
            </c:spPr>
          </c:dPt>
          <c:dLbls>
            <c:delete val="1"/>
          </c:dLbls>
          <c:cat>
            <c:strRef>
              <c:f>Sheet1!$A$2:$A$3</c:f>
              <c:strCache>
                <c:ptCount val="2"/>
                <c:pt idx="0">
                  <c:v>实占百分比</c:v>
                </c:pt>
                <c:pt idx="1">
                  <c:v>余下（自动计算，无需修改)</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262626"/>
              </a:solidFill>
              <a:ln w="76200" cap="rnd">
                <a:noFill/>
              </a:ln>
              <a:effectLst/>
            </c:spPr>
          </c:dPt>
          <c:dPt>
            <c:idx val="1"/>
            <c:bubble3D val="0"/>
            <c:spPr>
              <a:noFill/>
              <a:ln w="19050">
                <a:noFill/>
              </a:ln>
              <a:effectLst/>
            </c:spPr>
          </c:dPt>
          <c:dLbls>
            <c:delete val="1"/>
          </c:dLbls>
          <c:cat>
            <c:strRef>
              <c:f>Sheet1!$A$2:$A$3</c:f>
              <c:strCache>
                <c:ptCount val="2"/>
                <c:pt idx="0">
                  <c:v>实占百分比</c:v>
                </c:pt>
                <c:pt idx="1">
                  <c:v>余下（自动计算，无需修改)</c:v>
                </c:pt>
              </c:strCache>
            </c:strRef>
          </c:cat>
          <c:val>
            <c:numRef>
              <c:f>Sheet1!$B$2:$B$3</c:f>
              <c:numCache>
                <c:formatCode>General</c:formatCode>
                <c:ptCount val="2"/>
                <c:pt idx="0">
                  <c:v>42</c:v>
                </c:pt>
                <c:pt idx="1">
                  <c:v>58</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42E7C02A-E82A-4175-BAC8-2B993BE8A6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136E0DDF-5205-4E15-ADC5-2A5EAF1FD1F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6E0DDF-5205-4E15-ADC5-2A5EAF1FD1F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3" name="矩形 2"/>
          <p:cNvSpPr/>
          <p:nvPr userDrawn="1"/>
        </p:nvSpPr>
        <p:spPr>
          <a:xfrm>
            <a:off x="8325228" y="6545425"/>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模板下载：</a:t>
            </a:r>
            <a:r>
              <a:rPr kumimoji="0" lang="en-US" altLang="zh-CN" sz="100" b="0" i="0" u="none" strike="noStrike" kern="0" cap="none" spc="0" normalizeH="0" baseline="0" noProof="0" dirty="0" smtClean="0">
                <a:ln>
                  <a:noFill/>
                </a:ln>
                <a:solidFill>
                  <a:srgbClr val="262626"/>
                </a:solidFill>
                <a:effectLst/>
                <a:uLnTx/>
                <a:uFillTx/>
              </a:rPr>
              <a:t>www.1ppt.com/moban/          </a:t>
            </a:r>
            <a:r>
              <a:rPr kumimoji="0" lang="zh-CN" altLang="en-US" sz="100" b="0" i="0" u="none" strike="noStrike" kern="0" cap="none" spc="0" normalizeH="0" baseline="0" noProof="0" dirty="0" smtClean="0">
                <a:ln>
                  <a:noFill/>
                </a:ln>
                <a:solidFill>
                  <a:srgbClr val="262626"/>
                </a:solidFill>
                <a:effectLst/>
                <a:uLnTx/>
                <a:uFillTx/>
              </a:rPr>
              <a:t>行业</a:t>
            </a: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模板：</a:t>
            </a:r>
            <a:r>
              <a:rPr kumimoji="0" lang="en-US" altLang="zh-CN" sz="100" b="0" i="0" u="none" strike="noStrike" kern="0" cap="none" spc="0" normalizeH="0" baseline="0" noProof="0" dirty="0" smtClean="0">
                <a:ln>
                  <a:noFill/>
                </a:ln>
                <a:solidFill>
                  <a:srgbClr val="262626"/>
                </a:solidFill>
                <a:effectLst/>
                <a:uLnTx/>
                <a:uFillTx/>
              </a:rPr>
              <a:t>www.1ppt.com/hangye/ </a:t>
            </a:r>
            <a:endParaRPr kumimoji="0" lang="en-US" altLang="zh-CN" sz="100" b="0" i="0" u="none" strike="noStrike" kern="0" cap="none" spc="0" normalizeH="0" baseline="0" noProof="0" dirty="0" smtClean="0">
              <a:ln>
                <a:noFill/>
              </a:ln>
              <a:solidFill>
                <a:srgbClr val="262626"/>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rgbClr val="262626"/>
                </a:solidFill>
                <a:effectLst/>
                <a:uLnTx/>
                <a:uFillTx/>
              </a:rPr>
              <a:t>节日</a:t>
            </a: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模板：</a:t>
            </a:r>
            <a:r>
              <a:rPr kumimoji="0" lang="en-US" altLang="zh-CN" sz="100" b="0" i="0" u="none" strike="noStrike" kern="0" cap="none" spc="0" normalizeH="0" baseline="0" noProof="0" dirty="0" smtClean="0">
                <a:ln>
                  <a:noFill/>
                </a:ln>
                <a:solidFill>
                  <a:srgbClr val="262626"/>
                </a:solidFill>
                <a:effectLst/>
                <a:uLnTx/>
                <a:uFillTx/>
              </a:rPr>
              <a:t>www.1ppt.com/jieri/          PPT</a:t>
            </a:r>
            <a:r>
              <a:rPr kumimoji="0" lang="zh-CN" altLang="en-US" sz="100" b="0" i="0" u="none" strike="noStrike" kern="0" cap="none" spc="0" normalizeH="0" baseline="0" noProof="0" dirty="0" smtClean="0">
                <a:ln>
                  <a:noFill/>
                </a:ln>
                <a:solidFill>
                  <a:srgbClr val="262626"/>
                </a:solidFill>
                <a:effectLst/>
                <a:uLnTx/>
                <a:uFillTx/>
              </a:rPr>
              <a:t>素材：</a:t>
            </a:r>
            <a:r>
              <a:rPr kumimoji="0" lang="en-US" altLang="zh-CN" sz="100" b="0" i="0" u="none" strike="noStrike" kern="0" cap="none" spc="0" normalizeH="0" baseline="0" noProof="0" dirty="0" smtClean="0">
                <a:ln>
                  <a:noFill/>
                </a:ln>
                <a:solidFill>
                  <a:srgbClr val="262626"/>
                </a:solidFill>
                <a:effectLst/>
                <a:uLnTx/>
                <a:uFillTx/>
              </a:rPr>
              <a:t>www.1ppt.com/sucai/</a:t>
            </a:r>
            <a:endParaRPr kumimoji="0" lang="en-US" altLang="zh-CN" sz="100" b="0" i="0" u="none" strike="noStrike" kern="0" cap="none" spc="0" normalizeH="0" baseline="0" noProof="0" dirty="0" smtClean="0">
              <a:ln>
                <a:noFill/>
              </a:ln>
              <a:solidFill>
                <a:srgbClr val="262626"/>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背景图片：</a:t>
            </a:r>
            <a:r>
              <a:rPr kumimoji="0" lang="en-US" altLang="zh-CN" sz="100" b="0" i="0" u="none" strike="noStrike" kern="0" cap="none" spc="0" normalizeH="0" baseline="0" noProof="0" dirty="0" smtClean="0">
                <a:ln>
                  <a:noFill/>
                </a:ln>
                <a:solidFill>
                  <a:srgbClr val="262626"/>
                </a:solidFill>
                <a:effectLst/>
                <a:uLnTx/>
                <a:uFillTx/>
              </a:rPr>
              <a:t>www.1ppt.com/beijing/        PPT</a:t>
            </a:r>
            <a:r>
              <a:rPr kumimoji="0" lang="zh-CN" altLang="en-US" sz="100" b="0" i="0" u="none" strike="noStrike" kern="0" cap="none" spc="0" normalizeH="0" baseline="0" noProof="0" dirty="0" smtClean="0">
                <a:ln>
                  <a:noFill/>
                </a:ln>
                <a:solidFill>
                  <a:srgbClr val="262626"/>
                </a:solidFill>
                <a:effectLst/>
                <a:uLnTx/>
                <a:uFillTx/>
              </a:rPr>
              <a:t>图表：</a:t>
            </a:r>
            <a:r>
              <a:rPr kumimoji="0" lang="en-US" altLang="zh-CN" sz="100" b="0" i="0" u="none" strike="noStrike" kern="0" cap="none" spc="0" normalizeH="0" baseline="0" noProof="0" dirty="0" smtClean="0">
                <a:ln>
                  <a:noFill/>
                </a:ln>
                <a:solidFill>
                  <a:srgbClr val="262626"/>
                </a:solidFill>
                <a:effectLst/>
                <a:uLnTx/>
                <a:uFillTx/>
              </a:rPr>
              <a:t>www.1ppt.com/tubiao/      </a:t>
            </a:r>
            <a:endParaRPr kumimoji="0" lang="en-US" altLang="zh-CN" sz="100" b="0" i="0" u="none" strike="noStrike" kern="0" cap="none" spc="0" normalizeH="0" baseline="0" noProof="0" dirty="0" smtClean="0">
              <a:ln>
                <a:noFill/>
              </a:ln>
              <a:solidFill>
                <a:srgbClr val="262626"/>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rgbClr val="262626"/>
                </a:solidFill>
                <a:effectLst/>
                <a:uLnTx/>
                <a:uFillTx/>
              </a:rPr>
              <a:t>精美</a:t>
            </a: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下载：</a:t>
            </a:r>
            <a:r>
              <a:rPr kumimoji="0" lang="en-US" altLang="zh-CN" sz="100" b="0" i="0" u="none" strike="noStrike" kern="0" cap="none" spc="0" normalizeH="0" baseline="0" noProof="0" dirty="0" smtClean="0">
                <a:ln>
                  <a:noFill/>
                </a:ln>
                <a:solidFill>
                  <a:srgbClr val="262626"/>
                </a:solidFill>
                <a:effectLst/>
                <a:uLnTx/>
                <a:uFillTx/>
              </a:rPr>
              <a:t>www.1ppt.com/xiazai/         PPT</a:t>
            </a:r>
            <a:r>
              <a:rPr kumimoji="0" lang="zh-CN" altLang="en-US" sz="100" b="0" i="0" u="none" strike="noStrike" kern="0" cap="none" spc="0" normalizeH="0" baseline="0" noProof="0" dirty="0" smtClean="0">
                <a:ln>
                  <a:noFill/>
                </a:ln>
                <a:solidFill>
                  <a:srgbClr val="262626"/>
                </a:solidFill>
                <a:effectLst/>
                <a:uLnTx/>
                <a:uFillTx/>
              </a:rPr>
              <a:t>教程： </a:t>
            </a:r>
            <a:r>
              <a:rPr kumimoji="0" lang="en-US" altLang="zh-CN" sz="100" b="0" i="0" u="none" strike="noStrike" kern="0" cap="none" spc="0" normalizeH="0" baseline="0" noProof="0" dirty="0" smtClean="0">
                <a:ln>
                  <a:noFill/>
                </a:ln>
                <a:solidFill>
                  <a:srgbClr val="262626"/>
                </a:solidFill>
                <a:effectLst/>
                <a:uLnTx/>
                <a:uFillTx/>
              </a:rPr>
              <a:t>www.1ppt.com/powerpoint/      </a:t>
            </a:r>
            <a:endParaRPr kumimoji="0" lang="en-US" altLang="zh-CN" sz="100" b="0" i="0" u="none" strike="noStrike" kern="0" cap="none" spc="0" normalizeH="0" baseline="0" noProof="0" dirty="0" smtClean="0">
              <a:ln>
                <a:noFill/>
              </a:ln>
              <a:solidFill>
                <a:srgbClr val="262626"/>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课件：</a:t>
            </a:r>
            <a:r>
              <a:rPr kumimoji="0" lang="en-US" altLang="zh-CN" sz="100" b="0" i="0" u="none" strike="noStrike" kern="0" cap="none" spc="0" normalizeH="0" baseline="0" noProof="0" dirty="0" smtClean="0">
                <a:ln>
                  <a:noFill/>
                </a:ln>
                <a:solidFill>
                  <a:srgbClr val="262626"/>
                </a:solidFill>
                <a:effectLst/>
                <a:uLnTx/>
                <a:uFillTx/>
              </a:rPr>
              <a:t>www.1ppt.com/kejian/             </a:t>
            </a:r>
            <a:r>
              <a:rPr kumimoji="0" lang="zh-CN" altLang="en-US" sz="100" b="0" i="0" u="none" strike="noStrike" kern="0" cap="none" spc="0" normalizeH="0" baseline="0" noProof="0" dirty="0" smtClean="0">
                <a:ln>
                  <a:noFill/>
                </a:ln>
                <a:solidFill>
                  <a:srgbClr val="262626"/>
                </a:solidFill>
                <a:effectLst/>
                <a:uLnTx/>
                <a:uFillTx/>
              </a:rPr>
              <a:t>字体下载：</a:t>
            </a:r>
            <a:r>
              <a:rPr kumimoji="0" lang="en-US" altLang="zh-CN" sz="100" b="0" i="0" u="none" strike="noStrike" kern="0" cap="none" spc="0" normalizeH="0" baseline="0" noProof="0" dirty="0" smtClean="0">
                <a:ln>
                  <a:noFill/>
                </a:ln>
                <a:solidFill>
                  <a:srgbClr val="262626"/>
                </a:solidFill>
                <a:effectLst/>
                <a:uLnTx/>
                <a:uFillTx/>
              </a:rPr>
              <a:t>www.1ppt.com/ziti/</a:t>
            </a:r>
            <a:endParaRPr kumimoji="0" lang="en-US" altLang="zh-CN" sz="100" b="0" i="0" u="none" strike="noStrike" kern="0" cap="none" spc="0" normalizeH="0" baseline="0" noProof="0" dirty="0" smtClean="0">
              <a:ln>
                <a:noFill/>
              </a:ln>
              <a:solidFill>
                <a:srgbClr val="262626"/>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rgbClr val="262626"/>
                </a:solidFill>
                <a:effectLst/>
                <a:uLnTx/>
                <a:uFillTx/>
              </a:rPr>
              <a:t>工作总结</a:t>
            </a: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a:t>
            </a:r>
            <a:r>
              <a:rPr kumimoji="0" lang="en-US" altLang="zh-CN" sz="100" b="0" i="0" u="none" strike="noStrike" kern="0" cap="none" spc="0" normalizeH="0" baseline="0" noProof="0" dirty="0" smtClean="0">
                <a:ln>
                  <a:noFill/>
                </a:ln>
                <a:solidFill>
                  <a:srgbClr val="262626"/>
                </a:solidFill>
                <a:effectLst/>
                <a:uLnTx/>
                <a:uFillTx/>
              </a:rPr>
              <a:t>www.1ppt.com/xiazai/zongjie/ </a:t>
            </a:r>
            <a:r>
              <a:rPr kumimoji="0" lang="zh-CN" altLang="en-US" sz="100" b="0" i="0" u="none" strike="noStrike" kern="0" cap="none" spc="0" normalizeH="0" baseline="0" noProof="0" dirty="0" smtClean="0">
                <a:ln>
                  <a:noFill/>
                </a:ln>
                <a:solidFill>
                  <a:srgbClr val="262626"/>
                </a:solidFill>
                <a:effectLst/>
                <a:uLnTx/>
                <a:uFillTx/>
              </a:rPr>
              <a:t>工作计划：</a:t>
            </a:r>
            <a:r>
              <a:rPr kumimoji="0" lang="en-US" altLang="zh-CN" sz="100" b="0" i="0" u="none" strike="noStrike" kern="0" cap="none" spc="0" normalizeH="0" baseline="0" noProof="0" dirty="0" smtClean="0">
                <a:ln>
                  <a:noFill/>
                </a:ln>
                <a:solidFill>
                  <a:srgbClr val="262626"/>
                </a:solidFill>
                <a:effectLst/>
                <a:uLnTx/>
                <a:uFillTx/>
              </a:rPr>
              <a:t>www.1ppt.com/xiazai/jihua/</a:t>
            </a:r>
            <a:endParaRPr kumimoji="0" lang="en-US" altLang="zh-CN" sz="100" b="0" i="0" u="none" strike="noStrike" kern="0" cap="none" spc="0" normalizeH="0" baseline="0" noProof="0" dirty="0" smtClean="0">
              <a:ln>
                <a:noFill/>
              </a:ln>
              <a:solidFill>
                <a:srgbClr val="262626"/>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rgbClr val="262626"/>
                </a:solidFill>
                <a:effectLst/>
                <a:uLnTx/>
                <a:uFillTx/>
              </a:rPr>
              <a:t>商务</a:t>
            </a: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模板：</a:t>
            </a:r>
            <a:r>
              <a:rPr kumimoji="0" lang="en-US" altLang="zh-CN" sz="100" b="0" i="0" u="none" strike="noStrike" kern="0" cap="none" spc="0" normalizeH="0" baseline="0" noProof="0" dirty="0" smtClean="0">
                <a:ln>
                  <a:noFill/>
                </a:ln>
                <a:solidFill>
                  <a:srgbClr val="262626"/>
                </a:solidFill>
                <a:effectLst/>
                <a:uLnTx/>
                <a:uFillTx/>
              </a:rPr>
              <a:t>www.1ppt.com/moban/shangwu/  </a:t>
            </a:r>
            <a:r>
              <a:rPr kumimoji="0" lang="zh-CN" altLang="en-US" sz="100" b="0" i="0" u="none" strike="noStrike" kern="0" cap="none" spc="0" normalizeH="0" baseline="0" noProof="0" dirty="0" smtClean="0">
                <a:ln>
                  <a:noFill/>
                </a:ln>
                <a:solidFill>
                  <a:srgbClr val="262626"/>
                </a:solidFill>
                <a:effectLst/>
                <a:uLnTx/>
                <a:uFillTx/>
              </a:rPr>
              <a:t>个人简历</a:t>
            </a: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a:t>
            </a:r>
            <a:r>
              <a:rPr kumimoji="0" lang="en-US" altLang="zh-CN" sz="100" b="0" i="0" u="none" strike="noStrike" kern="0" cap="none" spc="0" normalizeH="0" baseline="0" noProof="0" dirty="0" smtClean="0">
                <a:ln>
                  <a:noFill/>
                </a:ln>
                <a:solidFill>
                  <a:srgbClr val="262626"/>
                </a:solidFill>
                <a:effectLst/>
                <a:uLnTx/>
                <a:uFillTx/>
              </a:rPr>
              <a:t>www.1ppt.com/xiazai/jianli/  </a:t>
            </a:r>
            <a:endParaRPr kumimoji="0" lang="en-US" altLang="zh-CN" sz="100" b="0" i="0" u="none" strike="noStrike" kern="0" cap="none" spc="0" normalizeH="0" baseline="0" noProof="0" dirty="0" smtClean="0">
              <a:ln>
                <a:noFill/>
              </a:ln>
              <a:solidFill>
                <a:srgbClr val="262626"/>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rgbClr val="262626"/>
                </a:solidFill>
                <a:effectLst/>
                <a:uLnTx/>
                <a:uFillTx/>
              </a:rPr>
              <a:t>毕业答辩</a:t>
            </a: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a:t>
            </a:r>
            <a:r>
              <a:rPr kumimoji="0" lang="en-US" altLang="zh-CN" sz="100" b="0" i="0" u="none" strike="noStrike" kern="0" cap="none" spc="0" normalizeH="0" baseline="0" noProof="0" dirty="0" smtClean="0">
                <a:ln>
                  <a:noFill/>
                </a:ln>
                <a:solidFill>
                  <a:srgbClr val="262626"/>
                </a:solidFill>
                <a:effectLst/>
                <a:uLnTx/>
                <a:uFillTx/>
              </a:rPr>
              <a:t>www.1ppt.com/xiazai/dabian/  </a:t>
            </a:r>
            <a:r>
              <a:rPr kumimoji="0" lang="zh-CN" altLang="en-US" sz="100" b="0" i="0" u="none" strike="noStrike" kern="0" cap="none" spc="0" normalizeH="0" baseline="0" noProof="0" dirty="0" smtClean="0">
                <a:ln>
                  <a:noFill/>
                </a:ln>
                <a:solidFill>
                  <a:srgbClr val="262626"/>
                </a:solidFill>
                <a:effectLst/>
                <a:uLnTx/>
                <a:uFillTx/>
              </a:rPr>
              <a:t>工作汇报</a:t>
            </a:r>
            <a:r>
              <a:rPr kumimoji="0" lang="en-US" altLang="zh-CN" sz="100" b="0" i="0" u="none" strike="noStrike" kern="0" cap="none" spc="0" normalizeH="0" baseline="0" noProof="0" dirty="0" smtClean="0">
                <a:ln>
                  <a:noFill/>
                </a:ln>
                <a:solidFill>
                  <a:srgbClr val="262626"/>
                </a:solidFill>
                <a:effectLst/>
                <a:uLnTx/>
                <a:uFillTx/>
              </a:rPr>
              <a:t>PPT</a:t>
            </a:r>
            <a:r>
              <a:rPr kumimoji="0" lang="zh-CN" altLang="en-US" sz="100" b="0" i="0" u="none" strike="noStrike" kern="0" cap="none" spc="0" normalizeH="0" baseline="0" noProof="0" dirty="0" smtClean="0">
                <a:ln>
                  <a:noFill/>
                </a:ln>
                <a:solidFill>
                  <a:srgbClr val="262626"/>
                </a:solidFill>
                <a:effectLst/>
                <a:uLnTx/>
                <a:uFillTx/>
              </a:rPr>
              <a:t>：</a:t>
            </a:r>
            <a:r>
              <a:rPr kumimoji="0" lang="en-US" altLang="zh-CN" sz="100" b="0" i="0" u="none" strike="noStrike" kern="0" cap="none" spc="0" normalizeH="0" baseline="0" noProof="0" dirty="0" smtClean="0">
                <a:ln>
                  <a:noFill/>
                </a:ln>
                <a:solidFill>
                  <a:srgbClr val="262626"/>
                </a:solidFill>
                <a:effectLst/>
                <a:uLnTx/>
                <a:uFillTx/>
              </a:rPr>
              <a:t>www.1ppt.com/xiazai/huibao/    </a:t>
            </a:r>
            <a:endParaRPr kumimoji="0" lang="en-US" altLang="zh-CN" sz="100" b="0" i="0" u="none" strike="noStrike" kern="0" cap="none" spc="0" normalizeH="0" baseline="0" noProof="0" dirty="0" smtClean="0">
              <a:ln>
                <a:noFill/>
              </a:ln>
              <a:solidFill>
                <a:srgbClr val="262626"/>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262626"/>
                </a:solidFill>
                <a:effectLst/>
                <a:uLnTx/>
                <a:uFillTx/>
              </a:rPr>
              <a:t> </a:t>
            </a:r>
            <a:endParaRPr kumimoji="0" lang="en-US" altLang="zh-CN" sz="100" b="0" i="0" u="none" strike="noStrike" kern="0" cap="none" spc="0" normalizeH="0" baseline="0" noProof="0" dirty="0" smtClean="0">
              <a:ln>
                <a:noFill/>
              </a:ln>
              <a:solidFill>
                <a:srgbClr val="262626"/>
              </a:solidFill>
              <a:effectLst/>
              <a:uLnTx/>
              <a:uFillTx/>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7" name="矩形 6"/>
          <p:cNvSpPr/>
          <p:nvPr userDrawn="1"/>
        </p:nvSpPr>
        <p:spPr>
          <a:xfrm>
            <a:off x="-21590" y="-635"/>
            <a:ext cx="12235180" cy="31305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microsoft.com/office/2007/relationships/hdphoto" Target="../media/image6.wdp"/><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chart" Target="../charts/chart5.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6235" y="374015"/>
            <a:ext cx="11479530" cy="6109970"/>
            <a:chOff x="561" y="589"/>
            <a:chExt cx="18078" cy="9622"/>
          </a:xfrm>
          <a:effectLst>
            <a:outerShdw blurRad="63500" sx="101000" sy="101000" algn="ctr" rotWithShape="0">
              <a:prstClr val="black">
                <a:alpha val="40000"/>
              </a:prstClr>
            </a:outerShdw>
          </a:effectLst>
        </p:grpSpPr>
        <p:sp>
          <p:nvSpPr>
            <p:cNvPr id="4" name="矩形 3"/>
            <p:cNvSpPr/>
            <p:nvPr/>
          </p:nvSpPr>
          <p:spPr>
            <a:xfrm>
              <a:off x="561" y="589"/>
              <a:ext cx="18078" cy="9622"/>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61" y="589"/>
              <a:ext cx="18078" cy="962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4928235" y="6305550"/>
            <a:ext cx="2336800" cy="17843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926330" y="374015"/>
            <a:ext cx="2336800" cy="1517015"/>
            <a:chOff x="7761" y="589"/>
            <a:chExt cx="3680" cy="2389"/>
          </a:xfrm>
        </p:grpSpPr>
        <p:sp>
          <p:nvSpPr>
            <p:cNvPr id="7" name="矩形 6"/>
            <p:cNvSpPr/>
            <p:nvPr/>
          </p:nvSpPr>
          <p:spPr>
            <a:xfrm>
              <a:off x="7761" y="589"/>
              <a:ext cx="3680" cy="238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887" y="912"/>
              <a:ext cx="3423" cy="1890"/>
            </a:xfrm>
            <a:prstGeom prst="rect">
              <a:avLst/>
            </a:prstGeom>
            <a:noFill/>
          </p:spPr>
          <p:txBody>
            <a:bodyPr wrap="square" rtlCol="0">
              <a:spAutoFit/>
            </a:bodyPr>
            <a:lstStyle/>
            <a:p>
              <a:pPr algn="ctr"/>
              <a:r>
                <a:rPr lang="en-US" altLang="zh-CN" sz="7200" dirty="0" smtClean="0">
                  <a:solidFill>
                    <a:schemeClr val="bg1"/>
                  </a:solidFill>
                  <a:latin typeface="Agency FB" panose="020B0503020202020204" pitchFamily="34" charset="0"/>
                  <a:ea typeface="微软雅黑" panose="020B0503020204020204" charset="-122"/>
                </a:rPr>
                <a:t>2030</a:t>
              </a:r>
              <a:endParaRPr lang="en-US" altLang="zh-CN" sz="7200" dirty="0">
                <a:solidFill>
                  <a:schemeClr val="bg1"/>
                </a:solidFill>
                <a:latin typeface="Agency FB" panose="020B0503020202020204" pitchFamily="34" charset="0"/>
                <a:ea typeface="微软雅黑" panose="020B0503020204020204" charset="-122"/>
              </a:endParaRPr>
            </a:p>
          </p:txBody>
        </p:sp>
      </p:grpSp>
      <p:sp>
        <p:nvSpPr>
          <p:cNvPr id="13" name="文本框 19"/>
          <p:cNvSpPr txBox="1"/>
          <p:nvPr/>
        </p:nvSpPr>
        <p:spPr>
          <a:xfrm>
            <a:off x="1779814" y="2865755"/>
            <a:ext cx="8572500" cy="830997"/>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sz="4800" b="1" dirty="0" err="1" smtClean="0">
                <a:solidFill>
                  <a:srgbClr val="262626"/>
                </a:solidFill>
                <a:latin typeface="微软雅黑" panose="020B0503020204020204" charset="-122"/>
                <a:ea typeface="微软雅黑" panose="020B0503020204020204" charset="-122"/>
              </a:rPr>
              <a:t>企业员工执行力</a:t>
            </a:r>
            <a:r>
              <a:rPr lang="zh-CN" altLang="en-US" sz="4800" b="1" dirty="0" smtClean="0">
                <a:solidFill>
                  <a:srgbClr val="262626"/>
                </a:solidFill>
                <a:latin typeface="微软雅黑" panose="020B0503020204020204" charset="-122"/>
                <a:ea typeface="微软雅黑" panose="020B0503020204020204" charset="-122"/>
              </a:rPr>
              <a:t>培训</a:t>
            </a:r>
            <a:r>
              <a:rPr lang="en-US" altLang="zh-CN" sz="4800" b="1" dirty="0" smtClean="0">
                <a:solidFill>
                  <a:srgbClr val="262626"/>
                </a:solidFill>
                <a:latin typeface="微软雅黑" panose="020B0503020204020204" charset="-122"/>
                <a:ea typeface="微软雅黑" panose="020B0503020204020204" charset="-122"/>
              </a:rPr>
              <a:t>PPT</a:t>
            </a:r>
            <a:r>
              <a:rPr lang="zh-CN" altLang="en-US" sz="4800" b="1" dirty="0">
                <a:solidFill>
                  <a:srgbClr val="262626"/>
                </a:solidFill>
                <a:latin typeface="微软雅黑" panose="020B0503020204020204" charset="-122"/>
                <a:ea typeface="微软雅黑" panose="020B0503020204020204" charset="-122"/>
              </a:rPr>
              <a:t>模板</a:t>
            </a:r>
            <a:endParaRPr lang="zh-CN" altLang="en-US" sz="4800" b="1" dirty="0">
              <a:solidFill>
                <a:srgbClr val="262626"/>
              </a:solidFill>
              <a:latin typeface="微软雅黑" panose="020B0503020204020204" charset="-122"/>
              <a:ea typeface="微软雅黑" panose="020B0503020204020204" charset="-122"/>
            </a:endParaRPr>
          </a:p>
        </p:txBody>
      </p:sp>
      <p:sp>
        <p:nvSpPr>
          <p:cNvPr id="14" name="文本框 21"/>
          <p:cNvSpPr txBox="1"/>
          <p:nvPr/>
        </p:nvSpPr>
        <p:spPr>
          <a:xfrm>
            <a:off x="2617470" y="3890645"/>
            <a:ext cx="695515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50" dirty="0">
              <a:solidFill>
                <a:srgbClr val="303135"/>
              </a:solidFill>
              <a:latin typeface="微软雅黑" panose="020B0503020204020204" charset="-122"/>
              <a:ea typeface="微软雅黑" panose="020B0503020204020204" charset="-122"/>
            </a:endParaRPr>
          </a:p>
        </p:txBody>
      </p:sp>
      <p:sp>
        <p:nvSpPr>
          <p:cNvPr id="11" name="矩形 10"/>
          <p:cNvSpPr/>
          <p:nvPr/>
        </p:nvSpPr>
        <p:spPr>
          <a:xfrm>
            <a:off x="5248275" y="4876800"/>
            <a:ext cx="1693545" cy="407670"/>
          </a:xfrm>
          <a:prstGeom prst="rect">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62626"/>
                </a:solidFill>
                <a:latin typeface="微软雅黑" panose="020B0503020204020204" charset="-122"/>
                <a:ea typeface="微软雅黑" panose="020B0503020204020204" charset="-122"/>
              </a:rPr>
              <a:t>XXX</a:t>
            </a:r>
            <a:endParaRPr lang="en-US" altLang="zh-CN" dirty="0">
              <a:solidFill>
                <a:srgbClr val="262626"/>
              </a:solidFill>
              <a:latin typeface="微软雅黑" panose="020B0503020204020204" charset="-122"/>
              <a:ea typeface="微软雅黑" panose="020B050302020402020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9"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2"/>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7" dur="500"/>
                                        <p:tgtEl>
                                          <p:spTgt spid="1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bldLvl="0" animBg="1"/>
      <p:bldP spid="14" grpId="0"/>
      <p:bldP spid="1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考 核 标 准</a:t>
            </a:r>
            <a:endParaRPr lang="zh-CN" altLang="en-US" b="1">
              <a:solidFill>
                <a:srgbClr val="262626"/>
              </a:solidFill>
              <a:latin typeface="微软雅黑" panose="020B0503020204020204" charset="-122"/>
              <a:ea typeface="微软雅黑" panose="020B0503020204020204" charset="-122"/>
              <a:sym typeface="+mn-ea"/>
            </a:endParaRPr>
          </a:p>
        </p:txBody>
      </p:sp>
      <p:grpSp>
        <p:nvGrpSpPr>
          <p:cNvPr id="110" name="组合 109"/>
          <p:cNvGrpSpPr/>
          <p:nvPr/>
        </p:nvGrpSpPr>
        <p:grpSpPr>
          <a:xfrm>
            <a:off x="1487170" y="3185160"/>
            <a:ext cx="621030" cy="621030"/>
            <a:chOff x="968" y="5729"/>
            <a:chExt cx="978" cy="978"/>
          </a:xfrm>
          <a:solidFill>
            <a:srgbClr val="C0A667"/>
          </a:solidFill>
        </p:grpSpPr>
        <p:sp>
          <p:nvSpPr>
            <p:cNvPr id="93" name="Oval 32"/>
            <p:cNvSpPr/>
            <p:nvPr/>
          </p:nvSpPr>
          <p:spPr>
            <a:xfrm>
              <a:off x="968" y="5729"/>
              <a:ext cx="978" cy="978"/>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a:solidFill>
                  <a:schemeClr val="tx1">
                    <a:lumMod val="65000"/>
                    <a:lumOff val="35000"/>
                  </a:schemeClr>
                </a:solidFill>
              </a:endParaRPr>
            </a:p>
          </p:txBody>
        </p:sp>
        <p:sp>
          <p:nvSpPr>
            <p:cNvPr id="94" name="Shape 2579"/>
            <p:cNvSpPr/>
            <p:nvPr/>
          </p:nvSpPr>
          <p:spPr>
            <a:xfrm>
              <a:off x="1230" y="5955"/>
              <a:ext cx="487" cy="487"/>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grpFill/>
            <a:ln w="12700">
              <a:solidFill>
                <a:srgbClr val="F7F7F7"/>
              </a:solidFill>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b="1">
                <a:solidFill>
                  <a:schemeClr val="tx1">
                    <a:lumMod val="65000"/>
                    <a:lumOff val="35000"/>
                  </a:schemeClr>
                </a:solidFill>
              </a:endParaRPr>
            </a:p>
          </p:txBody>
        </p:sp>
      </p:grpSp>
      <p:grpSp>
        <p:nvGrpSpPr>
          <p:cNvPr id="113" name="组合 112"/>
          <p:cNvGrpSpPr/>
          <p:nvPr/>
        </p:nvGrpSpPr>
        <p:grpSpPr>
          <a:xfrm>
            <a:off x="1487170" y="4469130"/>
            <a:ext cx="621030" cy="621030"/>
            <a:chOff x="968" y="7963"/>
            <a:chExt cx="978" cy="978"/>
          </a:xfrm>
          <a:solidFill>
            <a:srgbClr val="C0A667"/>
          </a:solidFill>
        </p:grpSpPr>
        <p:sp>
          <p:nvSpPr>
            <p:cNvPr id="105" name="Oval 43"/>
            <p:cNvSpPr/>
            <p:nvPr/>
          </p:nvSpPr>
          <p:spPr>
            <a:xfrm>
              <a:off x="968" y="7963"/>
              <a:ext cx="978" cy="978"/>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a:solidFill>
                  <a:schemeClr val="tx1">
                    <a:lumMod val="65000"/>
                    <a:lumOff val="35000"/>
                  </a:schemeClr>
                </a:solidFill>
              </a:endParaRPr>
            </a:p>
          </p:txBody>
        </p:sp>
        <p:sp>
          <p:nvSpPr>
            <p:cNvPr id="106" name="Shape 2633"/>
            <p:cNvSpPr/>
            <p:nvPr/>
          </p:nvSpPr>
          <p:spPr>
            <a:xfrm>
              <a:off x="1230" y="8248"/>
              <a:ext cx="487" cy="487"/>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grpFill/>
            <a:ln w="12700">
              <a:solidFill>
                <a:srgbClr val="F7F7F7"/>
              </a:solidFill>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b="1">
                <a:solidFill>
                  <a:schemeClr val="tx1">
                    <a:lumMod val="65000"/>
                    <a:lumOff val="35000"/>
                  </a:schemeClr>
                </a:solidFill>
              </a:endParaRPr>
            </a:p>
          </p:txBody>
        </p:sp>
      </p:grpSp>
      <p:sp>
        <p:nvSpPr>
          <p:cNvPr id="108" name="Subtitle 2"/>
          <p:cNvSpPr txBox="1"/>
          <p:nvPr/>
        </p:nvSpPr>
        <p:spPr>
          <a:xfrm>
            <a:off x="1249680" y="1877060"/>
            <a:ext cx="5419725" cy="909320"/>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defTabSz="914400">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en-US" sz="1200" b="1"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09" name="矩形 108"/>
          <p:cNvSpPr/>
          <p:nvPr/>
        </p:nvSpPr>
        <p:spPr>
          <a:xfrm>
            <a:off x="7006590" y="1793875"/>
            <a:ext cx="4123690" cy="3852545"/>
          </a:xfrm>
          <a:prstGeom prst="rect">
            <a:avLst/>
          </a:prstGeom>
          <a:blipFill dpi="0" rotWithShape="1">
            <a:blip r:embed="rId1" cstate="screen">
              <a:grayscl/>
              <a:extLst>
                <a:ext uri="{BEBA8EAE-BF5A-486C-A8C5-ECC9F3942E4B}">
                  <a14:imgProps xmlns:a14="http://schemas.microsoft.com/office/drawing/2010/main">
                    <a14:imgLayer r:embed="rId2">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65000"/>
                  <a:lumOff val="35000"/>
                </a:schemeClr>
              </a:solidFill>
            </a:endParaRPr>
          </a:p>
        </p:txBody>
      </p:sp>
      <p:sp>
        <p:nvSpPr>
          <p:cNvPr id="114" name="TextBox 22"/>
          <p:cNvSpPr txBox="1">
            <a:spLocks noChangeArrowheads="1"/>
          </p:cNvSpPr>
          <p:nvPr/>
        </p:nvSpPr>
        <p:spPr bwMode="auto">
          <a:xfrm>
            <a:off x="2164080" y="3118485"/>
            <a:ext cx="190563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
        <p:nvSpPr>
          <p:cNvPr id="115" name="TextBox 23"/>
          <p:cNvSpPr txBox="1">
            <a:spLocks noChangeArrowheads="1"/>
          </p:cNvSpPr>
          <p:nvPr/>
        </p:nvSpPr>
        <p:spPr bwMode="auto">
          <a:xfrm>
            <a:off x="2164080" y="3397885"/>
            <a:ext cx="429133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altLang="zh-CN"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16" name="TextBox 22"/>
          <p:cNvSpPr txBox="1">
            <a:spLocks noChangeArrowheads="1"/>
          </p:cNvSpPr>
          <p:nvPr/>
        </p:nvSpPr>
        <p:spPr bwMode="auto">
          <a:xfrm>
            <a:off x="2164080" y="4402455"/>
            <a:ext cx="190563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
        <p:nvSpPr>
          <p:cNvPr id="117" name="TextBox 23"/>
          <p:cNvSpPr txBox="1">
            <a:spLocks noChangeArrowheads="1"/>
          </p:cNvSpPr>
          <p:nvPr/>
        </p:nvSpPr>
        <p:spPr bwMode="auto">
          <a:xfrm>
            <a:off x="2164080" y="4681855"/>
            <a:ext cx="429133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altLang="zh-CN"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Effect transition="in" filter="wipe(left)">
                                      <p:cBhvr>
                                        <p:cTn id="27" dur="500"/>
                                        <p:tgtEl>
                                          <p:spTgt spid="10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 calcmode="lin" valueType="num">
                                      <p:cBhvr>
                                        <p:cTn id="31" dur="500" fill="hold"/>
                                        <p:tgtEl>
                                          <p:spTgt spid="110"/>
                                        </p:tgtEl>
                                        <p:attrNameLst>
                                          <p:attrName>ppt_w</p:attrName>
                                        </p:attrNameLst>
                                      </p:cBhvr>
                                      <p:tavLst>
                                        <p:tav tm="0">
                                          <p:val>
                                            <p:fltVal val="0"/>
                                          </p:val>
                                        </p:tav>
                                        <p:tav tm="100000">
                                          <p:val>
                                            <p:strVal val="#ppt_w"/>
                                          </p:val>
                                        </p:tav>
                                      </p:tavLst>
                                    </p:anim>
                                    <p:anim calcmode="lin" valueType="num">
                                      <p:cBhvr>
                                        <p:cTn id="32" dur="500" fill="hold"/>
                                        <p:tgtEl>
                                          <p:spTgt spid="110"/>
                                        </p:tgtEl>
                                        <p:attrNameLst>
                                          <p:attrName>ppt_h</p:attrName>
                                        </p:attrNameLst>
                                      </p:cBhvr>
                                      <p:tavLst>
                                        <p:tav tm="0">
                                          <p:val>
                                            <p:fltVal val="0"/>
                                          </p:val>
                                        </p:tav>
                                        <p:tav tm="100000">
                                          <p:val>
                                            <p:strVal val="#ppt_h"/>
                                          </p:val>
                                        </p:tav>
                                      </p:tavLst>
                                    </p:anim>
                                    <p:animEffect transition="in" filter="fade">
                                      <p:cBhvr>
                                        <p:cTn id="33" dur="500"/>
                                        <p:tgtEl>
                                          <p:spTgt spid="11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14"/>
                                        </p:tgtEl>
                                        <p:attrNameLst>
                                          <p:attrName>style.visibility</p:attrName>
                                        </p:attrNameLst>
                                      </p:cBhvr>
                                      <p:to>
                                        <p:strVal val="visible"/>
                                      </p:to>
                                    </p:set>
                                    <p:animEffect transition="in" filter="fade">
                                      <p:cBhvr>
                                        <p:cTn id="37" dur="500"/>
                                        <p:tgtEl>
                                          <p:spTgt spid="114"/>
                                        </p:tgtEl>
                                      </p:cBhvr>
                                    </p:animEffect>
                                  </p:childTnLst>
                                </p:cTn>
                              </p:par>
                              <p:par>
                                <p:cTn id="38" presetID="10" presetClass="entr" presetSubtype="0" fill="hold" nodeType="withEffect">
                                  <p:stCondLst>
                                    <p:cond delay="0"/>
                                  </p:stCondLst>
                                  <p:childTnLst>
                                    <p:set>
                                      <p:cBhvr>
                                        <p:cTn id="39" dur="1" fill="hold">
                                          <p:stCondLst>
                                            <p:cond delay="0"/>
                                          </p:stCondLst>
                                        </p:cTn>
                                        <p:tgtEl>
                                          <p:spTgt spid="115"/>
                                        </p:tgtEl>
                                        <p:attrNameLst>
                                          <p:attrName>style.visibility</p:attrName>
                                        </p:attrNameLst>
                                      </p:cBhvr>
                                      <p:to>
                                        <p:strVal val="visible"/>
                                      </p:to>
                                    </p:set>
                                    <p:animEffect transition="in" filter="fade">
                                      <p:cBhvr>
                                        <p:cTn id="40" dur="500"/>
                                        <p:tgtEl>
                                          <p:spTgt spid="115"/>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13"/>
                                        </p:tgtEl>
                                        <p:attrNameLst>
                                          <p:attrName>style.visibility</p:attrName>
                                        </p:attrNameLst>
                                      </p:cBhvr>
                                      <p:to>
                                        <p:strVal val="visible"/>
                                      </p:to>
                                    </p:set>
                                    <p:anim calcmode="lin" valueType="num">
                                      <p:cBhvr>
                                        <p:cTn id="44" dur="500" fill="hold"/>
                                        <p:tgtEl>
                                          <p:spTgt spid="113"/>
                                        </p:tgtEl>
                                        <p:attrNameLst>
                                          <p:attrName>ppt_w</p:attrName>
                                        </p:attrNameLst>
                                      </p:cBhvr>
                                      <p:tavLst>
                                        <p:tav tm="0">
                                          <p:val>
                                            <p:fltVal val="0"/>
                                          </p:val>
                                        </p:tav>
                                        <p:tav tm="100000">
                                          <p:val>
                                            <p:strVal val="#ppt_w"/>
                                          </p:val>
                                        </p:tav>
                                      </p:tavLst>
                                    </p:anim>
                                    <p:anim calcmode="lin" valueType="num">
                                      <p:cBhvr>
                                        <p:cTn id="45" dur="500" fill="hold"/>
                                        <p:tgtEl>
                                          <p:spTgt spid="113"/>
                                        </p:tgtEl>
                                        <p:attrNameLst>
                                          <p:attrName>ppt_h</p:attrName>
                                        </p:attrNameLst>
                                      </p:cBhvr>
                                      <p:tavLst>
                                        <p:tav tm="0">
                                          <p:val>
                                            <p:fltVal val="0"/>
                                          </p:val>
                                        </p:tav>
                                        <p:tav tm="100000">
                                          <p:val>
                                            <p:strVal val="#ppt_h"/>
                                          </p:val>
                                        </p:tav>
                                      </p:tavLst>
                                    </p:anim>
                                    <p:animEffect transition="in" filter="fade">
                                      <p:cBhvr>
                                        <p:cTn id="46" dur="500"/>
                                        <p:tgtEl>
                                          <p:spTgt spid="113"/>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116"/>
                                        </p:tgtEl>
                                        <p:attrNameLst>
                                          <p:attrName>style.visibility</p:attrName>
                                        </p:attrNameLst>
                                      </p:cBhvr>
                                      <p:to>
                                        <p:strVal val="visible"/>
                                      </p:to>
                                    </p:set>
                                    <p:animEffect transition="in" filter="fade">
                                      <p:cBhvr>
                                        <p:cTn id="50" dur="500"/>
                                        <p:tgtEl>
                                          <p:spTgt spid="116"/>
                                        </p:tgtEl>
                                      </p:cBhvr>
                                    </p:animEffect>
                                  </p:childTnLst>
                                </p:cTn>
                              </p:par>
                              <p:par>
                                <p:cTn id="51" presetID="10" presetClass="entr" presetSubtype="0" fill="hold" nodeType="withEffect">
                                  <p:stCondLst>
                                    <p:cond delay="0"/>
                                  </p:stCondLst>
                                  <p:childTnLst>
                                    <p:set>
                                      <p:cBhvr>
                                        <p:cTn id="52" dur="1" fill="hold">
                                          <p:stCondLst>
                                            <p:cond delay="0"/>
                                          </p:stCondLst>
                                        </p:cTn>
                                        <p:tgtEl>
                                          <p:spTgt spid="117"/>
                                        </p:tgtEl>
                                        <p:attrNameLst>
                                          <p:attrName>style.visibility</p:attrName>
                                        </p:attrNameLst>
                                      </p:cBhvr>
                                      <p:to>
                                        <p:strVal val="visible"/>
                                      </p:to>
                                    </p:set>
                                    <p:animEffect transition="in" filter="fade">
                                      <p:cBhvr>
                                        <p:cTn id="53" dur="500"/>
                                        <p:tgtEl>
                                          <p:spTgt spid="117"/>
                                        </p:tgtEl>
                                      </p:cBhvr>
                                    </p:animEffect>
                                  </p:childTnLst>
                                </p:cTn>
                              </p:par>
                            </p:childTnLst>
                          </p:cTn>
                        </p:par>
                        <p:par>
                          <p:cTn id="54" fill="hold">
                            <p:stCondLst>
                              <p:cond delay="4500"/>
                            </p:stCondLst>
                            <p:childTnLst>
                              <p:par>
                                <p:cTn id="55" presetID="42" presetClass="entr" presetSubtype="0" fill="hold" grpId="0" nodeType="afterEffect">
                                  <p:stCondLst>
                                    <p:cond delay="750"/>
                                  </p:stCondLst>
                                  <p:childTnLst>
                                    <p:set>
                                      <p:cBhvr>
                                        <p:cTn id="56" dur="1" fill="hold">
                                          <p:stCondLst>
                                            <p:cond delay="0"/>
                                          </p:stCondLst>
                                        </p:cTn>
                                        <p:tgtEl>
                                          <p:spTgt spid="109"/>
                                        </p:tgtEl>
                                        <p:attrNameLst>
                                          <p:attrName>style.visibility</p:attrName>
                                        </p:attrNameLst>
                                      </p:cBhvr>
                                      <p:to>
                                        <p:strVal val="visible"/>
                                      </p:to>
                                    </p:set>
                                    <p:animEffect transition="in" filter="fade">
                                      <p:cBhvr>
                                        <p:cTn id="57" dur="500"/>
                                        <p:tgtEl>
                                          <p:spTgt spid="109"/>
                                        </p:tgtEl>
                                      </p:cBhvr>
                                    </p:animEffect>
                                    <p:anim calcmode="lin" valueType="num">
                                      <p:cBhvr>
                                        <p:cTn id="58" dur="500" fill="hold"/>
                                        <p:tgtEl>
                                          <p:spTgt spid="109"/>
                                        </p:tgtEl>
                                        <p:attrNameLst>
                                          <p:attrName>ppt_x</p:attrName>
                                        </p:attrNameLst>
                                      </p:cBhvr>
                                      <p:tavLst>
                                        <p:tav tm="0">
                                          <p:val>
                                            <p:strVal val="#ppt_x"/>
                                          </p:val>
                                        </p:tav>
                                        <p:tav tm="100000">
                                          <p:val>
                                            <p:strVal val="#ppt_x"/>
                                          </p:val>
                                        </p:tav>
                                      </p:tavLst>
                                    </p:anim>
                                    <p:anim calcmode="lin" valueType="num">
                                      <p:cBhvr>
                                        <p:cTn id="59" dur="500" fill="hold"/>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108" grpId="0"/>
      <p:bldP spid="109" grpId="0" bldLvl="0" animBg="1"/>
      <p:bldP spid="114" grpId="0"/>
      <p:bldP spid="1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考 核 标 准</a:t>
            </a:r>
            <a:endParaRPr lang="zh-CN" altLang="en-US" b="1">
              <a:solidFill>
                <a:srgbClr val="262626"/>
              </a:solidFill>
              <a:latin typeface="微软雅黑" panose="020B0503020204020204" charset="-122"/>
              <a:ea typeface="微软雅黑" panose="020B0503020204020204" charset="-122"/>
              <a:sym typeface="+mn-ea"/>
            </a:endParaRPr>
          </a:p>
        </p:txBody>
      </p:sp>
      <p:sp>
        <p:nvSpPr>
          <p:cNvPr id="3" name="加号 2"/>
          <p:cNvSpPr/>
          <p:nvPr/>
        </p:nvSpPr>
        <p:spPr>
          <a:xfrm>
            <a:off x="2893746" y="2338070"/>
            <a:ext cx="647700" cy="647700"/>
          </a:xfrm>
          <a:prstGeom prst="mathPlus">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加号 6"/>
          <p:cNvSpPr/>
          <p:nvPr/>
        </p:nvSpPr>
        <p:spPr>
          <a:xfrm>
            <a:off x="5708912" y="2338070"/>
            <a:ext cx="647700" cy="647700"/>
          </a:xfrm>
          <a:prstGeom prst="mathPlus">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号 5"/>
          <p:cNvSpPr/>
          <p:nvPr/>
        </p:nvSpPr>
        <p:spPr>
          <a:xfrm>
            <a:off x="8524078" y="2382520"/>
            <a:ext cx="558800" cy="558800"/>
          </a:xfrm>
          <a:prstGeom prst="mathEqual">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9480813" y="1976120"/>
            <a:ext cx="1371600" cy="1371600"/>
            <a:chOff x="9480813" y="2311400"/>
            <a:chExt cx="1371600" cy="1371600"/>
          </a:xfrm>
        </p:grpSpPr>
        <p:sp>
          <p:nvSpPr>
            <p:cNvPr id="4" name="椭圆 3"/>
            <p:cNvSpPr/>
            <p:nvPr/>
          </p:nvSpPr>
          <p:spPr>
            <a:xfrm>
              <a:off x="9480813" y="2311400"/>
              <a:ext cx="1371600" cy="1371600"/>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9946123" y="2783605"/>
              <a:ext cx="440980" cy="353234"/>
              <a:chOff x="9372601" y="3308351"/>
              <a:chExt cx="311150" cy="249237"/>
            </a:xfrm>
            <a:solidFill>
              <a:srgbClr val="FFFFFF"/>
            </a:solidFill>
          </p:grpSpPr>
          <p:sp>
            <p:nvSpPr>
              <p:cNvPr id="24" name="Freeform 325"/>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326"/>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327"/>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328"/>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8" name="组合 27"/>
          <p:cNvGrpSpPr/>
          <p:nvPr/>
        </p:nvGrpSpPr>
        <p:grpSpPr>
          <a:xfrm>
            <a:off x="6754545" y="1976120"/>
            <a:ext cx="1371600" cy="1371600"/>
            <a:chOff x="6754545" y="2311400"/>
            <a:chExt cx="1371600" cy="1371600"/>
          </a:xfrm>
        </p:grpSpPr>
        <p:sp>
          <p:nvSpPr>
            <p:cNvPr id="29" name="椭圆 28"/>
            <p:cNvSpPr/>
            <p:nvPr/>
          </p:nvSpPr>
          <p:spPr>
            <a:xfrm>
              <a:off x="6754545" y="2311400"/>
              <a:ext cx="1371600" cy="1371600"/>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285101" y="2811166"/>
              <a:ext cx="310488" cy="389234"/>
              <a:chOff x="8164513" y="3303588"/>
              <a:chExt cx="219075" cy="274638"/>
            </a:xfrm>
            <a:solidFill>
              <a:srgbClr val="FFFFFF"/>
            </a:solidFill>
          </p:grpSpPr>
          <p:sp>
            <p:nvSpPr>
              <p:cNvPr id="31" name="Freeform 321"/>
              <p:cNvSpPr>
                <a:spLocks noEditPoints="1"/>
              </p:cNvSpPr>
              <p:nvPr/>
            </p:nvSpPr>
            <p:spPr bwMode="auto">
              <a:xfrm>
                <a:off x="8164513" y="3303588"/>
                <a:ext cx="219075" cy="274638"/>
              </a:xfrm>
              <a:custGeom>
                <a:avLst/>
                <a:gdLst>
                  <a:gd name="T0" fmla="*/ 124 w 140"/>
                  <a:gd name="T1" fmla="*/ 68 h 175"/>
                  <a:gd name="T2" fmla="*/ 115 w 140"/>
                  <a:gd name="T3" fmla="*/ 68 h 175"/>
                  <a:gd name="T4" fmla="*/ 115 w 140"/>
                  <a:gd name="T5" fmla="*/ 67 h 175"/>
                  <a:gd name="T6" fmla="*/ 115 w 140"/>
                  <a:gd name="T7" fmla="*/ 47 h 175"/>
                  <a:gd name="T8" fmla="*/ 68 w 140"/>
                  <a:gd name="T9" fmla="*/ 0 h 175"/>
                  <a:gd name="T10" fmla="*/ 21 w 140"/>
                  <a:gd name="T11" fmla="*/ 47 h 175"/>
                  <a:gd name="T12" fmla="*/ 21 w 140"/>
                  <a:gd name="T13" fmla="*/ 67 h 175"/>
                  <a:gd name="T14" fmla="*/ 21 w 140"/>
                  <a:gd name="T15" fmla="*/ 68 h 175"/>
                  <a:gd name="T16" fmla="*/ 15 w 140"/>
                  <a:gd name="T17" fmla="*/ 68 h 175"/>
                  <a:gd name="T18" fmla="*/ 0 w 140"/>
                  <a:gd name="T19" fmla="*/ 84 h 175"/>
                  <a:gd name="T20" fmla="*/ 0 w 140"/>
                  <a:gd name="T21" fmla="*/ 159 h 175"/>
                  <a:gd name="T22" fmla="*/ 15 w 140"/>
                  <a:gd name="T23" fmla="*/ 175 h 175"/>
                  <a:gd name="T24" fmla="*/ 124 w 140"/>
                  <a:gd name="T25" fmla="*/ 175 h 175"/>
                  <a:gd name="T26" fmla="*/ 140 w 140"/>
                  <a:gd name="T27" fmla="*/ 159 h 175"/>
                  <a:gd name="T28" fmla="*/ 140 w 140"/>
                  <a:gd name="T29" fmla="*/ 84 h 175"/>
                  <a:gd name="T30" fmla="*/ 124 w 140"/>
                  <a:gd name="T31" fmla="*/ 68 h 175"/>
                  <a:gd name="T32" fmla="*/ 45 w 140"/>
                  <a:gd name="T33" fmla="*/ 67 h 175"/>
                  <a:gd name="T34" fmla="*/ 45 w 140"/>
                  <a:gd name="T35" fmla="*/ 47 h 175"/>
                  <a:gd name="T36" fmla="*/ 68 w 140"/>
                  <a:gd name="T37" fmla="*/ 24 h 175"/>
                  <a:gd name="T38" fmla="*/ 91 w 140"/>
                  <a:gd name="T39" fmla="*/ 47 h 175"/>
                  <a:gd name="T40" fmla="*/ 91 w 140"/>
                  <a:gd name="T41" fmla="*/ 67 h 175"/>
                  <a:gd name="T42" fmla="*/ 91 w 140"/>
                  <a:gd name="T43" fmla="*/ 68 h 175"/>
                  <a:gd name="T44" fmla="*/ 45 w 140"/>
                  <a:gd name="T45" fmla="*/ 68 h 175"/>
                  <a:gd name="T46" fmla="*/ 45 w 140"/>
                  <a:gd name="T47" fmla="*/ 67 h 175"/>
                  <a:gd name="T48" fmla="*/ 128 w 140"/>
                  <a:gd name="T49" fmla="*/ 159 h 175"/>
                  <a:gd name="T50" fmla="*/ 124 w 140"/>
                  <a:gd name="T51" fmla="*/ 163 h 175"/>
                  <a:gd name="T52" fmla="*/ 15 w 140"/>
                  <a:gd name="T53" fmla="*/ 163 h 175"/>
                  <a:gd name="T54" fmla="*/ 12 w 140"/>
                  <a:gd name="T55" fmla="*/ 159 h 175"/>
                  <a:gd name="T56" fmla="*/ 12 w 140"/>
                  <a:gd name="T57" fmla="*/ 84 h 175"/>
                  <a:gd name="T58" fmla="*/ 15 w 140"/>
                  <a:gd name="T59" fmla="*/ 80 h 175"/>
                  <a:gd name="T60" fmla="*/ 124 w 140"/>
                  <a:gd name="T61" fmla="*/ 80 h 175"/>
                  <a:gd name="T62" fmla="*/ 128 w 140"/>
                  <a:gd name="T63" fmla="*/ 84 h 175"/>
                  <a:gd name="T64" fmla="*/ 128 w 140"/>
                  <a:gd name="T65" fmla="*/ 15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 h="175">
                    <a:moveTo>
                      <a:pt x="124" y="68"/>
                    </a:moveTo>
                    <a:cubicBezTo>
                      <a:pt x="115" y="68"/>
                      <a:pt x="115" y="68"/>
                      <a:pt x="115" y="68"/>
                    </a:cubicBezTo>
                    <a:cubicBezTo>
                      <a:pt x="115" y="68"/>
                      <a:pt x="115" y="68"/>
                      <a:pt x="115" y="67"/>
                    </a:cubicBezTo>
                    <a:cubicBezTo>
                      <a:pt x="115" y="47"/>
                      <a:pt x="115" y="47"/>
                      <a:pt x="115" y="47"/>
                    </a:cubicBezTo>
                    <a:cubicBezTo>
                      <a:pt x="115" y="21"/>
                      <a:pt x="94" y="0"/>
                      <a:pt x="68" y="0"/>
                    </a:cubicBezTo>
                    <a:cubicBezTo>
                      <a:pt x="42" y="0"/>
                      <a:pt x="21" y="21"/>
                      <a:pt x="21" y="47"/>
                    </a:cubicBezTo>
                    <a:cubicBezTo>
                      <a:pt x="21" y="67"/>
                      <a:pt x="21" y="67"/>
                      <a:pt x="21" y="67"/>
                    </a:cubicBezTo>
                    <a:cubicBezTo>
                      <a:pt x="21" y="68"/>
                      <a:pt x="21" y="68"/>
                      <a:pt x="21" y="68"/>
                    </a:cubicBezTo>
                    <a:cubicBezTo>
                      <a:pt x="15" y="68"/>
                      <a:pt x="15" y="68"/>
                      <a:pt x="15" y="68"/>
                    </a:cubicBezTo>
                    <a:cubicBezTo>
                      <a:pt x="7" y="68"/>
                      <a:pt x="0" y="75"/>
                      <a:pt x="0" y="84"/>
                    </a:cubicBezTo>
                    <a:cubicBezTo>
                      <a:pt x="0" y="159"/>
                      <a:pt x="0" y="159"/>
                      <a:pt x="0" y="159"/>
                    </a:cubicBezTo>
                    <a:cubicBezTo>
                      <a:pt x="0" y="168"/>
                      <a:pt x="7" y="175"/>
                      <a:pt x="15" y="175"/>
                    </a:cubicBezTo>
                    <a:cubicBezTo>
                      <a:pt x="124" y="175"/>
                      <a:pt x="124" y="175"/>
                      <a:pt x="124" y="175"/>
                    </a:cubicBezTo>
                    <a:cubicBezTo>
                      <a:pt x="133" y="175"/>
                      <a:pt x="140" y="168"/>
                      <a:pt x="140" y="159"/>
                    </a:cubicBezTo>
                    <a:cubicBezTo>
                      <a:pt x="140" y="84"/>
                      <a:pt x="140" y="84"/>
                      <a:pt x="140" y="84"/>
                    </a:cubicBezTo>
                    <a:cubicBezTo>
                      <a:pt x="140" y="75"/>
                      <a:pt x="133" y="68"/>
                      <a:pt x="124" y="68"/>
                    </a:cubicBezTo>
                    <a:close/>
                    <a:moveTo>
                      <a:pt x="45" y="67"/>
                    </a:moveTo>
                    <a:cubicBezTo>
                      <a:pt x="45" y="47"/>
                      <a:pt x="45" y="47"/>
                      <a:pt x="45" y="47"/>
                    </a:cubicBezTo>
                    <a:cubicBezTo>
                      <a:pt x="45" y="34"/>
                      <a:pt x="55" y="24"/>
                      <a:pt x="68" y="24"/>
                    </a:cubicBezTo>
                    <a:cubicBezTo>
                      <a:pt x="81" y="24"/>
                      <a:pt x="91" y="34"/>
                      <a:pt x="91" y="47"/>
                    </a:cubicBezTo>
                    <a:cubicBezTo>
                      <a:pt x="91" y="67"/>
                      <a:pt x="91" y="67"/>
                      <a:pt x="91" y="67"/>
                    </a:cubicBezTo>
                    <a:cubicBezTo>
                      <a:pt x="91" y="68"/>
                      <a:pt x="91" y="68"/>
                      <a:pt x="91" y="68"/>
                    </a:cubicBezTo>
                    <a:cubicBezTo>
                      <a:pt x="45" y="68"/>
                      <a:pt x="45" y="68"/>
                      <a:pt x="45" y="68"/>
                    </a:cubicBezTo>
                    <a:cubicBezTo>
                      <a:pt x="45" y="68"/>
                      <a:pt x="45" y="68"/>
                      <a:pt x="45" y="67"/>
                    </a:cubicBezTo>
                    <a:close/>
                    <a:moveTo>
                      <a:pt x="128" y="159"/>
                    </a:moveTo>
                    <a:cubicBezTo>
                      <a:pt x="128" y="161"/>
                      <a:pt x="126" y="163"/>
                      <a:pt x="124" y="163"/>
                    </a:cubicBezTo>
                    <a:cubicBezTo>
                      <a:pt x="15" y="163"/>
                      <a:pt x="15" y="163"/>
                      <a:pt x="15" y="163"/>
                    </a:cubicBezTo>
                    <a:cubicBezTo>
                      <a:pt x="13" y="163"/>
                      <a:pt x="12" y="161"/>
                      <a:pt x="12" y="159"/>
                    </a:cubicBezTo>
                    <a:cubicBezTo>
                      <a:pt x="12" y="84"/>
                      <a:pt x="12" y="84"/>
                      <a:pt x="12" y="84"/>
                    </a:cubicBezTo>
                    <a:cubicBezTo>
                      <a:pt x="12" y="82"/>
                      <a:pt x="13" y="80"/>
                      <a:pt x="15" y="80"/>
                    </a:cubicBezTo>
                    <a:cubicBezTo>
                      <a:pt x="124" y="80"/>
                      <a:pt x="124" y="80"/>
                      <a:pt x="124" y="80"/>
                    </a:cubicBezTo>
                    <a:cubicBezTo>
                      <a:pt x="126" y="80"/>
                      <a:pt x="128" y="82"/>
                      <a:pt x="128" y="84"/>
                    </a:cubicBezTo>
                    <a:lnTo>
                      <a:pt x="128"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322"/>
              <p:cNvSpPr/>
              <p:nvPr/>
            </p:nvSpPr>
            <p:spPr bwMode="auto">
              <a:xfrm>
                <a:off x="8259763" y="3487738"/>
                <a:ext cx="28575" cy="41275"/>
              </a:xfrm>
              <a:custGeom>
                <a:avLst/>
                <a:gdLst>
                  <a:gd name="T0" fmla="*/ 9 w 18"/>
                  <a:gd name="T1" fmla="*/ 0 h 26"/>
                  <a:gd name="T2" fmla="*/ 0 w 18"/>
                  <a:gd name="T3" fmla="*/ 9 h 26"/>
                  <a:gd name="T4" fmla="*/ 0 w 18"/>
                  <a:gd name="T5" fmla="*/ 26 h 26"/>
                  <a:gd name="T6" fmla="*/ 18 w 18"/>
                  <a:gd name="T7" fmla="*/ 26 h 26"/>
                  <a:gd name="T8" fmla="*/ 18 w 18"/>
                  <a:gd name="T9" fmla="*/ 9 h 26"/>
                  <a:gd name="T10" fmla="*/ 9 w 18"/>
                  <a:gd name="T11" fmla="*/ 0 h 26"/>
                </a:gdLst>
                <a:ahLst/>
                <a:cxnLst>
                  <a:cxn ang="0">
                    <a:pos x="T0" y="T1"/>
                  </a:cxn>
                  <a:cxn ang="0">
                    <a:pos x="T2" y="T3"/>
                  </a:cxn>
                  <a:cxn ang="0">
                    <a:pos x="T4" y="T5"/>
                  </a:cxn>
                  <a:cxn ang="0">
                    <a:pos x="T6" y="T7"/>
                  </a:cxn>
                  <a:cxn ang="0">
                    <a:pos x="T8" y="T9"/>
                  </a:cxn>
                  <a:cxn ang="0">
                    <a:pos x="T10" y="T11"/>
                  </a:cxn>
                </a:cxnLst>
                <a:rect l="0" t="0" r="r" b="b"/>
                <a:pathLst>
                  <a:path w="18" h="26">
                    <a:moveTo>
                      <a:pt x="9" y="0"/>
                    </a:moveTo>
                    <a:cubicBezTo>
                      <a:pt x="4" y="0"/>
                      <a:pt x="0" y="4"/>
                      <a:pt x="0" y="9"/>
                    </a:cubicBezTo>
                    <a:cubicBezTo>
                      <a:pt x="0" y="26"/>
                      <a:pt x="0" y="26"/>
                      <a:pt x="0" y="26"/>
                    </a:cubicBezTo>
                    <a:cubicBezTo>
                      <a:pt x="18" y="26"/>
                      <a:pt x="18" y="26"/>
                      <a:pt x="18" y="26"/>
                    </a:cubicBezTo>
                    <a:cubicBezTo>
                      <a:pt x="18" y="9"/>
                      <a:pt x="18" y="9"/>
                      <a:pt x="18" y="9"/>
                    </a:cubicBezTo>
                    <a:cubicBezTo>
                      <a:pt x="18" y="4"/>
                      <a:pt x="14"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3" name="组合 32"/>
          <p:cNvGrpSpPr/>
          <p:nvPr/>
        </p:nvGrpSpPr>
        <p:grpSpPr>
          <a:xfrm>
            <a:off x="3939379" y="1976120"/>
            <a:ext cx="1371600" cy="1371600"/>
            <a:chOff x="3939379" y="2311400"/>
            <a:chExt cx="1371600" cy="1371600"/>
          </a:xfrm>
        </p:grpSpPr>
        <p:sp>
          <p:nvSpPr>
            <p:cNvPr id="34" name="椭圆 33"/>
            <p:cNvSpPr/>
            <p:nvPr/>
          </p:nvSpPr>
          <p:spPr>
            <a:xfrm>
              <a:off x="3939379" y="2311400"/>
              <a:ext cx="1371600" cy="1371600"/>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4459810" y="2755335"/>
              <a:ext cx="330738" cy="416232"/>
              <a:chOff x="11293476" y="3908426"/>
              <a:chExt cx="233363" cy="293687"/>
            </a:xfrm>
            <a:solidFill>
              <a:srgbClr val="FFFFFF"/>
            </a:solidFill>
          </p:grpSpPr>
          <p:sp>
            <p:nvSpPr>
              <p:cNvPr id="36" name="Freeform 315"/>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316"/>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8" name="组合 37"/>
          <p:cNvGrpSpPr/>
          <p:nvPr/>
        </p:nvGrpSpPr>
        <p:grpSpPr>
          <a:xfrm>
            <a:off x="1124213" y="1976120"/>
            <a:ext cx="1371600" cy="1371600"/>
            <a:chOff x="1124213" y="2311400"/>
            <a:chExt cx="1371600" cy="1371600"/>
          </a:xfrm>
        </p:grpSpPr>
        <p:sp>
          <p:nvSpPr>
            <p:cNvPr id="39" name="椭圆 38"/>
            <p:cNvSpPr/>
            <p:nvPr/>
          </p:nvSpPr>
          <p:spPr>
            <a:xfrm>
              <a:off x="1124213" y="2311400"/>
              <a:ext cx="1371600" cy="1371600"/>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1590647" y="2794709"/>
              <a:ext cx="438732" cy="404982"/>
              <a:chOff x="8745538" y="2649538"/>
              <a:chExt cx="309563" cy="285750"/>
            </a:xfrm>
            <a:solidFill>
              <a:srgbClr val="FFFFFF"/>
            </a:solidFill>
          </p:grpSpPr>
          <p:sp>
            <p:nvSpPr>
              <p:cNvPr id="41"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68" name="组合 67"/>
          <p:cNvGrpSpPr/>
          <p:nvPr/>
        </p:nvGrpSpPr>
        <p:grpSpPr>
          <a:xfrm>
            <a:off x="447040" y="3618865"/>
            <a:ext cx="2720807" cy="1399540"/>
            <a:chOff x="6917689" y="1709324"/>
            <a:chExt cx="2011680" cy="1399587"/>
          </a:xfrm>
        </p:grpSpPr>
        <p:sp>
          <p:nvSpPr>
            <p:cNvPr id="69" name="矩形 68"/>
            <p:cNvSpPr/>
            <p:nvPr/>
          </p:nvSpPr>
          <p:spPr>
            <a:xfrm>
              <a:off x="6917689" y="1709324"/>
              <a:ext cx="2011680" cy="306715"/>
            </a:xfrm>
            <a:prstGeom prst="rect">
              <a:avLst/>
            </a:prstGeom>
          </p:spPr>
          <p:txBody>
            <a:bodyPr wrap="square">
              <a:spAutoFit/>
            </a:bodyPr>
            <a:lstStyle/>
            <a:p>
              <a:pPr algn="ctr"/>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70" name="矩形 69"/>
            <p:cNvSpPr/>
            <p:nvPr/>
          </p:nvSpPr>
          <p:spPr>
            <a:xfrm>
              <a:off x="7049618" y="2094147"/>
              <a:ext cx="1747946" cy="1014764"/>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43" name="组合 42"/>
          <p:cNvGrpSpPr/>
          <p:nvPr/>
        </p:nvGrpSpPr>
        <p:grpSpPr>
          <a:xfrm>
            <a:off x="3265170" y="3618865"/>
            <a:ext cx="2720807" cy="1399540"/>
            <a:chOff x="6917689" y="1709324"/>
            <a:chExt cx="2011680" cy="1399587"/>
          </a:xfrm>
        </p:grpSpPr>
        <p:sp>
          <p:nvSpPr>
            <p:cNvPr id="44" name="矩形 43"/>
            <p:cNvSpPr/>
            <p:nvPr/>
          </p:nvSpPr>
          <p:spPr>
            <a:xfrm>
              <a:off x="6917689" y="1709324"/>
              <a:ext cx="2011680" cy="306715"/>
            </a:xfrm>
            <a:prstGeom prst="rect">
              <a:avLst/>
            </a:prstGeom>
          </p:spPr>
          <p:txBody>
            <a:bodyPr wrap="square">
              <a:spAutoFit/>
            </a:bodyPr>
            <a:lstStyle/>
            <a:p>
              <a:pPr algn="ctr"/>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45" name="矩形 44"/>
            <p:cNvSpPr/>
            <p:nvPr/>
          </p:nvSpPr>
          <p:spPr>
            <a:xfrm>
              <a:off x="7049618" y="2094147"/>
              <a:ext cx="1747946" cy="1014764"/>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46" name="组合 45"/>
          <p:cNvGrpSpPr/>
          <p:nvPr/>
        </p:nvGrpSpPr>
        <p:grpSpPr>
          <a:xfrm>
            <a:off x="6080125" y="3618865"/>
            <a:ext cx="2720807" cy="1399540"/>
            <a:chOff x="6917689" y="1709324"/>
            <a:chExt cx="2011680" cy="1399587"/>
          </a:xfrm>
        </p:grpSpPr>
        <p:sp>
          <p:nvSpPr>
            <p:cNvPr id="47" name="矩形 46"/>
            <p:cNvSpPr/>
            <p:nvPr/>
          </p:nvSpPr>
          <p:spPr>
            <a:xfrm>
              <a:off x="6917689" y="1709324"/>
              <a:ext cx="2011680" cy="306715"/>
            </a:xfrm>
            <a:prstGeom prst="rect">
              <a:avLst/>
            </a:prstGeom>
          </p:spPr>
          <p:txBody>
            <a:bodyPr wrap="square">
              <a:spAutoFit/>
            </a:bodyPr>
            <a:lstStyle/>
            <a:p>
              <a:pPr algn="ctr"/>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48" name="矩形 47"/>
            <p:cNvSpPr/>
            <p:nvPr/>
          </p:nvSpPr>
          <p:spPr>
            <a:xfrm>
              <a:off x="7049618" y="2094147"/>
              <a:ext cx="1747946" cy="1014764"/>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49" name="组合 48"/>
          <p:cNvGrpSpPr/>
          <p:nvPr/>
        </p:nvGrpSpPr>
        <p:grpSpPr>
          <a:xfrm>
            <a:off x="8806180" y="3618865"/>
            <a:ext cx="2720807" cy="1399540"/>
            <a:chOff x="6917689" y="1709324"/>
            <a:chExt cx="2011680" cy="1399587"/>
          </a:xfrm>
        </p:grpSpPr>
        <p:sp>
          <p:nvSpPr>
            <p:cNvPr id="50" name="矩形 49"/>
            <p:cNvSpPr/>
            <p:nvPr/>
          </p:nvSpPr>
          <p:spPr>
            <a:xfrm>
              <a:off x="6917689" y="1709324"/>
              <a:ext cx="2011680" cy="306715"/>
            </a:xfrm>
            <a:prstGeom prst="rect">
              <a:avLst/>
            </a:prstGeom>
          </p:spPr>
          <p:txBody>
            <a:bodyPr wrap="square">
              <a:spAutoFit/>
            </a:bodyPr>
            <a:lstStyle/>
            <a:p>
              <a:pPr algn="ctr"/>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51" name="矩形 50"/>
            <p:cNvSpPr/>
            <p:nvPr/>
          </p:nvSpPr>
          <p:spPr>
            <a:xfrm>
              <a:off x="7049618" y="2094147"/>
              <a:ext cx="1747946" cy="1014764"/>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par>
                          <p:cTn id="50" fill="hold">
                            <p:stCondLst>
                              <p:cond delay="4500"/>
                            </p:stCondLst>
                            <p:childTnLst>
                              <p:par>
                                <p:cTn id="51" presetID="2" presetClass="entr" presetSubtype="4" decel="10000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 calcmode="lin" valueType="num">
                                      <p:cBhvr additive="base">
                                        <p:cTn id="53" dur="500" fill="hold"/>
                                        <p:tgtEl>
                                          <p:spTgt spid="68"/>
                                        </p:tgtEl>
                                        <p:attrNameLst>
                                          <p:attrName>ppt_x</p:attrName>
                                        </p:attrNameLst>
                                      </p:cBhvr>
                                      <p:tavLst>
                                        <p:tav tm="0">
                                          <p:val>
                                            <p:strVal val="#ppt_x"/>
                                          </p:val>
                                        </p:tav>
                                        <p:tav tm="100000">
                                          <p:val>
                                            <p:strVal val="#ppt_x"/>
                                          </p:val>
                                        </p:tav>
                                      </p:tavLst>
                                    </p:anim>
                                    <p:anim calcmode="lin" valueType="num">
                                      <p:cBhvr additive="base">
                                        <p:cTn id="54" dur="500" fill="hold"/>
                                        <p:tgtEl>
                                          <p:spTgt spid="6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decel="100000"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2" presetClass="entr" presetSubtype="4" decel="100000"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fill="hold"/>
                                        <p:tgtEl>
                                          <p:spTgt spid="46"/>
                                        </p:tgtEl>
                                        <p:attrNameLst>
                                          <p:attrName>ppt_x</p:attrName>
                                        </p:attrNameLst>
                                      </p:cBhvr>
                                      <p:tavLst>
                                        <p:tav tm="0">
                                          <p:val>
                                            <p:strVal val="#ppt_x"/>
                                          </p:val>
                                        </p:tav>
                                        <p:tav tm="100000">
                                          <p:val>
                                            <p:strVal val="#ppt_x"/>
                                          </p:val>
                                        </p:tav>
                                      </p:tavLst>
                                    </p:anim>
                                    <p:anim calcmode="lin" valueType="num">
                                      <p:cBhvr additive="base">
                                        <p:cTn id="64" dur="500" fill="hold"/>
                                        <p:tgtEl>
                                          <p:spTgt spid="46"/>
                                        </p:tgtEl>
                                        <p:attrNameLst>
                                          <p:attrName>ppt_y</p:attrName>
                                        </p:attrNameLst>
                                      </p:cBhvr>
                                      <p:tavLst>
                                        <p:tav tm="0">
                                          <p:val>
                                            <p:strVal val="1+#ppt_h/2"/>
                                          </p:val>
                                        </p:tav>
                                        <p:tav tm="100000">
                                          <p:val>
                                            <p:strVal val="#ppt_y"/>
                                          </p:val>
                                        </p:tav>
                                      </p:tavLst>
                                    </p:anim>
                                  </p:childTnLst>
                                </p:cTn>
                              </p:par>
                            </p:childTnLst>
                          </p:cTn>
                        </p:par>
                        <p:par>
                          <p:cTn id="65" fill="hold">
                            <p:stCondLst>
                              <p:cond delay="6000"/>
                            </p:stCondLst>
                            <p:childTnLst>
                              <p:par>
                                <p:cTn id="66" presetID="2" presetClass="entr" presetSubtype="4" decel="100000" fill="hold" nodeType="after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ppt_x"/>
                                          </p:val>
                                        </p:tav>
                                        <p:tav tm="100000">
                                          <p:val>
                                            <p:strVal val="#ppt_x"/>
                                          </p:val>
                                        </p:tav>
                                      </p:tavLst>
                                    </p:anim>
                                    <p:anim calcmode="lin" valueType="num">
                                      <p:cBhvr additive="base">
                                        <p:cTn id="6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3" grpId="0" bldLvl="0" animBg="1"/>
      <p:bldP spid="7" grpId="0" bldLvl="0" animBg="1"/>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考 核 标 准</a:t>
            </a:r>
            <a:endParaRPr lang="zh-CN" altLang="en-US" b="1">
              <a:solidFill>
                <a:srgbClr val="262626"/>
              </a:solidFill>
              <a:latin typeface="微软雅黑" panose="020B0503020204020204" charset="-122"/>
              <a:ea typeface="微软雅黑" panose="020B0503020204020204" charset="-122"/>
              <a:sym typeface="+mn-ea"/>
            </a:endParaRPr>
          </a:p>
        </p:txBody>
      </p:sp>
      <p:sp>
        <p:nvSpPr>
          <p:cNvPr id="10" name="Rectangle 2"/>
          <p:cNvSpPr/>
          <p:nvPr/>
        </p:nvSpPr>
        <p:spPr>
          <a:xfrm>
            <a:off x="6092825" y="3355340"/>
            <a:ext cx="4665345" cy="2264410"/>
          </a:xfrm>
          <a:prstGeom prst="rect">
            <a:avLst/>
          </a:prstGeom>
          <a:blipFill dpi="0" rotWithShape="1">
            <a:blip r:embed="rId1" cstate="screen">
              <a:grayscl/>
            </a:blip>
            <a:srcRect/>
            <a:stretch>
              <a:fillRect/>
            </a:stretch>
          </a:bli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rgbClr val="262626"/>
              </a:solidFill>
            </a:endParaRPr>
          </a:p>
        </p:txBody>
      </p:sp>
      <p:grpSp>
        <p:nvGrpSpPr>
          <p:cNvPr id="11" name="组合 10"/>
          <p:cNvGrpSpPr/>
          <p:nvPr/>
        </p:nvGrpSpPr>
        <p:grpSpPr>
          <a:xfrm>
            <a:off x="1766737" y="3355340"/>
            <a:ext cx="4326167" cy="2264410"/>
            <a:chOff x="2958" y="6070"/>
            <a:chExt cx="7907" cy="3566"/>
          </a:xfrm>
        </p:grpSpPr>
        <p:sp>
          <p:nvSpPr>
            <p:cNvPr id="12" name="Rectangle 3"/>
            <p:cNvSpPr/>
            <p:nvPr/>
          </p:nvSpPr>
          <p:spPr>
            <a:xfrm>
              <a:off x="2958" y="6070"/>
              <a:ext cx="7907" cy="3566"/>
            </a:xfrm>
            <a:prstGeom prst="rect">
              <a:avLst/>
            </a:prstGeom>
            <a:noFill/>
            <a:ln w="63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rgbClr val="262626"/>
                </a:solidFill>
              </a:endParaRPr>
            </a:p>
          </p:txBody>
        </p:sp>
        <p:sp>
          <p:nvSpPr>
            <p:cNvPr id="13" name="矩形 12"/>
            <p:cNvSpPr/>
            <p:nvPr/>
          </p:nvSpPr>
          <p:spPr>
            <a:xfrm>
              <a:off x="5814" y="6700"/>
              <a:ext cx="2194" cy="686"/>
            </a:xfrm>
            <a:prstGeom prst="rect">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262626"/>
                  </a:solidFill>
                  <a:latin typeface="微软雅黑" panose="020B0503020204020204" charset="-122"/>
                  <a:ea typeface="微软雅黑" panose="020B0503020204020204" charset="-122"/>
                </a:rPr>
                <a:t>输入标题</a:t>
              </a:r>
              <a:endParaRPr lang="zh-CN" altLang="en-US" b="1">
                <a:solidFill>
                  <a:srgbClr val="262626"/>
                </a:solidFill>
                <a:latin typeface="微软雅黑" panose="020B0503020204020204" charset="-122"/>
                <a:ea typeface="微软雅黑" panose="020B0503020204020204" charset="-122"/>
              </a:endParaRPr>
            </a:p>
          </p:txBody>
        </p:sp>
        <p:sp>
          <p:nvSpPr>
            <p:cNvPr id="14" name="矩形 13"/>
            <p:cNvSpPr/>
            <p:nvPr/>
          </p:nvSpPr>
          <p:spPr>
            <a:xfrm>
              <a:off x="3942" y="7806"/>
              <a:ext cx="5936" cy="1234"/>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sym typeface="+mn-ea"/>
              </a:endParaRPr>
            </a:p>
          </p:txBody>
        </p:sp>
      </p:grpSp>
      <p:sp>
        <p:nvSpPr>
          <p:cNvPr id="56" name="文本框 55"/>
          <p:cNvSpPr txBox="1"/>
          <p:nvPr/>
        </p:nvSpPr>
        <p:spPr>
          <a:xfrm>
            <a:off x="2933065" y="1526540"/>
            <a:ext cx="1991995" cy="306705"/>
          </a:xfrm>
          <a:prstGeom prst="rect">
            <a:avLst/>
          </a:prstGeom>
          <a:noFill/>
        </p:spPr>
        <p:txBody>
          <a:bodyPr wrap="square" rtlCol="0">
            <a:spAutoFit/>
          </a:bodyPr>
          <a:lstStyle/>
          <a:p>
            <a:pPr algn="ctr"/>
            <a:r>
              <a:rPr lang="zh-CN" altLang="en-US" sz="1400" b="1">
                <a:solidFill>
                  <a:srgbClr val="262626"/>
                </a:solidFill>
                <a:latin typeface="微软雅黑" panose="020B0503020204020204" charset="-122"/>
                <a:ea typeface="微软雅黑" panose="020B0503020204020204" charset="-122"/>
              </a:rPr>
              <a:t>单击此处输入标题</a:t>
            </a:r>
            <a:endParaRPr lang="zh-CN" altLang="en-US" sz="1400" b="1">
              <a:solidFill>
                <a:srgbClr val="262626"/>
              </a:solidFill>
              <a:latin typeface="微软雅黑" panose="020B0503020204020204" charset="-122"/>
              <a:ea typeface="微软雅黑" panose="020B0503020204020204" charset="-122"/>
            </a:endParaRPr>
          </a:p>
        </p:txBody>
      </p:sp>
      <p:sp>
        <p:nvSpPr>
          <p:cNvPr id="57" name="文本框 56"/>
          <p:cNvSpPr txBox="1"/>
          <p:nvPr/>
        </p:nvSpPr>
        <p:spPr>
          <a:xfrm>
            <a:off x="1910715" y="1975485"/>
            <a:ext cx="4036695" cy="1014730"/>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rgbClr val="262626"/>
              </a:solidFill>
              <a:latin typeface="微软雅黑" panose="020B0503020204020204" charset="-122"/>
              <a:ea typeface="微软雅黑" panose="020B0503020204020204" charset="-122"/>
              <a:sym typeface="+mn-ea"/>
            </a:endParaRPr>
          </a:p>
        </p:txBody>
      </p:sp>
      <p:sp>
        <p:nvSpPr>
          <p:cNvPr id="29" name="文本框 28"/>
          <p:cNvSpPr txBox="1"/>
          <p:nvPr/>
        </p:nvSpPr>
        <p:spPr>
          <a:xfrm>
            <a:off x="7429500" y="1526540"/>
            <a:ext cx="1991995" cy="306705"/>
          </a:xfrm>
          <a:prstGeom prst="rect">
            <a:avLst/>
          </a:prstGeom>
          <a:noFill/>
        </p:spPr>
        <p:txBody>
          <a:bodyPr wrap="square" rtlCol="0">
            <a:spAutoFit/>
          </a:bodyPr>
          <a:lstStyle/>
          <a:p>
            <a:pPr algn="ctr"/>
            <a:r>
              <a:rPr lang="zh-CN" altLang="en-US" sz="1400" b="1">
                <a:solidFill>
                  <a:srgbClr val="262626"/>
                </a:solidFill>
                <a:latin typeface="微软雅黑" panose="020B0503020204020204" charset="-122"/>
                <a:ea typeface="微软雅黑" panose="020B0503020204020204" charset="-122"/>
              </a:rPr>
              <a:t>单击此处输入标题</a:t>
            </a:r>
            <a:endParaRPr lang="zh-CN" altLang="en-US" sz="1400" b="1">
              <a:solidFill>
                <a:srgbClr val="262626"/>
              </a:solidFill>
              <a:latin typeface="微软雅黑" panose="020B0503020204020204" charset="-122"/>
              <a:ea typeface="微软雅黑" panose="020B0503020204020204" charset="-122"/>
            </a:endParaRPr>
          </a:p>
        </p:txBody>
      </p:sp>
      <p:sp>
        <p:nvSpPr>
          <p:cNvPr id="30" name="文本框 29"/>
          <p:cNvSpPr txBox="1"/>
          <p:nvPr/>
        </p:nvSpPr>
        <p:spPr>
          <a:xfrm>
            <a:off x="6341110" y="1975485"/>
            <a:ext cx="4168775" cy="1014730"/>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rgbClr val="262626"/>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up)">
                                      <p:cBhvr>
                                        <p:cTn id="27" dur="500"/>
                                        <p:tgtEl>
                                          <p:spTgt spid="56"/>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up)">
                                      <p:cBhvr>
                                        <p:cTn id="30" dur="500"/>
                                        <p:tgtEl>
                                          <p:spTgt spid="57"/>
                                        </p:tgtEl>
                                      </p:cBhvr>
                                    </p:animEffect>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up)">
                                      <p:cBhvr>
                                        <p:cTn id="34" dur="500"/>
                                        <p:tgtEl>
                                          <p:spTgt spid="2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par>
                          <p:cTn id="38" fill="hold">
                            <p:stCondLst>
                              <p:cond delay="3000"/>
                            </p:stCondLst>
                            <p:childTnLst>
                              <p:par>
                                <p:cTn id="39" presetID="8" presetClass="entr" presetSubtype="32"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diamond(out)">
                                      <p:cBhvr>
                                        <p:cTn id="41" dur="500"/>
                                        <p:tgtEl>
                                          <p:spTgt spid="11"/>
                                        </p:tgtEl>
                                      </p:cBhvr>
                                    </p:animEffect>
                                  </p:childTnLst>
                                </p:cTn>
                              </p:par>
                            </p:childTnLst>
                          </p:cTn>
                        </p:par>
                        <p:par>
                          <p:cTn id="42" fill="hold">
                            <p:stCondLst>
                              <p:cond delay="3500"/>
                            </p:stCondLst>
                            <p:childTnLst>
                              <p:par>
                                <p:cTn id="43" presetID="8" presetClass="entr" presetSubtype="32" fill="hold" grpId="2"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diamond(out)">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10" grpId="0" animBg="1"/>
      <p:bldP spid="10" grpId="1" animBg="1"/>
      <p:bldP spid="10" grpId="2" bldLvl="0" animBg="1"/>
      <p:bldP spid="56" grpId="0"/>
      <p:bldP spid="57"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考 核 标 准</a:t>
            </a:r>
            <a:endParaRPr lang="zh-CN" altLang="en-US" b="1">
              <a:solidFill>
                <a:srgbClr val="262626"/>
              </a:solidFill>
              <a:latin typeface="微软雅黑" panose="020B0503020204020204" charset="-122"/>
              <a:ea typeface="微软雅黑" panose="020B0503020204020204" charset="-122"/>
              <a:sym typeface="+mn-ea"/>
            </a:endParaRPr>
          </a:p>
        </p:txBody>
      </p:sp>
      <p:cxnSp>
        <p:nvCxnSpPr>
          <p:cNvPr id="74" name="直接连接符 73"/>
          <p:cNvCxnSpPr/>
          <p:nvPr/>
        </p:nvCxnSpPr>
        <p:spPr>
          <a:xfrm flipH="1" flipV="1">
            <a:off x="4076700" y="2297430"/>
            <a:ext cx="781050" cy="1905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flipV="1">
            <a:off x="6743700" y="3097530"/>
            <a:ext cx="781050" cy="1905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flipV="1">
            <a:off x="4076700" y="3850005"/>
            <a:ext cx="781050" cy="1905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6743700" y="4650105"/>
            <a:ext cx="781050" cy="1905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5619750" y="4078605"/>
            <a:ext cx="1143000" cy="1143000"/>
            <a:chOff x="5619750" y="4581525"/>
            <a:chExt cx="1143000" cy="1143000"/>
          </a:xfrm>
          <a:solidFill>
            <a:srgbClr val="262626"/>
          </a:solidFill>
        </p:grpSpPr>
        <p:sp>
          <p:nvSpPr>
            <p:cNvPr id="85" name="菱形 84"/>
            <p:cNvSpPr/>
            <p:nvPr/>
          </p:nvSpPr>
          <p:spPr>
            <a:xfrm>
              <a:off x="5619750" y="4581525"/>
              <a:ext cx="1143000" cy="1143000"/>
            </a:xfrm>
            <a:prstGeom prst="diamond">
              <a:avLst/>
            </a:prstGeom>
            <a:noFill/>
            <a:ln w="571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grpSp>
          <p:nvGrpSpPr>
            <p:cNvPr id="86" name="组合 85"/>
            <p:cNvGrpSpPr/>
            <p:nvPr/>
          </p:nvGrpSpPr>
          <p:grpSpPr>
            <a:xfrm>
              <a:off x="6006099" y="5039632"/>
              <a:ext cx="366126" cy="226786"/>
              <a:chOff x="10655670" y="657377"/>
              <a:chExt cx="526153" cy="325910"/>
            </a:xfrm>
            <a:grpFill/>
          </p:grpSpPr>
          <p:sp>
            <p:nvSpPr>
              <p:cNvPr id="87" name="Freeform 89"/>
              <p:cNvSpPr>
                <a:spLocks noEditPoints="1"/>
              </p:cNvSpPr>
              <p:nvPr/>
            </p:nvSpPr>
            <p:spPr bwMode="auto">
              <a:xfrm>
                <a:off x="10697100" y="657377"/>
                <a:ext cx="444675" cy="280339"/>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3" y="4"/>
                      <a:pt x="83" y="5"/>
                    </a:cubicBezTo>
                    <a:cubicBezTo>
                      <a:pt x="83" y="7"/>
                      <a:pt x="82" y="8"/>
                      <a:pt x="81" y="8"/>
                    </a:cubicBezTo>
                    <a:cubicBezTo>
                      <a:pt x="79" y="8"/>
                      <a:pt x="78" y="7"/>
                      <a:pt x="78" y="5"/>
                    </a:cubicBezTo>
                    <a:cubicBezTo>
                      <a:pt x="78" y="4"/>
                      <a:pt x="79"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88" name="Freeform 90"/>
              <p:cNvSpPr/>
              <p:nvPr/>
            </p:nvSpPr>
            <p:spPr bwMode="auto">
              <a:xfrm>
                <a:off x="10655670" y="947382"/>
                <a:ext cx="526153" cy="35905"/>
              </a:xfrm>
              <a:custGeom>
                <a:avLst/>
                <a:gdLst>
                  <a:gd name="T0" fmla="*/ 192 w 192"/>
                  <a:gd name="T1" fmla="*/ 0 h 13"/>
                  <a:gd name="T2" fmla="*/ 125 w 192"/>
                  <a:gd name="T3" fmla="*/ 0 h 13"/>
                  <a:gd name="T4" fmla="*/ 123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5" y="0"/>
                      <a:pt x="125" y="0"/>
                      <a:pt x="125" y="0"/>
                    </a:cubicBezTo>
                    <a:cubicBezTo>
                      <a:pt x="125" y="2"/>
                      <a:pt x="124" y="3"/>
                      <a:pt x="123" y="3"/>
                    </a:cubicBezTo>
                    <a:cubicBezTo>
                      <a:pt x="69" y="3"/>
                      <a:pt x="69" y="3"/>
                      <a:pt x="69" y="3"/>
                    </a:cubicBezTo>
                    <a:cubicBezTo>
                      <a:pt x="68" y="3"/>
                      <a:pt x="66" y="2"/>
                      <a:pt x="66" y="0"/>
                    </a:cubicBezTo>
                    <a:cubicBezTo>
                      <a:pt x="0" y="0"/>
                      <a:pt x="0" y="0"/>
                      <a:pt x="0" y="0"/>
                    </a:cubicBezTo>
                    <a:cubicBezTo>
                      <a:pt x="0" y="1"/>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1"/>
                      <a:pt x="192"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89" name="Freeform 91"/>
              <p:cNvSpPr>
                <a:spLocks noEditPoints="1"/>
              </p:cNvSpPr>
              <p:nvPr/>
            </p:nvSpPr>
            <p:spPr bwMode="auto">
              <a:xfrm>
                <a:off x="10741291" y="701568"/>
                <a:ext cx="356292" cy="191956"/>
              </a:xfrm>
              <a:custGeom>
                <a:avLst/>
                <a:gdLst>
                  <a:gd name="T0" fmla="*/ 0 w 130"/>
                  <a:gd name="T1" fmla="*/ 70 h 70"/>
                  <a:gd name="T2" fmla="*/ 130 w 130"/>
                  <a:gd name="T3" fmla="*/ 0 h 70"/>
                  <a:gd name="T4" fmla="*/ 40 w 130"/>
                  <a:gd name="T5" fmla="*/ 47 h 70"/>
                  <a:gd name="T6" fmla="*/ 34 w 130"/>
                  <a:gd name="T7" fmla="*/ 36 h 70"/>
                  <a:gd name="T8" fmla="*/ 31 w 130"/>
                  <a:gd name="T9" fmla="*/ 31 h 70"/>
                  <a:gd name="T10" fmla="*/ 27 w 130"/>
                  <a:gd name="T11" fmla="*/ 34 h 70"/>
                  <a:gd name="T12" fmla="*/ 22 w 130"/>
                  <a:gd name="T13" fmla="*/ 47 h 70"/>
                  <a:gd name="T14" fmla="*/ 27 w 130"/>
                  <a:gd name="T15" fmla="*/ 19 h 70"/>
                  <a:gd name="T16" fmla="*/ 28 w 130"/>
                  <a:gd name="T17" fmla="*/ 29 h 70"/>
                  <a:gd name="T18" fmla="*/ 33 w 130"/>
                  <a:gd name="T19" fmla="*/ 26 h 70"/>
                  <a:gd name="T20" fmla="*/ 38 w 130"/>
                  <a:gd name="T21" fmla="*/ 28 h 70"/>
                  <a:gd name="T22" fmla="*/ 40 w 130"/>
                  <a:gd name="T23" fmla="*/ 35 h 70"/>
                  <a:gd name="T24" fmla="*/ 56 w 130"/>
                  <a:gd name="T25" fmla="*/ 47 h 70"/>
                  <a:gd name="T26" fmla="*/ 49 w 130"/>
                  <a:gd name="T27" fmla="*/ 46 h 70"/>
                  <a:gd name="T28" fmla="*/ 48 w 130"/>
                  <a:gd name="T29" fmla="*/ 31 h 70"/>
                  <a:gd name="T30" fmla="*/ 45 w 130"/>
                  <a:gd name="T31" fmla="*/ 27 h 70"/>
                  <a:gd name="T32" fmla="*/ 48 w 130"/>
                  <a:gd name="T33" fmla="*/ 23 h 70"/>
                  <a:gd name="T34" fmla="*/ 53 w 130"/>
                  <a:gd name="T35" fmla="*/ 27 h 70"/>
                  <a:gd name="T36" fmla="*/ 58 w 130"/>
                  <a:gd name="T37" fmla="*/ 31 h 70"/>
                  <a:gd name="T38" fmla="*/ 53 w 130"/>
                  <a:gd name="T39" fmla="*/ 39 h 70"/>
                  <a:gd name="T40" fmla="*/ 55 w 130"/>
                  <a:gd name="T41" fmla="*/ 43 h 70"/>
                  <a:gd name="T42" fmla="*/ 58 w 130"/>
                  <a:gd name="T43" fmla="*/ 42 h 70"/>
                  <a:gd name="T44" fmla="*/ 56 w 130"/>
                  <a:gd name="T45" fmla="*/ 47 h 70"/>
                  <a:gd name="T46" fmla="*/ 87 w 130"/>
                  <a:gd name="T47" fmla="*/ 47 h 70"/>
                  <a:gd name="T48" fmla="*/ 86 w 130"/>
                  <a:gd name="T49" fmla="*/ 32 h 70"/>
                  <a:gd name="T50" fmla="*/ 82 w 130"/>
                  <a:gd name="T51" fmla="*/ 32 h 70"/>
                  <a:gd name="T52" fmla="*/ 81 w 130"/>
                  <a:gd name="T53" fmla="*/ 47 h 70"/>
                  <a:gd name="T54" fmla="*/ 75 w 130"/>
                  <a:gd name="T55" fmla="*/ 36 h 70"/>
                  <a:gd name="T56" fmla="*/ 73 w 130"/>
                  <a:gd name="T57" fmla="*/ 31 h 70"/>
                  <a:gd name="T58" fmla="*/ 69 w 130"/>
                  <a:gd name="T59" fmla="*/ 34 h 70"/>
                  <a:gd name="T60" fmla="*/ 64 w 130"/>
                  <a:gd name="T61" fmla="*/ 47 h 70"/>
                  <a:gd name="T62" fmla="*/ 68 w 130"/>
                  <a:gd name="T63" fmla="*/ 27 h 70"/>
                  <a:gd name="T64" fmla="*/ 69 w 130"/>
                  <a:gd name="T65" fmla="*/ 30 h 70"/>
                  <a:gd name="T66" fmla="*/ 75 w 130"/>
                  <a:gd name="T67" fmla="*/ 26 h 70"/>
                  <a:gd name="T68" fmla="*/ 80 w 130"/>
                  <a:gd name="T69" fmla="*/ 30 h 70"/>
                  <a:gd name="T70" fmla="*/ 86 w 130"/>
                  <a:gd name="T71" fmla="*/ 26 h 70"/>
                  <a:gd name="T72" fmla="*/ 90 w 130"/>
                  <a:gd name="T73" fmla="*/ 28 h 70"/>
                  <a:gd name="T74" fmla="*/ 92 w 130"/>
                  <a:gd name="T75" fmla="*/ 35 h 70"/>
                  <a:gd name="T76" fmla="*/ 107 w 130"/>
                  <a:gd name="T77" fmla="*/ 47 h 70"/>
                  <a:gd name="T78" fmla="*/ 101 w 130"/>
                  <a:gd name="T79" fmla="*/ 46 h 70"/>
                  <a:gd name="T80" fmla="*/ 99 w 130"/>
                  <a:gd name="T81" fmla="*/ 19 h 70"/>
                  <a:gd name="T82" fmla="*/ 105 w 130"/>
                  <a:gd name="T83" fmla="*/ 40 h 70"/>
                  <a:gd name="T84" fmla="*/ 106 w 130"/>
                  <a:gd name="T85" fmla="*/ 43 h 70"/>
                  <a:gd name="T86" fmla="*/ 108 w 130"/>
                  <a:gd name="T87" fmla="*/ 42 h 70"/>
                  <a:gd name="T88" fmla="*/ 107 w 130"/>
                  <a:gd name="T89"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70">
                    <a:moveTo>
                      <a:pt x="0" y="0"/>
                    </a:moveTo>
                    <a:cubicBezTo>
                      <a:pt x="0" y="70"/>
                      <a:pt x="0" y="70"/>
                      <a:pt x="0" y="70"/>
                    </a:cubicBezTo>
                    <a:cubicBezTo>
                      <a:pt x="130" y="70"/>
                      <a:pt x="130" y="70"/>
                      <a:pt x="130" y="70"/>
                    </a:cubicBezTo>
                    <a:cubicBezTo>
                      <a:pt x="130" y="0"/>
                      <a:pt x="130" y="0"/>
                      <a:pt x="130" y="0"/>
                    </a:cubicBezTo>
                    <a:lnTo>
                      <a:pt x="0" y="0"/>
                    </a:lnTo>
                    <a:close/>
                    <a:moveTo>
                      <a:pt x="40" y="47"/>
                    </a:moveTo>
                    <a:cubicBezTo>
                      <a:pt x="34" y="47"/>
                      <a:pt x="34" y="47"/>
                      <a:pt x="34" y="47"/>
                    </a:cubicBezTo>
                    <a:cubicBezTo>
                      <a:pt x="34" y="36"/>
                      <a:pt x="34" y="36"/>
                      <a:pt x="34" y="36"/>
                    </a:cubicBezTo>
                    <a:cubicBezTo>
                      <a:pt x="34" y="34"/>
                      <a:pt x="34" y="33"/>
                      <a:pt x="34" y="32"/>
                    </a:cubicBezTo>
                    <a:cubicBezTo>
                      <a:pt x="33" y="31"/>
                      <a:pt x="32" y="31"/>
                      <a:pt x="31" y="31"/>
                    </a:cubicBezTo>
                    <a:cubicBezTo>
                      <a:pt x="30" y="31"/>
                      <a:pt x="30" y="31"/>
                      <a:pt x="29" y="32"/>
                    </a:cubicBezTo>
                    <a:cubicBezTo>
                      <a:pt x="28" y="32"/>
                      <a:pt x="28" y="33"/>
                      <a:pt x="27" y="34"/>
                    </a:cubicBezTo>
                    <a:cubicBezTo>
                      <a:pt x="27" y="47"/>
                      <a:pt x="27" y="47"/>
                      <a:pt x="27" y="47"/>
                    </a:cubicBezTo>
                    <a:cubicBezTo>
                      <a:pt x="22" y="47"/>
                      <a:pt x="22" y="47"/>
                      <a:pt x="22" y="47"/>
                    </a:cubicBezTo>
                    <a:cubicBezTo>
                      <a:pt x="22" y="19"/>
                      <a:pt x="22" y="19"/>
                      <a:pt x="22" y="19"/>
                    </a:cubicBezTo>
                    <a:cubicBezTo>
                      <a:pt x="27" y="19"/>
                      <a:pt x="27" y="19"/>
                      <a:pt x="27" y="19"/>
                    </a:cubicBezTo>
                    <a:cubicBezTo>
                      <a:pt x="27" y="29"/>
                      <a:pt x="27" y="29"/>
                      <a:pt x="27" y="29"/>
                    </a:cubicBezTo>
                    <a:cubicBezTo>
                      <a:pt x="28" y="29"/>
                      <a:pt x="28" y="29"/>
                      <a:pt x="28" y="29"/>
                    </a:cubicBezTo>
                    <a:cubicBezTo>
                      <a:pt x="28" y="28"/>
                      <a:pt x="29" y="28"/>
                      <a:pt x="30" y="27"/>
                    </a:cubicBezTo>
                    <a:cubicBezTo>
                      <a:pt x="31" y="27"/>
                      <a:pt x="32" y="26"/>
                      <a:pt x="33" y="26"/>
                    </a:cubicBezTo>
                    <a:cubicBezTo>
                      <a:pt x="35" y="26"/>
                      <a:pt x="35" y="27"/>
                      <a:pt x="36" y="27"/>
                    </a:cubicBezTo>
                    <a:cubicBezTo>
                      <a:pt x="37" y="27"/>
                      <a:pt x="38" y="27"/>
                      <a:pt x="38" y="28"/>
                    </a:cubicBezTo>
                    <a:cubicBezTo>
                      <a:pt x="39" y="29"/>
                      <a:pt x="39" y="30"/>
                      <a:pt x="39" y="31"/>
                    </a:cubicBezTo>
                    <a:cubicBezTo>
                      <a:pt x="40" y="32"/>
                      <a:pt x="40" y="33"/>
                      <a:pt x="40" y="35"/>
                    </a:cubicBezTo>
                    <a:lnTo>
                      <a:pt x="40" y="47"/>
                    </a:lnTo>
                    <a:close/>
                    <a:moveTo>
                      <a:pt x="56" y="47"/>
                    </a:moveTo>
                    <a:cubicBezTo>
                      <a:pt x="55" y="47"/>
                      <a:pt x="54" y="48"/>
                      <a:pt x="53" y="48"/>
                    </a:cubicBezTo>
                    <a:cubicBezTo>
                      <a:pt x="51" y="48"/>
                      <a:pt x="50" y="47"/>
                      <a:pt x="49" y="46"/>
                    </a:cubicBezTo>
                    <a:cubicBezTo>
                      <a:pt x="48" y="45"/>
                      <a:pt x="48" y="44"/>
                      <a:pt x="48" y="41"/>
                    </a:cubicBezTo>
                    <a:cubicBezTo>
                      <a:pt x="48" y="31"/>
                      <a:pt x="48" y="31"/>
                      <a:pt x="48" y="31"/>
                    </a:cubicBezTo>
                    <a:cubicBezTo>
                      <a:pt x="45" y="31"/>
                      <a:pt x="45" y="31"/>
                      <a:pt x="45" y="31"/>
                    </a:cubicBezTo>
                    <a:cubicBezTo>
                      <a:pt x="45" y="27"/>
                      <a:pt x="45" y="27"/>
                      <a:pt x="45" y="27"/>
                    </a:cubicBezTo>
                    <a:cubicBezTo>
                      <a:pt x="48" y="27"/>
                      <a:pt x="48" y="27"/>
                      <a:pt x="48" y="27"/>
                    </a:cubicBezTo>
                    <a:cubicBezTo>
                      <a:pt x="48" y="23"/>
                      <a:pt x="48" y="23"/>
                      <a:pt x="48" y="23"/>
                    </a:cubicBezTo>
                    <a:cubicBezTo>
                      <a:pt x="53" y="22"/>
                      <a:pt x="53" y="22"/>
                      <a:pt x="53" y="22"/>
                    </a:cubicBezTo>
                    <a:cubicBezTo>
                      <a:pt x="53" y="27"/>
                      <a:pt x="53" y="27"/>
                      <a:pt x="53" y="27"/>
                    </a:cubicBezTo>
                    <a:cubicBezTo>
                      <a:pt x="58" y="27"/>
                      <a:pt x="58" y="27"/>
                      <a:pt x="58" y="27"/>
                    </a:cubicBezTo>
                    <a:cubicBezTo>
                      <a:pt x="58" y="31"/>
                      <a:pt x="58" y="31"/>
                      <a:pt x="58" y="31"/>
                    </a:cubicBezTo>
                    <a:cubicBezTo>
                      <a:pt x="53" y="31"/>
                      <a:pt x="53" y="31"/>
                      <a:pt x="53" y="31"/>
                    </a:cubicBezTo>
                    <a:cubicBezTo>
                      <a:pt x="53" y="39"/>
                      <a:pt x="53" y="39"/>
                      <a:pt x="53" y="39"/>
                    </a:cubicBezTo>
                    <a:cubicBezTo>
                      <a:pt x="53" y="40"/>
                      <a:pt x="53" y="41"/>
                      <a:pt x="53" y="42"/>
                    </a:cubicBezTo>
                    <a:cubicBezTo>
                      <a:pt x="54" y="43"/>
                      <a:pt x="54" y="43"/>
                      <a:pt x="55" y="43"/>
                    </a:cubicBezTo>
                    <a:cubicBezTo>
                      <a:pt x="55" y="43"/>
                      <a:pt x="56" y="43"/>
                      <a:pt x="56" y="43"/>
                    </a:cubicBezTo>
                    <a:cubicBezTo>
                      <a:pt x="57" y="43"/>
                      <a:pt x="57" y="42"/>
                      <a:pt x="58" y="42"/>
                    </a:cubicBezTo>
                    <a:cubicBezTo>
                      <a:pt x="58" y="46"/>
                      <a:pt x="58" y="46"/>
                      <a:pt x="58" y="46"/>
                    </a:cubicBezTo>
                    <a:cubicBezTo>
                      <a:pt x="58" y="47"/>
                      <a:pt x="57" y="47"/>
                      <a:pt x="56" y="47"/>
                    </a:cubicBezTo>
                    <a:close/>
                    <a:moveTo>
                      <a:pt x="92" y="47"/>
                    </a:moveTo>
                    <a:cubicBezTo>
                      <a:pt x="87" y="47"/>
                      <a:pt x="87" y="47"/>
                      <a:pt x="87" y="47"/>
                    </a:cubicBezTo>
                    <a:cubicBezTo>
                      <a:pt x="87" y="36"/>
                      <a:pt x="87" y="36"/>
                      <a:pt x="87" y="36"/>
                    </a:cubicBezTo>
                    <a:cubicBezTo>
                      <a:pt x="87" y="34"/>
                      <a:pt x="87" y="33"/>
                      <a:pt x="86" y="32"/>
                    </a:cubicBezTo>
                    <a:cubicBezTo>
                      <a:pt x="86" y="31"/>
                      <a:pt x="85" y="31"/>
                      <a:pt x="84" y="31"/>
                    </a:cubicBezTo>
                    <a:cubicBezTo>
                      <a:pt x="83" y="31"/>
                      <a:pt x="82" y="31"/>
                      <a:pt x="82" y="32"/>
                    </a:cubicBezTo>
                    <a:cubicBezTo>
                      <a:pt x="81" y="32"/>
                      <a:pt x="81" y="33"/>
                      <a:pt x="81" y="34"/>
                    </a:cubicBezTo>
                    <a:cubicBezTo>
                      <a:pt x="81" y="47"/>
                      <a:pt x="81" y="47"/>
                      <a:pt x="81" y="47"/>
                    </a:cubicBezTo>
                    <a:cubicBezTo>
                      <a:pt x="75" y="47"/>
                      <a:pt x="75" y="47"/>
                      <a:pt x="75" y="47"/>
                    </a:cubicBezTo>
                    <a:cubicBezTo>
                      <a:pt x="75" y="36"/>
                      <a:pt x="75" y="36"/>
                      <a:pt x="75" y="36"/>
                    </a:cubicBezTo>
                    <a:cubicBezTo>
                      <a:pt x="75" y="34"/>
                      <a:pt x="75" y="33"/>
                      <a:pt x="75" y="32"/>
                    </a:cubicBezTo>
                    <a:cubicBezTo>
                      <a:pt x="74" y="31"/>
                      <a:pt x="74" y="31"/>
                      <a:pt x="73" y="31"/>
                    </a:cubicBezTo>
                    <a:cubicBezTo>
                      <a:pt x="72" y="31"/>
                      <a:pt x="71" y="31"/>
                      <a:pt x="70" y="32"/>
                    </a:cubicBezTo>
                    <a:cubicBezTo>
                      <a:pt x="70" y="32"/>
                      <a:pt x="69" y="33"/>
                      <a:pt x="69" y="34"/>
                    </a:cubicBezTo>
                    <a:cubicBezTo>
                      <a:pt x="69" y="47"/>
                      <a:pt x="69" y="47"/>
                      <a:pt x="69" y="47"/>
                    </a:cubicBezTo>
                    <a:cubicBezTo>
                      <a:pt x="64" y="47"/>
                      <a:pt x="64" y="47"/>
                      <a:pt x="64" y="47"/>
                    </a:cubicBezTo>
                    <a:cubicBezTo>
                      <a:pt x="64" y="27"/>
                      <a:pt x="64" y="27"/>
                      <a:pt x="64" y="27"/>
                    </a:cubicBezTo>
                    <a:cubicBezTo>
                      <a:pt x="68" y="27"/>
                      <a:pt x="68" y="27"/>
                      <a:pt x="68" y="27"/>
                    </a:cubicBezTo>
                    <a:cubicBezTo>
                      <a:pt x="69" y="30"/>
                      <a:pt x="69" y="30"/>
                      <a:pt x="69" y="30"/>
                    </a:cubicBezTo>
                    <a:cubicBezTo>
                      <a:pt x="69" y="30"/>
                      <a:pt x="69" y="30"/>
                      <a:pt x="69" y="30"/>
                    </a:cubicBezTo>
                    <a:cubicBezTo>
                      <a:pt x="69" y="29"/>
                      <a:pt x="70" y="28"/>
                      <a:pt x="71" y="27"/>
                    </a:cubicBezTo>
                    <a:cubicBezTo>
                      <a:pt x="72" y="27"/>
                      <a:pt x="73" y="26"/>
                      <a:pt x="75" y="26"/>
                    </a:cubicBezTo>
                    <a:cubicBezTo>
                      <a:pt x="76" y="26"/>
                      <a:pt x="77" y="27"/>
                      <a:pt x="78" y="27"/>
                    </a:cubicBezTo>
                    <a:cubicBezTo>
                      <a:pt x="79" y="28"/>
                      <a:pt x="79" y="29"/>
                      <a:pt x="80" y="30"/>
                    </a:cubicBezTo>
                    <a:cubicBezTo>
                      <a:pt x="80" y="29"/>
                      <a:pt x="81" y="28"/>
                      <a:pt x="82" y="27"/>
                    </a:cubicBezTo>
                    <a:cubicBezTo>
                      <a:pt x="83" y="27"/>
                      <a:pt x="84" y="26"/>
                      <a:pt x="86" y="26"/>
                    </a:cubicBezTo>
                    <a:cubicBezTo>
                      <a:pt x="87" y="26"/>
                      <a:pt x="88" y="27"/>
                      <a:pt x="89" y="27"/>
                    </a:cubicBezTo>
                    <a:cubicBezTo>
                      <a:pt x="89" y="27"/>
                      <a:pt x="90" y="28"/>
                      <a:pt x="90" y="28"/>
                    </a:cubicBezTo>
                    <a:cubicBezTo>
                      <a:pt x="91" y="29"/>
                      <a:pt x="91" y="30"/>
                      <a:pt x="92" y="31"/>
                    </a:cubicBezTo>
                    <a:cubicBezTo>
                      <a:pt x="92" y="32"/>
                      <a:pt x="92" y="33"/>
                      <a:pt x="92" y="35"/>
                    </a:cubicBezTo>
                    <a:lnTo>
                      <a:pt x="92" y="47"/>
                    </a:lnTo>
                    <a:close/>
                    <a:moveTo>
                      <a:pt x="107" y="47"/>
                    </a:moveTo>
                    <a:cubicBezTo>
                      <a:pt x="106" y="47"/>
                      <a:pt x="105" y="48"/>
                      <a:pt x="104" y="48"/>
                    </a:cubicBezTo>
                    <a:cubicBezTo>
                      <a:pt x="102" y="48"/>
                      <a:pt x="101" y="47"/>
                      <a:pt x="101" y="46"/>
                    </a:cubicBezTo>
                    <a:cubicBezTo>
                      <a:pt x="100" y="46"/>
                      <a:pt x="99" y="45"/>
                      <a:pt x="99" y="43"/>
                    </a:cubicBezTo>
                    <a:cubicBezTo>
                      <a:pt x="99" y="19"/>
                      <a:pt x="99" y="19"/>
                      <a:pt x="99" y="19"/>
                    </a:cubicBezTo>
                    <a:cubicBezTo>
                      <a:pt x="105" y="19"/>
                      <a:pt x="105" y="19"/>
                      <a:pt x="105" y="19"/>
                    </a:cubicBezTo>
                    <a:cubicBezTo>
                      <a:pt x="105" y="40"/>
                      <a:pt x="105" y="40"/>
                      <a:pt x="105" y="40"/>
                    </a:cubicBezTo>
                    <a:cubicBezTo>
                      <a:pt x="105" y="41"/>
                      <a:pt x="105" y="42"/>
                      <a:pt x="105" y="42"/>
                    </a:cubicBezTo>
                    <a:cubicBezTo>
                      <a:pt x="105" y="43"/>
                      <a:pt x="106" y="43"/>
                      <a:pt x="106" y="43"/>
                    </a:cubicBezTo>
                    <a:cubicBezTo>
                      <a:pt x="106" y="43"/>
                      <a:pt x="107" y="43"/>
                      <a:pt x="107" y="43"/>
                    </a:cubicBezTo>
                    <a:cubicBezTo>
                      <a:pt x="107" y="43"/>
                      <a:pt x="108" y="43"/>
                      <a:pt x="108" y="42"/>
                    </a:cubicBezTo>
                    <a:cubicBezTo>
                      <a:pt x="109" y="47"/>
                      <a:pt x="109" y="47"/>
                      <a:pt x="109" y="47"/>
                    </a:cubicBezTo>
                    <a:cubicBezTo>
                      <a:pt x="108" y="47"/>
                      <a:pt x="108" y="47"/>
                      <a:pt x="107" y="47"/>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grpSp>
      </p:grpSp>
      <p:grpSp>
        <p:nvGrpSpPr>
          <p:cNvPr id="90" name="组合 89"/>
          <p:cNvGrpSpPr/>
          <p:nvPr/>
        </p:nvGrpSpPr>
        <p:grpSpPr>
          <a:xfrm>
            <a:off x="4857750" y="3288030"/>
            <a:ext cx="1143000" cy="1143000"/>
            <a:chOff x="4857750" y="3790950"/>
            <a:chExt cx="1143000" cy="1143000"/>
          </a:xfrm>
          <a:solidFill>
            <a:srgbClr val="262626"/>
          </a:solidFill>
        </p:grpSpPr>
        <p:sp>
          <p:nvSpPr>
            <p:cNvPr id="91" name="菱形 90"/>
            <p:cNvSpPr/>
            <p:nvPr/>
          </p:nvSpPr>
          <p:spPr>
            <a:xfrm>
              <a:off x="4857750" y="3790950"/>
              <a:ext cx="1143000" cy="1143000"/>
            </a:xfrm>
            <a:prstGeom prst="diamond">
              <a:avLst/>
            </a:prstGeom>
            <a:noFill/>
            <a:ln w="571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grpSp>
          <p:nvGrpSpPr>
            <p:cNvPr id="92" name="组合 91"/>
            <p:cNvGrpSpPr/>
            <p:nvPr/>
          </p:nvGrpSpPr>
          <p:grpSpPr>
            <a:xfrm>
              <a:off x="5236098" y="4181475"/>
              <a:ext cx="322884" cy="323844"/>
              <a:chOff x="4896992" y="1889209"/>
              <a:chExt cx="464009" cy="465389"/>
            </a:xfrm>
            <a:grpFill/>
          </p:grpSpPr>
          <p:sp>
            <p:nvSpPr>
              <p:cNvPr id="93" name="Freeform 99"/>
              <p:cNvSpPr/>
              <p:nvPr/>
            </p:nvSpPr>
            <p:spPr bwMode="auto">
              <a:xfrm>
                <a:off x="5207712" y="2003830"/>
                <a:ext cx="136717" cy="107716"/>
              </a:xfrm>
              <a:custGeom>
                <a:avLst/>
                <a:gdLst>
                  <a:gd name="T0" fmla="*/ 0 w 50"/>
                  <a:gd name="T1" fmla="*/ 39 h 39"/>
                  <a:gd name="T2" fmla="*/ 16 w 50"/>
                  <a:gd name="T3" fmla="*/ 39 h 39"/>
                  <a:gd name="T4" fmla="*/ 50 w 50"/>
                  <a:gd name="T5" fmla="*/ 10 h 39"/>
                  <a:gd name="T6" fmla="*/ 45 w 50"/>
                  <a:gd name="T7" fmla="*/ 0 h 39"/>
                  <a:gd name="T8" fmla="*/ 0 w 50"/>
                  <a:gd name="T9" fmla="*/ 38 h 39"/>
                  <a:gd name="T10" fmla="*/ 0 w 50"/>
                  <a:gd name="T11" fmla="*/ 39 h 39"/>
                </a:gdLst>
                <a:ahLst/>
                <a:cxnLst>
                  <a:cxn ang="0">
                    <a:pos x="T0" y="T1"/>
                  </a:cxn>
                  <a:cxn ang="0">
                    <a:pos x="T2" y="T3"/>
                  </a:cxn>
                  <a:cxn ang="0">
                    <a:pos x="T4" y="T5"/>
                  </a:cxn>
                  <a:cxn ang="0">
                    <a:pos x="T6" y="T7"/>
                  </a:cxn>
                  <a:cxn ang="0">
                    <a:pos x="T8" y="T9"/>
                  </a:cxn>
                  <a:cxn ang="0">
                    <a:pos x="T10" y="T11"/>
                  </a:cxn>
                </a:cxnLst>
                <a:rect l="0" t="0" r="r" b="b"/>
                <a:pathLst>
                  <a:path w="50" h="39">
                    <a:moveTo>
                      <a:pt x="0" y="39"/>
                    </a:moveTo>
                    <a:cubicBezTo>
                      <a:pt x="16" y="39"/>
                      <a:pt x="16" y="39"/>
                      <a:pt x="16" y="39"/>
                    </a:cubicBezTo>
                    <a:cubicBezTo>
                      <a:pt x="50" y="10"/>
                      <a:pt x="50" y="10"/>
                      <a:pt x="50" y="10"/>
                    </a:cubicBezTo>
                    <a:cubicBezTo>
                      <a:pt x="48" y="7"/>
                      <a:pt x="46" y="3"/>
                      <a:pt x="45" y="0"/>
                    </a:cubicBezTo>
                    <a:cubicBezTo>
                      <a:pt x="0" y="38"/>
                      <a:pt x="0" y="38"/>
                      <a:pt x="0" y="38"/>
                    </a:cubicBezTo>
                    <a:lnTo>
                      <a:pt x="0" y="39"/>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94" name="Freeform 100"/>
              <p:cNvSpPr/>
              <p:nvPr/>
            </p:nvSpPr>
            <p:spPr bwMode="auto">
              <a:xfrm>
                <a:off x="5141425" y="1889209"/>
                <a:ext cx="35905" cy="38667"/>
              </a:xfrm>
              <a:custGeom>
                <a:avLst/>
                <a:gdLst>
                  <a:gd name="T0" fmla="*/ 0 w 13"/>
                  <a:gd name="T1" fmla="*/ 0 h 14"/>
                  <a:gd name="T2" fmla="*/ 0 w 13"/>
                  <a:gd name="T3" fmla="*/ 14 h 14"/>
                  <a:gd name="T4" fmla="*/ 13 w 13"/>
                  <a:gd name="T5" fmla="*/ 2 h 14"/>
                  <a:gd name="T6" fmla="*/ 0 w 13"/>
                  <a:gd name="T7" fmla="*/ 0 h 14"/>
                </a:gdLst>
                <a:ahLst/>
                <a:cxnLst>
                  <a:cxn ang="0">
                    <a:pos x="T0" y="T1"/>
                  </a:cxn>
                  <a:cxn ang="0">
                    <a:pos x="T2" y="T3"/>
                  </a:cxn>
                  <a:cxn ang="0">
                    <a:pos x="T4" y="T5"/>
                  </a:cxn>
                  <a:cxn ang="0">
                    <a:pos x="T6" y="T7"/>
                  </a:cxn>
                </a:cxnLst>
                <a:rect l="0" t="0" r="r" b="b"/>
                <a:pathLst>
                  <a:path w="13" h="14">
                    <a:moveTo>
                      <a:pt x="0" y="0"/>
                    </a:moveTo>
                    <a:cubicBezTo>
                      <a:pt x="0" y="14"/>
                      <a:pt x="0" y="14"/>
                      <a:pt x="0" y="14"/>
                    </a:cubicBezTo>
                    <a:cubicBezTo>
                      <a:pt x="13" y="2"/>
                      <a:pt x="13" y="2"/>
                      <a:pt x="13" y="2"/>
                    </a:cubicBezTo>
                    <a:cubicBezTo>
                      <a:pt x="9" y="1"/>
                      <a:pt x="4" y="1"/>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95" name="Freeform 101"/>
              <p:cNvSpPr/>
              <p:nvPr/>
            </p:nvSpPr>
            <p:spPr bwMode="auto">
              <a:xfrm>
                <a:off x="5286428" y="2056307"/>
                <a:ext cx="71811" cy="55239"/>
              </a:xfrm>
              <a:custGeom>
                <a:avLst/>
                <a:gdLst>
                  <a:gd name="T0" fmla="*/ 17 w 26"/>
                  <a:gd name="T1" fmla="*/ 20 h 20"/>
                  <a:gd name="T2" fmla="*/ 26 w 26"/>
                  <a:gd name="T3" fmla="*/ 12 h 20"/>
                  <a:gd name="T4" fmla="*/ 24 w 26"/>
                  <a:gd name="T5" fmla="*/ 0 h 20"/>
                  <a:gd name="T6" fmla="*/ 0 w 26"/>
                  <a:gd name="T7" fmla="*/ 20 h 20"/>
                  <a:gd name="T8" fmla="*/ 17 w 26"/>
                  <a:gd name="T9" fmla="*/ 20 h 20"/>
                </a:gdLst>
                <a:ahLst/>
                <a:cxnLst>
                  <a:cxn ang="0">
                    <a:pos x="T0" y="T1"/>
                  </a:cxn>
                  <a:cxn ang="0">
                    <a:pos x="T2" y="T3"/>
                  </a:cxn>
                  <a:cxn ang="0">
                    <a:pos x="T4" y="T5"/>
                  </a:cxn>
                  <a:cxn ang="0">
                    <a:pos x="T6" y="T7"/>
                  </a:cxn>
                  <a:cxn ang="0">
                    <a:pos x="T8" y="T9"/>
                  </a:cxn>
                </a:cxnLst>
                <a:rect l="0" t="0" r="r" b="b"/>
                <a:pathLst>
                  <a:path w="26" h="20">
                    <a:moveTo>
                      <a:pt x="17" y="20"/>
                    </a:moveTo>
                    <a:cubicBezTo>
                      <a:pt x="26" y="12"/>
                      <a:pt x="26" y="12"/>
                      <a:pt x="26" y="12"/>
                    </a:cubicBezTo>
                    <a:cubicBezTo>
                      <a:pt x="26" y="8"/>
                      <a:pt x="25" y="4"/>
                      <a:pt x="24" y="0"/>
                    </a:cubicBezTo>
                    <a:cubicBezTo>
                      <a:pt x="0" y="20"/>
                      <a:pt x="0" y="20"/>
                      <a:pt x="0" y="20"/>
                    </a:cubicBezTo>
                    <a:lnTo>
                      <a:pt x="17" y="2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96" name="Freeform 102"/>
              <p:cNvSpPr/>
              <p:nvPr/>
            </p:nvSpPr>
            <p:spPr bwMode="auto">
              <a:xfrm>
                <a:off x="5141425" y="1927876"/>
                <a:ext cx="139479" cy="139479"/>
              </a:xfrm>
              <a:custGeom>
                <a:avLst/>
                <a:gdLst>
                  <a:gd name="T0" fmla="*/ 42 w 51"/>
                  <a:gd name="T1" fmla="*/ 0 h 51"/>
                  <a:gd name="T2" fmla="*/ 0 w 51"/>
                  <a:gd name="T3" fmla="*/ 37 h 51"/>
                  <a:gd name="T4" fmla="*/ 0 w 51"/>
                  <a:gd name="T5" fmla="*/ 51 h 51"/>
                  <a:gd name="T6" fmla="*/ 51 w 51"/>
                  <a:gd name="T7" fmla="*/ 7 h 51"/>
                  <a:gd name="T8" fmla="*/ 42 w 51"/>
                  <a:gd name="T9" fmla="*/ 0 h 51"/>
                </a:gdLst>
                <a:ahLst/>
                <a:cxnLst>
                  <a:cxn ang="0">
                    <a:pos x="T0" y="T1"/>
                  </a:cxn>
                  <a:cxn ang="0">
                    <a:pos x="T2" y="T3"/>
                  </a:cxn>
                  <a:cxn ang="0">
                    <a:pos x="T4" y="T5"/>
                  </a:cxn>
                  <a:cxn ang="0">
                    <a:pos x="T6" y="T7"/>
                  </a:cxn>
                  <a:cxn ang="0">
                    <a:pos x="T8" y="T9"/>
                  </a:cxn>
                </a:cxnLst>
                <a:rect l="0" t="0" r="r" b="b"/>
                <a:pathLst>
                  <a:path w="51" h="51">
                    <a:moveTo>
                      <a:pt x="42" y="0"/>
                    </a:moveTo>
                    <a:cubicBezTo>
                      <a:pt x="0" y="37"/>
                      <a:pt x="0" y="37"/>
                      <a:pt x="0" y="37"/>
                    </a:cubicBezTo>
                    <a:cubicBezTo>
                      <a:pt x="0" y="51"/>
                      <a:pt x="0" y="51"/>
                      <a:pt x="0" y="51"/>
                    </a:cubicBezTo>
                    <a:cubicBezTo>
                      <a:pt x="51" y="7"/>
                      <a:pt x="51" y="7"/>
                      <a:pt x="51" y="7"/>
                    </a:cubicBezTo>
                    <a:cubicBezTo>
                      <a:pt x="48" y="4"/>
                      <a:pt x="45" y="2"/>
                      <a:pt x="42"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97" name="Freeform 103"/>
              <p:cNvSpPr/>
              <p:nvPr/>
            </p:nvSpPr>
            <p:spPr bwMode="auto">
              <a:xfrm>
                <a:off x="5141425" y="1903019"/>
                <a:ext cx="92526" cy="92526"/>
              </a:xfrm>
              <a:custGeom>
                <a:avLst/>
                <a:gdLst>
                  <a:gd name="T0" fmla="*/ 23 w 34"/>
                  <a:gd name="T1" fmla="*/ 0 h 34"/>
                  <a:gd name="T2" fmla="*/ 0 w 34"/>
                  <a:gd name="T3" fmla="*/ 20 h 34"/>
                  <a:gd name="T4" fmla="*/ 0 w 34"/>
                  <a:gd name="T5" fmla="*/ 34 h 34"/>
                  <a:gd name="T6" fmla="*/ 34 w 34"/>
                  <a:gd name="T7" fmla="*/ 5 h 34"/>
                  <a:gd name="T8" fmla="*/ 23 w 34"/>
                  <a:gd name="T9" fmla="*/ 0 h 34"/>
                </a:gdLst>
                <a:ahLst/>
                <a:cxnLst>
                  <a:cxn ang="0">
                    <a:pos x="T0" y="T1"/>
                  </a:cxn>
                  <a:cxn ang="0">
                    <a:pos x="T2" y="T3"/>
                  </a:cxn>
                  <a:cxn ang="0">
                    <a:pos x="T4" y="T5"/>
                  </a:cxn>
                  <a:cxn ang="0">
                    <a:pos x="T6" y="T7"/>
                  </a:cxn>
                  <a:cxn ang="0">
                    <a:pos x="T8" y="T9"/>
                  </a:cxn>
                </a:cxnLst>
                <a:rect l="0" t="0" r="r" b="b"/>
                <a:pathLst>
                  <a:path w="34" h="34">
                    <a:moveTo>
                      <a:pt x="23" y="0"/>
                    </a:moveTo>
                    <a:cubicBezTo>
                      <a:pt x="0" y="20"/>
                      <a:pt x="0" y="20"/>
                      <a:pt x="0" y="20"/>
                    </a:cubicBezTo>
                    <a:cubicBezTo>
                      <a:pt x="0" y="34"/>
                      <a:pt x="0" y="34"/>
                      <a:pt x="0" y="34"/>
                    </a:cubicBezTo>
                    <a:cubicBezTo>
                      <a:pt x="34" y="5"/>
                      <a:pt x="34" y="5"/>
                      <a:pt x="34" y="5"/>
                    </a:cubicBezTo>
                    <a:cubicBezTo>
                      <a:pt x="31" y="3"/>
                      <a:pt x="27" y="1"/>
                      <a:pt x="23"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98" name="Freeform 104"/>
              <p:cNvSpPr/>
              <p:nvPr/>
            </p:nvSpPr>
            <p:spPr bwMode="auto">
              <a:xfrm>
                <a:off x="5141425" y="1962401"/>
                <a:ext cx="175384" cy="149146"/>
              </a:xfrm>
              <a:custGeom>
                <a:avLst/>
                <a:gdLst>
                  <a:gd name="T0" fmla="*/ 64 w 64"/>
                  <a:gd name="T1" fmla="*/ 8 h 54"/>
                  <a:gd name="T2" fmla="*/ 57 w 64"/>
                  <a:gd name="T3" fmla="*/ 0 h 54"/>
                  <a:gd name="T4" fmla="*/ 0 w 64"/>
                  <a:gd name="T5" fmla="*/ 49 h 54"/>
                  <a:gd name="T6" fmla="*/ 0 w 64"/>
                  <a:gd name="T7" fmla="*/ 54 h 54"/>
                  <a:gd name="T8" fmla="*/ 11 w 64"/>
                  <a:gd name="T9" fmla="*/ 54 h 54"/>
                  <a:gd name="T10" fmla="*/ 64 w 64"/>
                  <a:gd name="T11" fmla="*/ 8 h 54"/>
                </a:gdLst>
                <a:ahLst/>
                <a:cxnLst>
                  <a:cxn ang="0">
                    <a:pos x="T0" y="T1"/>
                  </a:cxn>
                  <a:cxn ang="0">
                    <a:pos x="T2" y="T3"/>
                  </a:cxn>
                  <a:cxn ang="0">
                    <a:pos x="T4" y="T5"/>
                  </a:cxn>
                  <a:cxn ang="0">
                    <a:pos x="T6" y="T7"/>
                  </a:cxn>
                  <a:cxn ang="0">
                    <a:pos x="T8" y="T9"/>
                  </a:cxn>
                  <a:cxn ang="0">
                    <a:pos x="T10" y="T11"/>
                  </a:cxn>
                </a:cxnLst>
                <a:rect l="0" t="0" r="r" b="b"/>
                <a:pathLst>
                  <a:path w="64" h="54">
                    <a:moveTo>
                      <a:pt x="64" y="8"/>
                    </a:moveTo>
                    <a:cubicBezTo>
                      <a:pt x="62" y="5"/>
                      <a:pt x="59" y="2"/>
                      <a:pt x="57" y="0"/>
                    </a:cubicBezTo>
                    <a:cubicBezTo>
                      <a:pt x="0" y="49"/>
                      <a:pt x="0" y="49"/>
                      <a:pt x="0" y="49"/>
                    </a:cubicBezTo>
                    <a:cubicBezTo>
                      <a:pt x="0" y="54"/>
                      <a:pt x="0" y="54"/>
                      <a:pt x="0" y="54"/>
                    </a:cubicBezTo>
                    <a:cubicBezTo>
                      <a:pt x="11" y="54"/>
                      <a:pt x="11" y="54"/>
                      <a:pt x="11" y="54"/>
                    </a:cubicBezTo>
                    <a:lnTo>
                      <a:pt x="64" y="8"/>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99" name="Freeform 105"/>
              <p:cNvSpPr/>
              <p:nvPr/>
            </p:nvSpPr>
            <p:spPr bwMode="auto">
              <a:xfrm>
                <a:off x="4896992" y="1889209"/>
                <a:ext cx="222337" cy="375626"/>
              </a:xfrm>
              <a:custGeom>
                <a:avLst/>
                <a:gdLst>
                  <a:gd name="T0" fmla="*/ 81 w 81"/>
                  <a:gd name="T1" fmla="*/ 83 h 137"/>
                  <a:gd name="T2" fmla="*/ 81 w 81"/>
                  <a:gd name="T3" fmla="*/ 0 h 137"/>
                  <a:gd name="T4" fmla="*/ 0 w 81"/>
                  <a:gd name="T5" fmla="*/ 85 h 137"/>
                  <a:gd name="T6" fmla="*/ 18 w 81"/>
                  <a:gd name="T7" fmla="*/ 137 h 137"/>
                  <a:gd name="T8" fmla="*/ 81 w 81"/>
                  <a:gd name="T9" fmla="*/ 83 h 137"/>
                </a:gdLst>
                <a:ahLst/>
                <a:cxnLst>
                  <a:cxn ang="0">
                    <a:pos x="T0" y="T1"/>
                  </a:cxn>
                  <a:cxn ang="0">
                    <a:pos x="T2" y="T3"/>
                  </a:cxn>
                  <a:cxn ang="0">
                    <a:pos x="T4" y="T5"/>
                  </a:cxn>
                  <a:cxn ang="0">
                    <a:pos x="T6" y="T7"/>
                  </a:cxn>
                  <a:cxn ang="0">
                    <a:pos x="T8" y="T9"/>
                  </a:cxn>
                </a:cxnLst>
                <a:rect l="0" t="0" r="r" b="b"/>
                <a:pathLst>
                  <a:path w="81" h="137">
                    <a:moveTo>
                      <a:pt x="81" y="83"/>
                    </a:moveTo>
                    <a:cubicBezTo>
                      <a:pt x="81" y="0"/>
                      <a:pt x="81" y="0"/>
                      <a:pt x="81" y="0"/>
                    </a:cubicBezTo>
                    <a:cubicBezTo>
                      <a:pt x="36" y="3"/>
                      <a:pt x="0" y="39"/>
                      <a:pt x="0" y="85"/>
                    </a:cubicBezTo>
                    <a:cubicBezTo>
                      <a:pt x="0" y="105"/>
                      <a:pt x="7" y="123"/>
                      <a:pt x="18" y="137"/>
                    </a:cubicBezTo>
                    <a:lnTo>
                      <a:pt x="81" y="83"/>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00" name="Freeform 106"/>
              <p:cNvSpPr/>
              <p:nvPr/>
            </p:nvSpPr>
            <p:spPr bwMode="auto">
              <a:xfrm>
                <a:off x="4960517" y="2133642"/>
                <a:ext cx="400484" cy="220956"/>
              </a:xfrm>
              <a:custGeom>
                <a:avLst/>
                <a:gdLst>
                  <a:gd name="T0" fmla="*/ 63 w 146"/>
                  <a:gd name="T1" fmla="*/ 0 h 81"/>
                  <a:gd name="T2" fmla="*/ 0 w 146"/>
                  <a:gd name="T3" fmla="*/ 54 h 81"/>
                  <a:gd name="T4" fmla="*/ 62 w 146"/>
                  <a:gd name="T5" fmla="*/ 81 h 81"/>
                  <a:gd name="T6" fmla="*/ 146 w 146"/>
                  <a:gd name="T7" fmla="*/ 0 h 81"/>
                  <a:gd name="T8" fmla="*/ 63 w 146"/>
                  <a:gd name="T9" fmla="*/ 0 h 81"/>
                </a:gdLst>
                <a:ahLst/>
                <a:cxnLst>
                  <a:cxn ang="0">
                    <a:pos x="T0" y="T1"/>
                  </a:cxn>
                  <a:cxn ang="0">
                    <a:pos x="T2" y="T3"/>
                  </a:cxn>
                  <a:cxn ang="0">
                    <a:pos x="T4" y="T5"/>
                  </a:cxn>
                  <a:cxn ang="0">
                    <a:pos x="T6" y="T7"/>
                  </a:cxn>
                  <a:cxn ang="0">
                    <a:pos x="T8" y="T9"/>
                  </a:cxn>
                </a:cxnLst>
                <a:rect l="0" t="0" r="r" b="b"/>
                <a:pathLst>
                  <a:path w="146" h="81">
                    <a:moveTo>
                      <a:pt x="63" y="0"/>
                    </a:moveTo>
                    <a:cubicBezTo>
                      <a:pt x="0" y="54"/>
                      <a:pt x="0" y="54"/>
                      <a:pt x="0" y="54"/>
                    </a:cubicBezTo>
                    <a:cubicBezTo>
                      <a:pt x="16" y="70"/>
                      <a:pt x="37" y="81"/>
                      <a:pt x="62" y="81"/>
                    </a:cubicBezTo>
                    <a:cubicBezTo>
                      <a:pt x="107" y="81"/>
                      <a:pt x="144" y="45"/>
                      <a:pt x="146" y="0"/>
                    </a:cubicBezTo>
                    <a:lnTo>
                      <a:pt x="63"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grpSp>
      </p:grpSp>
      <p:grpSp>
        <p:nvGrpSpPr>
          <p:cNvPr id="101" name="组合 100"/>
          <p:cNvGrpSpPr/>
          <p:nvPr/>
        </p:nvGrpSpPr>
        <p:grpSpPr>
          <a:xfrm>
            <a:off x="4857750" y="1744980"/>
            <a:ext cx="1143000" cy="1143000"/>
            <a:chOff x="4857750" y="2247900"/>
            <a:chExt cx="1143000" cy="1143000"/>
          </a:xfrm>
          <a:solidFill>
            <a:srgbClr val="262626"/>
          </a:solidFill>
        </p:grpSpPr>
        <p:sp>
          <p:nvSpPr>
            <p:cNvPr id="102" name="菱形 101"/>
            <p:cNvSpPr/>
            <p:nvPr/>
          </p:nvSpPr>
          <p:spPr>
            <a:xfrm>
              <a:off x="4857750" y="2247900"/>
              <a:ext cx="1143000" cy="1143000"/>
            </a:xfrm>
            <a:prstGeom prst="diamond">
              <a:avLst/>
            </a:prstGeom>
            <a:noFill/>
            <a:ln w="571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grpSp>
          <p:nvGrpSpPr>
            <p:cNvPr id="103" name="组合 102"/>
            <p:cNvGrpSpPr/>
            <p:nvPr/>
          </p:nvGrpSpPr>
          <p:grpSpPr>
            <a:xfrm>
              <a:off x="5231295" y="2618729"/>
              <a:ext cx="394954" cy="363242"/>
              <a:chOff x="10628051" y="3169376"/>
              <a:chExt cx="567582" cy="522010"/>
            </a:xfrm>
            <a:grpFill/>
          </p:grpSpPr>
          <p:sp>
            <p:nvSpPr>
              <p:cNvPr id="104" name="Freeform 165"/>
              <p:cNvSpPr>
                <a:spLocks noEditPoints="1"/>
              </p:cNvSpPr>
              <p:nvPr/>
            </p:nvSpPr>
            <p:spPr bwMode="auto">
              <a:xfrm>
                <a:off x="10628051" y="3504953"/>
                <a:ext cx="189194" cy="64906"/>
              </a:xfrm>
              <a:custGeom>
                <a:avLst/>
                <a:gdLst>
                  <a:gd name="T0" fmla="*/ 66 w 69"/>
                  <a:gd name="T1" fmla="*/ 10 h 24"/>
                  <a:gd name="T2" fmla="*/ 35 w 69"/>
                  <a:gd name="T3" fmla="*/ 0 h 24"/>
                  <a:gd name="T4" fmla="*/ 3 w 69"/>
                  <a:gd name="T5" fmla="*/ 10 h 24"/>
                  <a:gd name="T6" fmla="*/ 34 w 69"/>
                  <a:gd name="T7" fmla="*/ 24 h 24"/>
                  <a:gd name="T8" fmla="*/ 66 w 69"/>
                  <a:gd name="T9" fmla="*/ 10 h 24"/>
                  <a:gd name="T10" fmla="*/ 35 w 69"/>
                  <a:gd name="T11" fmla="*/ 19 h 24"/>
                  <a:gd name="T12" fmla="*/ 11 w 69"/>
                  <a:gd name="T13" fmla="*/ 9 h 24"/>
                  <a:gd name="T14" fmla="*/ 35 w 69"/>
                  <a:gd name="T15" fmla="*/ 2 h 24"/>
                  <a:gd name="T16" fmla="*/ 58 w 69"/>
                  <a:gd name="T17" fmla="*/ 9 h 24"/>
                  <a:gd name="T18" fmla="*/ 35 w 69"/>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4">
                    <a:moveTo>
                      <a:pt x="66" y="10"/>
                    </a:moveTo>
                    <a:cubicBezTo>
                      <a:pt x="63" y="3"/>
                      <a:pt x="49" y="0"/>
                      <a:pt x="35" y="0"/>
                    </a:cubicBezTo>
                    <a:cubicBezTo>
                      <a:pt x="21" y="0"/>
                      <a:pt x="6" y="4"/>
                      <a:pt x="3" y="10"/>
                    </a:cubicBezTo>
                    <a:cubicBezTo>
                      <a:pt x="0" y="16"/>
                      <a:pt x="14" y="24"/>
                      <a:pt x="34" y="24"/>
                    </a:cubicBezTo>
                    <a:cubicBezTo>
                      <a:pt x="55" y="24"/>
                      <a:pt x="69" y="16"/>
                      <a:pt x="66" y="10"/>
                    </a:cubicBezTo>
                    <a:close/>
                    <a:moveTo>
                      <a:pt x="35" y="19"/>
                    </a:moveTo>
                    <a:cubicBezTo>
                      <a:pt x="20" y="19"/>
                      <a:pt x="9" y="13"/>
                      <a:pt x="11" y="9"/>
                    </a:cubicBezTo>
                    <a:cubicBezTo>
                      <a:pt x="13" y="5"/>
                      <a:pt x="24" y="2"/>
                      <a:pt x="35" y="2"/>
                    </a:cubicBezTo>
                    <a:cubicBezTo>
                      <a:pt x="46" y="2"/>
                      <a:pt x="57" y="5"/>
                      <a:pt x="58" y="9"/>
                    </a:cubicBezTo>
                    <a:cubicBezTo>
                      <a:pt x="60" y="13"/>
                      <a:pt x="50" y="19"/>
                      <a:pt x="35" y="1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05" name="Freeform 166"/>
              <p:cNvSpPr/>
              <p:nvPr/>
            </p:nvSpPr>
            <p:spPr bwMode="auto">
              <a:xfrm>
                <a:off x="10760625" y="3556049"/>
                <a:ext cx="48334" cy="27620"/>
              </a:xfrm>
              <a:custGeom>
                <a:avLst/>
                <a:gdLst>
                  <a:gd name="T0" fmla="*/ 10 w 35"/>
                  <a:gd name="T1" fmla="*/ 0 h 20"/>
                  <a:gd name="T2" fmla="*/ 35 w 35"/>
                  <a:gd name="T3" fmla="*/ 8 h 20"/>
                  <a:gd name="T4" fmla="*/ 20 w 35"/>
                  <a:gd name="T5" fmla="*/ 20 h 20"/>
                  <a:gd name="T6" fmla="*/ 0 w 35"/>
                  <a:gd name="T7" fmla="*/ 4 h 20"/>
                  <a:gd name="T8" fmla="*/ 10 w 35"/>
                  <a:gd name="T9" fmla="*/ 0 h 20"/>
                </a:gdLst>
                <a:ahLst/>
                <a:cxnLst>
                  <a:cxn ang="0">
                    <a:pos x="T0" y="T1"/>
                  </a:cxn>
                  <a:cxn ang="0">
                    <a:pos x="T2" y="T3"/>
                  </a:cxn>
                  <a:cxn ang="0">
                    <a:pos x="T4" y="T5"/>
                  </a:cxn>
                  <a:cxn ang="0">
                    <a:pos x="T6" y="T7"/>
                  </a:cxn>
                  <a:cxn ang="0">
                    <a:pos x="T8" y="T9"/>
                  </a:cxn>
                </a:cxnLst>
                <a:rect l="0" t="0" r="r" b="b"/>
                <a:pathLst>
                  <a:path w="35" h="20">
                    <a:moveTo>
                      <a:pt x="10" y="0"/>
                    </a:moveTo>
                    <a:lnTo>
                      <a:pt x="35" y="8"/>
                    </a:lnTo>
                    <a:lnTo>
                      <a:pt x="20" y="20"/>
                    </a:lnTo>
                    <a:lnTo>
                      <a:pt x="0" y="4"/>
                    </a:lnTo>
                    <a:lnTo>
                      <a:pt x="10"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06" name="Freeform 167"/>
              <p:cNvSpPr>
                <a:spLocks noEditPoints="1"/>
              </p:cNvSpPr>
              <p:nvPr/>
            </p:nvSpPr>
            <p:spPr bwMode="auto">
              <a:xfrm>
                <a:off x="11003677" y="3504953"/>
                <a:ext cx="191956" cy="64906"/>
              </a:xfrm>
              <a:custGeom>
                <a:avLst/>
                <a:gdLst>
                  <a:gd name="T0" fmla="*/ 66 w 70"/>
                  <a:gd name="T1" fmla="*/ 10 h 24"/>
                  <a:gd name="T2" fmla="*/ 35 w 70"/>
                  <a:gd name="T3" fmla="*/ 0 h 24"/>
                  <a:gd name="T4" fmla="*/ 3 w 70"/>
                  <a:gd name="T5" fmla="*/ 10 h 24"/>
                  <a:gd name="T6" fmla="*/ 35 w 70"/>
                  <a:gd name="T7" fmla="*/ 24 h 24"/>
                  <a:gd name="T8" fmla="*/ 66 w 70"/>
                  <a:gd name="T9" fmla="*/ 10 h 24"/>
                  <a:gd name="T10" fmla="*/ 35 w 70"/>
                  <a:gd name="T11" fmla="*/ 19 h 24"/>
                  <a:gd name="T12" fmla="*/ 11 w 70"/>
                  <a:gd name="T13" fmla="*/ 9 h 24"/>
                  <a:gd name="T14" fmla="*/ 35 w 70"/>
                  <a:gd name="T15" fmla="*/ 2 h 24"/>
                  <a:gd name="T16" fmla="*/ 58 w 70"/>
                  <a:gd name="T17" fmla="*/ 9 h 24"/>
                  <a:gd name="T18" fmla="*/ 35 w 70"/>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4">
                    <a:moveTo>
                      <a:pt x="66" y="10"/>
                    </a:moveTo>
                    <a:cubicBezTo>
                      <a:pt x="63" y="4"/>
                      <a:pt x="49" y="0"/>
                      <a:pt x="35" y="0"/>
                    </a:cubicBezTo>
                    <a:cubicBezTo>
                      <a:pt x="21" y="0"/>
                      <a:pt x="7" y="3"/>
                      <a:pt x="3" y="10"/>
                    </a:cubicBezTo>
                    <a:cubicBezTo>
                      <a:pt x="0" y="16"/>
                      <a:pt x="14" y="24"/>
                      <a:pt x="35" y="24"/>
                    </a:cubicBezTo>
                    <a:cubicBezTo>
                      <a:pt x="56" y="24"/>
                      <a:pt x="70" y="16"/>
                      <a:pt x="66" y="10"/>
                    </a:cubicBezTo>
                    <a:close/>
                    <a:moveTo>
                      <a:pt x="35" y="19"/>
                    </a:moveTo>
                    <a:cubicBezTo>
                      <a:pt x="20" y="19"/>
                      <a:pt x="9" y="13"/>
                      <a:pt x="11" y="9"/>
                    </a:cubicBezTo>
                    <a:cubicBezTo>
                      <a:pt x="13" y="5"/>
                      <a:pt x="23" y="2"/>
                      <a:pt x="35" y="2"/>
                    </a:cubicBezTo>
                    <a:cubicBezTo>
                      <a:pt x="46" y="2"/>
                      <a:pt x="56" y="5"/>
                      <a:pt x="58" y="9"/>
                    </a:cubicBezTo>
                    <a:cubicBezTo>
                      <a:pt x="60" y="13"/>
                      <a:pt x="50" y="19"/>
                      <a:pt x="35" y="1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07" name="Freeform 168"/>
              <p:cNvSpPr/>
              <p:nvPr/>
            </p:nvSpPr>
            <p:spPr bwMode="auto">
              <a:xfrm>
                <a:off x="11014724" y="3556049"/>
                <a:ext cx="46953" cy="27620"/>
              </a:xfrm>
              <a:custGeom>
                <a:avLst/>
                <a:gdLst>
                  <a:gd name="T0" fmla="*/ 24 w 34"/>
                  <a:gd name="T1" fmla="*/ 0 h 20"/>
                  <a:gd name="T2" fmla="*/ 0 w 34"/>
                  <a:gd name="T3" fmla="*/ 8 h 20"/>
                  <a:gd name="T4" fmla="*/ 14 w 34"/>
                  <a:gd name="T5" fmla="*/ 20 h 20"/>
                  <a:gd name="T6" fmla="*/ 34 w 34"/>
                  <a:gd name="T7" fmla="*/ 4 h 20"/>
                  <a:gd name="T8" fmla="*/ 24 w 34"/>
                  <a:gd name="T9" fmla="*/ 0 h 20"/>
                </a:gdLst>
                <a:ahLst/>
                <a:cxnLst>
                  <a:cxn ang="0">
                    <a:pos x="T0" y="T1"/>
                  </a:cxn>
                  <a:cxn ang="0">
                    <a:pos x="T2" y="T3"/>
                  </a:cxn>
                  <a:cxn ang="0">
                    <a:pos x="T4" y="T5"/>
                  </a:cxn>
                  <a:cxn ang="0">
                    <a:pos x="T6" y="T7"/>
                  </a:cxn>
                  <a:cxn ang="0">
                    <a:pos x="T8" y="T9"/>
                  </a:cxn>
                </a:cxnLst>
                <a:rect l="0" t="0" r="r" b="b"/>
                <a:pathLst>
                  <a:path w="34" h="20">
                    <a:moveTo>
                      <a:pt x="24" y="0"/>
                    </a:moveTo>
                    <a:lnTo>
                      <a:pt x="0" y="8"/>
                    </a:lnTo>
                    <a:lnTo>
                      <a:pt x="14" y="20"/>
                    </a:lnTo>
                    <a:lnTo>
                      <a:pt x="34" y="4"/>
                    </a:lnTo>
                    <a:lnTo>
                      <a:pt x="2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08" name="Freeform 169"/>
              <p:cNvSpPr>
                <a:spLocks noEditPoints="1"/>
              </p:cNvSpPr>
              <p:nvPr/>
            </p:nvSpPr>
            <p:spPr bwMode="auto">
              <a:xfrm>
                <a:off x="10724719" y="3550526"/>
                <a:ext cx="372864" cy="140860"/>
              </a:xfrm>
              <a:custGeom>
                <a:avLst/>
                <a:gdLst>
                  <a:gd name="T0" fmla="*/ 129 w 136"/>
                  <a:gd name="T1" fmla="*/ 21 h 51"/>
                  <a:gd name="T2" fmla="*/ 69 w 136"/>
                  <a:gd name="T3" fmla="*/ 0 h 51"/>
                  <a:gd name="T4" fmla="*/ 7 w 136"/>
                  <a:gd name="T5" fmla="*/ 21 h 51"/>
                  <a:gd name="T6" fmla="*/ 68 w 136"/>
                  <a:gd name="T7" fmla="*/ 51 h 51"/>
                  <a:gd name="T8" fmla="*/ 129 w 136"/>
                  <a:gd name="T9" fmla="*/ 21 h 51"/>
                  <a:gd name="T10" fmla="*/ 68 w 136"/>
                  <a:gd name="T11" fmla="*/ 39 h 51"/>
                  <a:gd name="T12" fmla="*/ 22 w 136"/>
                  <a:gd name="T13" fmla="*/ 19 h 51"/>
                  <a:gd name="T14" fmla="*/ 69 w 136"/>
                  <a:gd name="T15" fmla="*/ 5 h 51"/>
                  <a:gd name="T16" fmla="*/ 115 w 136"/>
                  <a:gd name="T17" fmla="*/ 19 h 51"/>
                  <a:gd name="T18" fmla="*/ 68 w 136"/>
                  <a:gd name="T1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1">
                    <a:moveTo>
                      <a:pt x="129" y="21"/>
                    </a:moveTo>
                    <a:cubicBezTo>
                      <a:pt x="123" y="8"/>
                      <a:pt x="96" y="0"/>
                      <a:pt x="69" y="0"/>
                    </a:cubicBezTo>
                    <a:cubicBezTo>
                      <a:pt x="41" y="0"/>
                      <a:pt x="13" y="8"/>
                      <a:pt x="7" y="21"/>
                    </a:cubicBezTo>
                    <a:cubicBezTo>
                      <a:pt x="0" y="33"/>
                      <a:pt x="28" y="51"/>
                      <a:pt x="68" y="51"/>
                    </a:cubicBezTo>
                    <a:cubicBezTo>
                      <a:pt x="108" y="51"/>
                      <a:pt x="136" y="33"/>
                      <a:pt x="129" y="21"/>
                    </a:cubicBezTo>
                    <a:close/>
                    <a:moveTo>
                      <a:pt x="68" y="39"/>
                    </a:moveTo>
                    <a:cubicBezTo>
                      <a:pt x="39" y="39"/>
                      <a:pt x="19" y="28"/>
                      <a:pt x="22" y="19"/>
                    </a:cubicBezTo>
                    <a:cubicBezTo>
                      <a:pt x="26" y="10"/>
                      <a:pt x="47" y="5"/>
                      <a:pt x="69" y="5"/>
                    </a:cubicBezTo>
                    <a:cubicBezTo>
                      <a:pt x="91" y="5"/>
                      <a:pt x="111" y="10"/>
                      <a:pt x="115" y="19"/>
                    </a:cubicBezTo>
                    <a:cubicBezTo>
                      <a:pt x="118" y="28"/>
                      <a:pt x="98" y="39"/>
                      <a:pt x="68" y="3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09" name="Freeform 170"/>
              <p:cNvSpPr/>
              <p:nvPr/>
            </p:nvSpPr>
            <p:spPr bwMode="auto">
              <a:xfrm>
                <a:off x="10855912"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0" name="Freeform 171"/>
              <p:cNvSpPr/>
              <p:nvPr/>
            </p:nvSpPr>
            <p:spPr bwMode="auto">
              <a:xfrm>
                <a:off x="10913913"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1" name="Oval 172"/>
              <p:cNvSpPr>
                <a:spLocks noChangeArrowheads="1"/>
              </p:cNvSpPr>
              <p:nvPr/>
            </p:nvSpPr>
            <p:spPr bwMode="auto">
              <a:xfrm>
                <a:off x="10875246" y="3169376"/>
                <a:ext cx="71811" cy="85621"/>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2" name="Rectangle 173"/>
              <p:cNvSpPr>
                <a:spLocks noChangeArrowheads="1"/>
              </p:cNvSpPr>
              <p:nvPr/>
            </p:nvSpPr>
            <p:spPr bwMode="auto">
              <a:xfrm>
                <a:off x="10911151" y="3377903"/>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3" name="Freeform 174"/>
              <p:cNvSpPr/>
              <p:nvPr/>
            </p:nvSpPr>
            <p:spPr bwMode="auto">
              <a:xfrm>
                <a:off x="10828292" y="3266044"/>
                <a:ext cx="167098" cy="186432"/>
              </a:xfrm>
              <a:custGeom>
                <a:avLst/>
                <a:gdLst>
                  <a:gd name="T0" fmla="*/ 56 w 61"/>
                  <a:gd name="T1" fmla="*/ 8 h 68"/>
                  <a:gd name="T2" fmla="*/ 49 w 61"/>
                  <a:gd name="T3" fmla="*/ 1 h 68"/>
                  <a:gd name="T4" fmla="*/ 41 w 61"/>
                  <a:gd name="T5" fmla="*/ 0 h 68"/>
                  <a:gd name="T6" fmla="*/ 41 w 61"/>
                  <a:gd name="T7" fmla="*/ 0 h 68"/>
                  <a:gd name="T8" fmla="*/ 46 w 61"/>
                  <a:gd name="T9" fmla="*/ 5 h 68"/>
                  <a:gd name="T10" fmla="*/ 40 w 61"/>
                  <a:gd name="T11" fmla="*/ 8 h 68"/>
                  <a:gd name="T12" fmla="*/ 43 w 61"/>
                  <a:gd name="T13" fmla="*/ 13 h 68"/>
                  <a:gd name="T14" fmla="*/ 30 w 61"/>
                  <a:gd name="T15" fmla="*/ 41 h 68"/>
                  <a:gd name="T16" fmla="*/ 30 w 61"/>
                  <a:gd name="T17" fmla="*/ 41 h 68"/>
                  <a:gd name="T18" fmla="*/ 30 w 61"/>
                  <a:gd name="T19" fmla="*/ 41 h 68"/>
                  <a:gd name="T20" fmla="*/ 30 w 61"/>
                  <a:gd name="T21" fmla="*/ 41 h 68"/>
                  <a:gd name="T22" fmla="*/ 30 w 61"/>
                  <a:gd name="T23" fmla="*/ 41 h 68"/>
                  <a:gd name="T24" fmla="*/ 17 w 61"/>
                  <a:gd name="T25" fmla="*/ 13 h 68"/>
                  <a:gd name="T26" fmla="*/ 20 w 61"/>
                  <a:gd name="T27" fmla="*/ 8 h 68"/>
                  <a:gd name="T28" fmla="*/ 14 w 61"/>
                  <a:gd name="T29" fmla="*/ 5 h 68"/>
                  <a:gd name="T30" fmla="*/ 19 w 61"/>
                  <a:gd name="T31" fmla="*/ 0 h 68"/>
                  <a:gd name="T32" fmla="*/ 19 w 61"/>
                  <a:gd name="T33" fmla="*/ 0 h 68"/>
                  <a:gd name="T34" fmla="*/ 12 w 61"/>
                  <a:gd name="T35" fmla="*/ 1 h 68"/>
                  <a:gd name="T36" fmla="*/ 12 w 61"/>
                  <a:gd name="T37" fmla="*/ 1 h 68"/>
                  <a:gd name="T38" fmla="*/ 5 w 61"/>
                  <a:gd name="T39" fmla="*/ 8 h 68"/>
                  <a:gd name="T40" fmla="*/ 0 w 61"/>
                  <a:gd name="T41" fmla="*/ 68 h 68"/>
                  <a:gd name="T42" fmla="*/ 8 w 61"/>
                  <a:gd name="T43" fmla="*/ 68 h 68"/>
                  <a:gd name="T44" fmla="*/ 8 w 61"/>
                  <a:gd name="T45" fmla="*/ 68 h 68"/>
                  <a:gd name="T46" fmla="*/ 9 w 61"/>
                  <a:gd name="T47" fmla="*/ 68 h 68"/>
                  <a:gd name="T48" fmla="*/ 18 w 61"/>
                  <a:gd name="T49" fmla="*/ 68 h 68"/>
                  <a:gd name="T50" fmla="*/ 18 w 61"/>
                  <a:gd name="T51" fmla="*/ 68 h 68"/>
                  <a:gd name="T52" fmla="*/ 43 w 61"/>
                  <a:gd name="T53" fmla="*/ 68 h 68"/>
                  <a:gd name="T54" fmla="*/ 43 w 61"/>
                  <a:gd name="T55" fmla="*/ 68 h 68"/>
                  <a:gd name="T56" fmla="*/ 52 w 61"/>
                  <a:gd name="T57" fmla="*/ 68 h 68"/>
                  <a:gd name="T58" fmla="*/ 52 w 61"/>
                  <a:gd name="T59" fmla="*/ 68 h 68"/>
                  <a:gd name="T60" fmla="*/ 52 w 61"/>
                  <a:gd name="T61" fmla="*/ 68 h 68"/>
                  <a:gd name="T62" fmla="*/ 61 w 61"/>
                  <a:gd name="T63" fmla="*/ 68 h 68"/>
                  <a:gd name="T64" fmla="*/ 56 w 61"/>
                  <a:gd name="T65"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8">
                    <a:moveTo>
                      <a:pt x="56" y="8"/>
                    </a:moveTo>
                    <a:cubicBezTo>
                      <a:pt x="56" y="4"/>
                      <a:pt x="53" y="1"/>
                      <a:pt x="49" y="1"/>
                    </a:cubicBezTo>
                    <a:cubicBezTo>
                      <a:pt x="48" y="1"/>
                      <a:pt x="43" y="0"/>
                      <a:pt x="41" y="0"/>
                    </a:cubicBezTo>
                    <a:cubicBezTo>
                      <a:pt x="41" y="0"/>
                      <a:pt x="41" y="0"/>
                      <a:pt x="41" y="0"/>
                    </a:cubicBezTo>
                    <a:cubicBezTo>
                      <a:pt x="46" y="5"/>
                      <a:pt x="46" y="5"/>
                      <a:pt x="46" y="5"/>
                    </a:cubicBezTo>
                    <a:cubicBezTo>
                      <a:pt x="40" y="8"/>
                      <a:pt x="40" y="8"/>
                      <a:pt x="40" y="8"/>
                    </a:cubicBezTo>
                    <a:cubicBezTo>
                      <a:pt x="43" y="13"/>
                      <a:pt x="43" y="13"/>
                      <a:pt x="43" y="13"/>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17" y="13"/>
                      <a:pt x="17" y="13"/>
                      <a:pt x="17" y="13"/>
                    </a:cubicBezTo>
                    <a:cubicBezTo>
                      <a:pt x="20" y="8"/>
                      <a:pt x="20" y="8"/>
                      <a:pt x="20" y="8"/>
                    </a:cubicBezTo>
                    <a:cubicBezTo>
                      <a:pt x="14" y="5"/>
                      <a:pt x="14" y="5"/>
                      <a:pt x="14" y="5"/>
                    </a:cubicBezTo>
                    <a:cubicBezTo>
                      <a:pt x="19" y="0"/>
                      <a:pt x="19" y="0"/>
                      <a:pt x="19" y="0"/>
                    </a:cubicBezTo>
                    <a:cubicBezTo>
                      <a:pt x="19" y="0"/>
                      <a:pt x="19" y="0"/>
                      <a:pt x="19" y="0"/>
                    </a:cubicBezTo>
                    <a:cubicBezTo>
                      <a:pt x="17" y="0"/>
                      <a:pt x="13" y="0"/>
                      <a:pt x="12" y="1"/>
                    </a:cubicBezTo>
                    <a:cubicBezTo>
                      <a:pt x="12" y="1"/>
                      <a:pt x="12" y="1"/>
                      <a:pt x="12" y="1"/>
                    </a:cubicBezTo>
                    <a:cubicBezTo>
                      <a:pt x="8" y="1"/>
                      <a:pt x="5" y="4"/>
                      <a:pt x="5" y="8"/>
                    </a:cubicBezTo>
                    <a:cubicBezTo>
                      <a:pt x="0" y="68"/>
                      <a:pt x="0" y="68"/>
                      <a:pt x="0" y="68"/>
                    </a:cubicBezTo>
                    <a:cubicBezTo>
                      <a:pt x="3" y="68"/>
                      <a:pt x="5" y="68"/>
                      <a:pt x="8" y="68"/>
                    </a:cubicBezTo>
                    <a:cubicBezTo>
                      <a:pt x="8" y="68"/>
                      <a:pt x="8" y="68"/>
                      <a:pt x="8" y="68"/>
                    </a:cubicBezTo>
                    <a:cubicBezTo>
                      <a:pt x="8" y="68"/>
                      <a:pt x="9" y="68"/>
                      <a:pt x="9" y="68"/>
                    </a:cubicBezTo>
                    <a:cubicBezTo>
                      <a:pt x="12" y="68"/>
                      <a:pt x="15" y="68"/>
                      <a:pt x="18" y="68"/>
                    </a:cubicBezTo>
                    <a:cubicBezTo>
                      <a:pt x="18" y="68"/>
                      <a:pt x="18" y="68"/>
                      <a:pt x="18" y="68"/>
                    </a:cubicBezTo>
                    <a:cubicBezTo>
                      <a:pt x="26" y="68"/>
                      <a:pt x="35" y="68"/>
                      <a:pt x="43" y="68"/>
                    </a:cubicBezTo>
                    <a:cubicBezTo>
                      <a:pt x="43" y="68"/>
                      <a:pt x="43" y="68"/>
                      <a:pt x="43" y="68"/>
                    </a:cubicBezTo>
                    <a:cubicBezTo>
                      <a:pt x="46" y="68"/>
                      <a:pt x="49" y="68"/>
                      <a:pt x="52" y="68"/>
                    </a:cubicBezTo>
                    <a:cubicBezTo>
                      <a:pt x="52" y="68"/>
                      <a:pt x="52" y="68"/>
                      <a:pt x="52" y="68"/>
                    </a:cubicBezTo>
                    <a:cubicBezTo>
                      <a:pt x="52" y="68"/>
                      <a:pt x="52" y="68"/>
                      <a:pt x="52" y="68"/>
                    </a:cubicBezTo>
                    <a:cubicBezTo>
                      <a:pt x="55" y="68"/>
                      <a:pt x="58" y="68"/>
                      <a:pt x="61" y="68"/>
                    </a:cubicBezTo>
                    <a:lnTo>
                      <a:pt x="56" y="8"/>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4" name="Freeform 175"/>
              <p:cNvSpPr/>
              <p:nvPr/>
            </p:nvSpPr>
            <p:spPr bwMode="auto">
              <a:xfrm>
                <a:off x="10900103" y="3263282"/>
                <a:ext cx="22096" cy="27620"/>
              </a:xfrm>
              <a:custGeom>
                <a:avLst/>
                <a:gdLst>
                  <a:gd name="T0" fmla="*/ 14 w 16"/>
                  <a:gd name="T1" fmla="*/ 0 h 20"/>
                  <a:gd name="T2" fmla="*/ 16 w 16"/>
                  <a:gd name="T3" fmla="*/ 12 h 20"/>
                  <a:gd name="T4" fmla="*/ 8 w 16"/>
                  <a:gd name="T5" fmla="*/ 20 h 20"/>
                  <a:gd name="T6" fmla="*/ 0 w 16"/>
                  <a:gd name="T7" fmla="*/ 12 h 20"/>
                  <a:gd name="T8" fmla="*/ 4 w 16"/>
                  <a:gd name="T9" fmla="*/ 0 h 20"/>
                  <a:gd name="T10" fmla="*/ 14 w 16"/>
                  <a:gd name="T11" fmla="*/ 0 h 20"/>
                </a:gdLst>
                <a:ahLst/>
                <a:cxnLst>
                  <a:cxn ang="0">
                    <a:pos x="T0" y="T1"/>
                  </a:cxn>
                  <a:cxn ang="0">
                    <a:pos x="T2" y="T3"/>
                  </a:cxn>
                  <a:cxn ang="0">
                    <a:pos x="T4" y="T5"/>
                  </a:cxn>
                  <a:cxn ang="0">
                    <a:pos x="T6" y="T7"/>
                  </a:cxn>
                  <a:cxn ang="0">
                    <a:pos x="T8" y="T9"/>
                  </a:cxn>
                  <a:cxn ang="0">
                    <a:pos x="T10" y="T11"/>
                  </a:cxn>
                </a:cxnLst>
                <a:rect l="0" t="0" r="r" b="b"/>
                <a:pathLst>
                  <a:path w="16" h="20">
                    <a:moveTo>
                      <a:pt x="14" y="0"/>
                    </a:moveTo>
                    <a:lnTo>
                      <a:pt x="16" y="12"/>
                    </a:lnTo>
                    <a:lnTo>
                      <a:pt x="8" y="20"/>
                    </a:lnTo>
                    <a:lnTo>
                      <a:pt x="0" y="12"/>
                    </a:lnTo>
                    <a:lnTo>
                      <a:pt x="4" y="0"/>
                    </a:lnTo>
                    <a:lnTo>
                      <a:pt x="1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5" name="Freeform 176"/>
              <p:cNvSpPr/>
              <p:nvPr/>
            </p:nvSpPr>
            <p:spPr bwMode="auto">
              <a:xfrm>
                <a:off x="10897341" y="3282616"/>
                <a:ext cx="27620" cy="106335"/>
              </a:xfrm>
              <a:custGeom>
                <a:avLst/>
                <a:gdLst>
                  <a:gd name="T0" fmla="*/ 16 w 20"/>
                  <a:gd name="T1" fmla="*/ 0 h 77"/>
                  <a:gd name="T2" fmla="*/ 20 w 20"/>
                  <a:gd name="T3" fmla="*/ 69 h 77"/>
                  <a:gd name="T4" fmla="*/ 10 w 20"/>
                  <a:gd name="T5" fmla="*/ 77 h 77"/>
                  <a:gd name="T6" fmla="*/ 0 w 20"/>
                  <a:gd name="T7" fmla="*/ 69 h 77"/>
                  <a:gd name="T8" fmla="*/ 4 w 20"/>
                  <a:gd name="T9" fmla="*/ 0 h 77"/>
                  <a:gd name="T10" fmla="*/ 16 w 20"/>
                  <a:gd name="T11" fmla="*/ 0 h 77"/>
                </a:gdLst>
                <a:ahLst/>
                <a:cxnLst>
                  <a:cxn ang="0">
                    <a:pos x="T0" y="T1"/>
                  </a:cxn>
                  <a:cxn ang="0">
                    <a:pos x="T2" y="T3"/>
                  </a:cxn>
                  <a:cxn ang="0">
                    <a:pos x="T4" y="T5"/>
                  </a:cxn>
                  <a:cxn ang="0">
                    <a:pos x="T6" y="T7"/>
                  </a:cxn>
                  <a:cxn ang="0">
                    <a:pos x="T8" y="T9"/>
                  </a:cxn>
                  <a:cxn ang="0">
                    <a:pos x="T10" y="T11"/>
                  </a:cxn>
                </a:cxnLst>
                <a:rect l="0" t="0" r="r" b="b"/>
                <a:pathLst>
                  <a:path w="20" h="77">
                    <a:moveTo>
                      <a:pt x="16" y="0"/>
                    </a:moveTo>
                    <a:lnTo>
                      <a:pt x="20" y="69"/>
                    </a:lnTo>
                    <a:lnTo>
                      <a:pt x="10" y="77"/>
                    </a:lnTo>
                    <a:lnTo>
                      <a:pt x="0" y="69"/>
                    </a:lnTo>
                    <a:lnTo>
                      <a:pt x="4" y="0"/>
                    </a:lnTo>
                    <a:lnTo>
                      <a:pt x="16"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6" name="Freeform 177"/>
              <p:cNvSpPr/>
              <p:nvPr/>
            </p:nvSpPr>
            <p:spPr bwMode="auto">
              <a:xfrm>
                <a:off x="10724719" y="3419333"/>
                <a:ext cx="35905" cy="114621"/>
              </a:xfrm>
              <a:custGeom>
                <a:avLst/>
                <a:gdLst>
                  <a:gd name="T0" fmla="*/ 0 w 13"/>
                  <a:gd name="T1" fmla="*/ 0 h 42"/>
                  <a:gd name="T2" fmla="*/ 1 w 13"/>
                  <a:gd name="T3" fmla="*/ 42 h 42"/>
                  <a:gd name="T4" fmla="*/ 12 w 13"/>
                  <a:gd name="T5" fmla="*/ 42 h 42"/>
                  <a:gd name="T6" fmla="*/ 12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1" y="42"/>
                      <a:pt x="1" y="42"/>
                      <a:pt x="1" y="42"/>
                    </a:cubicBezTo>
                    <a:cubicBezTo>
                      <a:pt x="12" y="42"/>
                      <a:pt x="12" y="42"/>
                      <a:pt x="12" y="42"/>
                    </a:cubicBezTo>
                    <a:cubicBezTo>
                      <a:pt x="13" y="28"/>
                      <a:pt x="12" y="0"/>
                      <a:pt x="12" y="0"/>
                    </a:cubicBezTo>
                    <a:cubicBezTo>
                      <a:pt x="12"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7" name="Freeform 178"/>
              <p:cNvSpPr/>
              <p:nvPr/>
            </p:nvSpPr>
            <p:spPr bwMode="auto">
              <a:xfrm>
                <a:off x="10686052" y="3419333"/>
                <a:ext cx="35905" cy="114621"/>
              </a:xfrm>
              <a:custGeom>
                <a:avLst/>
                <a:gdLst>
                  <a:gd name="T0" fmla="*/ 0 w 13"/>
                  <a:gd name="T1" fmla="*/ 0 h 42"/>
                  <a:gd name="T2" fmla="*/ 2 w 13"/>
                  <a:gd name="T3" fmla="*/ 42 h 42"/>
                  <a:gd name="T4" fmla="*/ 13 w 13"/>
                  <a:gd name="T5" fmla="*/ 42 h 42"/>
                  <a:gd name="T6" fmla="*/ 13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2" y="42"/>
                      <a:pt x="2" y="42"/>
                      <a:pt x="2" y="42"/>
                    </a:cubicBezTo>
                    <a:cubicBezTo>
                      <a:pt x="13" y="42"/>
                      <a:pt x="13" y="42"/>
                      <a:pt x="13" y="42"/>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8" name="Oval 179"/>
              <p:cNvSpPr>
                <a:spLocks noChangeArrowheads="1"/>
              </p:cNvSpPr>
              <p:nvPr/>
            </p:nvSpPr>
            <p:spPr bwMode="auto">
              <a:xfrm>
                <a:off x="10699862" y="3249472"/>
                <a:ext cx="46953" cy="55239"/>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9" name="Rectangle 180"/>
              <p:cNvSpPr>
                <a:spLocks noChangeArrowheads="1"/>
              </p:cNvSpPr>
              <p:nvPr/>
            </p:nvSpPr>
            <p:spPr bwMode="auto">
              <a:xfrm>
                <a:off x="10721957" y="3380665"/>
                <a:ext cx="2762"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0" name="Freeform 181"/>
              <p:cNvSpPr>
                <a:spLocks noEditPoints="1"/>
              </p:cNvSpPr>
              <p:nvPr/>
            </p:nvSpPr>
            <p:spPr bwMode="auto">
              <a:xfrm>
                <a:off x="10661194" y="3310235"/>
                <a:ext cx="142241" cy="125669"/>
              </a:xfrm>
              <a:custGeom>
                <a:avLst/>
                <a:gdLst>
                  <a:gd name="T0" fmla="*/ 51 w 52"/>
                  <a:gd name="T1" fmla="*/ 17 h 46"/>
                  <a:gd name="T2" fmla="*/ 51 w 52"/>
                  <a:gd name="T3" fmla="*/ 17 h 46"/>
                  <a:gd name="T4" fmla="*/ 51 w 52"/>
                  <a:gd name="T5" fmla="*/ 17 h 46"/>
                  <a:gd name="T6" fmla="*/ 37 w 52"/>
                  <a:gd name="T7" fmla="*/ 2 h 46"/>
                  <a:gd name="T8" fmla="*/ 34 w 52"/>
                  <a:gd name="T9" fmla="*/ 0 h 46"/>
                  <a:gd name="T10" fmla="*/ 29 w 52"/>
                  <a:gd name="T11" fmla="*/ 0 h 46"/>
                  <a:gd name="T12" fmla="*/ 29 w 52"/>
                  <a:gd name="T13" fmla="*/ 0 h 46"/>
                  <a:gd name="T14" fmla="*/ 33 w 52"/>
                  <a:gd name="T15" fmla="*/ 3 h 46"/>
                  <a:gd name="T16" fmla="*/ 29 w 52"/>
                  <a:gd name="T17" fmla="*/ 5 h 46"/>
                  <a:gd name="T18" fmla="*/ 31 w 52"/>
                  <a:gd name="T19" fmla="*/ 9 h 46"/>
                  <a:gd name="T20" fmla="*/ 23 w 52"/>
                  <a:gd name="T21" fmla="*/ 26 h 46"/>
                  <a:gd name="T22" fmla="*/ 23 w 52"/>
                  <a:gd name="T23" fmla="*/ 26 h 46"/>
                  <a:gd name="T24" fmla="*/ 22 w 52"/>
                  <a:gd name="T25" fmla="*/ 26 h 46"/>
                  <a:gd name="T26" fmla="*/ 22 w 52"/>
                  <a:gd name="T27" fmla="*/ 26 h 46"/>
                  <a:gd name="T28" fmla="*/ 22 w 52"/>
                  <a:gd name="T29" fmla="*/ 26 h 46"/>
                  <a:gd name="T30" fmla="*/ 14 w 52"/>
                  <a:gd name="T31" fmla="*/ 9 h 46"/>
                  <a:gd name="T32" fmla="*/ 16 w 52"/>
                  <a:gd name="T33" fmla="*/ 5 h 46"/>
                  <a:gd name="T34" fmla="*/ 12 w 52"/>
                  <a:gd name="T35" fmla="*/ 3 h 46"/>
                  <a:gd name="T36" fmla="*/ 16 w 52"/>
                  <a:gd name="T37" fmla="*/ 0 h 46"/>
                  <a:gd name="T38" fmla="*/ 16 w 52"/>
                  <a:gd name="T39" fmla="*/ 0 h 46"/>
                  <a:gd name="T40" fmla="*/ 11 w 52"/>
                  <a:gd name="T41" fmla="*/ 0 h 46"/>
                  <a:gd name="T42" fmla="*/ 7 w 52"/>
                  <a:gd name="T43" fmla="*/ 4 h 46"/>
                  <a:gd name="T44" fmla="*/ 0 w 52"/>
                  <a:gd name="T45" fmla="*/ 23 h 46"/>
                  <a:gd name="T46" fmla="*/ 8 w 52"/>
                  <a:gd name="T47" fmla="*/ 46 h 46"/>
                  <a:gd name="T48" fmla="*/ 13 w 52"/>
                  <a:gd name="T49" fmla="*/ 44 h 46"/>
                  <a:gd name="T50" fmla="*/ 37 w 52"/>
                  <a:gd name="T51" fmla="*/ 44 h 46"/>
                  <a:gd name="T52" fmla="*/ 37 w 52"/>
                  <a:gd name="T53" fmla="*/ 43 h 46"/>
                  <a:gd name="T54" fmla="*/ 36 w 52"/>
                  <a:gd name="T55" fmla="*/ 38 h 46"/>
                  <a:gd name="T56" fmla="*/ 43 w 52"/>
                  <a:gd name="T57" fmla="*/ 41 h 46"/>
                  <a:gd name="T58" fmla="*/ 47 w 52"/>
                  <a:gd name="T59" fmla="*/ 32 h 46"/>
                  <a:gd name="T60" fmla="*/ 49 w 52"/>
                  <a:gd name="T61" fmla="*/ 27 h 46"/>
                  <a:gd name="T62" fmla="*/ 51 w 52"/>
                  <a:gd name="T63" fmla="*/ 25 h 46"/>
                  <a:gd name="T64" fmla="*/ 51 w 52"/>
                  <a:gd name="T65" fmla="*/ 24 h 46"/>
                  <a:gd name="T66" fmla="*/ 51 w 52"/>
                  <a:gd name="T67" fmla="*/ 23 h 46"/>
                  <a:gd name="T68" fmla="*/ 52 w 52"/>
                  <a:gd name="T69" fmla="*/ 23 h 46"/>
                  <a:gd name="T70" fmla="*/ 52 w 52"/>
                  <a:gd name="T71" fmla="*/ 23 h 46"/>
                  <a:gd name="T72" fmla="*/ 52 w 52"/>
                  <a:gd name="T73" fmla="*/ 23 h 46"/>
                  <a:gd name="T74" fmla="*/ 52 w 52"/>
                  <a:gd name="T75" fmla="*/ 23 h 46"/>
                  <a:gd name="T76" fmla="*/ 51 w 52"/>
                  <a:gd name="T77" fmla="*/ 17 h 46"/>
                  <a:gd name="T78" fmla="*/ 40 w 52"/>
                  <a:gd name="T79" fmla="*/ 22 h 46"/>
                  <a:gd name="T80" fmla="*/ 38 w 52"/>
                  <a:gd name="T81" fmla="*/ 27 h 46"/>
                  <a:gd name="T82" fmla="*/ 36 w 52"/>
                  <a:gd name="T83" fmla="*/ 29 h 46"/>
                  <a:gd name="T84" fmla="*/ 36 w 52"/>
                  <a:gd name="T85" fmla="*/ 15 h 46"/>
                  <a:gd name="T86" fmla="*/ 41 w 52"/>
                  <a:gd name="T87" fmla="*/ 21 h 46"/>
                  <a:gd name="T88" fmla="*/ 40 w 52"/>
                  <a:gd name="T89"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46">
                    <a:moveTo>
                      <a:pt x="51" y="17"/>
                    </a:moveTo>
                    <a:cubicBezTo>
                      <a:pt x="51" y="17"/>
                      <a:pt x="51" y="17"/>
                      <a:pt x="51" y="17"/>
                    </a:cubicBezTo>
                    <a:cubicBezTo>
                      <a:pt x="51" y="17"/>
                      <a:pt x="51" y="17"/>
                      <a:pt x="51" y="17"/>
                    </a:cubicBezTo>
                    <a:cubicBezTo>
                      <a:pt x="37" y="2"/>
                      <a:pt x="37" y="2"/>
                      <a:pt x="37" y="2"/>
                    </a:cubicBezTo>
                    <a:cubicBezTo>
                      <a:pt x="36" y="1"/>
                      <a:pt x="35" y="1"/>
                      <a:pt x="34" y="0"/>
                    </a:cubicBezTo>
                    <a:cubicBezTo>
                      <a:pt x="34" y="0"/>
                      <a:pt x="31" y="0"/>
                      <a:pt x="29" y="0"/>
                    </a:cubicBezTo>
                    <a:cubicBezTo>
                      <a:pt x="29" y="0"/>
                      <a:pt x="29" y="0"/>
                      <a:pt x="29" y="0"/>
                    </a:cubicBezTo>
                    <a:cubicBezTo>
                      <a:pt x="33" y="3"/>
                      <a:pt x="33" y="3"/>
                      <a:pt x="33" y="3"/>
                    </a:cubicBezTo>
                    <a:cubicBezTo>
                      <a:pt x="29" y="5"/>
                      <a:pt x="29" y="5"/>
                      <a:pt x="29" y="5"/>
                    </a:cubicBezTo>
                    <a:cubicBezTo>
                      <a:pt x="31" y="9"/>
                      <a:pt x="31" y="9"/>
                      <a:pt x="31" y="9"/>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6" y="0"/>
                      <a:pt x="16" y="0"/>
                      <a:pt x="16" y="0"/>
                    </a:cubicBezTo>
                    <a:cubicBezTo>
                      <a:pt x="16" y="0"/>
                      <a:pt x="16" y="0"/>
                      <a:pt x="16" y="0"/>
                    </a:cubicBezTo>
                    <a:cubicBezTo>
                      <a:pt x="14" y="0"/>
                      <a:pt x="12" y="0"/>
                      <a:pt x="11" y="0"/>
                    </a:cubicBezTo>
                    <a:cubicBezTo>
                      <a:pt x="10" y="1"/>
                      <a:pt x="8" y="2"/>
                      <a:pt x="7" y="4"/>
                    </a:cubicBezTo>
                    <a:cubicBezTo>
                      <a:pt x="0" y="23"/>
                      <a:pt x="0" y="23"/>
                      <a:pt x="0" y="23"/>
                    </a:cubicBezTo>
                    <a:cubicBezTo>
                      <a:pt x="2" y="37"/>
                      <a:pt x="5" y="38"/>
                      <a:pt x="8" y="46"/>
                    </a:cubicBezTo>
                    <a:cubicBezTo>
                      <a:pt x="9" y="45"/>
                      <a:pt x="11" y="44"/>
                      <a:pt x="13" y="44"/>
                    </a:cubicBezTo>
                    <a:cubicBezTo>
                      <a:pt x="21" y="44"/>
                      <a:pt x="29" y="44"/>
                      <a:pt x="37" y="44"/>
                    </a:cubicBezTo>
                    <a:cubicBezTo>
                      <a:pt x="37" y="43"/>
                      <a:pt x="37" y="43"/>
                      <a:pt x="37" y="43"/>
                    </a:cubicBezTo>
                    <a:cubicBezTo>
                      <a:pt x="37" y="41"/>
                      <a:pt x="36" y="39"/>
                      <a:pt x="36" y="38"/>
                    </a:cubicBezTo>
                    <a:cubicBezTo>
                      <a:pt x="38" y="39"/>
                      <a:pt x="41" y="40"/>
                      <a:pt x="43" y="41"/>
                    </a:cubicBezTo>
                    <a:cubicBezTo>
                      <a:pt x="47" y="32"/>
                      <a:pt x="47" y="32"/>
                      <a:pt x="47" y="32"/>
                    </a:cubicBezTo>
                    <a:cubicBezTo>
                      <a:pt x="49" y="27"/>
                      <a:pt x="49" y="27"/>
                      <a:pt x="49" y="27"/>
                    </a:cubicBezTo>
                    <a:cubicBezTo>
                      <a:pt x="51" y="25"/>
                      <a:pt x="51" y="25"/>
                      <a:pt x="51" y="25"/>
                    </a:cubicBezTo>
                    <a:cubicBezTo>
                      <a:pt x="51" y="24"/>
                      <a:pt x="51" y="24"/>
                      <a:pt x="51" y="24"/>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1" y="20"/>
                      <a:pt x="52" y="29"/>
                      <a:pt x="51" y="17"/>
                    </a:cubicBezTo>
                    <a:close/>
                    <a:moveTo>
                      <a:pt x="40" y="22"/>
                    </a:moveTo>
                    <a:cubicBezTo>
                      <a:pt x="38" y="27"/>
                      <a:pt x="38" y="27"/>
                      <a:pt x="38" y="27"/>
                    </a:cubicBezTo>
                    <a:cubicBezTo>
                      <a:pt x="36" y="29"/>
                      <a:pt x="36" y="29"/>
                      <a:pt x="36" y="29"/>
                    </a:cubicBezTo>
                    <a:cubicBezTo>
                      <a:pt x="36" y="24"/>
                      <a:pt x="36" y="20"/>
                      <a:pt x="36" y="15"/>
                    </a:cubicBezTo>
                    <a:cubicBezTo>
                      <a:pt x="41" y="21"/>
                      <a:pt x="41" y="21"/>
                      <a:pt x="41" y="21"/>
                    </a:cubicBezTo>
                    <a:lnTo>
                      <a:pt x="40" y="22"/>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1" name="Freeform 182"/>
              <p:cNvSpPr/>
              <p:nvPr/>
            </p:nvSpPr>
            <p:spPr bwMode="auto">
              <a:xfrm>
                <a:off x="10716433" y="3307473"/>
                <a:ext cx="13810" cy="16572"/>
              </a:xfrm>
              <a:custGeom>
                <a:avLst/>
                <a:gdLst>
                  <a:gd name="T0" fmla="*/ 2 w 10"/>
                  <a:gd name="T1" fmla="*/ 0 h 12"/>
                  <a:gd name="T2" fmla="*/ 0 w 10"/>
                  <a:gd name="T3" fmla="*/ 8 h 12"/>
                  <a:gd name="T4" fmla="*/ 4 w 10"/>
                  <a:gd name="T5" fmla="*/ 12 h 12"/>
                  <a:gd name="T6" fmla="*/ 10 w 10"/>
                  <a:gd name="T7" fmla="*/ 8 h 12"/>
                  <a:gd name="T8" fmla="*/ 8 w 10"/>
                  <a:gd name="T9" fmla="*/ 0 h 12"/>
                  <a:gd name="T10" fmla="*/ 2 w 10"/>
                  <a:gd name="T11" fmla="*/ 0 h 12"/>
                </a:gdLst>
                <a:ahLst/>
                <a:cxnLst>
                  <a:cxn ang="0">
                    <a:pos x="T0" y="T1"/>
                  </a:cxn>
                  <a:cxn ang="0">
                    <a:pos x="T2" y="T3"/>
                  </a:cxn>
                  <a:cxn ang="0">
                    <a:pos x="T4" y="T5"/>
                  </a:cxn>
                  <a:cxn ang="0">
                    <a:pos x="T6" y="T7"/>
                  </a:cxn>
                  <a:cxn ang="0">
                    <a:pos x="T8" y="T9"/>
                  </a:cxn>
                  <a:cxn ang="0">
                    <a:pos x="T10" y="T11"/>
                  </a:cxn>
                </a:cxnLst>
                <a:rect l="0" t="0" r="r" b="b"/>
                <a:pathLst>
                  <a:path w="10" h="12">
                    <a:moveTo>
                      <a:pt x="2" y="0"/>
                    </a:moveTo>
                    <a:lnTo>
                      <a:pt x="0" y="8"/>
                    </a:lnTo>
                    <a:lnTo>
                      <a:pt x="4" y="12"/>
                    </a:lnTo>
                    <a:lnTo>
                      <a:pt x="10" y="8"/>
                    </a:lnTo>
                    <a:lnTo>
                      <a:pt x="8"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2" name="Freeform 183"/>
              <p:cNvSpPr/>
              <p:nvPr/>
            </p:nvSpPr>
            <p:spPr bwMode="auto">
              <a:xfrm>
                <a:off x="10713671" y="3318521"/>
                <a:ext cx="19334" cy="67668"/>
              </a:xfrm>
              <a:custGeom>
                <a:avLst/>
                <a:gdLst>
                  <a:gd name="T0" fmla="*/ 4 w 14"/>
                  <a:gd name="T1" fmla="*/ 0 h 49"/>
                  <a:gd name="T2" fmla="*/ 0 w 14"/>
                  <a:gd name="T3" fmla="*/ 45 h 49"/>
                  <a:gd name="T4" fmla="*/ 6 w 14"/>
                  <a:gd name="T5" fmla="*/ 49 h 49"/>
                  <a:gd name="T6" fmla="*/ 14 w 14"/>
                  <a:gd name="T7" fmla="*/ 45 h 49"/>
                  <a:gd name="T8" fmla="*/ 10 w 14"/>
                  <a:gd name="T9" fmla="*/ 0 h 49"/>
                  <a:gd name="T10" fmla="*/ 4 w 14"/>
                  <a:gd name="T11" fmla="*/ 0 h 49"/>
                </a:gdLst>
                <a:ahLst/>
                <a:cxnLst>
                  <a:cxn ang="0">
                    <a:pos x="T0" y="T1"/>
                  </a:cxn>
                  <a:cxn ang="0">
                    <a:pos x="T2" y="T3"/>
                  </a:cxn>
                  <a:cxn ang="0">
                    <a:pos x="T4" y="T5"/>
                  </a:cxn>
                  <a:cxn ang="0">
                    <a:pos x="T6" y="T7"/>
                  </a:cxn>
                  <a:cxn ang="0">
                    <a:pos x="T8" y="T9"/>
                  </a:cxn>
                  <a:cxn ang="0">
                    <a:pos x="T10" y="T11"/>
                  </a:cxn>
                </a:cxnLst>
                <a:rect l="0" t="0" r="r" b="b"/>
                <a:pathLst>
                  <a:path w="14" h="49">
                    <a:moveTo>
                      <a:pt x="4" y="0"/>
                    </a:moveTo>
                    <a:lnTo>
                      <a:pt x="0" y="45"/>
                    </a:lnTo>
                    <a:lnTo>
                      <a:pt x="6" y="49"/>
                    </a:lnTo>
                    <a:lnTo>
                      <a:pt x="14" y="45"/>
                    </a:lnTo>
                    <a:lnTo>
                      <a:pt x="10" y="0"/>
                    </a:lnTo>
                    <a:lnTo>
                      <a:pt x="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3" name="Freeform 184"/>
              <p:cNvSpPr/>
              <p:nvPr/>
            </p:nvSpPr>
            <p:spPr bwMode="auto">
              <a:xfrm>
                <a:off x="11100345" y="3422095"/>
                <a:ext cx="33143" cy="117383"/>
              </a:xfrm>
              <a:custGeom>
                <a:avLst/>
                <a:gdLst>
                  <a:gd name="T0" fmla="*/ 0 w 12"/>
                  <a:gd name="T1" fmla="*/ 0 h 43"/>
                  <a:gd name="T2" fmla="*/ 1 w 12"/>
                  <a:gd name="T3" fmla="*/ 43 h 43"/>
                  <a:gd name="T4" fmla="*/ 12 w 12"/>
                  <a:gd name="T5" fmla="*/ 43 h 43"/>
                  <a:gd name="T6" fmla="*/ 12 w 12"/>
                  <a:gd name="T7" fmla="*/ 0 h 43"/>
                  <a:gd name="T8" fmla="*/ 0 w 12"/>
                  <a:gd name="T9" fmla="*/ 0 h 43"/>
                </a:gdLst>
                <a:ahLst/>
                <a:cxnLst>
                  <a:cxn ang="0">
                    <a:pos x="T0" y="T1"/>
                  </a:cxn>
                  <a:cxn ang="0">
                    <a:pos x="T2" y="T3"/>
                  </a:cxn>
                  <a:cxn ang="0">
                    <a:pos x="T4" y="T5"/>
                  </a:cxn>
                  <a:cxn ang="0">
                    <a:pos x="T6" y="T7"/>
                  </a:cxn>
                  <a:cxn ang="0">
                    <a:pos x="T8" y="T9"/>
                  </a:cxn>
                </a:cxnLst>
                <a:rect l="0" t="0" r="r" b="b"/>
                <a:pathLst>
                  <a:path w="12" h="43">
                    <a:moveTo>
                      <a:pt x="0" y="0"/>
                    </a:moveTo>
                    <a:cubicBezTo>
                      <a:pt x="1" y="43"/>
                      <a:pt x="1" y="43"/>
                      <a:pt x="1" y="43"/>
                    </a:cubicBezTo>
                    <a:cubicBezTo>
                      <a:pt x="12" y="43"/>
                      <a:pt x="12" y="43"/>
                      <a:pt x="12" y="43"/>
                    </a:cubicBezTo>
                    <a:cubicBezTo>
                      <a:pt x="12" y="28"/>
                      <a:pt x="12" y="0"/>
                      <a:pt x="12" y="0"/>
                    </a:cubicBezTo>
                    <a:cubicBezTo>
                      <a:pt x="12" y="0"/>
                      <a:pt x="4"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4" name="Freeform 185"/>
              <p:cNvSpPr/>
              <p:nvPr/>
            </p:nvSpPr>
            <p:spPr bwMode="auto">
              <a:xfrm>
                <a:off x="11061678" y="3422095"/>
                <a:ext cx="35905" cy="117383"/>
              </a:xfrm>
              <a:custGeom>
                <a:avLst/>
                <a:gdLst>
                  <a:gd name="T0" fmla="*/ 0 w 13"/>
                  <a:gd name="T1" fmla="*/ 0 h 43"/>
                  <a:gd name="T2" fmla="*/ 1 w 13"/>
                  <a:gd name="T3" fmla="*/ 43 h 43"/>
                  <a:gd name="T4" fmla="*/ 13 w 13"/>
                  <a:gd name="T5" fmla="*/ 43 h 43"/>
                  <a:gd name="T6" fmla="*/ 13 w 13"/>
                  <a:gd name="T7" fmla="*/ 0 h 43"/>
                  <a:gd name="T8" fmla="*/ 0 w 13"/>
                  <a:gd name="T9" fmla="*/ 0 h 43"/>
                </a:gdLst>
                <a:ahLst/>
                <a:cxnLst>
                  <a:cxn ang="0">
                    <a:pos x="T0" y="T1"/>
                  </a:cxn>
                  <a:cxn ang="0">
                    <a:pos x="T2" y="T3"/>
                  </a:cxn>
                  <a:cxn ang="0">
                    <a:pos x="T4" y="T5"/>
                  </a:cxn>
                  <a:cxn ang="0">
                    <a:pos x="T6" y="T7"/>
                  </a:cxn>
                  <a:cxn ang="0">
                    <a:pos x="T8" y="T9"/>
                  </a:cxn>
                </a:cxnLst>
                <a:rect l="0" t="0" r="r" b="b"/>
                <a:pathLst>
                  <a:path w="13" h="43">
                    <a:moveTo>
                      <a:pt x="0" y="0"/>
                    </a:moveTo>
                    <a:cubicBezTo>
                      <a:pt x="1" y="43"/>
                      <a:pt x="1" y="43"/>
                      <a:pt x="1" y="43"/>
                    </a:cubicBezTo>
                    <a:cubicBezTo>
                      <a:pt x="13" y="43"/>
                      <a:pt x="13" y="43"/>
                      <a:pt x="13" y="43"/>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5" name="Oval 186"/>
              <p:cNvSpPr>
                <a:spLocks noChangeArrowheads="1"/>
              </p:cNvSpPr>
              <p:nvPr/>
            </p:nvSpPr>
            <p:spPr bwMode="auto">
              <a:xfrm>
                <a:off x="11075488" y="3252234"/>
                <a:ext cx="44191" cy="55239"/>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6" name="Rectangle 187"/>
              <p:cNvSpPr>
                <a:spLocks noChangeArrowheads="1"/>
              </p:cNvSpPr>
              <p:nvPr/>
            </p:nvSpPr>
            <p:spPr bwMode="auto">
              <a:xfrm>
                <a:off x="11097583" y="3383427"/>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7" name="Freeform 188"/>
              <p:cNvSpPr/>
              <p:nvPr/>
            </p:nvSpPr>
            <p:spPr bwMode="auto">
              <a:xfrm>
                <a:off x="11036820" y="3312997"/>
                <a:ext cx="118764" cy="125669"/>
              </a:xfrm>
              <a:custGeom>
                <a:avLst/>
                <a:gdLst>
                  <a:gd name="T0" fmla="*/ 42 w 43"/>
                  <a:gd name="T1" fmla="*/ 24 h 46"/>
                  <a:gd name="T2" fmla="*/ 38 w 43"/>
                  <a:gd name="T3" fmla="*/ 5 h 46"/>
                  <a:gd name="T4" fmla="*/ 34 w 43"/>
                  <a:gd name="T5" fmla="*/ 1 h 46"/>
                  <a:gd name="T6" fmla="*/ 29 w 43"/>
                  <a:gd name="T7" fmla="*/ 0 h 46"/>
                  <a:gd name="T8" fmla="*/ 29 w 43"/>
                  <a:gd name="T9" fmla="*/ 0 h 46"/>
                  <a:gd name="T10" fmla="*/ 32 w 43"/>
                  <a:gd name="T11" fmla="*/ 3 h 46"/>
                  <a:gd name="T12" fmla="*/ 28 w 43"/>
                  <a:gd name="T13" fmla="*/ 5 h 46"/>
                  <a:gd name="T14" fmla="*/ 30 w 43"/>
                  <a:gd name="T15" fmla="*/ 9 h 46"/>
                  <a:gd name="T16" fmla="*/ 22 w 43"/>
                  <a:gd name="T17" fmla="*/ 26 h 46"/>
                  <a:gd name="T18" fmla="*/ 22 w 43"/>
                  <a:gd name="T19" fmla="*/ 26 h 46"/>
                  <a:gd name="T20" fmla="*/ 22 w 43"/>
                  <a:gd name="T21" fmla="*/ 26 h 46"/>
                  <a:gd name="T22" fmla="*/ 22 w 43"/>
                  <a:gd name="T23" fmla="*/ 26 h 46"/>
                  <a:gd name="T24" fmla="*/ 22 w 43"/>
                  <a:gd name="T25" fmla="*/ 26 h 46"/>
                  <a:gd name="T26" fmla="*/ 14 w 43"/>
                  <a:gd name="T27" fmla="*/ 9 h 46"/>
                  <a:gd name="T28" fmla="*/ 16 w 43"/>
                  <a:gd name="T29" fmla="*/ 5 h 46"/>
                  <a:gd name="T30" fmla="*/ 12 w 43"/>
                  <a:gd name="T31" fmla="*/ 3 h 46"/>
                  <a:gd name="T32" fmla="*/ 15 w 43"/>
                  <a:gd name="T33" fmla="*/ 0 h 46"/>
                  <a:gd name="T34" fmla="*/ 15 w 43"/>
                  <a:gd name="T35" fmla="*/ 0 h 46"/>
                  <a:gd name="T36" fmla="*/ 11 w 43"/>
                  <a:gd name="T37" fmla="*/ 1 h 46"/>
                  <a:gd name="T38" fmla="*/ 7 w 43"/>
                  <a:gd name="T39" fmla="*/ 4 h 46"/>
                  <a:gd name="T40" fmla="*/ 0 w 43"/>
                  <a:gd name="T41" fmla="*/ 23 h 46"/>
                  <a:gd name="T42" fmla="*/ 7 w 43"/>
                  <a:gd name="T43" fmla="*/ 46 h 46"/>
                  <a:gd name="T44" fmla="*/ 12 w 43"/>
                  <a:gd name="T45" fmla="*/ 44 h 46"/>
                  <a:gd name="T46" fmla="*/ 30 w 43"/>
                  <a:gd name="T47" fmla="*/ 44 h 46"/>
                  <a:gd name="T48" fmla="*/ 30 w 43"/>
                  <a:gd name="T49" fmla="*/ 45 h 46"/>
                  <a:gd name="T50" fmla="*/ 42 w 43"/>
                  <a:gd name="T51" fmla="*/ 45 h 46"/>
                  <a:gd name="T52" fmla="*/ 42 w 43"/>
                  <a:gd name="T5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46">
                    <a:moveTo>
                      <a:pt x="42" y="24"/>
                    </a:moveTo>
                    <a:cubicBezTo>
                      <a:pt x="38" y="5"/>
                      <a:pt x="38" y="5"/>
                      <a:pt x="38" y="5"/>
                    </a:cubicBezTo>
                    <a:cubicBezTo>
                      <a:pt x="37" y="3"/>
                      <a:pt x="36" y="1"/>
                      <a:pt x="34" y="1"/>
                    </a:cubicBezTo>
                    <a:cubicBezTo>
                      <a:pt x="34" y="1"/>
                      <a:pt x="30" y="0"/>
                      <a:pt x="29" y="0"/>
                    </a:cubicBezTo>
                    <a:cubicBezTo>
                      <a:pt x="29" y="0"/>
                      <a:pt x="29" y="0"/>
                      <a:pt x="29" y="0"/>
                    </a:cubicBezTo>
                    <a:cubicBezTo>
                      <a:pt x="32" y="3"/>
                      <a:pt x="32" y="3"/>
                      <a:pt x="32" y="3"/>
                    </a:cubicBezTo>
                    <a:cubicBezTo>
                      <a:pt x="28" y="5"/>
                      <a:pt x="28" y="5"/>
                      <a:pt x="28" y="5"/>
                    </a:cubicBezTo>
                    <a:cubicBezTo>
                      <a:pt x="30" y="9"/>
                      <a:pt x="30" y="9"/>
                      <a:pt x="30" y="9"/>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5" y="0"/>
                      <a:pt x="15" y="0"/>
                      <a:pt x="15" y="0"/>
                    </a:cubicBezTo>
                    <a:cubicBezTo>
                      <a:pt x="15" y="0"/>
                      <a:pt x="15" y="0"/>
                      <a:pt x="15" y="0"/>
                    </a:cubicBezTo>
                    <a:cubicBezTo>
                      <a:pt x="14" y="0"/>
                      <a:pt x="11" y="0"/>
                      <a:pt x="11" y="1"/>
                    </a:cubicBezTo>
                    <a:cubicBezTo>
                      <a:pt x="9" y="1"/>
                      <a:pt x="8" y="2"/>
                      <a:pt x="7" y="4"/>
                    </a:cubicBezTo>
                    <a:cubicBezTo>
                      <a:pt x="0" y="23"/>
                      <a:pt x="0" y="23"/>
                      <a:pt x="0" y="23"/>
                    </a:cubicBezTo>
                    <a:cubicBezTo>
                      <a:pt x="1" y="37"/>
                      <a:pt x="5" y="38"/>
                      <a:pt x="7" y="46"/>
                    </a:cubicBezTo>
                    <a:cubicBezTo>
                      <a:pt x="9" y="45"/>
                      <a:pt x="11" y="44"/>
                      <a:pt x="12" y="44"/>
                    </a:cubicBezTo>
                    <a:cubicBezTo>
                      <a:pt x="18" y="44"/>
                      <a:pt x="24" y="44"/>
                      <a:pt x="30" y="44"/>
                    </a:cubicBezTo>
                    <a:cubicBezTo>
                      <a:pt x="30" y="44"/>
                      <a:pt x="30" y="44"/>
                      <a:pt x="30" y="45"/>
                    </a:cubicBezTo>
                    <a:cubicBezTo>
                      <a:pt x="34" y="45"/>
                      <a:pt x="38" y="45"/>
                      <a:pt x="42" y="45"/>
                    </a:cubicBezTo>
                    <a:cubicBezTo>
                      <a:pt x="42" y="38"/>
                      <a:pt x="43" y="33"/>
                      <a:pt x="42" y="2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8" name="Freeform 189"/>
              <p:cNvSpPr/>
              <p:nvPr/>
            </p:nvSpPr>
            <p:spPr bwMode="auto">
              <a:xfrm>
                <a:off x="11089297" y="3312997"/>
                <a:ext cx="16572" cy="16572"/>
              </a:xfrm>
              <a:custGeom>
                <a:avLst/>
                <a:gdLst>
                  <a:gd name="T0" fmla="*/ 2 w 12"/>
                  <a:gd name="T1" fmla="*/ 0 h 12"/>
                  <a:gd name="T2" fmla="*/ 0 w 12"/>
                  <a:gd name="T3" fmla="*/ 8 h 12"/>
                  <a:gd name="T4" fmla="*/ 6 w 12"/>
                  <a:gd name="T5" fmla="*/ 12 h 12"/>
                  <a:gd name="T6" fmla="*/ 12 w 12"/>
                  <a:gd name="T7" fmla="*/ 8 h 12"/>
                  <a:gd name="T8" fmla="*/ 10 w 12"/>
                  <a:gd name="T9" fmla="*/ 0 h 12"/>
                  <a:gd name="T10" fmla="*/ 2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2" y="0"/>
                    </a:moveTo>
                    <a:lnTo>
                      <a:pt x="0" y="8"/>
                    </a:lnTo>
                    <a:lnTo>
                      <a:pt x="6" y="12"/>
                    </a:lnTo>
                    <a:lnTo>
                      <a:pt x="12" y="8"/>
                    </a:lnTo>
                    <a:lnTo>
                      <a:pt x="10"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9" name="Freeform 190"/>
              <p:cNvSpPr/>
              <p:nvPr/>
            </p:nvSpPr>
            <p:spPr bwMode="auto">
              <a:xfrm>
                <a:off x="11089297" y="3324045"/>
                <a:ext cx="16572" cy="67668"/>
              </a:xfrm>
              <a:custGeom>
                <a:avLst/>
                <a:gdLst>
                  <a:gd name="T0" fmla="*/ 2 w 12"/>
                  <a:gd name="T1" fmla="*/ 0 h 49"/>
                  <a:gd name="T2" fmla="*/ 0 w 12"/>
                  <a:gd name="T3" fmla="*/ 43 h 49"/>
                  <a:gd name="T4" fmla="*/ 6 w 12"/>
                  <a:gd name="T5" fmla="*/ 49 h 49"/>
                  <a:gd name="T6" fmla="*/ 12 w 12"/>
                  <a:gd name="T7" fmla="*/ 43 h 49"/>
                  <a:gd name="T8" fmla="*/ 10 w 12"/>
                  <a:gd name="T9" fmla="*/ 0 h 49"/>
                  <a:gd name="T10" fmla="*/ 2 w 12"/>
                  <a:gd name="T11" fmla="*/ 0 h 49"/>
                </a:gdLst>
                <a:ahLst/>
                <a:cxnLst>
                  <a:cxn ang="0">
                    <a:pos x="T0" y="T1"/>
                  </a:cxn>
                  <a:cxn ang="0">
                    <a:pos x="T2" y="T3"/>
                  </a:cxn>
                  <a:cxn ang="0">
                    <a:pos x="T4" y="T5"/>
                  </a:cxn>
                  <a:cxn ang="0">
                    <a:pos x="T6" y="T7"/>
                  </a:cxn>
                  <a:cxn ang="0">
                    <a:pos x="T8" y="T9"/>
                  </a:cxn>
                  <a:cxn ang="0">
                    <a:pos x="T10" y="T11"/>
                  </a:cxn>
                </a:cxnLst>
                <a:rect l="0" t="0" r="r" b="b"/>
                <a:pathLst>
                  <a:path w="12" h="49">
                    <a:moveTo>
                      <a:pt x="2" y="0"/>
                    </a:moveTo>
                    <a:lnTo>
                      <a:pt x="0" y="43"/>
                    </a:lnTo>
                    <a:lnTo>
                      <a:pt x="6" y="49"/>
                    </a:lnTo>
                    <a:lnTo>
                      <a:pt x="12" y="43"/>
                    </a:lnTo>
                    <a:lnTo>
                      <a:pt x="10"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grpSp>
      </p:grpSp>
      <p:grpSp>
        <p:nvGrpSpPr>
          <p:cNvPr id="130" name="组合 129"/>
          <p:cNvGrpSpPr/>
          <p:nvPr/>
        </p:nvGrpSpPr>
        <p:grpSpPr>
          <a:xfrm>
            <a:off x="5619750" y="2535555"/>
            <a:ext cx="1143000" cy="1143000"/>
            <a:chOff x="5619750" y="3038475"/>
            <a:chExt cx="1143000" cy="1143000"/>
          </a:xfrm>
          <a:solidFill>
            <a:srgbClr val="262626"/>
          </a:solidFill>
        </p:grpSpPr>
        <p:sp>
          <p:nvSpPr>
            <p:cNvPr id="131" name="菱形 130"/>
            <p:cNvSpPr/>
            <p:nvPr/>
          </p:nvSpPr>
          <p:spPr>
            <a:xfrm>
              <a:off x="5619750" y="3038475"/>
              <a:ext cx="1143000" cy="1143000"/>
            </a:xfrm>
            <a:prstGeom prst="diamond">
              <a:avLst/>
            </a:prstGeom>
            <a:noFill/>
            <a:ln w="571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grpSp>
          <p:nvGrpSpPr>
            <p:cNvPr id="132" name="组合 131"/>
            <p:cNvGrpSpPr/>
            <p:nvPr/>
          </p:nvGrpSpPr>
          <p:grpSpPr>
            <a:xfrm>
              <a:off x="5988968" y="3431406"/>
              <a:ext cx="404564" cy="319038"/>
              <a:chOff x="8313532" y="3238425"/>
              <a:chExt cx="581392" cy="458484"/>
            </a:xfrm>
            <a:grpFill/>
          </p:grpSpPr>
          <p:sp>
            <p:nvSpPr>
              <p:cNvPr id="133" name="Oval 150"/>
              <p:cNvSpPr>
                <a:spLocks noChangeArrowheads="1"/>
              </p:cNvSpPr>
              <p:nvPr/>
            </p:nvSpPr>
            <p:spPr bwMode="auto">
              <a:xfrm>
                <a:off x="8557965" y="3288140"/>
                <a:ext cx="93906" cy="114621"/>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34" name="Freeform 151"/>
              <p:cNvSpPr/>
              <p:nvPr/>
            </p:nvSpPr>
            <p:spPr bwMode="auto">
              <a:xfrm>
                <a:off x="8505488" y="3411047"/>
                <a:ext cx="197480" cy="120145"/>
              </a:xfrm>
              <a:custGeom>
                <a:avLst/>
                <a:gdLst>
                  <a:gd name="T0" fmla="*/ 36 w 72"/>
                  <a:gd name="T1" fmla="*/ 44 h 44"/>
                  <a:gd name="T2" fmla="*/ 41 w 72"/>
                  <a:gd name="T3" fmla="*/ 44 h 44"/>
                  <a:gd name="T4" fmla="*/ 72 w 72"/>
                  <a:gd name="T5" fmla="*/ 31 h 44"/>
                  <a:gd name="T6" fmla="*/ 70 w 72"/>
                  <a:gd name="T7" fmla="*/ 12 h 44"/>
                  <a:gd name="T8" fmla="*/ 60 w 72"/>
                  <a:gd name="T9" fmla="*/ 2 h 44"/>
                  <a:gd name="T10" fmla="*/ 50 w 72"/>
                  <a:gd name="T11" fmla="*/ 1 h 44"/>
                  <a:gd name="T12" fmla="*/ 50 w 72"/>
                  <a:gd name="T13" fmla="*/ 1 h 44"/>
                  <a:gd name="T14" fmla="*/ 57 w 72"/>
                  <a:gd name="T15" fmla="*/ 7 h 44"/>
                  <a:gd name="T16" fmla="*/ 49 w 72"/>
                  <a:gd name="T17" fmla="*/ 12 h 44"/>
                  <a:gd name="T18" fmla="*/ 53 w 72"/>
                  <a:gd name="T19" fmla="*/ 19 h 44"/>
                  <a:gd name="T20" fmla="*/ 41 w 72"/>
                  <a:gd name="T21" fmla="*/ 43 h 44"/>
                  <a:gd name="T22" fmla="*/ 40 w 72"/>
                  <a:gd name="T23" fmla="*/ 9 h 44"/>
                  <a:gd name="T24" fmla="*/ 41 w 72"/>
                  <a:gd name="T25" fmla="*/ 7 h 44"/>
                  <a:gd name="T26" fmla="*/ 39 w 72"/>
                  <a:gd name="T27" fmla="*/ 0 h 44"/>
                  <a:gd name="T28" fmla="*/ 32 w 72"/>
                  <a:gd name="T29" fmla="*/ 0 h 44"/>
                  <a:gd name="T30" fmla="*/ 30 w 72"/>
                  <a:gd name="T31" fmla="*/ 7 h 44"/>
                  <a:gd name="T32" fmla="*/ 32 w 72"/>
                  <a:gd name="T33" fmla="*/ 9 h 44"/>
                  <a:gd name="T34" fmla="*/ 30 w 72"/>
                  <a:gd name="T35" fmla="*/ 43 h 44"/>
                  <a:gd name="T36" fmla="*/ 19 w 72"/>
                  <a:gd name="T37" fmla="*/ 19 h 44"/>
                  <a:gd name="T38" fmla="*/ 23 w 72"/>
                  <a:gd name="T39" fmla="*/ 12 h 44"/>
                  <a:gd name="T40" fmla="*/ 14 w 72"/>
                  <a:gd name="T41" fmla="*/ 7 h 44"/>
                  <a:gd name="T42" fmla="*/ 21 w 72"/>
                  <a:gd name="T43" fmla="*/ 1 h 44"/>
                  <a:gd name="T44" fmla="*/ 21 w 72"/>
                  <a:gd name="T45" fmla="*/ 1 h 44"/>
                  <a:gd name="T46" fmla="*/ 12 w 72"/>
                  <a:gd name="T47" fmla="*/ 2 h 44"/>
                  <a:gd name="T48" fmla="*/ 12 w 72"/>
                  <a:gd name="T49" fmla="*/ 2 h 44"/>
                  <a:gd name="T50" fmla="*/ 2 w 72"/>
                  <a:gd name="T51" fmla="*/ 12 h 44"/>
                  <a:gd name="T52" fmla="*/ 0 w 72"/>
                  <a:gd name="T53" fmla="*/ 32 h 44"/>
                  <a:gd name="T54" fmla="*/ 30 w 72"/>
                  <a:gd name="T55" fmla="*/ 44 h 44"/>
                  <a:gd name="T56" fmla="*/ 36 w 72"/>
                  <a:gd name="T5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 h="44">
                    <a:moveTo>
                      <a:pt x="36" y="44"/>
                    </a:moveTo>
                    <a:cubicBezTo>
                      <a:pt x="38" y="44"/>
                      <a:pt x="40" y="44"/>
                      <a:pt x="41" y="44"/>
                    </a:cubicBezTo>
                    <a:cubicBezTo>
                      <a:pt x="53" y="43"/>
                      <a:pt x="63" y="38"/>
                      <a:pt x="72" y="31"/>
                    </a:cubicBezTo>
                    <a:cubicBezTo>
                      <a:pt x="70" y="12"/>
                      <a:pt x="70" y="12"/>
                      <a:pt x="70" y="12"/>
                    </a:cubicBezTo>
                    <a:cubicBezTo>
                      <a:pt x="70" y="6"/>
                      <a:pt x="67" y="3"/>
                      <a:pt x="60" y="2"/>
                    </a:cubicBezTo>
                    <a:cubicBezTo>
                      <a:pt x="60" y="2"/>
                      <a:pt x="53" y="1"/>
                      <a:pt x="50" y="1"/>
                    </a:cubicBezTo>
                    <a:cubicBezTo>
                      <a:pt x="50" y="1"/>
                      <a:pt x="50" y="1"/>
                      <a:pt x="50" y="1"/>
                    </a:cubicBezTo>
                    <a:cubicBezTo>
                      <a:pt x="57" y="7"/>
                      <a:pt x="57" y="7"/>
                      <a:pt x="57" y="7"/>
                    </a:cubicBezTo>
                    <a:cubicBezTo>
                      <a:pt x="49" y="12"/>
                      <a:pt x="49" y="12"/>
                      <a:pt x="49" y="12"/>
                    </a:cubicBezTo>
                    <a:cubicBezTo>
                      <a:pt x="53" y="19"/>
                      <a:pt x="53" y="19"/>
                      <a:pt x="53" y="19"/>
                    </a:cubicBezTo>
                    <a:cubicBezTo>
                      <a:pt x="41" y="43"/>
                      <a:pt x="41" y="43"/>
                      <a:pt x="41" y="43"/>
                    </a:cubicBezTo>
                    <a:cubicBezTo>
                      <a:pt x="40" y="9"/>
                      <a:pt x="40" y="9"/>
                      <a:pt x="40" y="9"/>
                    </a:cubicBezTo>
                    <a:cubicBezTo>
                      <a:pt x="41" y="7"/>
                      <a:pt x="41" y="7"/>
                      <a:pt x="41" y="7"/>
                    </a:cubicBezTo>
                    <a:cubicBezTo>
                      <a:pt x="39" y="0"/>
                      <a:pt x="39" y="0"/>
                      <a:pt x="39" y="0"/>
                    </a:cubicBezTo>
                    <a:cubicBezTo>
                      <a:pt x="32" y="0"/>
                      <a:pt x="32" y="0"/>
                      <a:pt x="32" y="0"/>
                    </a:cubicBezTo>
                    <a:cubicBezTo>
                      <a:pt x="30" y="7"/>
                      <a:pt x="30" y="7"/>
                      <a:pt x="30" y="7"/>
                    </a:cubicBezTo>
                    <a:cubicBezTo>
                      <a:pt x="32" y="9"/>
                      <a:pt x="32" y="9"/>
                      <a:pt x="32" y="9"/>
                    </a:cubicBezTo>
                    <a:cubicBezTo>
                      <a:pt x="30" y="43"/>
                      <a:pt x="30" y="43"/>
                      <a:pt x="30" y="43"/>
                    </a:cubicBezTo>
                    <a:cubicBezTo>
                      <a:pt x="19" y="19"/>
                      <a:pt x="19" y="19"/>
                      <a:pt x="19" y="19"/>
                    </a:cubicBezTo>
                    <a:cubicBezTo>
                      <a:pt x="23" y="12"/>
                      <a:pt x="23" y="12"/>
                      <a:pt x="23" y="12"/>
                    </a:cubicBezTo>
                    <a:cubicBezTo>
                      <a:pt x="14" y="7"/>
                      <a:pt x="14" y="7"/>
                      <a:pt x="14" y="7"/>
                    </a:cubicBezTo>
                    <a:cubicBezTo>
                      <a:pt x="21" y="1"/>
                      <a:pt x="21" y="1"/>
                      <a:pt x="21" y="1"/>
                    </a:cubicBezTo>
                    <a:cubicBezTo>
                      <a:pt x="21" y="1"/>
                      <a:pt x="21" y="1"/>
                      <a:pt x="21" y="1"/>
                    </a:cubicBezTo>
                    <a:cubicBezTo>
                      <a:pt x="19" y="1"/>
                      <a:pt x="14" y="2"/>
                      <a:pt x="12" y="2"/>
                    </a:cubicBezTo>
                    <a:cubicBezTo>
                      <a:pt x="12" y="2"/>
                      <a:pt x="12" y="2"/>
                      <a:pt x="12" y="2"/>
                    </a:cubicBezTo>
                    <a:cubicBezTo>
                      <a:pt x="7" y="3"/>
                      <a:pt x="2" y="6"/>
                      <a:pt x="2" y="12"/>
                    </a:cubicBezTo>
                    <a:cubicBezTo>
                      <a:pt x="0" y="32"/>
                      <a:pt x="0" y="32"/>
                      <a:pt x="0" y="32"/>
                    </a:cubicBezTo>
                    <a:cubicBezTo>
                      <a:pt x="9" y="38"/>
                      <a:pt x="19" y="43"/>
                      <a:pt x="30" y="44"/>
                    </a:cubicBezTo>
                    <a:cubicBezTo>
                      <a:pt x="32" y="44"/>
                      <a:pt x="34" y="44"/>
                      <a:pt x="36" y="4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35" name="Freeform 152"/>
              <p:cNvSpPr>
                <a:spLocks noEditPoints="1"/>
              </p:cNvSpPr>
              <p:nvPr/>
            </p:nvSpPr>
            <p:spPr bwMode="auto">
              <a:xfrm>
                <a:off x="8313532" y="3361332"/>
                <a:ext cx="138098" cy="91145"/>
              </a:xfrm>
              <a:custGeom>
                <a:avLst/>
                <a:gdLst>
                  <a:gd name="T0" fmla="*/ 50 w 50"/>
                  <a:gd name="T1" fmla="*/ 12 h 33"/>
                  <a:gd name="T2" fmla="*/ 32 w 50"/>
                  <a:gd name="T3" fmla="*/ 12 h 33"/>
                  <a:gd name="T4" fmla="*/ 17 w 50"/>
                  <a:gd name="T5" fmla="*/ 0 h 33"/>
                  <a:gd name="T6" fmla="*/ 0 w 50"/>
                  <a:gd name="T7" fmla="*/ 16 h 33"/>
                  <a:gd name="T8" fmla="*/ 17 w 50"/>
                  <a:gd name="T9" fmla="*/ 33 h 33"/>
                  <a:gd name="T10" fmla="*/ 32 w 50"/>
                  <a:gd name="T11" fmla="*/ 20 h 33"/>
                  <a:gd name="T12" fmla="*/ 50 w 50"/>
                  <a:gd name="T13" fmla="*/ 20 h 33"/>
                  <a:gd name="T14" fmla="*/ 50 w 50"/>
                  <a:gd name="T15" fmla="*/ 12 h 33"/>
                  <a:gd name="T16" fmla="*/ 17 w 50"/>
                  <a:gd name="T17" fmla="*/ 24 h 33"/>
                  <a:gd name="T18" fmla="*/ 9 w 50"/>
                  <a:gd name="T19" fmla="*/ 16 h 33"/>
                  <a:gd name="T20" fmla="*/ 17 w 50"/>
                  <a:gd name="T21" fmla="*/ 8 h 33"/>
                  <a:gd name="T22" fmla="*/ 24 w 50"/>
                  <a:gd name="T23" fmla="*/ 16 h 33"/>
                  <a:gd name="T24" fmla="*/ 17 w 50"/>
                  <a:gd name="T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33">
                    <a:moveTo>
                      <a:pt x="50" y="12"/>
                    </a:moveTo>
                    <a:cubicBezTo>
                      <a:pt x="32" y="12"/>
                      <a:pt x="32" y="12"/>
                      <a:pt x="32" y="12"/>
                    </a:cubicBezTo>
                    <a:cubicBezTo>
                      <a:pt x="30" y="5"/>
                      <a:pt x="24" y="0"/>
                      <a:pt x="17" y="0"/>
                    </a:cubicBezTo>
                    <a:cubicBezTo>
                      <a:pt x="7" y="0"/>
                      <a:pt x="0" y="7"/>
                      <a:pt x="0" y="16"/>
                    </a:cubicBezTo>
                    <a:cubicBezTo>
                      <a:pt x="0" y="25"/>
                      <a:pt x="7" y="33"/>
                      <a:pt x="17" y="33"/>
                    </a:cubicBezTo>
                    <a:cubicBezTo>
                      <a:pt x="24" y="33"/>
                      <a:pt x="31" y="27"/>
                      <a:pt x="32" y="20"/>
                    </a:cubicBezTo>
                    <a:cubicBezTo>
                      <a:pt x="50" y="20"/>
                      <a:pt x="50" y="20"/>
                      <a:pt x="50" y="20"/>
                    </a:cubicBezTo>
                    <a:lnTo>
                      <a:pt x="50" y="12"/>
                    </a:lnTo>
                    <a:close/>
                    <a:moveTo>
                      <a:pt x="17" y="24"/>
                    </a:moveTo>
                    <a:cubicBezTo>
                      <a:pt x="12" y="24"/>
                      <a:pt x="9" y="20"/>
                      <a:pt x="9" y="16"/>
                    </a:cubicBezTo>
                    <a:cubicBezTo>
                      <a:pt x="9" y="12"/>
                      <a:pt x="12" y="8"/>
                      <a:pt x="17" y="8"/>
                    </a:cubicBezTo>
                    <a:cubicBezTo>
                      <a:pt x="21" y="8"/>
                      <a:pt x="24" y="12"/>
                      <a:pt x="24" y="16"/>
                    </a:cubicBezTo>
                    <a:cubicBezTo>
                      <a:pt x="24" y="20"/>
                      <a:pt x="21" y="24"/>
                      <a:pt x="17" y="2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36" name="Freeform 153"/>
              <p:cNvSpPr>
                <a:spLocks noEditPoints="1"/>
              </p:cNvSpPr>
              <p:nvPr/>
            </p:nvSpPr>
            <p:spPr bwMode="auto">
              <a:xfrm>
                <a:off x="8341151" y="3471810"/>
                <a:ext cx="138098" cy="109097"/>
              </a:xfrm>
              <a:custGeom>
                <a:avLst/>
                <a:gdLst>
                  <a:gd name="T0" fmla="*/ 46 w 50"/>
                  <a:gd name="T1" fmla="*/ 0 h 40"/>
                  <a:gd name="T2" fmla="*/ 30 w 50"/>
                  <a:gd name="T3" fmla="*/ 9 h 40"/>
                  <a:gd name="T4" fmla="*/ 10 w 50"/>
                  <a:gd name="T5" fmla="*/ 6 h 40"/>
                  <a:gd name="T6" fmla="*/ 4 w 50"/>
                  <a:gd name="T7" fmla="*/ 29 h 40"/>
                  <a:gd name="T8" fmla="*/ 27 w 50"/>
                  <a:gd name="T9" fmla="*/ 35 h 40"/>
                  <a:gd name="T10" fmla="*/ 34 w 50"/>
                  <a:gd name="T11" fmla="*/ 16 h 40"/>
                  <a:gd name="T12" fmla="*/ 50 w 50"/>
                  <a:gd name="T13" fmla="*/ 7 h 40"/>
                  <a:gd name="T14" fmla="*/ 46 w 50"/>
                  <a:gd name="T15" fmla="*/ 0 h 40"/>
                  <a:gd name="T16" fmla="*/ 22 w 50"/>
                  <a:gd name="T17" fmla="*/ 27 h 40"/>
                  <a:gd name="T18" fmla="*/ 12 w 50"/>
                  <a:gd name="T19" fmla="*/ 25 h 40"/>
                  <a:gd name="T20" fmla="*/ 15 w 50"/>
                  <a:gd name="T21" fmla="*/ 14 h 40"/>
                  <a:gd name="T22" fmla="*/ 25 w 50"/>
                  <a:gd name="T23" fmla="*/ 17 h 40"/>
                  <a:gd name="T24" fmla="*/ 22 w 50"/>
                  <a:gd name="T25"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46" y="0"/>
                    </a:moveTo>
                    <a:cubicBezTo>
                      <a:pt x="30" y="9"/>
                      <a:pt x="30" y="9"/>
                      <a:pt x="30" y="9"/>
                    </a:cubicBezTo>
                    <a:cubicBezTo>
                      <a:pt x="25" y="4"/>
                      <a:pt x="17" y="3"/>
                      <a:pt x="10" y="6"/>
                    </a:cubicBezTo>
                    <a:cubicBezTo>
                      <a:pt x="2" y="11"/>
                      <a:pt x="0" y="21"/>
                      <a:pt x="4" y="29"/>
                    </a:cubicBezTo>
                    <a:cubicBezTo>
                      <a:pt x="9" y="37"/>
                      <a:pt x="19" y="40"/>
                      <a:pt x="27" y="35"/>
                    </a:cubicBezTo>
                    <a:cubicBezTo>
                      <a:pt x="33" y="31"/>
                      <a:pt x="36" y="24"/>
                      <a:pt x="34" y="16"/>
                    </a:cubicBezTo>
                    <a:cubicBezTo>
                      <a:pt x="50" y="7"/>
                      <a:pt x="50" y="7"/>
                      <a:pt x="50" y="7"/>
                    </a:cubicBezTo>
                    <a:lnTo>
                      <a:pt x="46" y="0"/>
                    </a:lnTo>
                    <a:close/>
                    <a:moveTo>
                      <a:pt x="22" y="27"/>
                    </a:moveTo>
                    <a:cubicBezTo>
                      <a:pt x="19" y="30"/>
                      <a:pt x="14" y="28"/>
                      <a:pt x="12" y="25"/>
                    </a:cubicBezTo>
                    <a:cubicBezTo>
                      <a:pt x="10" y="21"/>
                      <a:pt x="11" y="16"/>
                      <a:pt x="15" y="14"/>
                    </a:cubicBezTo>
                    <a:cubicBezTo>
                      <a:pt x="18" y="12"/>
                      <a:pt x="23" y="13"/>
                      <a:pt x="25" y="17"/>
                    </a:cubicBezTo>
                    <a:cubicBezTo>
                      <a:pt x="27" y="21"/>
                      <a:pt x="26" y="25"/>
                      <a:pt x="22" y="27"/>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37" name="Freeform 154"/>
              <p:cNvSpPr>
                <a:spLocks noEditPoints="1"/>
              </p:cNvSpPr>
              <p:nvPr/>
            </p:nvSpPr>
            <p:spPr bwMode="auto">
              <a:xfrm>
                <a:off x="8429534" y="3531192"/>
                <a:ext cx="109097" cy="138098"/>
              </a:xfrm>
              <a:custGeom>
                <a:avLst/>
                <a:gdLst>
                  <a:gd name="T0" fmla="*/ 32 w 40"/>
                  <a:gd name="T1" fmla="*/ 0 h 50"/>
                  <a:gd name="T2" fmla="*/ 23 w 40"/>
                  <a:gd name="T3" fmla="*/ 16 h 50"/>
                  <a:gd name="T4" fmla="*/ 5 w 40"/>
                  <a:gd name="T5" fmla="*/ 23 h 50"/>
                  <a:gd name="T6" fmla="*/ 11 w 40"/>
                  <a:gd name="T7" fmla="*/ 46 h 50"/>
                  <a:gd name="T8" fmla="*/ 33 w 40"/>
                  <a:gd name="T9" fmla="*/ 40 h 50"/>
                  <a:gd name="T10" fmla="*/ 31 w 40"/>
                  <a:gd name="T11" fmla="*/ 20 h 50"/>
                  <a:gd name="T12" fmla="*/ 40 w 40"/>
                  <a:gd name="T13" fmla="*/ 4 h 50"/>
                  <a:gd name="T14" fmla="*/ 32 w 40"/>
                  <a:gd name="T15" fmla="*/ 0 h 50"/>
                  <a:gd name="T16" fmla="*/ 26 w 40"/>
                  <a:gd name="T17" fmla="*/ 35 h 50"/>
                  <a:gd name="T18" fmla="*/ 15 w 40"/>
                  <a:gd name="T19" fmla="*/ 38 h 50"/>
                  <a:gd name="T20" fmla="*/ 12 w 40"/>
                  <a:gd name="T21" fmla="*/ 28 h 50"/>
                  <a:gd name="T22" fmla="*/ 23 w 40"/>
                  <a:gd name="T23" fmla="*/ 25 h 50"/>
                  <a:gd name="T24" fmla="*/ 26 w 40"/>
                  <a:gd name="T25"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0">
                    <a:moveTo>
                      <a:pt x="32" y="0"/>
                    </a:moveTo>
                    <a:cubicBezTo>
                      <a:pt x="23" y="16"/>
                      <a:pt x="23" y="16"/>
                      <a:pt x="23" y="16"/>
                    </a:cubicBezTo>
                    <a:cubicBezTo>
                      <a:pt x="16" y="14"/>
                      <a:pt x="9" y="17"/>
                      <a:pt x="5" y="23"/>
                    </a:cubicBezTo>
                    <a:cubicBezTo>
                      <a:pt x="0" y="31"/>
                      <a:pt x="3" y="41"/>
                      <a:pt x="11" y="46"/>
                    </a:cubicBezTo>
                    <a:cubicBezTo>
                      <a:pt x="19" y="50"/>
                      <a:pt x="29" y="48"/>
                      <a:pt x="33" y="40"/>
                    </a:cubicBezTo>
                    <a:cubicBezTo>
                      <a:pt x="37" y="33"/>
                      <a:pt x="36" y="25"/>
                      <a:pt x="31" y="20"/>
                    </a:cubicBezTo>
                    <a:cubicBezTo>
                      <a:pt x="40" y="4"/>
                      <a:pt x="40" y="4"/>
                      <a:pt x="40" y="4"/>
                    </a:cubicBezTo>
                    <a:lnTo>
                      <a:pt x="32" y="0"/>
                    </a:lnTo>
                    <a:close/>
                    <a:moveTo>
                      <a:pt x="26" y="35"/>
                    </a:moveTo>
                    <a:cubicBezTo>
                      <a:pt x="24" y="39"/>
                      <a:pt x="19" y="40"/>
                      <a:pt x="15" y="38"/>
                    </a:cubicBezTo>
                    <a:cubicBezTo>
                      <a:pt x="12" y="36"/>
                      <a:pt x="10" y="31"/>
                      <a:pt x="12" y="28"/>
                    </a:cubicBezTo>
                    <a:cubicBezTo>
                      <a:pt x="15" y="24"/>
                      <a:pt x="19" y="23"/>
                      <a:pt x="23" y="25"/>
                    </a:cubicBezTo>
                    <a:cubicBezTo>
                      <a:pt x="27" y="27"/>
                      <a:pt x="28" y="32"/>
                      <a:pt x="26" y="3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38" name="Freeform 155"/>
              <p:cNvSpPr>
                <a:spLocks noEditPoints="1"/>
              </p:cNvSpPr>
              <p:nvPr/>
            </p:nvSpPr>
            <p:spPr bwMode="auto">
              <a:xfrm>
                <a:off x="8557965" y="3558811"/>
                <a:ext cx="91145" cy="138098"/>
              </a:xfrm>
              <a:custGeom>
                <a:avLst/>
                <a:gdLst>
                  <a:gd name="T0" fmla="*/ 12 w 33"/>
                  <a:gd name="T1" fmla="*/ 0 h 50"/>
                  <a:gd name="T2" fmla="*/ 12 w 33"/>
                  <a:gd name="T3" fmla="*/ 18 h 50"/>
                  <a:gd name="T4" fmla="*/ 0 w 33"/>
                  <a:gd name="T5" fmla="*/ 34 h 50"/>
                  <a:gd name="T6" fmla="*/ 17 w 33"/>
                  <a:gd name="T7" fmla="*/ 50 h 50"/>
                  <a:gd name="T8" fmla="*/ 33 w 33"/>
                  <a:gd name="T9" fmla="*/ 34 h 50"/>
                  <a:gd name="T10" fmla="*/ 21 w 33"/>
                  <a:gd name="T11" fmla="*/ 18 h 50"/>
                  <a:gd name="T12" fmla="*/ 21 w 33"/>
                  <a:gd name="T13" fmla="*/ 0 h 50"/>
                  <a:gd name="T14" fmla="*/ 12 w 33"/>
                  <a:gd name="T15" fmla="*/ 0 h 50"/>
                  <a:gd name="T16" fmla="*/ 25 w 33"/>
                  <a:gd name="T17" fmla="*/ 34 h 50"/>
                  <a:gd name="T18" fmla="*/ 17 w 33"/>
                  <a:gd name="T19" fmla="*/ 41 h 50"/>
                  <a:gd name="T20" fmla="*/ 9 w 33"/>
                  <a:gd name="T21" fmla="*/ 34 h 50"/>
                  <a:gd name="T22" fmla="*/ 17 w 33"/>
                  <a:gd name="T23" fmla="*/ 26 h 50"/>
                  <a:gd name="T24" fmla="*/ 25 w 33"/>
                  <a:gd name="T25"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0">
                    <a:moveTo>
                      <a:pt x="12" y="0"/>
                    </a:moveTo>
                    <a:cubicBezTo>
                      <a:pt x="12" y="18"/>
                      <a:pt x="12" y="18"/>
                      <a:pt x="12" y="18"/>
                    </a:cubicBezTo>
                    <a:cubicBezTo>
                      <a:pt x="5" y="20"/>
                      <a:pt x="0" y="26"/>
                      <a:pt x="0" y="34"/>
                    </a:cubicBezTo>
                    <a:cubicBezTo>
                      <a:pt x="0" y="43"/>
                      <a:pt x="8" y="50"/>
                      <a:pt x="17" y="50"/>
                    </a:cubicBezTo>
                    <a:cubicBezTo>
                      <a:pt x="26" y="50"/>
                      <a:pt x="33" y="43"/>
                      <a:pt x="33" y="34"/>
                    </a:cubicBezTo>
                    <a:cubicBezTo>
                      <a:pt x="33" y="26"/>
                      <a:pt x="28" y="20"/>
                      <a:pt x="21" y="18"/>
                    </a:cubicBezTo>
                    <a:cubicBezTo>
                      <a:pt x="21" y="0"/>
                      <a:pt x="21" y="0"/>
                      <a:pt x="21" y="0"/>
                    </a:cubicBezTo>
                    <a:lnTo>
                      <a:pt x="12" y="0"/>
                    </a:lnTo>
                    <a:close/>
                    <a:moveTo>
                      <a:pt x="25" y="34"/>
                    </a:moveTo>
                    <a:cubicBezTo>
                      <a:pt x="25" y="38"/>
                      <a:pt x="21" y="41"/>
                      <a:pt x="17" y="41"/>
                    </a:cubicBezTo>
                    <a:cubicBezTo>
                      <a:pt x="13" y="41"/>
                      <a:pt x="9" y="38"/>
                      <a:pt x="9" y="34"/>
                    </a:cubicBezTo>
                    <a:cubicBezTo>
                      <a:pt x="9" y="29"/>
                      <a:pt x="13" y="26"/>
                      <a:pt x="17" y="26"/>
                    </a:cubicBezTo>
                    <a:cubicBezTo>
                      <a:pt x="21" y="26"/>
                      <a:pt x="25" y="29"/>
                      <a:pt x="25" y="3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39" name="Freeform 156"/>
              <p:cNvSpPr>
                <a:spLocks noEditPoints="1"/>
              </p:cNvSpPr>
              <p:nvPr/>
            </p:nvSpPr>
            <p:spPr bwMode="auto">
              <a:xfrm>
                <a:off x="8671205" y="3531192"/>
                <a:ext cx="106335" cy="140860"/>
              </a:xfrm>
              <a:custGeom>
                <a:avLst/>
                <a:gdLst>
                  <a:gd name="T0" fmla="*/ 0 w 39"/>
                  <a:gd name="T1" fmla="*/ 5 h 51"/>
                  <a:gd name="T2" fmla="*/ 9 w 39"/>
                  <a:gd name="T3" fmla="*/ 20 h 51"/>
                  <a:gd name="T4" fmla="*/ 6 w 39"/>
                  <a:gd name="T5" fmla="*/ 40 h 51"/>
                  <a:gd name="T6" fmla="*/ 29 w 39"/>
                  <a:gd name="T7" fmla="*/ 46 h 51"/>
                  <a:gd name="T8" fmla="*/ 35 w 39"/>
                  <a:gd name="T9" fmla="*/ 23 h 51"/>
                  <a:gd name="T10" fmla="*/ 16 w 39"/>
                  <a:gd name="T11" fmla="*/ 16 h 51"/>
                  <a:gd name="T12" fmla="*/ 7 w 39"/>
                  <a:gd name="T13" fmla="*/ 0 h 51"/>
                  <a:gd name="T14" fmla="*/ 0 w 39"/>
                  <a:gd name="T15" fmla="*/ 5 h 51"/>
                  <a:gd name="T16" fmla="*/ 27 w 39"/>
                  <a:gd name="T17" fmla="*/ 28 h 51"/>
                  <a:gd name="T18" fmla="*/ 24 w 39"/>
                  <a:gd name="T19" fmla="*/ 38 h 51"/>
                  <a:gd name="T20" fmla="*/ 14 w 39"/>
                  <a:gd name="T21" fmla="*/ 36 h 51"/>
                  <a:gd name="T22" fmla="*/ 17 w 39"/>
                  <a:gd name="T23" fmla="*/ 25 h 51"/>
                  <a:gd name="T24" fmla="*/ 27 w 39"/>
                  <a:gd name="T25"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1">
                    <a:moveTo>
                      <a:pt x="0" y="5"/>
                    </a:moveTo>
                    <a:cubicBezTo>
                      <a:pt x="9" y="20"/>
                      <a:pt x="9" y="20"/>
                      <a:pt x="9" y="20"/>
                    </a:cubicBezTo>
                    <a:cubicBezTo>
                      <a:pt x="4" y="25"/>
                      <a:pt x="3" y="33"/>
                      <a:pt x="6" y="40"/>
                    </a:cubicBezTo>
                    <a:cubicBezTo>
                      <a:pt x="11" y="48"/>
                      <a:pt x="21" y="51"/>
                      <a:pt x="29" y="46"/>
                    </a:cubicBezTo>
                    <a:cubicBezTo>
                      <a:pt x="37" y="41"/>
                      <a:pt x="39" y="31"/>
                      <a:pt x="35" y="23"/>
                    </a:cubicBezTo>
                    <a:cubicBezTo>
                      <a:pt x="31" y="17"/>
                      <a:pt x="23" y="14"/>
                      <a:pt x="16" y="16"/>
                    </a:cubicBezTo>
                    <a:cubicBezTo>
                      <a:pt x="7" y="0"/>
                      <a:pt x="7" y="0"/>
                      <a:pt x="7" y="0"/>
                    </a:cubicBezTo>
                    <a:lnTo>
                      <a:pt x="0" y="5"/>
                    </a:lnTo>
                    <a:close/>
                    <a:moveTo>
                      <a:pt x="27" y="28"/>
                    </a:moveTo>
                    <a:cubicBezTo>
                      <a:pt x="29" y="32"/>
                      <a:pt x="28" y="36"/>
                      <a:pt x="24" y="38"/>
                    </a:cubicBezTo>
                    <a:cubicBezTo>
                      <a:pt x="21" y="41"/>
                      <a:pt x="16" y="39"/>
                      <a:pt x="14" y="36"/>
                    </a:cubicBezTo>
                    <a:cubicBezTo>
                      <a:pt x="12" y="32"/>
                      <a:pt x="13" y="27"/>
                      <a:pt x="17" y="25"/>
                    </a:cubicBezTo>
                    <a:cubicBezTo>
                      <a:pt x="20" y="23"/>
                      <a:pt x="25" y="24"/>
                      <a:pt x="27" y="28"/>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40" name="Freeform 157"/>
              <p:cNvSpPr>
                <a:spLocks noEditPoints="1"/>
              </p:cNvSpPr>
              <p:nvPr/>
            </p:nvSpPr>
            <p:spPr bwMode="auto">
              <a:xfrm>
                <a:off x="8730587" y="3471810"/>
                <a:ext cx="138098" cy="109097"/>
              </a:xfrm>
              <a:custGeom>
                <a:avLst/>
                <a:gdLst>
                  <a:gd name="T0" fmla="*/ 0 w 50"/>
                  <a:gd name="T1" fmla="*/ 8 h 40"/>
                  <a:gd name="T2" fmla="*/ 15 w 50"/>
                  <a:gd name="T3" fmla="*/ 17 h 40"/>
                  <a:gd name="T4" fmla="*/ 23 w 50"/>
                  <a:gd name="T5" fmla="*/ 35 h 40"/>
                  <a:gd name="T6" fmla="*/ 46 w 50"/>
                  <a:gd name="T7" fmla="*/ 29 h 40"/>
                  <a:gd name="T8" fmla="*/ 40 w 50"/>
                  <a:gd name="T9" fmla="*/ 7 h 40"/>
                  <a:gd name="T10" fmla="*/ 20 w 50"/>
                  <a:gd name="T11" fmla="*/ 9 h 40"/>
                  <a:gd name="T12" fmla="*/ 4 w 50"/>
                  <a:gd name="T13" fmla="*/ 0 h 40"/>
                  <a:gd name="T14" fmla="*/ 0 w 50"/>
                  <a:gd name="T15" fmla="*/ 8 h 40"/>
                  <a:gd name="T16" fmla="*/ 35 w 50"/>
                  <a:gd name="T17" fmla="*/ 14 h 40"/>
                  <a:gd name="T18" fmla="*/ 38 w 50"/>
                  <a:gd name="T19" fmla="*/ 25 h 40"/>
                  <a:gd name="T20" fmla="*/ 27 w 50"/>
                  <a:gd name="T21" fmla="*/ 28 h 40"/>
                  <a:gd name="T22" fmla="*/ 25 w 50"/>
                  <a:gd name="T23" fmla="*/ 17 h 40"/>
                  <a:gd name="T24" fmla="*/ 35 w 50"/>
                  <a:gd name="T25"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0" y="8"/>
                    </a:moveTo>
                    <a:cubicBezTo>
                      <a:pt x="15" y="17"/>
                      <a:pt x="15" y="17"/>
                      <a:pt x="15" y="17"/>
                    </a:cubicBezTo>
                    <a:cubicBezTo>
                      <a:pt x="14" y="24"/>
                      <a:pt x="17" y="32"/>
                      <a:pt x="23" y="35"/>
                    </a:cubicBezTo>
                    <a:cubicBezTo>
                      <a:pt x="31" y="40"/>
                      <a:pt x="41" y="37"/>
                      <a:pt x="46" y="29"/>
                    </a:cubicBezTo>
                    <a:cubicBezTo>
                      <a:pt x="50" y="21"/>
                      <a:pt x="48" y="11"/>
                      <a:pt x="40" y="7"/>
                    </a:cubicBezTo>
                    <a:cubicBezTo>
                      <a:pt x="33" y="3"/>
                      <a:pt x="25" y="4"/>
                      <a:pt x="20" y="9"/>
                    </a:cubicBezTo>
                    <a:cubicBezTo>
                      <a:pt x="4" y="0"/>
                      <a:pt x="4" y="0"/>
                      <a:pt x="4" y="0"/>
                    </a:cubicBezTo>
                    <a:lnTo>
                      <a:pt x="0" y="8"/>
                    </a:lnTo>
                    <a:close/>
                    <a:moveTo>
                      <a:pt x="35" y="14"/>
                    </a:moveTo>
                    <a:cubicBezTo>
                      <a:pt x="39" y="16"/>
                      <a:pt x="40" y="21"/>
                      <a:pt x="38" y="25"/>
                    </a:cubicBezTo>
                    <a:cubicBezTo>
                      <a:pt x="36" y="29"/>
                      <a:pt x="31" y="30"/>
                      <a:pt x="27" y="28"/>
                    </a:cubicBezTo>
                    <a:cubicBezTo>
                      <a:pt x="24" y="26"/>
                      <a:pt x="23" y="21"/>
                      <a:pt x="25" y="17"/>
                    </a:cubicBezTo>
                    <a:cubicBezTo>
                      <a:pt x="27" y="13"/>
                      <a:pt x="32" y="12"/>
                      <a:pt x="35" y="1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41" name="Freeform 158"/>
              <p:cNvSpPr>
                <a:spLocks noEditPoints="1"/>
              </p:cNvSpPr>
              <p:nvPr/>
            </p:nvSpPr>
            <p:spPr bwMode="auto">
              <a:xfrm>
                <a:off x="8755445" y="3361332"/>
                <a:ext cx="139479" cy="91145"/>
              </a:xfrm>
              <a:custGeom>
                <a:avLst/>
                <a:gdLst>
                  <a:gd name="T0" fmla="*/ 0 w 51"/>
                  <a:gd name="T1" fmla="*/ 21 h 33"/>
                  <a:gd name="T2" fmla="*/ 19 w 51"/>
                  <a:gd name="T3" fmla="*/ 21 h 33"/>
                  <a:gd name="T4" fmla="*/ 34 w 51"/>
                  <a:gd name="T5" fmla="*/ 33 h 33"/>
                  <a:gd name="T6" fmla="*/ 51 w 51"/>
                  <a:gd name="T7" fmla="*/ 16 h 33"/>
                  <a:gd name="T8" fmla="*/ 34 w 51"/>
                  <a:gd name="T9" fmla="*/ 0 h 33"/>
                  <a:gd name="T10" fmla="*/ 19 w 51"/>
                  <a:gd name="T11" fmla="*/ 12 h 33"/>
                  <a:gd name="T12" fmla="*/ 0 w 51"/>
                  <a:gd name="T13" fmla="*/ 12 h 33"/>
                  <a:gd name="T14" fmla="*/ 0 w 51"/>
                  <a:gd name="T15" fmla="*/ 21 h 33"/>
                  <a:gd name="T16" fmla="*/ 34 w 51"/>
                  <a:gd name="T17" fmla="*/ 9 h 33"/>
                  <a:gd name="T18" fmla="*/ 42 w 51"/>
                  <a:gd name="T19" fmla="*/ 16 h 33"/>
                  <a:gd name="T20" fmla="*/ 34 w 51"/>
                  <a:gd name="T21" fmla="*/ 24 h 33"/>
                  <a:gd name="T22" fmla="*/ 27 w 51"/>
                  <a:gd name="T23" fmla="*/ 16 h 33"/>
                  <a:gd name="T24" fmla="*/ 34 w 51"/>
                  <a:gd name="T25"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3">
                    <a:moveTo>
                      <a:pt x="0" y="21"/>
                    </a:moveTo>
                    <a:cubicBezTo>
                      <a:pt x="19" y="21"/>
                      <a:pt x="19" y="21"/>
                      <a:pt x="19" y="21"/>
                    </a:cubicBezTo>
                    <a:cubicBezTo>
                      <a:pt x="21" y="28"/>
                      <a:pt x="27" y="33"/>
                      <a:pt x="34" y="33"/>
                    </a:cubicBezTo>
                    <a:cubicBezTo>
                      <a:pt x="44" y="33"/>
                      <a:pt x="51" y="25"/>
                      <a:pt x="51" y="16"/>
                    </a:cubicBezTo>
                    <a:cubicBezTo>
                      <a:pt x="51" y="7"/>
                      <a:pt x="44" y="0"/>
                      <a:pt x="34" y="0"/>
                    </a:cubicBezTo>
                    <a:cubicBezTo>
                      <a:pt x="27" y="0"/>
                      <a:pt x="20" y="5"/>
                      <a:pt x="19" y="12"/>
                    </a:cubicBezTo>
                    <a:cubicBezTo>
                      <a:pt x="0" y="12"/>
                      <a:pt x="0" y="12"/>
                      <a:pt x="0" y="12"/>
                    </a:cubicBezTo>
                    <a:lnTo>
                      <a:pt x="0" y="21"/>
                    </a:lnTo>
                    <a:close/>
                    <a:moveTo>
                      <a:pt x="34" y="9"/>
                    </a:moveTo>
                    <a:cubicBezTo>
                      <a:pt x="39" y="9"/>
                      <a:pt x="42" y="12"/>
                      <a:pt x="42" y="16"/>
                    </a:cubicBezTo>
                    <a:cubicBezTo>
                      <a:pt x="42" y="21"/>
                      <a:pt x="39" y="24"/>
                      <a:pt x="34" y="24"/>
                    </a:cubicBezTo>
                    <a:cubicBezTo>
                      <a:pt x="30" y="24"/>
                      <a:pt x="27" y="21"/>
                      <a:pt x="27" y="16"/>
                    </a:cubicBezTo>
                    <a:cubicBezTo>
                      <a:pt x="27" y="12"/>
                      <a:pt x="30" y="9"/>
                      <a:pt x="34" y="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42" name="Freeform 159"/>
              <p:cNvSpPr>
                <a:spLocks noEditPoints="1"/>
              </p:cNvSpPr>
              <p:nvPr/>
            </p:nvSpPr>
            <p:spPr bwMode="auto">
              <a:xfrm>
                <a:off x="8437820" y="3238425"/>
                <a:ext cx="334197" cy="331435"/>
              </a:xfrm>
              <a:custGeom>
                <a:avLst/>
                <a:gdLst>
                  <a:gd name="T0" fmla="*/ 61 w 122"/>
                  <a:gd name="T1" fmla="*/ 121 h 121"/>
                  <a:gd name="T2" fmla="*/ 0 w 122"/>
                  <a:gd name="T3" fmla="*/ 60 h 121"/>
                  <a:gd name="T4" fmla="*/ 61 w 122"/>
                  <a:gd name="T5" fmla="*/ 0 h 121"/>
                  <a:gd name="T6" fmla="*/ 122 w 122"/>
                  <a:gd name="T7" fmla="*/ 60 h 121"/>
                  <a:gd name="T8" fmla="*/ 61 w 122"/>
                  <a:gd name="T9" fmla="*/ 121 h 121"/>
                  <a:gd name="T10" fmla="*/ 61 w 122"/>
                  <a:gd name="T11" fmla="*/ 8 h 121"/>
                  <a:gd name="T12" fmla="*/ 8 w 122"/>
                  <a:gd name="T13" fmla="*/ 60 h 121"/>
                  <a:gd name="T14" fmla="*/ 61 w 122"/>
                  <a:gd name="T15" fmla="*/ 113 h 121"/>
                  <a:gd name="T16" fmla="*/ 114 w 122"/>
                  <a:gd name="T17" fmla="*/ 60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8" y="121"/>
                      <a:pt x="0" y="94"/>
                      <a:pt x="0" y="60"/>
                    </a:cubicBezTo>
                    <a:cubicBezTo>
                      <a:pt x="0" y="27"/>
                      <a:pt x="28" y="0"/>
                      <a:pt x="61" y="0"/>
                    </a:cubicBezTo>
                    <a:cubicBezTo>
                      <a:pt x="94" y="0"/>
                      <a:pt x="122" y="27"/>
                      <a:pt x="122" y="60"/>
                    </a:cubicBezTo>
                    <a:cubicBezTo>
                      <a:pt x="122" y="94"/>
                      <a:pt x="94" y="121"/>
                      <a:pt x="61" y="121"/>
                    </a:cubicBezTo>
                    <a:close/>
                    <a:moveTo>
                      <a:pt x="61" y="8"/>
                    </a:moveTo>
                    <a:cubicBezTo>
                      <a:pt x="32" y="8"/>
                      <a:pt x="8" y="31"/>
                      <a:pt x="8" y="60"/>
                    </a:cubicBezTo>
                    <a:cubicBezTo>
                      <a:pt x="8" y="89"/>
                      <a:pt x="32" y="113"/>
                      <a:pt x="61" y="113"/>
                    </a:cubicBezTo>
                    <a:cubicBezTo>
                      <a:pt x="90" y="113"/>
                      <a:pt x="114" y="89"/>
                      <a:pt x="114" y="60"/>
                    </a:cubicBezTo>
                    <a:cubicBezTo>
                      <a:pt x="114" y="31"/>
                      <a:pt x="90" y="8"/>
                      <a:pt x="61" y="8"/>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grpSp>
      </p:grpSp>
      <p:grpSp>
        <p:nvGrpSpPr>
          <p:cNvPr id="147" name="组合 146"/>
          <p:cNvGrpSpPr/>
          <p:nvPr/>
        </p:nvGrpSpPr>
        <p:grpSpPr>
          <a:xfrm>
            <a:off x="888365" y="1762760"/>
            <a:ext cx="3066415" cy="1076957"/>
            <a:chOff x="8890525" y="1595020"/>
            <a:chExt cx="2267212" cy="1076994"/>
          </a:xfrm>
        </p:grpSpPr>
        <p:sp>
          <p:nvSpPr>
            <p:cNvPr id="148" name="矩形 147"/>
            <p:cNvSpPr/>
            <p:nvPr/>
          </p:nvSpPr>
          <p:spPr>
            <a:xfrm>
              <a:off x="9145933" y="1595020"/>
              <a:ext cx="2011680" cy="306715"/>
            </a:xfrm>
            <a:prstGeom prst="rect">
              <a:avLst/>
            </a:prstGeom>
          </p:spPr>
          <p:txBody>
            <a:bodyPr wrap="square">
              <a:spAutoFit/>
            </a:bodyPr>
            <a:lstStyle/>
            <a:p>
              <a:pPr algn="r"/>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49" name="矩形 148"/>
            <p:cNvSpPr/>
            <p:nvPr/>
          </p:nvSpPr>
          <p:spPr>
            <a:xfrm>
              <a:off x="8890525" y="1888397"/>
              <a:ext cx="2267212" cy="783617"/>
            </a:xfrm>
            <a:prstGeom prst="rect">
              <a:avLst/>
            </a:prstGeom>
          </p:spPr>
          <p:txBody>
            <a:bodyPr wrap="square">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50" name="组合 149"/>
          <p:cNvGrpSpPr/>
          <p:nvPr/>
        </p:nvGrpSpPr>
        <p:grpSpPr>
          <a:xfrm>
            <a:off x="7660005" y="2623185"/>
            <a:ext cx="3066415" cy="1073147"/>
            <a:chOff x="8890525" y="1598830"/>
            <a:chExt cx="2267212" cy="1073184"/>
          </a:xfrm>
        </p:grpSpPr>
        <p:sp>
          <p:nvSpPr>
            <p:cNvPr id="151" name="矩形 150"/>
            <p:cNvSpPr/>
            <p:nvPr/>
          </p:nvSpPr>
          <p:spPr>
            <a:xfrm>
              <a:off x="8890525" y="1598830"/>
              <a:ext cx="2011680" cy="306716"/>
            </a:xfrm>
            <a:prstGeom prst="rect">
              <a:avLst/>
            </a:prstGeom>
          </p:spPr>
          <p:txBody>
            <a:bodyPr wrap="square">
              <a:spAutoFit/>
            </a:bodyPr>
            <a:lstStyle/>
            <a:p>
              <a:pPr algn="l"/>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52" name="矩形 151"/>
            <p:cNvSpPr/>
            <p:nvPr/>
          </p:nvSpPr>
          <p:spPr>
            <a:xfrm>
              <a:off x="8890525" y="1888397"/>
              <a:ext cx="2267212" cy="783617"/>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53" name="组合 152"/>
          <p:cNvGrpSpPr/>
          <p:nvPr/>
        </p:nvGrpSpPr>
        <p:grpSpPr>
          <a:xfrm>
            <a:off x="888365" y="3390265"/>
            <a:ext cx="3066415" cy="1076957"/>
            <a:chOff x="8890525" y="1595020"/>
            <a:chExt cx="2267212" cy="1076994"/>
          </a:xfrm>
        </p:grpSpPr>
        <p:sp>
          <p:nvSpPr>
            <p:cNvPr id="154" name="矩形 153"/>
            <p:cNvSpPr/>
            <p:nvPr/>
          </p:nvSpPr>
          <p:spPr>
            <a:xfrm>
              <a:off x="9145933" y="1595020"/>
              <a:ext cx="2011680" cy="306715"/>
            </a:xfrm>
            <a:prstGeom prst="rect">
              <a:avLst/>
            </a:prstGeom>
          </p:spPr>
          <p:txBody>
            <a:bodyPr wrap="square">
              <a:spAutoFit/>
            </a:bodyPr>
            <a:lstStyle/>
            <a:p>
              <a:pPr algn="r"/>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55" name="矩形 154"/>
            <p:cNvSpPr/>
            <p:nvPr/>
          </p:nvSpPr>
          <p:spPr>
            <a:xfrm>
              <a:off x="8890525" y="1888397"/>
              <a:ext cx="2267212" cy="783617"/>
            </a:xfrm>
            <a:prstGeom prst="rect">
              <a:avLst/>
            </a:prstGeom>
          </p:spPr>
          <p:txBody>
            <a:bodyPr wrap="square">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56" name="组合 155"/>
          <p:cNvGrpSpPr/>
          <p:nvPr/>
        </p:nvGrpSpPr>
        <p:grpSpPr>
          <a:xfrm>
            <a:off x="7660005" y="4166235"/>
            <a:ext cx="3066415" cy="1073147"/>
            <a:chOff x="8890525" y="1598830"/>
            <a:chExt cx="2267212" cy="1073184"/>
          </a:xfrm>
        </p:grpSpPr>
        <p:sp>
          <p:nvSpPr>
            <p:cNvPr id="157" name="矩形 156"/>
            <p:cNvSpPr/>
            <p:nvPr/>
          </p:nvSpPr>
          <p:spPr>
            <a:xfrm>
              <a:off x="8890525" y="1598830"/>
              <a:ext cx="2011680" cy="306716"/>
            </a:xfrm>
            <a:prstGeom prst="rect">
              <a:avLst/>
            </a:prstGeom>
          </p:spPr>
          <p:txBody>
            <a:bodyPr wrap="square">
              <a:spAutoFit/>
            </a:bodyPr>
            <a:lstStyle/>
            <a:p>
              <a:pPr algn="l"/>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58" name="矩形 157"/>
            <p:cNvSpPr/>
            <p:nvPr/>
          </p:nvSpPr>
          <p:spPr>
            <a:xfrm>
              <a:off x="8890525" y="1888397"/>
              <a:ext cx="2267212" cy="783617"/>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01"/>
                                        </p:tgtEl>
                                        <p:attrNameLst>
                                          <p:attrName>style.visibility</p:attrName>
                                        </p:attrNameLst>
                                      </p:cBhvr>
                                      <p:to>
                                        <p:strVal val="visible"/>
                                      </p:to>
                                    </p:set>
                                    <p:anim calcmode="lin" valueType="num">
                                      <p:cBhvr>
                                        <p:cTn id="27" dur="500" fill="hold"/>
                                        <p:tgtEl>
                                          <p:spTgt spid="101"/>
                                        </p:tgtEl>
                                        <p:attrNameLst>
                                          <p:attrName>ppt_w</p:attrName>
                                        </p:attrNameLst>
                                      </p:cBhvr>
                                      <p:tavLst>
                                        <p:tav tm="0">
                                          <p:val>
                                            <p:fltVal val="0"/>
                                          </p:val>
                                        </p:tav>
                                        <p:tav tm="100000">
                                          <p:val>
                                            <p:strVal val="#ppt_w"/>
                                          </p:val>
                                        </p:tav>
                                      </p:tavLst>
                                    </p:anim>
                                    <p:anim calcmode="lin" valueType="num">
                                      <p:cBhvr>
                                        <p:cTn id="28" dur="500" fill="hold"/>
                                        <p:tgtEl>
                                          <p:spTgt spid="101"/>
                                        </p:tgtEl>
                                        <p:attrNameLst>
                                          <p:attrName>ppt_h</p:attrName>
                                        </p:attrNameLst>
                                      </p:cBhvr>
                                      <p:tavLst>
                                        <p:tav tm="0">
                                          <p:val>
                                            <p:fltVal val="0"/>
                                          </p:val>
                                        </p:tav>
                                        <p:tav tm="100000">
                                          <p:val>
                                            <p:strVal val="#ppt_h"/>
                                          </p:val>
                                        </p:tav>
                                      </p:tavLst>
                                    </p:anim>
                                    <p:animEffect transition="in" filter="fade">
                                      <p:cBhvr>
                                        <p:cTn id="29" dur="500"/>
                                        <p:tgtEl>
                                          <p:spTgt spid="101"/>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wipe(right)">
                                      <p:cBhvr>
                                        <p:cTn id="33" dur="500"/>
                                        <p:tgtEl>
                                          <p:spTgt spid="74"/>
                                        </p:tgtEl>
                                      </p:cBhvr>
                                    </p:animEffect>
                                  </p:childTnLst>
                                </p:cTn>
                              </p:par>
                            </p:childTnLst>
                          </p:cTn>
                        </p:par>
                        <p:par>
                          <p:cTn id="34" fill="hold">
                            <p:stCondLst>
                              <p:cond delay="3000"/>
                            </p:stCondLst>
                            <p:childTnLst>
                              <p:par>
                                <p:cTn id="35" presetID="2" presetClass="entr" presetSubtype="8" decel="100000" fill="hold" nodeType="afterEffect">
                                  <p:stCondLst>
                                    <p:cond delay="0"/>
                                  </p:stCondLst>
                                  <p:childTnLst>
                                    <p:set>
                                      <p:cBhvr>
                                        <p:cTn id="36" dur="1" fill="hold">
                                          <p:stCondLst>
                                            <p:cond delay="0"/>
                                          </p:stCondLst>
                                        </p:cTn>
                                        <p:tgtEl>
                                          <p:spTgt spid="147"/>
                                        </p:tgtEl>
                                        <p:attrNameLst>
                                          <p:attrName>style.visibility</p:attrName>
                                        </p:attrNameLst>
                                      </p:cBhvr>
                                      <p:to>
                                        <p:strVal val="visible"/>
                                      </p:to>
                                    </p:set>
                                    <p:anim calcmode="lin" valueType="num">
                                      <p:cBhvr additive="base">
                                        <p:cTn id="37" dur="500" fill="hold"/>
                                        <p:tgtEl>
                                          <p:spTgt spid="147"/>
                                        </p:tgtEl>
                                        <p:attrNameLst>
                                          <p:attrName>ppt_x</p:attrName>
                                        </p:attrNameLst>
                                      </p:cBhvr>
                                      <p:tavLst>
                                        <p:tav tm="0">
                                          <p:val>
                                            <p:strVal val="0-#ppt_w/2"/>
                                          </p:val>
                                        </p:tav>
                                        <p:tav tm="100000">
                                          <p:val>
                                            <p:strVal val="#ppt_x"/>
                                          </p:val>
                                        </p:tav>
                                      </p:tavLst>
                                    </p:anim>
                                    <p:anim calcmode="lin" valueType="num">
                                      <p:cBhvr additive="base">
                                        <p:cTn id="38" dur="500" fill="hold"/>
                                        <p:tgtEl>
                                          <p:spTgt spid="14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53" presetClass="entr" presetSubtype="16" fill="hold" nodeType="afterEffect">
                                  <p:stCondLst>
                                    <p:cond delay="250"/>
                                  </p:stCondLst>
                                  <p:childTnLst>
                                    <p:set>
                                      <p:cBhvr>
                                        <p:cTn id="41" dur="1" fill="hold">
                                          <p:stCondLst>
                                            <p:cond delay="0"/>
                                          </p:stCondLst>
                                        </p:cTn>
                                        <p:tgtEl>
                                          <p:spTgt spid="130"/>
                                        </p:tgtEl>
                                        <p:attrNameLst>
                                          <p:attrName>style.visibility</p:attrName>
                                        </p:attrNameLst>
                                      </p:cBhvr>
                                      <p:to>
                                        <p:strVal val="visible"/>
                                      </p:to>
                                    </p:set>
                                    <p:anim calcmode="lin" valueType="num">
                                      <p:cBhvr>
                                        <p:cTn id="42" dur="500" fill="hold"/>
                                        <p:tgtEl>
                                          <p:spTgt spid="130"/>
                                        </p:tgtEl>
                                        <p:attrNameLst>
                                          <p:attrName>ppt_w</p:attrName>
                                        </p:attrNameLst>
                                      </p:cBhvr>
                                      <p:tavLst>
                                        <p:tav tm="0">
                                          <p:val>
                                            <p:fltVal val="0"/>
                                          </p:val>
                                        </p:tav>
                                        <p:tav tm="100000">
                                          <p:val>
                                            <p:strVal val="#ppt_w"/>
                                          </p:val>
                                        </p:tav>
                                      </p:tavLst>
                                    </p:anim>
                                    <p:anim calcmode="lin" valueType="num">
                                      <p:cBhvr>
                                        <p:cTn id="43" dur="500" fill="hold"/>
                                        <p:tgtEl>
                                          <p:spTgt spid="130"/>
                                        </p:tgtEl>
                                        <p:attrNameLst>
                                          <p:attrName>ppt_h</p:attrName>
                                        </p:attrNameLst>
                                      </p:cBhvr>
                                      <p:tavLst>
                                        <p:tav tm="0">
                                          <p:val>
                                            <p:fltVal val="0"/>
                                          </p:val>
                                        </p:tav>
                                        <p:tav tm="100000">
                                          <p:val>
                                            <p:strVal val="#ppt_h"/>
                                          </p:val>
                                        </p:tav>
                                      </p:tavLst>
                                    </p:anim>
                                    <p:animEffect transition="in" filter="fade">
                                      <p:cBhvr>
                                        <p:cTn id="44" dur="500"/>
                                        <p:tgtEl>
                                          <p:spTgt spid="130"/>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wipe(left)">
                                      <p:cBhvr>
                                        <p:cTn id="48" dur="500"/>
                                        <p:tgtEl>
                                          <p:spTgt spid="75"/>
                                        </p:tgtEl>
                                      </p:cBhvr>
                                    </p:animEffect>
                                  </p:childTnLst>
                                </p:cTn>
                              </p:par>
                            </p:childTnLst>
                          </p:cTn>
                        </p:par>
                        <p:par>
                          <p:cTn id="49" fill="hold">
                            <p:stCondLst>
                              <p:cond delay="4750"/>
                            </p:stCondLst>
                            <p:childTnLst>
                              <p:par>
                                <p:cTn id="50" presetID="2" presetClass="entr" presetSubtype="2" decel="100000" fill="hold" nodeType="afterEffect">
                                  <p:stCondLst>
                                    <p:cond delay="0"/>
                                  </p:stCondLst>
                                  <p:childTnLst>
                                    <p:set>
                                      <p:cBhvr>
                                        <p:cTn id="51" dur="1" fill="hold">
                                          <p:stCondLst>
                                            <p:cond delay="0"/>
                                          </p:stCondLst>
                                        </p:cTn>
                                        <p:tgtEl>
                                          <p:spTgt spid="150"/>
                                        </p:tgtEl>
                                        <p:attrNameLst>
                                          <p:attrName>style.visibility</p:attrName>
                                        </p:attrNameLst>
                                      </p:cBhvr>
                                      <p:to>
                                        <p:strVal val="visible"/>
                                      </p:to>
                                    </p:set>
                                    <p:anim calcmode="lin" valueType="num">
                                      <p:cBhvr additive="base">
                                        <p:cTn id="52" dur="500" fill="hold"/>
                                        <p:tgtEl>
                                          <p:spTgt spid="150"/>
                                        </p:tgtEl>
                                        <p:attrNameLst>
                                          <p:attrName>ppt_x</p:attrName>
                                        </p:attrNameLst>
                                      </p:cBhvr>
                                      <p:tavLst>
                                        <p:tav tm="0">
                                          <p:val>
                                            <p:strVal val="1+#ppt_w/2"/>
                                          </p:val>
                                        </p:tav>
                                        <p:tav tm="100000">
                                          <p:val>
                                            <p:strVal val="#ppt_x"/>
                                          </p:val>
                                        </p:tav>
                                      </p:tavLst>
                                    </p:anim>
                                    <p:anim calcmode="lin" valueType="num">
                                      <p:cBhvr additive="base">
                                        <p:cTn id="53" dur="500" fill="hold"/>
                                        <p:tgtEl>
                                          <p:spTgt spid="150"/>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53" presetClass="entr" presetSubtype="16" fill="hold" nodeType="afterEffect">
                                  <p:stCondLst>
                                    <p:cond delay="500"/>
                                  </p:stCondLst>
                                  <p:childTnLst>
                                    <p:set>
                                      <p:cBhvr>
                                        <p:cTn id="56" dur="1" fill="hold">
                                          <p:stCondLst>
                                            <p:cond delay="0"/>
                                          </p:stCondLst>
                                        </p:cTn>
                                        <p:tgtEl>
                                          <p:spTgt spid="90"/>
                                        </p:tgtEl>
                                        <p:attrNameLst>
                                          <p:attrName>style.visibility</p:attrName>
                                        </p:attrNameLst>
                                      </p:cBhvr>
                                      <p:to>
                                        <p:strVal val="visible"/>
                                      </p:to>
                                    </p:set>
                                    <p:anim calcmode="lin" valueType="num">
                                      <p:cBhvr>
                                        <p:cTn id="57" dur="500" fill="hold"/>
                                        <p:tgtEl>
                                          <p:spTgt spid="90"/>
                                        </p:tgtEl>
                                        <p:attrNameLst>
                                          <p:attrName>ppt_w</p:attrName>
                                        </p:attrNameLst>
                                      </p:cBhvr>
                                      <p:tavLst>
                                        <p:tav tm="0">
                                          <p:val>
                                            <p:fltVal val="0"/>
                                          </p:val>
                                        </p:tav>
                                        <p:tav tm="100000">
                                          <p:val>
                                            <p:strVal val="#ppt_w"/>
                                          </p:val>
                                        </p:tav>
                                      </p:tavLst>
                                    </p:anim>
                                    <p:anim calcmode="lin" valueType="num">
                                      <p:cBhvr>
                                        <p:cTn id="58" dur="500" fill="hold"/>
                                        <p:tgtEl>
                                          <p:spTgt spid="90"/>
                                        </p:tgtEl>
                                        <p:attrNameLst>
                                          <p:attrName>ppt_h</p:attrName>
                                        </p:attrNameLst>
                                      </p:cBhvr>
                                      <p:tavLst>
                                        <p:tav tm="0">
                                          <p:val>
                                            <p:fltVal val="0"/>
                                          </p:val>
                                        </p:tav>
                                        <p:tav tm="100000">
                                          <p:val>
                                            <p:strVal val="#ppt_h"/>
                                          </p:val>
                                        </p:tav>
                                      </p:tavLst>
                                    </p:anim>
                                    <p:animEffect transition="in" filter="fade">
                                      <p:cBhvr>
                                        <p:cTn id="59" dur="500"/>
                                        <p:tgtEl>
                                          <p:spTgt spid="90"/>
                                        </p:tgtEl>
                                      </p:cBhvr>
                                    </p:animEffect>
                                  </p:childTnLst>
                                </p:cTn>
                              </p:par>
                            </p:childTnLst>
                          </p:cTn>
                        </p:par>
                        <p:par>
                          <p:cTn id="60" fill="hold">
                            <p:stCondLst>
                              <p:cond delay="6250"/>
                            </p:stCondLst>
                            <p:childTnLst>
                              <p:par>
                                <p:cTn id="61" presetID="22" presetClass="entr" presetSubtype="2" fill="hold" nodeType="after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wipe(right)">
                                      <p:cBhvr>
                                        <p:cTn id="63" dur="500"/>
                                        <p:tgtEl>
                                          <p:spTgt spid="76"/>
                                        </p:tgtEl>
                                      </p:cBhvr>
                                    </p:animEffect>
                                  </p:childTnLst>
                                </p:cTn>
                              </p:par>
                            </p:childTnLst>
                          </p:cTn>
                        </p:par>
                        <p:par>
                          <p:cTn id="64" fill="hold">
                            <p:stCondLst>
                              <p:cond delay="6750"/>
                            </p:stCondLst>
                            <p:childTnLst>
                              <p:par>
                                <p:cTn id="65" presetID="2" presetClass="entr" presetSubtype="8" decel="100000" fill="hold" nodeType="afterEffect">
                                  <p:stCondLst>
                                    <p:cond delay="0"/>
                                  </p:stCondLst>
                                  <p:childTnLst>
                                    <p:set>
                                      <p:cBhvr>
                                        <p:cTn id="66" dur="1" fill="hold">
                                          <p:stCondLst>
                                            <p:cond delay="0"/>
                                          </p:stCondLst>
                                        </p:cTn>
                                        <p:tgtEl>
                                          <p:spTgt spid="153"/>
                                        </p:tgtEl>
                                        <p:attrNameLst>
                                          <p:attrName>style.visibility</p:attrName>
                                        </p:attrNameLst>
                                      </p:cBhvr>
                                      <p:to>
                                        <p:strVal val="visible"/>
                                      </p:to>
                                    </p:set>
                                    <p:anim calcmode="lin" valueType="num">
                                      <p:cBhvr additive="base">
                                        <p:cTn id="67" dur="500" fill="hold"/>
                                        <p:tgtEl>
                                          <p:spTgt spid="153"/>
                                        </p:tgtEl>
                                        <p:attrNameLst>
                                          <p:attrName>ppt_x</p:attrName>
                                        </p:attrNameLst>
                                      </p:cBhvr>
                                      <p:tavLst>
                                        <p:tav tm="0">
                                          <p:val>
                                            <p:strVal val="0-#ppt_w/2"/>
                                          </p:val>
                                        </p:tav>
                                        <p:tav tm="100000">
                                          <p:val>
                                            <p:strVal val="#ppt_x"/>
                                          </p:val>
                                        </p:tav>
                                      </p:tavLst>
                                    </p:anim>
                                    <p:anim calcmode="lin" valueType="num">
                                      <p:cBhvr additive="base">
                                        <p:cTn id="68" dur="500" fill="hold"/>
                                        <p:tgtEl>
                                          <p:spTgt spid="153"/>
                                        </p:tgtEl>
                                        <p:attrNameLst>
                                          <p:attrName>ppt_y</p:attrName>
                                        </p:attrNameLst>
                                      </p:cBhvr>
                                      <p:tavLst>
                                        <p:tav tm="0">
                                          <p:val>
                                            <p:strVal val="#ppt_y"/>
                                          </p:val>
                                        </p:tav>
                                        <p:tav tm="100000">
                                          <p:val>
                                            <p:strVal val="#ppt_y"/>
                                          </p:val>
                                        </p:tav>
                                      </p:tavLst>
                                    </p:anim>
                                  </p:childTnLst>
                                </p:cTn>
                              </p:par>
                            </p:childTnLst>
                          </p:cTn>
                        </p:par>
                        <p:par>
                          <p:cTn id="69" fill="hold">
                            <p:stCondLst>
                              <p:cond delay="7250"/>
                            </p:stCondLst>
                            <p:childTnLst>
                              <p:par>
                                <p:cTn id="70" presetID="53" presetClass="entr" presetSubtype="16" fill="hold" nodeType="afterEffect">
                                  <p:stCondLst>
                                    <p:cond delay="750"/>
                                  </p:stCondLst>
                                  <p:childTnLst>
                                    <p:set>
                                      <p:cBhvr>
                                        <p:cTn id="71" dur="1" fill="hold">
                                          <p:stCondLst>
                                            <p:cond delay="0"/>
                                          </p:stCondLst>
                                        </p:cTn>
                                        <p:tgtEl>
                                          <p:spTgt spid="84"/>
                                        </p:tgtEl>
                                        <p:attrNameLst>
                                          <p:attrName>style.visibility</p:attrName>
                                        </p:attrNameLst>
                                      </p:cBhvr>
                                      <p:to>
                                        <p:strVal val="visible"/>
                                      </p:to>
                                    </p:set>
                                    <p:anim calcmode="lin" valueType="num">
                                      <p:cBhvr>
                                        <p:cTn id="72" dur="500" fill="hold"/>
                                        <p:tgtEl>
                                          <p:spTgt spid="84"/>
                                        </p:tgtEl>
                                        <p:attrNameLst>
                                          <p:attrName>ppt_w</p:attrName>
                                        </p:attrNameLst>
                                      </p:cBhvr>
                                      <p:tavLst>
                                        <p:tav tm="0">
                                          <p:val>
                                            <p:fltVal val="0"/>
                                          </p:val>
                                        </p:tav>
                                        <p:tav tm="100000">
                                          <p:val>
                                            <p:strVal val="#ppt_w"/>
                                          </p:val>
                                        </p:tav>
                                      </p:tavLst>
                                    </p:anim>
                                    <p:anim calcmode="lin" valueType="num">
                                      <p:cBhvr>
                                        <p:cTn id="73" dur="500" fill="hold"/>
                                        <p:tgtEl>
                                          <p:spTgt spid="84"/>
                                        </p:tgtEl>
                                        <p:attrNameLst>
                                          <p:attrName>ppt_h</p:attrName>
                                        </p:attrNameLst>
                                      </p:cBhvr>
                                      <p:tavLst>
                                        <p:tav tm="0">
                                          <p:val>
                                            <p:fltVal val="0"/>
                                          </p:val>
                                        </p:tav>
                                        <p:tav tm="100000">
                                          <p:val>
                                            <p:strVal val="#ppt_h"/>
                                          </p:val>
                                        </p:tav>
                                      </p:tavLst>
                                    </p:anim>
                                    <p:animEffect transition="in" filter="fade">
                                      <p:cBhvr>
                                        <p:cTn id="74" dur="500"/>
                                        <p:tgtEl>
                                          <p:spTgt spid="84"/>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childTnLst>
                          </p:cTn>
                        </p:par>
                        <p:par>
                          <p:cTn id="79" fill="hold">
                            <p:stCondLst>
                              <p:cond delay="9000"/>
                            </p:stCondLst>
                            <p:childTnLst>
                              <p:par>
                                <p:cTn id="80" presetID="2" presetClass="entr" presetSubtype="2" decel="100000" fill="hold" nodeType="afterEffect">
                                  <p:stCondLst>
                                    <p:cond delay="0"/>
                                  </p:stCondLst>
                                  <p:childTnLst>
                                    <p:set>
                                      <p:cBhvr>
                                        <p:cTn id="81" dur="1" fill="hold">
                                          <p:stCondLst>
                                            <p:cond delay="0"/>
                                          </p:stCondLst>
                                        </p:cTn>
                                        <p:tgtEl>
                                          <p:spTgt spid="156"/>
                                        </p:tgtEl>
                                        <p:attrNameLst>
                                          <p:attrName>style.visibility</p:attrName>
                                        </p:attrNameLst>
                                      </p:cBhvr>
                                      <p:to>
                                        <p:strVal val="visible"/>
                                      </p:to>
                                    </p:set>
                                    <p:anim calcmode="lin" valueType="num">
                                      <p:cBhvr additive="base">
                                        <p:cTn id="82" dur="500" fill="hold"/>
                                        <p:tgtEl>
                                          <p:spTgt spid="156"/>
                                        </p:tgtEl>
                                        <p:attrNameLst>
                                          <p:attrName>ppt_x</p:attrName>
                                        </p:attrNameLst>
                                      </p:cBhvr>
                                      <p:tavLst>
                                        <p:tav tm="0">
                                          <p:val>
                                            <p:strVal val="1+#ppt_w/2"/>
                                          </p:val>
                                        </p:tav>
                                        <p:tav tm="100000">
                                          <p:val>
                                            <p:strVal val="#ppt_x"/>
                                          </p:val>
                                        </p:tav>
                                      </p:tavLst>
                                    </p:anim>
                                    <p:anim calcmode="lin" valueType="num">
                                      <p:cBhvr additive="base">
                                        <p:cTn id="83" dur="500" fill="hold"/>
                                        <p:tgtEl>
                                          <p:spTgt spid="1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 y="-14605"/>
            <a:ext cx="3503930" cy="688784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202180" y="1359535"/>
            <a:ext cx="5493385" cy="4138930"/>
          </a:xfrm>
          <a:prstGeom prst="rect">
            <a:avLst/>
          </a:prstGeom>
          <a:blipFill rotWithShape="1">
            <a:blip r:embed="rId1"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4965" y="434975"/>
            <a:ext cx="818515" cy="768350"/>
          </a:xfrm>
          <a:prstGeom prst="rect">
            <a:avLst/>
          </a:prstGeom>
          <a:noFill/>
        </p:spPr>
        <p:txBody>
          <a:bodyPr wrap="square" rtlCol="0">
            <a:spAutoFit/>
          </a:bodyPr>
          <a:lstStyle/>
          <a:p>
            <a:pPr algn="l"/>
            <a:r>
              <a:rPr lang="en-US" altLang="zh-CN" sz="4400" b="1">
                <a:solidFill>
                  <a:schemeClr val="bg1"/>
                </a:solidFill>
                <a:latin typeface="Arial" panose="020B0604020202020204" pitchFamily="34" charset="0"/>
              </a:rPr>
              <a:t>03</a:t>
            </a:r>
            <a:endParaRPr lang="en-US" altLang="zh-CN" sz="4400" b="1">
              <a:solidFill>
                <a:schemeClr val="bg1"/>
              </a:solidFill>
              <a:latin typeface="Arial" panose="020B0604020202020204" pitchFamily="34" charset="0"/>
            </a:endParaRPr>
          </a:p>
        </p:txBody>
      </p:sp>
      <p:sp>
        <p:nvSpPr>
          <p:cNvPr id="10" name="文本框 9"/>
          <p:cNvSpPr txBox="1"/>
          <p:nvPr/>
        </p:nvSpPr>
        <p:spPr>
          <a:xfrm>
            <a:off x="8000365" y="2263775"/>
            <a:ext cx="3673475" cy="521970"/>
          </a:xfrm>
          <a:prstGeom prst="rect">
            <a:avLst/>
          </a:prstGeom>
          <a:noFill/>
        </p:spPr>
        <p:txBody>
          <a:bodyPr wrap="square" rtlCol="0">
            <a:spAutoFit/>
          </a:bodyPr>
          <a:lstStyle/>
          <a:p>
            <a:pPr algn="l" fontAlgn="auto">
              <a:lnSpc>
                <a:spcPct val="100000"/>
              </a:lnSpc>
            </a:pPr>
            <a:r>
              <a:rPr lang="zh-CN" altLang="en-US" sz="2800" b="1">
                <a:solidFill>
                  <a:srgbClr val="262626"/>
                </a:solidFill>
                <a:latin typeface="微软雅黑" panose="020B0503020204020204" charset="-122"/>
                <a:ea typeface="微软雅黑" panose="020B0503020204020204" charset="-122"/>
                <a:sym typeface="+mn-ea"/>
              </a:rPr>
              <a:t>执 行 过 程</a:t>
            </a:r>
            <a:endParaRPr lang="zh-CN" altLang="en-US" sz="2800" b="1">
              <a:solidFill>
                <a:srgbClr val="262626"/>
              </a:solidFill>
              <a:latin typeface="微软雅黑" panose="020B0503020204020204" charset="-122"/>
              <a:ea typeface="微软雅黑" panose="020B0503020204020204" charset="-122"/>
              <a:sym typeface="+mn-ea"/>
            </a:endParaRPr>
          </a:p>
        </p:txBody>
      </p:sp>
      <p:sp>
        <p:nvSpPr>
          <p:cNvPr id="14" name="文本框 21"/>
          <p:cNvSpPr txBox="1"/>
          <p:nvPr/>
        </p:nvSpPr>
        <p:spPr>
          <a:xfrm>
            <a:off x="8000365" y="3232785"/>
            <a:ext cx="3851910" cy="1381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210000"/>
              </a:lnSpc>
            </a:pPr>
            <a:r>
              <a:rPr lang="zh-CN" altLang="en-US" sz="1000">
                <a:solidFill>
                  <a:srgbClr val="262626"/>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rgbClr val="262626"/>
              </a:solidFill>
              <a:latin typeface="Lora" panose="02000503000000020004" charset="0"/>
              <a:ea typeface="华文细黑" panose="02010600040101010101" charset="-122"/>
              <a:sym typeface="+mn-ea"/>
            </a:endParaRPr>
          </a:p>
        </p:txBody>
      </p:sp>
      <p:sp>
        <p:nvSpPr>
          <p:cNvPr id="4" name="文本框 3"/>
          <p:cNvSpPr txBox="1"/>
          <p:nvPr/>
        </p:nvSpPr>
        <p:spPr>
          <a:xfrm>
            <a:off x="354965" y="5981065"/>
            <a:ext cx="1786255" cy="368300"/>
          </a:xfrm>
          <a:prstGeom prst="rect">
            <a:avLst/>
          </a:prstGeom>
          <a:noFill/>
        </p:spPr>
        <p:txBody>
          <a:bodyPr wrap="square" rtlCol="0">
            <a:spAutoFit/>
          </a:bodyPr>
          <a:lstStyle/>
          <a:p>
            <a:r>
              <a:rPr kumimoji="1" lang="en-US" altLang="zh-CN" b="1">
                <a:solidFill>
                  <a:schemeClr val="bg1"/>
                </a:solidFill>
                <a:latin typeface="Poppins SemiBold" panose="02000000000000000000" charset="0"/>
                <a:ea typeface="Yuanti SC" charset="-122"/>
                <a:cs typeface="Yuanti SC" charset="-122"/>
                <a:sym typeface="+mn-ea"/>
              </a:rPr>
              <a:t>EXECUTION</a:t>
            </a:r>
            <a:endParaRPr kumimoji="1" lang="en-US" altLang="zh-CN" b="1">
              <a:solidFill>
                <a:schemeClr val="bg1"/>
              </a:solidFill>
              <a:latin typeface="Poppins SemiBold" panose="02000000000000000000" charset="0"/>
              <a:ea typeface="Yuanti SC" charset="-122"/>
              <a:cs typeface="Yuanti SC"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500"/>
                                        <p:tgtEl>
                                          <p:spTgt spid="3"/>
                                        </p:tgtEl>
                                      </p:cBhvr>
                                    </p:animEffect>
                                  </p:childTnLst>
                                </p:cTn>
                              </p:par>
                            </p:childTnLst>
                          </p:cTn>
                        </p:par>
                        <p:par>
                          <p:cTn id="12" fill="hold">
                            <p:stCondLst>
                              <p:cond delay="1000"/>
                            </p:stCondLst>
                            <p:childTnLst>
                              <p:par>
                                <p:cTn id="13" presetID="53" presetClass="entr" presetSubtype="16" fill="hold" grpId="1"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000"/>
                            </p:stCondLst>
                            <p:childTnLst>
                              <p:par>
                                <p:cTn id="23" presetID="29"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2"/>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7" dur="500"/>
                                        <p:tgtEl>
                                          <p:spTgt spid="10"/>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7" grpId="0"/>
      <p:bldP spid="7" grpId="1"/>
      <p:bldP spid="10" grpId="0"/>
      <p:bldP spid="14"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 行 过 程</a:t>
            </a:r>
            <a:endParaRPr lang="zh-CN" altLang="en-US" b="1">
              <a:solidFill>
                <a:srgbClr val="262626"/>
              </a:solidFill>
              <a:latin typeface="微软雅黑" panose="020B0503020204020204" charset="-122"/>
              <a:ea typeface="微软雅黑" panose="020B0503020204020204" charset="-122"/>
              <a:sym typeface="+mn-ea"/>
            </a:endParaRPr>
          </a:p>
        </p:txBody>
      </p:sp>
      <p:grpSp>
        <p:nvGrpSpPr>
          <p:cNvPr id="3" name="组合 2"/>
          <p:cNvGrpSpPr/>
          <p:nvPr/>
        </p:nvGrpSpPr>
        <p:grpSpPr>
          <a:xfrm>
            <a:off x="5946249" y="3371849"/>
            <a:ext cx="1895476" cy="1607317"/>
            <a:chOff x="5725719" y="3752849"/>
            <a:chExt cx="1895476" cy="1607317"/>
          </a:xfrm>
        </p:grpSpPr>
        <p:sp>
          <p:nvSpPr>
            <p:cNvPr id="7" name="任意多边形 6"/>
            <p:cNvSpPr/>
            <p:nvPr/>
          </p:nvSpPr>
          <p:spPr>
            <a:xfrm rot="8100000">
              <a:off x="5725719" y="3752849"/>
              <a:ext cx="1895476" cy="1607317"/>
            </a:xfrm>
            <a:custGeom>
              <a:avLst/>
              <a:gdLst>
                <a:gd name="connsiteX0" fmla="*/ 947738 w 1895476"/>
                <a:gd name="connsiteY0" fmla="*/ 0 h 1607317"/>
                <a:gd name="connsiteX1" fmla="*/ 1895476 w 1895476"/>
                <a:gd name="connsiteY1" fmla="*/ 947738 h 1607317"/>
                <a:gd name="connsiteX2" fmla="*/ 1893375 w 1895476"/>
                <a:gd name="connsiteY2" fmla="*/ 989348 h 1607317"/>
                <a:gd name="connsiteX3" fmla="*/ 1806083 w 1895476"/>
                <a:gd name="connsiteY3" fmla="*/ 962251 h 1607317"/>
                <a:gd name="connsiteX4" fmla="*/ 1662112 w 1895476"/>
                <a:gd name="connsiteY4" fmla="*/ 947737 h 1607317"/>
                <a:gd name="connsiteX5" fmla="*/ 962251 w 1895476"/>
                <a:gd name="connsiteY5" fmla="*/ 1518141 h 1607317"/>
                <a:gd name="connsiteX6" fmla="*/ 953313 w 1895476"/>
                <a:gd name="connsiteY6" fmla="*/ 1606801 h 1607317"/>
                <a:gd name="connsiteX7" fmla="*/ 942213 w 1895476"/>
                <a:gd name="connsiteY7" fmla="*/ 1607317 h 1607317"/>
                <a:gd name="connsiteX8" fmla="*/ 933224 w 1895476"/>
                <a:gd name="connsiteY8" fmla="*/ 1518141 h 1607317"/>
                <a:gd name="connsiteX9" fmla="*/ 233362 w 1895476"/>
                <a:gd name="connsiteY9" fmla="*/ 947737 h 1607317"/>
                <a:gd name="connsiteX10" fmla="*/ 89391 w 1895476"/>
                <a:gd name="connsiteY10" fmla="*/ 962251 h 1607317"/>
                <a:gd name="connsiteX11" fmla="*/ 2101 w 1895476"/>
                <a:gd name="connsiteY11" fmla="*/ 989347 h 1607317"/>
                <a:gd name="connsiteX12" fmla="*/ 0 w 1895476"/>
                <a:gd name="connsiteY12" fmla="*/ 947738 h 1607317"/>
                <a:gd name="connsiteX13" fmla="*/ 947738 w 1895476"/>
                <a:gd name="connsiteY13" fmla="*/ 0 h 1607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95476" h="1607317">
                  <a:moveTo>
                    <a:pt x="947738" y="0"/>
                  </a:moveTo>
                  <a:cubicBezTo>
                    <a:pt x="1471159" y="0"/>
                    <a:pt x="1895476" y="424317"/>
                    <a:pt x="1895476" y="947738"/>
                  </a:cubicBezTo>
                  <a:lnTo>
                    <a:pt x="1893375" y="989348"/>
                  </a:lnTo>
                  <a:lnTo>
                    <a:pt x="1806083" y="962251"/>
                  </a:lnTo>
                  <a:cubicBezTo>
                    <a:pt x="1759579" y="952735"/>
                    <a:pt x="1711429" y="947737"/>
                    <a:pt x="1662112" y="947737"/>
                  </a:cubicBezTo>
                  <a:cubicBezTo>
                    <a:pt x="1316891" y="947737"/>
                    <a:pt x="1028864" y="1192612"/>
                    <a:pt x="962251" y="1518141"/>
                  </a:cubicBezTo>
                  <a:lnTo>
                    <a:pt x="953313" y="1606801"/>
                  </a:lnTo>
                  <a:lnTo>
                    <a:pt x="942213" y="1607317"/>
                  </a:lnTo>
                  <a:lnTo>
                    <a:pt x="933224" y="1518141"/>
                  </a:lnTo>
                  <a:cubicBezTo>
                    <a:pt x="866611" y="1192612"/>
                    <a:pt x="578583" y="947737"/>
                    <a:pt x="233362" y="947737"/>
                  </a:cubicBezTo>
                  <a:cubicBezTo>
                    <a:pt x="184045" y="947737"/>
                    <a:pt x="135895" y="952735"/>
                    <a:pt x="89391" y="962251"/>
                  </a:cubicBezTo>
                  <a:lnTo>
                    <a:pt x="2101" y="989347"/>
                  </a:lnTo>
                  <a:lnTo>
                    <a:pt x="0" y="947738"/>
                  </a:lnTo>
                  <a:cubicBezTo>
                    <a:pt x="0" y="424317"/>
                    <a:pt x="424317" y="0"/>
                    <a:pt x="947738" y="0"/>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grpSp>
          <p:nvGrpSpPr>
            <p:cNvPr id="8" name="组合 7"/>
            <p:cNvGrpSpPr/>
            <p:nvPr/>
          </p:nvGrpSpPr>
          <p:grpSpPr>
            <a:xfrm>
              <a:off x="6536523" y="4503502"/>
              <a:ext cx="527534" cy="392197"/>
              <a:chOff x="3712113" y="5838806"/>
              <a:chExt cx="527534" cy="392197"/>
            </a:xfrm>
            <a:solidFill>
              <a:srgbClr val="FFFFFF"/>
            </a:solidFill>
          </p:grpSpPr>
          <p:sp>
            <p:nvSpPr>
              <p:cNvPr id="9" name="Freeform 217"/>
              <p:cNvSpPr/>
              <p:nvPr/>
            </p:nvSpPr>
            <p:spPr bwMode="auto">
              <a:xfrm>
                <a:off x="3712113" y="6195098"/>
                <a:ext cx="527534" cy="35905"/>
              </a:xfrm>
              <a:custGeom>
                <a:avLst/>
                <a:gdLst>
                  <a:gd name="T0" fmla="*/ 192 w 192"/>
                  <a:gd name="T1" fmla="*/ 0 h 13"/>
                  <a:gd name="T2" fmla="*/ 126 w 192"/>
                  <a:gd name="T3" fmla="*/ 0 h 13"/>
                  <a:gd name="T4" fmla="*/ 123 w 192"/>
                  <a:gd name="T5" fmla="*/ 2 h 13"/>
                  <a:gd name="T6" fmla="*/ 69 w 192"/>
                  <a:gd name="T7" fmla="*/ 2 h 13"/>
                  <a:gd name="T8" fmla="*/ 67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6" y="0"/>
                      <a:pt x="126" y="0"/>
                      <a:pt x="126" y="0"/>
                    </a:cubicBezTo>
                    <a:cubicBezTo>
                      <a:pt x="126" y="1"/>
                      <a:pt x="124" y="2"/>
                      <a:pt x="123" y="2"/>
                    </a:cubicBezTo>
                    <a:cubicBezTo>
                      <a:pt x="69" y="2"/>
                      <a:pt x="69" y="2"/>
                      <a:pt x="69" y="2"/>
                    </a:cubicBezTo>
                    <a:cubicBezTo>
                      <a:pt x="68" y="2"/>
                      <a:pt x="67" y="1"/>
                      <a:pt x="67" y="0"/>
                    </a:cubicBezTo>
                    <a:cubicBezTo>
                      <a:pt x="0" y="0"/>
                      <a:pt x="0" y="0"/>
                      <a:pt x="0" y="0"/>
                    </a:cubicBezTo>
                    <a:cubicBezTo>
                      <a:pt x="0" y="0"/>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0"/>
                      <a:pt x="192"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0" name="Freeform 218"/>
              <p:cNvSpPr/>
              <p:nvPr/>
            </p:nvSpPr>
            <p:spPr bwMode="auto">
              <a:xfrm>
                <a:off x="3959308" y="5905093"/>
                <a:ext cx="52477" cy="23477"/>
              </a:xfrm>
              <a:custGeom>
                <a:avLst/>
                <a:gdLst>
                  <a:gd name="T0" fmla="*/ 0 w 19"/>
                  <a:gd name="T1" fmla="*/ 0 h 9"/>
                  <a:gd name="T2" fmla="*/ 0 w 19"/>
                  <a:gd name="T3" fmla="*/ 0 h 9"/>
                  <a:gd name="T4" fmla="*/ 9 w 19"/>
                  <a:gd name="T5" fmla="*/ 9 h 9"/>
                  <a:gd name="T6" fmla="*/ 9 w 19"/>
                  <a:gd name="T7" fmla="*/ 9 h 9"/>
                  <a:gd name="T8" fmla="*/ 19 w 19"/>
                  <a:gd name="T9" fmla="*/ 0 h 9"/>
                  <a:gd name="T10" fmla="*/ 0 w 19"/>
                  <a:gd name="T11" fmla="*/ 0 h 9"/>
                </a:gdLst>
                <a:ahLst/>
                <a:cxnLst>
                  <a:cxn ang="0">
                    <a:pos x="T0" y="T1"/>
                  </a:cxn>
                  <a:cxn ang="0">
                    <a:pos x="T2" y="T3"/>
                  </a:cxn>
                  <a:cxn ang="0">
                    <a:pos x="T4" y="T5"/>
                  </a:cxn>
                  <a:cxn ang="0">
                    <a:pos x="T6" y="T7"/>
                  </a:cxn>
                  <a:cxn ang="0">
                    <a:pos x="T8" y="T9"/>
                  </a:cxn>
                  <a:cxn ang="0">
                    <a:pos x="T10" y="T11"/>
                  </a:cxn>
                </a:cxnLst>
                <a:rect l="0" t="0" r="r" b="b"/>
                <a:pathLst>
                  <a:path w="19" h="9">
                    <a:moveTo>
                      <a:pt x="0" y="0"/>
                    </a:moveTo>
                    <a:cubicBezTo>
                      <a:pt x="0" y="0"/>
                      <a:pt x="0" y="0"/>
                      <a:pt x="0" y="0"/>
                    </a:cubicBezTo>
                    <a:cubicBezTo>
                      <a:pt x="9" y="9"/>
                      <a:pt x="9" y="9"/>
                      <a:pt x="9" y="9"/>
                    </a:cubicBezTo>
                    <a:cubicBezTo>
                      <a:pt x="9" y="9"/>
                      <a:pt x="9" y="9"/>
                      <a:pt x="9" y="9"/>
                    </a:cubicBezTo>
                    <a:cubicBezTo>
                      <a:pt x="19" y="0"/>
                      <a:pt x="19" y="0"/>
                      <a:pt x="19" y="0"/>
                    </a:cubicBezTo>
                    <a:lnTo>
                      <a:pt x="0"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1" name="Freeform 219"/>
              <p:cNvSpPr/>
              <p:nvPr/>
            </p:nvSpPr>
            <p:spPr bwMode="auto">
              <a:xfrm>
                <a:off x="3753543" y="5905093"/>
                <a:ext cx="444675" cy="278958"/>
              </a:xfrm>
              <a:custGeom>
                <a:avLst/>
                <a:gdLst>
                  <a:gd name="T0" fmla="*/ 158 w 162"/>
                  <a:gd name="T1" fmla="*/ 0 h 102"/>
                  <a:gd name="T2" fmla="*/ 130 w 162"/>
                  <a:gd name="T3" fmla="*/ 0 h 102"/>
                  <a:gd name="T4" fmla="*/ 124 w 162"/>
                  <a:gd name="T5" fmla="*/ 9 h 102"/>
                  <a:gd name="T6" fmla="*/ 152 w 162"/>
                  <a:gd name="T7" fmla="*/ 9 h 102"/>
                  <a:gd name="T8" fmla="*/ 152 w 162"/>
                  <a:gd name="T9" fmla="*/ 92 h 102"/>
                  <a:gd name="T10" fmla="*/ 10 w 162"/>
                  <a:gd name="T11" fmla="*/ 92 h 102"/>
                  <a:gd name="T12" fmla="*/ 10 w 162"/>
                  <a:gd name="T13" fmla="*/ 9 h 102"/>
                  <a:gd name="T14" fmla="*/ 25 w 162"/>
                  <a:gd name="T15" fmla="*/ 9 h 102"/>
                  <a:gd name="T16" fmla="*/ 21 w 162"/>
                  <a:gd name="T17" fmla="*/ 0 h 102"/>
                  <a:gd name="T18" fmla="*/ 4 w 162"/>
                  <a:gd name="T19" fmla="*/ 0 h 102"/>
                  <a:gd name="T20" fmla="*/ 0 w 162"/>
                  <a:gd name="T21" fmla="*/ 4 h 102"/>
                  <a:gd name="T22" fmla="*/ 0 w 162"/>
                  <a:gd name="T23" fmla="*/ 98 h 102"/>
                  <a:gd name="T24" fmla="*/ 4 w 162"/>
                  <a:gd name="T25" fmla="*/ 102 h 102"/>
                  <a:gd name="T26" fmla="*/ 158 w 162"/>
                  <a:gd name="T27" fmla="*/ 102 h 102"/>
                  <a:gd name="T28" fmla="*/ 162 w 162"/>
                  <a:gd name="T29" fmla="*/ 98 h 102"/>
                  <a:gd name="T30" fmla="*/ 162 w 162"/>
                  <a:gd name="T31" fmla="*/ 4 h 102"/>
                  <a:gd name="T32" fmla="*/ 158 w 162"/>
                  <a:gd name="T3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102">
                    <a:moveTo>
                      <a:pt x="158" y="0"/>
                    </a:moveTo>
                    <a:cubicBezTo>
                      <a:pt x="130" y="0"/>
                      <a:pt x="130" y="0"/>
                      <a:pt x="130" y="0"/>
                    </a:cubicBezTo>
                    <a:cubicBezTo>
                      <a:pt x="124" y="9"/>
                      <a:pt x="124" y="9"/>
                      <a:pt x="124" y="9"/>
                    </a:cubicBezTo>
                    <a:cubicBezTo>
                      <a:pt x="152" y="9"/>
                      <a:pt x="152" y="9"/>
                      <a:pt x="152" y="9"/>
                    </a:cubicBezTo>
                    <a:cubicBezTo>
                      <a:pt x="152" y="92"/>
                      <a:pt x="152" y="92"/>
                      <a:pt x="152" y="92"/>
                    </a:cubicBezTo>
                    <a:cubicBezTo>
                      <a:pt x="10" y="92"/>
                      <a:pt x="10" y="92"/>
                      <a:pt x="10" y="92"/>
                    </a:cubicBezTo>
                    <a:cubicBezTo>
                      <a:pt x="10" y="9"/>
                      <a:pt x="10" y="9"/>
                      <a:pt x="10" y="9"/>
                    </a:cubicBezTo>
                    <a:cubicBezTo>
                      <a:pt x="25" y="9"/>
                      <a:pt x="25" y="9"/>
                      <a:pt x="25" y="9"/>
                    </a:cubicBezTo>
                    <a:cubicBezTo>
                      <a:pt x="23" y="6"/>
                      <a:pt x="22" y="3"/>
                      <a:pt x="21" y="0"/>
                    </a:cubicBezTo>
                    <a:cubicBezTo>
                      <a:pt x="4" y="0"/>
                      <a:pt x="4" y="0"/>
                      <a:pt x="4" y="0"/>
                    </a:cubicBezTo>
                    <a:cubicBezTo>
                      <a:pt x="2" y="0"/>
                      <a:pt x="0" y="2"/>
                      <a:pt x="0" y="4"/>
                    </a:cubicBezTo>
                    <a:cubicBezTo>
                      <a:pt x="0" y="98"/>
                      <a:pt x="0" y="98"/>
                      <a:pt x="0" y="98"/>
                    </a:cubicBezTo>
                    <a:cubicBezTo>
                      <a:pt x="0" y="100"/>
                      <a:pt x="2" y="102"/>
                      <a:pt x="4" y="102"/>
                    </a:cubicBezTo>
                    <a:cubicBezTo>
                      <a:pt x="158" y="102"/>
                      <a:pt x="158" y="102"/>
                      <a:pt x="158" y="102"/>
                    </a:cubicBezTo>
                    <a:cubicBezTo>
                      <a:pt x="160" y="102"/>
                      <a:pt x="162" y="100"/>
                      <a:pt x="162" y="98"/>
                    </a:cubicBezTo>
                    <a:cubicBezTo>
                      <a:pt x="162" y="4"/>
                      <a:pt x="162" y="4"/>
                      <a:pt x="162" y="4"/>
                    </a:cubicBezTo>
                    <a:cubicBezTo>
                      <a:pt x="162" y="2"/>
                      <a:pt x="160" y="0"/>
                      <a:pt x="158"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2" name="Freeform 220"/>
              <p:cNvSpPr/>
              <p:nvPr/>
            </p:nvSpPr>
            <p:spPr bwMode="auto">
              <a:xfrm>
                <a:off x="3830877" y="5838806"/>
                <a:ext cx="292767" cy="287243"/>
              </a:xfrm>
              <a:custGeom>
                <a:avLst/>
                <a:gdLst>
                  <a:gd name="T0" fmla="*/ 100 w 107"/>
                  <a:gd name="T1" fmla="*/ 72 h 105"/>
                  <a:gd name="T2" fmla="*/ 79 w 107"/>
                  <a:gd name="T3" fmla="*/ 68 h 105"/>
                  <a:gd name="T4" fmla="*/ 62 w 107"/>
                  <a:gd name="T5" fmla="*/ 51 h 105"/>
                  <a:gd name="T6" fmla="*/ 84 w 107"/>
                  <a:gd name="T7" fmla="*/ 30 h 105"/>
                  <a:gd name="T8" fmla="*/ 89 w 107"/>
                  <a:gd name="T9" fmla="*/ 29 h 105"/>
                  <a:gd name="T10" fmla="*/ 100 w 107"/>
                  <a:gd name="T11" fmla="*/ 13 h 105"/>
                  <a:gd name="T12" fmla="*/ 94 w 107"/>
                  <a:gd name="T13" fmla="*/ 7 h 105"/>
                  <a:gd name="T14" fmla="*/ 78 w 107"/>
                  <a:gd name="T15" fmla="*/ 18 h 105"/>
                  <a:gd name="T16" fmla="*/ 77 w 107"/>
                  <a:gd name="T17" fmla="*/ 24 h 105"/>
                  <a:gd name="T18" fmla="*/ 56 w 107"/>
                  <a:gd name="T19" fmla="*/ 45 h 105"/>
                  <a:gd name="T20" fmla="*/ 38 w 107"/>
                  <a:gd name="T21" fmla="*/ 26 h 105"/>
                  <a:gd name="T22" fmla="*/ 34 w 107"/>
                  <a:gd name="T23" fmla="*/ 6 h 105"/>
                  <a:gd name="T24" fmla="*/ 21 w 107"/>
                  <a:gd name="T25" fmla="*/ 0 h 105"/>
                  <a:gd name="T26" fmla="*/ 29 w 107"/>
                  <a:gd name="T27" fmla="*/ 8 h 105"/>
                  <a:gd name="T28" fmla="*/ 26 w 107"/>
                  <a:gd name="T29" fmla="*/ 21 h 105"/>
                  <a:gd name="T30" fmla="*/ 13 w 107"/>
                  <a:gd name="T31" fmla="*/ 25 h 105"/>
                  <a:gd name="T32" fmla="*/ 2 w 107"/>
                  <a:gd name="T33" fmla="*/ 14 h 105"/>
                  <a:gd name="T34" fmla="*/ 7 w 107"/>
                  <a:gd name="T35" fmla="*/ 33 h 105"/>
                  <a:gd name="T36" fmla="*/ 27 w 107"/>
                  <a:gd name="T37" fmla="*/ 37 h 105"/>
                  <a:gd name="T38" fmla="*/ 43 w 107"/>
                  <a:gd name="T39" fmla="*/ 53 h 105"/>
                  <a:gd name="T40" fmla="*/ 9 w 107"/>
                  <a:gd name="T41" fmla="*/ 88 h 105"/>
                  <a:gd name="T42" fmla="*/ 9 w 107"/>
                  <a:gd name="T43" fmla="*/ 98 h 105"/>
                  <a:gd name="T44" fmla="*/ 9 w 107"/>
                  <a:gd name="T45" fmla="*/ 98 h 105"/>
                  <a:gd name="T46" fmla="*/ 19 w 107"/>
                  <a:gd name="T47" fmla="*/ 98 h 105"/>
                  <a:gd name="T48" fmla="*/ 54 w 107"/>
                  <a:gd name="T49" fmla="*/ 64 h 105"/>
                  <a:gd name="T50" fmla="*/ 69 w 107"/>
                  <a:gd name="T51" fmla="*/ 79 h 105"/>
                  <a:gd name="T52" fmla="*/ 73 w 107"/>
                  <a:gd name="T53" fmla="*/ 99 h 105"/>
                  <a:gd name="T54" fmla="*/ 89 w 107"/>
                  <a:gd name="T55" fmla="*/ 105 h 105"/>
                  <a:gd name="T56" fmla="*/ 79 w 107"/>
                  <a:gd name="T57" fmla="*/ 94 h 105"/>
                  <a:gd name="T58" fmla="*/ 81 w 107"/>
                  <a:gd name="T59" fmla="*/ 84 h 105"/>
                  <a:gd name="T60" fmla="*/ 92 w 107"/>
                  <a:gd name="T61" fmla="*/ 81 h 105"/>
                  <a:gd name="T62" fmla="*/ 104 w 107"/>
                  <a:gd name="T63" fmla="*/ 93 h 105"/>
                  <a:gd name="T64" fmla="*/ 100 w 107"/>
                  <a:gd name="T65"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5">
                    <a:moveTo>
                      <a:pt x="100" y="72"/>
                    </a:moveTo>
                    <a:cubicBezTo>
                      <a:pt x="94" y="67"/>
                      <a:pt x="86" y="65"/>
                      <a:pt x="79" y="68"/>
                    </a:cubicBezTo>
                    <a:cubicBezTo>
                      <a:pt x="62" y="51"/>
                      <a:pt x="62" y="51"/>
                      <a:pt x="62" y="51"/>
                    </a:cubicBezTo>
                    <a:cubicBezTo>
                      <a:pt x="84" y="30"/>
                      <a:pt x="84" y="30"/>
                      <a:pt x="84" y="30"/>
                    </a:cubicBezTo>
                    <a:cubicBezTo>
                      <a:pt x="89" y="29"/>
                      <a:pt x="89" y="29"/>
                      <a:pt x="89" y="29"/>
                    </a:cubicBezTo>
                    <a:cubicBezTo>
                      <a:pt x="100" y="13"/>
                      <a:pt x="100" y="13"/>
                      <a:pt x="100" y="13"/>
                    </a:cubicBezTo>
                    <a:cubicBezTo>
                      <a:pt x="94" y="7"/>
                      <a:pt x="94" y="7"/>
                      <a:pt x="94" y="7"/>
                    </a:cubicBezTo>
                    <a:cubicBezTo>
                      <a:pt x="78" y="18"/>
                      <a:pt x="78" y="18"/>
                      <a:pt x="78" y="18"/>
                    </a:cubicBezTo>
                    <a:cubicBezTo>
                      <a:pt x="77" y="24"/>
                      <a:pt x="77" y="24"/>
                      <a:pt x="77" y="24"/>
                    </a:cubicBezTo>
                    <a:cubicBezTo>
                      <a:pt x="56" y="45"/>
                      <a:pt x="56" y="45"/>
                      <a:pt x="56" y="45"/>
                    </a:cubicBezTo>
                    <a:cubicBezTo>
                      <a:pt x="38" y="26"/>
                      <a:pt x="38" y="26"/>
                      <a:pt x="38" y="26"/>
                    </a:cubicBezTo>
                    <a:cubicBezTo>
                      <a:pt x="41" y="20"/>
                      <a:pt x="39" y="11"/>
                      <a:pt x="34" y="6"/>
                    </a:cubicBezTo>
                    <a:cubicBezTo>
                      <a:pt x="30" y="2"/>
                      <a:pt x="26" y="1"/>
                      <a:pt x="21" y="0"/>
                    </a:cubicBezTo>
                    <a:cubicBezTo>
                      <a:pt x="29" y="8"/>
                      <a:pt x="29" y="8"/>
                      <a:pt x="29" y="8"/>
                    </a:cubicBezTo>
                    <a:cubicBezTo>
                      <a:pt x="26" y="21"/>
                      <a:pt x="26" y="21"/>
                      <a:pt x="26" y="21"/>
                    </a:cubicBezTo>
                    <a:cubicBezTo>
                      <a:pt x="13" y="25"/>
                      <a:pt x="13" y="25"/>
                      <a:pt x="13" y="25"/>
                    </a:cubicBezTo>
                    <a:cubicBezTo>
                      <a:pt x="2" y="14"/>
                      <a:pt x="2" y="14"/>
                      <a:pt x="2" y="14"/>
                    </a:cubicBezTo>
                    <a:cubicBezTo>
                      <a:pt x="0" y="20"/>
                      <a:pt x="1" y="28"/>
                      <a:pt x="7" y="33"/>
                    </a:cubicBezTo>
                    <a:cubicBezTo>
                      <a:pt x="12" y="38"/>
                      <a:pt x="20" y="40"/>
                      <a:pt x="27" y="37"/>
                    </a:cubicBezTo>
                    <a:cubicBezTo>
                      <a:pt x="43" y="53"/>
                      <a:pt x="43" y="53"/>
                      <a:pt x="43" y="53"/>
                    </a:cubicBezTo>
                    <a:cubicBezTo>
                      <a:pt x="9" y="88"/>
                      <a:pt x="9" y="88"/>
                      <a:pt x="9" y="88"/>
                    </a:cubicBezTo>
                    <a:cubicBezTo>
                      <a:pt x="6" y="91"/>
                      <a:pt x="6" y="95"/>
                      <a:pt x="9" y="98"/>
                    </a:cubicBezTo>
                    <a:cubicBezTo>
                      <a:pt x="9" y="98"/>
                      <a:pt x="9" y="98"/>
                      <a:pt x="9" y="98"/>
                    </a:cubicBezTo>
                    <a:cubicBezTo>
                      <a:pt x="12" y="101"/>
                      <a:pt x="17" y="101"/>
                      <a:pt x="19" y="98"/>
                    </a:cubicBezTo>
                    <a:cubicBezTo>
                      <a:pt x="54" y="64"/>
                      <a:pt x="54" y="64"/>
                      <a:pt x="54" y="64"/>
                    </a:cubicBezTo>
                    <a:cubicBezTo>
                      <a:pt x="69" y="79"/>
                      <a:pt x="69" y="79"/>
                      <a:pt x="69" y="79"/>
                    </a:cubicBezTo>
                    <a:cubicBezTo>
                      <a:pt x="66" y="86"/>
                      <a:pt x="67" y="94"/>
                      <a:pt x="73" y="99"/>
                    </a:cubicBezTo>
                    <a:cubicBezTo>
                      <a:pt x="77" y="104"/>
                      <a:pt x="83" y="105"/>
                      <a:pt x="89" y="105"/>
                    </a:cubicBezTo>
                    <a:cubicBezTo>
                      <a:pt x="79" y="94"/>
                      <a:pt x="79" y="94"/>
                      <a:pt x="79" y="94"/>
                    </a:cubicBezTo>
                    <a:cubicBezTo>
                      <a:pt x="81" y="84"/>
                      <a:pt x="81" y="84"/>
                      <a:pt x="81" y="84"/>
                    </a:cubicBezTo>
                    <a:cubicBezTo>
                      <a:pt x="92" y="81"/>
                      <a:pt x="92" y="81"/>
                      <a:pt x="92" y="81"/>
                    </a:cubicBezTo>
                    <a:cubicBezTo>
                      <a:pt x="104" y="93"/>
                      <a:pt x="104" y="93"/>
                      <a:pt x="104" y="93"/>
                    </a:cubicBezTo>
                    <a:cubicBezTo>
                      <a:pt x="107" y="86"/>
                      <a:pt x="105" y="78"/>
                      <a:pt x="100" y="7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grpSp>
      </p:grpSp>
      <p:grpSp>
        <p:nvGrpSpPr>
          <p:cNvPr id="13" name="组合 12"/>
          <p:cNvGrpSpPr/>
          <p:nvPr/>
        </p:nvGrpSpPr>
        <p:grpSpPr>
          <a:xfrm>
            <a:off x="4499480" y="3227769"/>
            <a:ext cx="1607317" cy="1895476"/>
            <a:chOff x="4278950" y="3608769"/>
            <a:chExt cx="1607317" cy="1895476"/>
          </a:xfrm>
        </p:grpSpPr>
        <p:sp>
          <p:nvSpPr>
            <p:cNvPr id="14" name="任意多边形 13"/>
            <p:cNvSpPr/>
            <p:nvPr/>
          </p:nvSpPr>
          <p:spPr>
            <a:xfrm rot="13500000">
              <a:off x="4134871" y="3752848"/>
              <a:ext cx="1895476" cy="1607317"/>
            </a:xfrm>
            <a:custGeom>
              <a:avLst/>
              <a:gdLst>
                <a:gd name="connsiteX0" fmla="*/ 947738 w 1895476"/>
                <a:gd name="connsiteY0" fmla="*/ 0 h 1607317"/>
                <a:gd name="connsiteX1" fmla="*/ 1895476 w 1895476"/>
                <a:gd name="connsiteY1" fmla="*/ 947738 h 1607317"/>
                <a:gd name="connsiteX2" fmla="*/ 1893375 w 1895476"/>
                <a:gd name="connsiteY2" fmla="*/ 989348 h 1607317"/>
                <a:gd name="connsiteX3" fmla="*/ 1806083 w 1895476"/>
                <a:gd name="connsiteY3" fmla="*/ 962251 h 1607317"/>
                <a:gd name="connsiteX4" fmla="*/ 1662112 w 1895476"/>
                <a:gd name="connsiteY4" fmla="*/ 947737 h 1607317"/>
                <a:gd name="connsiteX5" fmla="*/ 962251 w 1895476"/>
                <a:gd name="connsiteY5" fmla="*/ 1518141 h 1607317"/>
                <a:gd name="connsiteX6" fmla="*/ 953313 w 1895476"/>
                <a:gd name="connsiteY6" fmla="*/ 1606801 h 1607317"/>
                <a:gd name="connsiteX7" fmla="*/ 942213 w 1895476"/>
                <a:gd name="connsiteY7" fmla="*/ 1607317 h 1607317"/>
                <a:gd name="connsiteX8" fmla="*/ 933224 w 1895476"/>
                <a:gd name="connsiteY8" fmla="*/ 1518141 h 1607317"/>
                <a:gd name="connsiteX9" fmla="*/ 233362 w 1895476"/>
                <a:gd name="connsiteY9" fmla="*/ 947737 h 1607317"/>
                <a:gd name="connsiteX10" fmla="*/ 89391 w 1895476"/>
                <a:gd name="connsiteY10" fmla="*/ 962251 h 1607317"/>
                <a:gd name="connsiteX11" fmla="*/ 2101 w 1895476"/>
                <a:gd name="connsiteY11" fmla="*/ 989347 h 1607317"/>
                <a:gd name="connsiteX12" fmla="*/ 0 w 1895476"/>
                <a:gd name="connsiteY12" fmla="*/ 947738 h 1607317"/>
                <a:gd name="connsiteX13" fmla="*/ 947738 w 1895476"/>
                <a:gd name="connsiteY13" fmla="*/ 0 h 1607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95476" h="1607317">
                  <a:moveTo>
                    <a:pt x="947738" y="0"/>
                  </a:moveTo>
                  <a:cubicBezTo>
                    <a:pt x="1471159" y="0"/>
                    <a:pt x="1895476" y="424317"/>
                    <a:pt x="1895476" y="947738"/>
                  </a:cubicBezTo>
                  <a:lnTo>
                    <a:pt x="1893375" y="989348"/>
                  </a:lnTo>
                  <a:lnTo>
                    <a:pt x="1806083" y="962251"/>
                  </a:lnTo>
                  <a:cubicBezTo>
                    <a:pt x="1759579" y="952735"/>
                    <a:pt x="1711429" y="947737"/>
                    <a:pt x="1662112" y="947737"/>
                  </a:cubicBezTo>
                  <a:cubicBezTo>
                    <a:pt x="1316891" y="947737"/>
                    <a:pt x="1028864" y="1192612"/>
                    <a:pt x="962251" y="1518141"/>
                  </a:cubicBezTo>
                  <a:lnTo>
                    <a:pt x="953313" y="1606801"/>
                  </a:lnTo>
                  <a:lnTo>
                    <a:pt x="942213" y="1607317"/>
                  </a:lnTo>
                  <a:lnTo>
                    <a:pt x="933224" y="1518141"/>
                  </a:lnTo>
                  <a:cubicBezTo>
                    <a:pt x="866611" y="1192612"/>
                    <a:pt x="578583" y="947737"/>
                    <a:pt x="233362" y="947737"/>
                  </a:cubicBezTo>
                  <a:cubicBezTo>
                    <a:pt x="184045" y="947737"/>
                    <a:pt x="135895" y="952735"/>
                    <a:pt x="89391" y="962251"/>
                  </a:cubicBezTo>
                  <a:lnTo>
                    <a:pt x="2101" y="989347"/>
                  </a:lnTo>
                  <a:lnTo>
                    <a:pt x="0" y="947738"/>
                  </a:lnTo>
                  <a:cubicBezTo>
                    <a:pt x="0" y="424317"/>
                    <a:pt x="424317" y="0"/>
                    <a:pt x="947738" y="0"/>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grpSp>
          <p:nvGrpSpPr>
            <p:cNvPr id="15" name="组合 14"/>
            <p:cNvGrpSpPr/>
            <p:nvPr/>
          </p:nvGrpSpPr>
          <p:grpSpPr>
            <a:xfrm>
              <a:off x="4617910" y="4433073"/>
              <a:ext cx="567582" cy="522010"/>
              <a:chOff x="10628051" y="3169376"/>
              <a:chExt cx="567582" cy="522010"/>
            </a:xfrm>
            <a:solidFill>
              <a:srgbClr val="FFFFFF"/>
            </a:solidFill>
          </p:grpSpPr>
          <p:sp>
            <p:nvSpPr>
              <p:cNvPr id="16" name="Freeform 165"/>
              <p:cNvSpPr>
                <a:spLocks noEditPoints="1"/>
              </p:cNvSpPr>
              <p:nvPr/>
            </p:nvSpPr>
            <p:spPr bwMode="auto">
              <a:xfrm>
                <a:off x="10628051" y="3504953"/>
                <a:ext cx="189194" cy="64906"/>
              </a:xfrm>
              <a:custGeom>
                <a:avLst/>
                <a:gdLst>
                  <a:gd name="T0" fmla="*/ 66 w 69"/>
                  <a:gd name="T1" fmla="*/ 10 h 24"/>
                  <a:gd name="T2" fmla="*/ 35 w 69"/>
                  <a:gd name="T3" fmla="*/ 0 h 24"/>
                  <a:gd name="T4" fmla="*/ 3 w 69"/>
                  <a:gd name="T5" fmla="*/ 10 h 24"/>
                  <a:gd name="T6" fmla="*/ 34 w 69"/>
                  <a:gd name="T7" fmla="*/ 24 h 24"/>
                  <a:gd name="T8" fmla="*/ 66 w 69"/>
                  <a:gd name="T9" fmla="*/ 10 h 24"/>
                  <a:gd name="T10" fmla="*/ 35 w 69"/>
                  <a:gd name="T11" fmla="*/ 19 h 24"/>
                  <a:gd name="T12" fmla="*/ 11 w 69"/>
                  <a:gd name="T13" fmla="*/ 9 h 24"/>
                  <a:gd name="T14" fmla="*/ 35 w 69"/>
                  <a:gd name="T15" fmla="*/ 2 h 24"/>
                  <a:gd name="T16" fmla="*/ 58 w 69"/>
                  <a:gd name="T17" fmla="*/ 9 h 24"/>
                  <a:gd name="T18" fmla="*/ 35 w 69"/>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4">
                    <a:moveTo>
                      <a:pt x="66" y="10"/>
                    </a:moveTo>
                    <a:cubicBezTo>
                      <a:pt x="63" y="3"/>
                      <a:pt x="49" y="0"/>
                      <a:pt x="35" y="0"/>
                    </a:cubicBezTo>
                    <a:cubicBezTo>
                      <a:pt x="21" y="0"/>
                      <a:pt x="6" y="4"/>
                      <a:pt x="3" y="10"/>
                    </a:cubicBezTo>
                    <a:cubicBezTo>
                      <a:pt x="0" y="16"/>
                      <a:pt x="14" y="24"/>
                      <a:pt x="34" y="24"/>
                    </a:cubicBezTo>
                    <a:cubicBezTo>
                      <a:pt x="55" y="24"/>
                      <a:pt x="69" y="16"/>
                      <a:pt x="66" y="10"/>
                    </a:cubicBezTo>
                    <a:close/>
                    <a:moveTo>
                      <a:pt x="35" y="19"/>
                    </a:moveTo>
                    <a:cubicBezTo>
                      <a:pt x="20" y="19"/>
                      <a:pt x="9" y="13"/>
                      <a:pt x="11" y="9"/>
                    </a:cubicBezTo>
                    <a:cubicBezTo>
                      <a:pt x="13" y="5"/>
                      <a:pt x="24" y="2"/>
                      <a:pt x="35" y="2"/>
                    </a:cubicBezTo>
                    <a:cubicBezTo>
                      <a:pt x="46" y="2"/>
                      <a:pt x="57" y="5"/>
                      <a:pt x="58" y="9"/>
                    </a:cubicBezTo>
                    <a:cubicBezTo>
                      <a:pt x="60" y="13"/>
                      <a:pt x="50" y="19"/>
                      <a:pt x="35" y="1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7" name="Freeform 166"/>
              <p:cNvSpPr/>
              <p:nvPr/>
            </p:nvSpPr>
            <p:spPr bwMode="auto">
              <a:xfrm>
                <a:off x="10760625" y="3556049"/>
                <a:ext cx="48334" cy="27620"/>
              </a:xfrm>
              <a:custGeom>
                <a:avLst/>
                <a:gdLst>
                  <a:gd name="T0" fmla="*/ 10 w 35"/>
                  <a:gd name="T1" fmla="*/ 0 h 20"/>
                  <a:gd name="T2" fmla="*/ 35 w 35"/>
                  <a:gd name="T3" fmla="*/ 8 h 20"/>
                  <a:gd name="T4" fmla="*/ 20 w 35"/>
                  <a:gd name="T5" fmla="*/ 20 h 20"/>
                  <a:gd name="T6" fmla="*/ 0 w 35"/>
                  <a:gd name="T7" fmla="*/ 4 h 20"/>
                  <a:gd name="T8" fmla="*/ 10 w 35"/>
                  <a:gd name="T9" fmla="*/ 0 h 20"/>
                </a:gdLst>
                <a:ahLst/>
                <a:cxnLst>
                  <a:cxn ang="0">
                    <a:pos x="T0" y="T1"/>
                  </a:cxn>
                  <a:cxn ang="0">
                    <a:pos x="T2" y="T3"/>
                  </a:cxn>
                  <a:cxn ang="0">
                    <a:pos x="T4" y="T5"/>
                  </a:cxn>
                  <a:cxn ang="0">
                    <a:pos x="T6" y="T7"/>
                  </a:cxn>
                  <a:cxn ang="0">
                    <a:pos x="T8" y="T9"/>
                  </a:cxn>
                </a:cxnLst>
                <a:rect l="0" t="0" r="r" b="b"/>
                <a:pathLst>
                  <a:path w="35" h="20">
                    <a:moveTo>
                      <a:pt x="10" y="0"/>
                    </a:moveTo>
                    <a:lnTo>
                      <a:pt x="35" y="8"/>
                    </a:lnTo>
                    <a:lnTo>
                      <a:pt x="20" y="20"/>
                    </a:lnTo>
                    <a:lnTo>
                      <a:pt x="0" y="4"/>
                    </a:lnTo>
                    <a:lnTo>
                      <a:pt x="10"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18" name="Freeform 167"/>
              <p:cNvSpPr>
                <a:spLocks noEditPoints="1"/>
              </p:cNvSpPr>
              <p:nvPr/>
            </p:nvSpPr>
            <p:spPr bwMode="auto">
              <a:xfrm>
                <a:off x="11003677" y="3504953"/>
                <a:ext cx="191956" cy="64906"/>
              </a:xfrm>
              <a:custGeom>
                <a:avLst/>
                <a:gdLst>
                  <a:gd name="T0" fmla="*/ 66 w 70"/>
                  <a:gd name="T1" fmla="*/ 10 h 24"/>
                  <a:gd name="T2" fmla="*/ 35 w 70"/>
                  <a:gd name="T3" fmla="*/ 0 h 24"/>
                  <a:gd name="T4" fmla="*/ 3 w 70"/>
                  <a:gd name="T5" fmla="*/ 10 h 24"/>
                  <a:gd name="T6" fmla="*/ 35 w 70"/>
                  <a:gd name="T7" fmla="*/ 24 h 24"/>
                  <a:gd name="T8" fmla="*/ 66 w 70"/>
                  <a:gd name="T9" fmla="*/ 10 h 24"/>
                  <a:gd name="T10" fmla="*/ 35 w 70"/>
                  <a:gd name="T11" fmla="*/ 19 h 24"/>
                  <a:gd name="T12" fmla="*/ 11 w 70"/>
                  <a:gd name="T13" fmla="*/ 9 h 24"/>
                  <a:gd name="T14" fmla="*/ 35 w 70"/>
                  <a:gd name="T15" fmla="*/ 2 h 24"/>
                  <a:gd name="T16" fmla="*/ 58 w 70"/>
                  <a:gd name="T17" fmla="*/ 9 h 24"/>
                  <a:gd name="T18" fmla="*/ 35 w 70"/>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4">
                    <a:moveTo>
                      <a:pt x="66" y="10"/>
                    </a:moveTo>
                    <a:cubicBezTo>
                      <a:pt x="63" y="4"/>
                      <a:pt x="49" y="0"/>
                      <a:pt x="35" y="0"/>
                    </a:cubicBezTo>
                    <a:cubicBezTo>
                      <a:pt x="21" y="0"/>
                      <a:pt x="7" y="3"/>
                      <a:pt x="3" y="10"/>
                    </a:cubicBezTo>
                    <a:cubicBezTo>
                      <a:pt x="0" y="16"/>
                      <a:pt x="14" y="24"/>
                      <a:pt x="35" y="24"/>
                    </a:cubicBezTo>
                    <a:cubicBezTo>
                      <a:pt x="56" y="24"/>
                      <a:pt x="70" y="16"/>
                      <a:pt x="66" y="10"/>
                    </a:cubicBezTo>
                    <a:close/>
                    <a:moveTo>
                      <a:pt x="35" y="19"/>
                    </a:moveTo>
                    <a:cubicBezTo>
                      <a:pt x="20" y="19"/>
                      <a:pt x="9" y="13"/>
                      <a:pt x="11" y="9"/>
                    </a:cubicBezTo>
                    <a:cubicBezTo>
                      <a:pt x="13" y="5"/>
                      <a:pt x="23" y="2"/>
                      <a:pt x="35" y="2"/>
                    </a:cubicBezTo>
                    <a:cubicBezTo>
                      <a:pt x="46" y="2"/>
                      <a:pt x="56" y="5"/>
                      <a:pt x="58" y="9"/>
                    </a:cubicBezTo>
                    <a:cubicBezTo>
                      <a:pt x="60" y="13"/>
                      <a:pt x="50" y="19"/>
                      <a:pt x="35" y="1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2" name="Freeform 168"/>
              <p:cNvSpPr/>
              <p:nvPr/>
            </p:nvSpPr>
            <p:spPr bwMode="auto">
              <a:xfrm>
                <a:off x="11014724" y="3556049"/>
                <a:ext cx="46953" cy="27620"/>
              </a:xfrm>
              <a:custGeom>
                <a:avLst/>
                <a:gdLst>
                  <a:gd name="T0" fmla="*/ 24 w 34"/>
                  <a:gd name="T1" fmla="*/ 0 h 20"/>
                  <a:gd name="T2" fmla="*/ 0 w 34"/>
                  <a:gd name="T3" fmla="*/ 8 h 20"/>
                  <a:gd name="T4" fmla="*/ 14 w 34"/>
                  <a:gd name="T5" fmla="*/ 20 h 20"/>
                  <a:gd name="T6" fmla="*/ 34 w 34"/>
                  <a:gd name="T7" fmla="*/ 4 h 20"/>
                  <a:gd name="T8" fmla="*/ 24 w 34"/>
                  <a:gd name="T9" fmla="*/ 0 h 20"/>
                </a:gdLst>
                <a:ahLst/>
                <a:cxnLst>
                  <a:cxn ang="0">
                    <a:pos x="T0" y="T1"/>
                  </a:cxn>
                  <a:cxn ang="0">
                    <a:pos x="T2" y="T3"/>
                  </a:cxn>
                  <a:cxn ang="0">
                    <a:pos x="T4" y="T5"/>
                  </a:cxn>
                  <a:cxn ang="0">
                    <a:pos x="T6" y="T7"/>
                  </a:cxn>
                  <a:cxn ang="0">
                    <a:pos x="T8" y="T9"/>
                  </a:cxn>
                </a:cxnLst>
                <a:rect l="0" t="0" r="r" b="b"/>
                <a:pathLst>
                  <a:path w="34" h="20">
                    <a:moveTo>
                      <a:pt x="24" y="0"/>
                    </a:moveTo>
                    <a:lnTo>
                      <a:pt x="0" y="8"/>
                    </a:lnTo>
                    <a:lnTo>
                      <a:pt x="14" y="20"/>
                    </a:lnTo>
                    <a:lnTo>
                      <a:pt x="34" y="4"/>
                    </a:lnTo>
                    <a:lnTo>
                      <a:pt x="2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4" name="Freeform 169"/>
              <p:cNvSpPr>
                <a:spLocks noEditPoints="1"/>
              </p:cNvSpPr>
              <p:nvPr/>
            </p:nvSpPr>
            <p:spPr bwMode="auto">
              <a:xfrm>
                <a:off x="10724719" y="3550526"/>
                <a:ext cx="372864" cy="140860"/>
              </a:xfrm>
              <a:custGeom>
                <a:avLst/>
                <a:gdLst>
                  <a:gd name="T0" fmla="*/ 129 w 136"/>
                  <a:gd name="T1" fmla="*/ 21 h 51"/>
                  <a:gd name="T2" fmla="*/ 69 w 136"/>
                  <a:gd name="T3" fmla="*/ 0 h 51"/>
                  <a:gd name="T4" fmla="*/ 7 w 136"/>
                  <a:gd name="T5" fmla="*/ 21 h 51"/>
                  <a:gd name="T6" fmla="*/ 68 w 136"/>
                  <a:gd name="T7" fmla="*/ 51 h 51"/>
                  <a:gd name="T8" fmla="*/ 129 w 136"/>
                  <a:gd name="T9" fmla="*/ 21 h 51"/>
                  <a:gd name="T10" fmla="*/ 68 w 136"/>
                  <a:gd name="T11" fmla="*/ 39 h 51"/>
                  <a:gd name="T12" fmla="*/ 22 w 136"/>
                  <a:gd name="T13" fmla="*/ 19 h 51"/>
                  <a:gd name="T14" fmla="*/ 69 w 136"/>
                  <a:gd name="T15" fmla="*/ 5 h 51"/>
                  <a:gd name="T16" fmla="*/ 115 w 136"/>
                  <a:gd name="T17" fmla="*/ 19 h 51"/>
                  <a:gd name="T18" fmla="*/ 68 w 136"/>
                  <a:gd name="T1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1">
                    <a:moveTo>
                      <a:pt x="129" y="21"/>
                    </a:moveTo>
                    <a:cubicBezTo>
                      <a:pt x="123" y="8"/>
                      <a:pt x="96" y="0"/>
                      <a:pt x="69" y="0"/>
                    </a:cubicBezTo>
                    <a:cubicBezTo>
                      <a:pt x="41" y="0"/>
                      <a:pt x="13" y="8"/>
                      <a:pt x="7" y="21"/>
                    </a:cubicBezTo>
                    <a:cubicBezTo>
                      <a:pt x="0" y="33"/>
                      <a:pt x="28" y="51"/>
                      <a:pt x="68" y="51"/>
                    </a:cubicBezTo>
                    <a:cubicBezTo>
                      <a:pt x="108" y="51"/>
                      <a:pt x="136" y="33"/>
                      <a:pt x="129" y="21"/>
                    </a:cubicBezTo>
                    <a:close/>
                    <a:moveTo>
                      <a:pt x="68" y="39"/>
                    </a:moveTo>
                    <a:cubicBezTo>
                      <a:pt x="39" y="39"/>
                      <a:pt x="19" y="28"/>
                      <a:pt x="22" y="19"/>
                    </a:cubicBezTo>
                    <a:cubicBezTo>
                      <a:pt x="26" y="10"/>
                      <a:pt x="47" y="5"/>
                      <a:pt x="69" y="5"/>
                    </a:cubicBezTo>
                    <a:cubicBezTo>
                      <a:pt x="91" y="5"/>
                      <a:pt x="111" y="10"/>
                      <a:pt x="115" y="19"/>
                    </a:cubicBezTo>
                    <a:cubicBezTo>
                      <a:pt x="118" y="28"/>
                      <a:pt x="98" y="39"/>
                      <a:pt x="68" y="3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6" name="Freeform 170"/>
              <p:cNvSpPr/>
              <p:nvPr/>
            </p:nvSpPr>
            <p:spPr bwMode="auto">
              <a:xfrm>
                <a:off x="10855912"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22" name="Freeform 171"/>
              <p:cNvSpPr/>
              <p:nvPr/>
            </p:nvSpPr>
            <p:spPr bwMode="auto">
              <a:xfrm>
                <a:off x="10913913"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23" name="Oval 172"/>
              <p:cNvSpPr>
                <a:spLocks noChangeArrowheads="1"/>
              </p:cNvSpPr>
              <p:nvPr/>
            </p:nvSpPr>
            <p:spPr bwMode="auto">
              <a:xfrm>
                <a:off x="10875246" y="3169376"/>
                <a:ext cx="71811" cy="85621"/>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24" name="Rectangle 173"/>
              <p:cNvSpPr>
                <a:spLocks noChangeArrowheads="1"/>
              </p:cNvSpPr>
              <p:nvPr/>
            </p:nvSpPr>
            <p:spPr bwMode="auto">
              <a:xfrm>
                <a:off x="10911151" y="3377903"/>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27" name="Freeform 174"/>
              <p:cNvSpPr/>
              <p:nvPr/>
            </p:nvSpPr>
            <p:spPr bwMode="auto">
              <a:xfrm>
                <a:off x="10828292" y="3266044"/>
                <a:ext cx="167098" cy="186432"/>
              </a:xfrm>
              <a:custGeom>
                <a:avLst/>
                <a:gdLst>
                  <a:gd name="T0" fmla="*/ 56 w 61"/>
                  <a:gd name="T1" fmla="*/ 8 h 68"/>
                  <a:gd name="T2" fmla="*/ 49 w 61"/>
                  <a:gd name="T3" fmla="*/ 1 h 68"/>
                  <a:gd name="T4" fmla="*/ 41 w 61"/>
                  <a:gd name="T5" fmla="*/ 0 h 68"/>
                  <a:gd name="T6" fmla="*/ 41 w 61"/>
                  <a:gd name="T7" fmla="*/ 0 h 68"/>
                  <a:gd name="T8" fmla="*/ 46 w 61"/>
                  <a:gd name="T9" fmla="*/ 5 h 68"/>
                  <a:gd name="T10" fmla="*/ 40 w 61"/>
                  <a:gd name="T11" fmla="*/ 8 h 68"/>
                  <a:gd name="T12" fmla="*/ 43 w 61"/>
                  <a:gd name="T13" fmla="*/ 13 h 68"/>
                  <a:gd name="T14" fmla="*/ 30 w 61"/>
                  <a:gd name="T15" fmla="*/ 41 h 68"/>
                  <a:gd name="T16" fmla="*/ 30 w 61"/>
                  <a:gd name="T17" fmla="*/ 41 h 68"/>
                  <a:gd name="T18" fmla="*/ 30 w 61"/>
                  <a:gd name="T19" fmla="*/ 41 h 68"/>
                  <a:gd name="T20" fmla="*/ 30 w 61"/>
                  <a:gd name="T21" fmla="*/ 41 h 68"/>
                  <a:gd name="T22" fmla="*/ 30 w 61"/>
                  <a:gd name="T23" fmla="*/ 41 h 68"/>
                  <a:gd name="T24" fmla="*/ 17 w 61"/>
                  <a:gd name="T25" fmla="*/ 13 h 68"/>
                  <a:gd name="T26" fmla="*/ 20 w 61"/>
                  <a:gd name="T27" fmla="*/ 8 h 68"/>
                  <a:gd name="T28" fmla="*/ 14 w 61"/>
                  <a:gd name="T29" fmla="*/ 5 h 68"/>
                  <a:gd name="T30" fmla="*/ 19 w 61"/>
                  <a:gd name="T31" fmla="*/ 0 h 68"/>
                  <a:gd name="T32" fmla="*/ 19 w 61"/>
                  <a:gd name="T33" fmla="*/ 0 h 68"/>
                  <a:gd name="T34" fmla="*/ 12 w 61"/>
                  <a:gd name="T35" fmla="*/ 1 h 68"/>
                  <a:gd name="T36" fmla="*/ 12 w 61"/>
                  <a:gd name="T37" fmla="*/ 1 h 68"/>
                  <a:gd name="T38" fmla="*/ 5 w 61"/>
                  <a:gd name="T39" fmla="*/ 8 h 68"/>
                  <a:gd name="T40" fmla="*/ 0 w 61"/>
                  <a:gd name="T41" fmla="*/ 68 h 68"/>
                  <a:gd name="T42" fmla="*/ 8 w 61"/>
                  <a:gd name="T43" fmla="*/ 68 h 68"/>
                  <a:gd name="T44" fmla="*/ 8 w 61"/>
                  <a:gd name="T45" fmla="*/ 68 h 68"/>
                  <a:gd name="T46" fmla="*/ 9 w 61"/>
                  <a:gd name="T47" fmla="*/ 68 h 68"/>
                  <a:gd name="T48" fmla="*/ 18 w 61"/>
                  <a:gd name="T49" fmla="*/ 68 h 68"/>
                  <a:gd name="T50" fmla="*/ 18 w 61"/>
                  <a:gd name="T51" fmla="*/ 68 h 68"/>
                  <a:gd name="T52" fmla="*/ 43 w 61"/>
                  <a:gd name="T53" fmla="*/ 68 h 68"/>
                  <a:gd name="T54" fmla="*/ 43 w 61"/>
                  <a:gd name="T55" fmla="*/ 68 h 68"/>
                  <a:gd name="T56" fmla="*/ 52 w 61"/>
                  <a:gd name="T57" fmla="*/ 68 h 68"/>
                  <a:gd name="T58" fmla="*/ 52 w 61"/>
                  <a:gd name="T59" fmla="*/ 68 h 68"/>
                  <a:gd name="T60" fmla="*/ 52 w 61"/>
                  <a:gd name="T61" fmla="*/ 68 h 68"/>
                  <a:gd name="T62" fmla="*/ 61 w 61"/>
                  <a:gd name="T63" fmla="*/ 68 h 68"/>
                  <a:gd name="T64" fmla="*/ 56 w 61"/>
                  <a:gd name="T65"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8">
                    <a:moveTo>
                      <a:pt x="56" y="8"/>
                    </a:moveTo>
                    <a:cubicBezTo>
                      <a:pt x="56" y="4"/>
                      <a:pt x="53" y="1"/>
                      <a:pt x="49" y="1"/>
                    </a:cubicBezTo>
                    <a:cubicBezTo>
                      <a:pt x="48" y="1"/>
                      <a:pt x="43" y="0"/>
                      <a:pt x="41" y="0"/>
                    </a:cubicBezTo>
                    <a:cubicBezTo>
                      <a:pt x="41" y="0"/>
                      <a:pt x="41" y="0"/>
                      <a:pt x="41" y="0"/>
                    </a:cubicBezTo>
                    <a:cubicBezTo>
                      <a:pt x="46" y="5"/>
                      <a:pt x="46" y="5"/>
                      <a:pt x="46" y="5"/>
                    </a:cubicBezTo>
                    <a:cubicBezTo>
                      <a:pt x="40" y="8"/>
                      <a:pt x="40" y="8"/>
                      <a:pt x="40" y="8"/>
                    </a:cubicBezTo>
                    <a:cubicBezTo>
                      <a:pt x="43" y="13"/>
                      <a:pt x="43" y="13"/>
                      <a:pt x="43" y="13"/>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17" y="13"/>
                      <a:pt x="17" y="13"/>
                      <a:pt x="17" y="13"/>
                    </a:cubicBezTo>
                    <a:cubicBezTo>
                      <a:pt x="20" y="8"/>
                      <a:pt x="20" y="8"/>
                      <a:pt x="20" y="8"/>
                    </a:cubicBezTo>
                    <a:cubicBezTo>
                      <a:pt x="14" y="5"/>
                      <a:pt x="14" y="5"/>
                      <a:pt x="14" y="5"/>
                    </a:cubicBezTo>
                    <a:cubicBezTo>
                      <a:pt x="19" y="0"/>
                      <a:pt x="19" y="0"/>
                      <a:pt x="19" y="0"/>
                    </a:cubicBezTo>
                    <a:cubicBezTo>
                      <a:pt x="19" y="0"/>
                      <a:pt x="19" y="0"/>
                      <a:pt x="19" y="0"/>
                    </a:cubicBezTo>
                    <a:cubicBezTo>
                      <a:pt x="17" y="0"/>
                      <a:pt x="13" y="0"/>
                      <a:pt x="12" y="1"/>
                    </a:cubicBezTo>
                    <a:cubicBezTo>
                      <a:pt x="12" y="1"/>
                      <a:pt x="12" y="1"/>
                      <a:pt x="12" y="1"/>
                    </a:cubicBezTo>
                    <a:cubicBezTo>
                      <a:pt x="8" y="1"/>
                      <a:pt x="5" y="4"/>
                      <a:pt x="5" y="8"/>
                    </a:cubicBezTo>
                    <a:cubicBezTo>
                      <a:pt x="0" y="68"/>
                      <a:pt x="0" y="68"/>
                      <a:pt x="0" y="68"/>
                    </a:cubicBezTo>
                    <a:cubicBezTo>
                      <a:pt x="3" y="68"/>
                      <a:pt x="5" y="68"/>
                      <a:pt x="8" y="68"/>
                    </a:cubicBezTo>
                    <a:cubicBezTo>
                      <a:pt x="8" y="68"/>
                      <a:pt x="8" y="68"/>
                      <a:pt x="8" y="68"/>
                    </a:cubicBezTo>
                    <a:cubicBezTo>
                      <a:pt x="8" y="68"/>
                      <a:pt x="9" y="68"/>
                      <a:pt x="9" y="68"/>
                    </a:cubicBezTo>
                    <a:cubicBezTo>
                      <a:pt x="12" y="68"/>
                      <a:pt x="15" y="68"/>
                      <a:pt x="18" y="68"/>
                    </a:cubicBezTo>
                    <a:cubicBezTo>
                      <a:pt x="18" y="68"/>
                      <a:pt x="18" y="68"/>
                      <a:pt x="18" y="68"/>
                    </a:cubicBezTo>
                    <a:cubicBezTo>
                      <a:pt x="26" y="68"/>
                      <a:pt x="35" y="68"/>
                      <a:pt x="43" y="68"/>
                    </a:cubicBezTo>
                    <a:cubicBezTo>
                      <a:pt x="43" y="68"/>
                      <a:pt x="43" y="68"/>
                      <a:pt x="43" y="68"/>
                    </a:cubicBezTo>
                    <a:cubicBezTo>
                      <a:pt x="46" y="68"/>
                      <a:pt x="49" y="68"/>
                      <a:pt x="52" y="68"/>
                    </a:cubicBezTo>
                    <a:cubicBezTo>
                      <a:pt x="52" y="68"/>
                      <a:pt x="52" y="68"/>
                      <a:pt x="52" y="68"/>
                    </a:cubicBezTo>
                    <a:cubicBezTo>
                      <a:pt x="52" y="68"/>
                      <a:pt x="52" y="68"/>
                      <a:pt x="52" y="68"/>
                    </a:cubicBezTo>
                    <a:cubicBezTo>
                      <a:pt x="55" y="68"/>
                      <a:pt x="58" y="68"/>
                      <a:pt x="61" y="68"/>
                    </a:cubicBezTo>
                    <a:lnTo>
                      <a:pt x="56" y="8"/>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28" name="Freeform 175"/>
              <p:cNvSpPr/>
              <p:nvPr/>
            </p:nvSpPr>
            <p:spPr bwMode="auto">
              <a:xfrm>
                <a:off x="10900103" y="3263282"/>
                <a:ext cx="22096" cy="27620"/>
              </a:xfrm>
              <a:custGeom>
                <a:avLst/>
                <a:gdLst>
                  <a:gd name="T0" fmla="*/ 14 w 16"/>
                  <a:gd name="T1" fmla="*/ 0 h 20"/>
                  <a:gd name="T2" fmla="*/ 16 w 16"/>
                  <a:gd name="T3" fmla="*/ 12 h 20"/>
                  <a:gd name="T4" fmla="*/ 8 w 16"/>
                  <a:gd name="T5" fmla="*/ 20 h 20"/>
                  <a:gd name="T6" fmla="*/ 0 w 16"/>
                  <a:gd name="T7" fmla="*/ 12 h 20"/>
                  <a:gd name="T8" fmla="*/ 4 w 16"/>
                  <a:gd name="T9" fmla="*/ 0 h 20"/>
                  <a:gd name="T10" fmla="*/ 14 w 16"/>
                  <a:gd name="T11" fmla="*/ 0 h 20"/>
                </a:gdLst>
                <a:ahLst/>
                <a:cxnLst>
                  <a:cxn ang="0">
                    <a:pos x="T0" y="T1"/>
                  </a:cxn>
                  <a:cxn ang="0">
                    <a:pos x="T2" y="T3"/>
                  </a:cxn>
                  <a:cxn ang="0">
                    <a:pos x="T4" y="T5"/>
                  </a:cxn>
                  <a:cxn ang="0">
                    <a:pos x="T6" y="T7"/>
                  </a:cxn>
                  <a:cxn ang="0">
                    <a:pos x="T8" y="T9"/>
                  </a:cxn>
                  <a:cxn ang="0">
                    <a:pos x="T10" y="T11"/>
                  </a:cxn>
                </a:cxnLst>
                <a:rect l="0" t="0" r="r" b="b"/>
                <a:pathLst>
                  <a:path w="16" h="20">
                    <a:moveTo>
                      <a:pt x="14" y="0"/>
                    </a:moveTo>
                    <a:lnTo>
                      <a:pt x="16" y="12"/>
                    </a:lnTo>
                    <a:lnTo>
                      <a:pt x="8" y="20"/>
                    </a:lnTo>
                    <a:lnTo>
                      <a:pt x="0" y="12"/>
                    </a:lnTo>
                    <a:lnTo>
                      <a:pt x="4" y="0"/>
                    </a:lnTo>
                    <a:lnTo>
                      <a:pt x="1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29" name="Freeform 176"/>
              <p:cNvSpPr/>
              <p:nvPr/>
            </p:nvSpPr>
            <p:spPr bwMode="auto">
              <a:xfrm>
                <a:off x="10897341" y="3282616"/>
                <a:ext cx="27620" cy="106335"/>
              </a:xfrm>
              <a:custGeom>
                <a:avLst/>
                <a:gdLst>
                  <a:gd name="T0" fmla="*/ 16 w 20"/>
                  <a:gd name="T1" fmla="*/ 0 h 77"/>
                  <a:gd name="T2" fmla="*/ 20 w 20"/>
                  <a:gd name="T3" fmla="*/ 69 h 77"/>
                  <a:gd name="T4" fmla="*/ 10 w 20"/>
                  <a:gd name="T5" fmla="*/ 77 h 77"/>
                  <a:gd name="T6" fmla="*/ 0 w 20"/>
                  <a:gd name="T7" fmla="*/ 69 h 77"/>
                  <a:gd name="T8" fmla="*/ 4 w 20"/>
                  <a:gd name="T9" fmla="*/ 0 h 77"/>
                  <a:gd name="T10" fmla="*/ 16 w 20"/>
                  <a:gd name="T11" fmla="*/ 0 h 77"/>
                </a:gdLst>
                <a:ahLst/>
                <a:cxnLst>
                  <a:cxn ang="0">
                    <a:pos x="T0" y="T1"/>
                  </a:cxn>
                  <a:cxn ang="0">
                    <a:pos x="T2" y="T3"/>
                  </a:cxn>
                  <a:cxn ang="0">
                    <a:pos x="T4" y="T5"/>
                  </a:cxn>
                  <a:cxn ang="0">
                    <a:pos x="T6" y="T7"/>
                  </a:cxn>
                  <a:cxn ang="0">
                    <a:pos x="T8" y="T9"/>
                  </a:cxn>
                  <a:cxn ang="0">
                    <a:pos x="T10" y="T11"/>
                  </a:cxn>
                </a:cxnLst>
                <a:rect l="0" t="0" r="r" b="b"/>
                <a:pathLst>
                  <a:path w="20" h="77">
                    <a:moveTo>
                      <a:pt x="16" y="0"/>
                    </a:moveTo>
                    <a:lnTo>
                      <a:pt x="20" y="69"/>
                    </a:lnTo>
                    <a:lnTo>
                      <a:pt x="10" y="77"/>
                    </a:lnTo>
                    <a:lnTo>
                      <a:pt x="0" y="69"/>
                    </a:lnTo>
                    <a:lnTo>
                      <a:pt x="4" y="0"/>
                    </a:lnTo>
                    <a:lnTo>
                      <a:pt x="16"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0" name="Freeform 177"/>
              <p:cNvSpPr/>
              <p:nvPr/>
            </p:nvSpPr>
            <p:spPr bwMode="auto">
              <a:xfrm>
                <a:off x="10724719" y="3419333"/>
                <a:ext cx="35905" cy="114621"/>
              </a:xfrm>
              <a:custGeom>
                <a:avLst/>
                <a:gdLst>
                  <a:gd name="T0" fmla="*/ 0 w 13"/>
                  <a:gd name="T1" fmla="*/ 0 h 42"/>
                  <a:gd name="T2" fmla="*/ 1 w 13"/>
                  <a:gd name="T3" fmla="*/ 42 h 42"/>
                  <a:gd name="T4" fmla="*/ 12 w 13"/>
                  <a:gd name="T5" fmla="*/ 42 h 42"/>
                  <a:gd name="T6" fmla="*/ 12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1" y="42"/>
                      <a:pt x="1" y="42"/>
                      <a:pt x="1" y="42"/>
                    </a:cubicBezTo>
                    <a:cubicBezTo>
                      <a:pt x="12" y="42"/>
                      <a:pt x="12" y="42"/>
                      <a:pt x="12" y="42"/>
                    </a:cubicBezTo>
                    <a:cubicBezTo>
                      <a:pt x="13" y="28"/>
                      <a:pt x="12" y="0"/>
                      <a:pt x="12" y="0"/>
                    </a:cubicBezTo>
                    <a:cubicBezTo>
                      <a:pt x="12"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1" name="Freeform 178"/>
              <p:cNvSpPr/>
              <p:nvPr/>
            </p:nvSpPr>
            <p:spPr bwMode="auto">
              <a:xfrm>
                <a:off x="10686052" y="3419333"/>
                <a:ext cx="35905" cy="114621"/>
              </a:xfrm>
              <a:custGeom>
                <a:avLst/>
                <a:gdLst>
                  <a:gd name="T0" fmla="*/ 0 w 13"/>
                  <a:gd name="T1" fmla="*/ 0 h 42"/>
                  <a:gd name="T2" fmla="*/ 2 w 13"/>
                  <a:gd name="T3" fmla="*/ 42 h 42"/>
                  <a:gd name="T4" fmla="*/ 13 w 13"/>
                  <a:gd name="T5" fmla="*/ 42 h 42"/>
                  <a:gd name="T6" fmla="*/ 13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2" y="42"/>
                      <a:pt x="2" y="42"/>
                      <a:pt x="2" y="42"/>
                    </a:cubicBezTo>
                    <a:cubicBezTo>
                      <a:pt x="13" y="42"/>
                      <a:pt x="13" y="42"/>
                      <a:pt x="13" y="42"/>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2" name="Oval 179"/>
              <p:cNvSpPr>
                <a:spLocks noChangeArrowheads="1"/>
              </p:cNvSpPr>
              <p:nvPr/>
            </p:nvSpPr>
            <p:spPr bwMode="auto">
              <a:xfrm>
                <a:off x="10699862" y="3249472"/>
                <a:ext cx="46953" cy="55239"/>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3" name="Rectangle 180"/>
              <p:cNvSpPr>
                <a:spLocks noChangeArrowheads="1"/>
              </p:cNvSpPr>
              <p:nvPr/>
            </p:nvSpPr>
            <p:spPr bwMode="auto">
              <a:xfrm>
                <a:off x="10721957" y="3380665"/>
                <a:ext cx="2762"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4" name="Freeform 181"/>
              <p:cNvSpPr>
                <a:spLocks noEditPoints="1"/>
              </p:cNvSpPr>
              <p:nvPr/>
            </p:nvSpPr>
            <p:spPr bwMode="auto">
              <a:xfrm>
                <a:off x="10661194" y="3310235"/>
                <a:ext cx="142241" cy="125669"/>
              </a:xfrm>
              <a:custGeom>
                <a:avLst/>
                <a:gdLst>
                  <a:gd name="T0" fmla="*/ 51 w 52"/>
                  <a:gd name="T1" fmla="*/ 17 h 46"/>
                  <a:gd name="T2" fmla="*/ 51 w 52"/>
                  <a:gd name="T3" fmla="*/ 17 h 46"/>
                  <a:gd name="T4" fmla="*/ 51 w 52"/>
                  <a:gd name="T5" fmla="*/ 17 h 46"/>
                  <a:gd name="T6" fmla="*/ 37 w 52"/>
                  <a:gd name="T7" fmla="*/ 2 h 46"/>
                  <a:gd name="T8" fmla="*/ 34 w 52"/>
                  <a:gd name="T9" fmla="*/ 0 h 46"/>
                  <a:gd name="T10" fmla="*/ 29 w 52"/>
                  <a:gd name="T11" fmla="*/ 0 h 46"/>
                  <a:gd name="T12" fmla="*/ 29 w 52"/>
                  <a:gd name="T13" fmla="*/ 0 h 46"/>
                  <a:gd name="T14" fmla="*/ 33 w 52"/>
                  <a:gd name="T15" fmla="*/ 3 h 46"/>
                  <a:gd name="T16" fmla="*/ 29 w 52"/>
                  <a:gd name="T17" fmla="*/ 5 h 46"/>
                  <a:gd name="T18" fmla="*/ 31 w 52"/>
                  <a:gd name="T19" fmla="*/ 9 h 46"/>
                  <a:gd name="T20" fmla="*/ 23 w 52"/>
                  <a:gd name="T21" fmla="*/ 26 h 46"/>
                  <a:gd name="T22" fmla="*/ 23 w 52"/>
                  <a:gd name="T23" fmla="*/ 26 h 46"/>
                  <a:gd name="T24" fmla="*/ 22 w 52"/>
                  <a:gd name="T25" fmla="*/ 26 h 46"/>
                  <a:gd name="T26" fmla="*/ 22 w 52"/>
                  <a:gd name="T27" fmla="*/ 26 h 46"/>
                  <a:gd name="T28" fmla="*/ 22 w 52"/>
                  <a:gd name="T29" fmla="*/ 26 h 46"/>
                  <a:gd name="T30" fmla="*/ 14 w 52"/>
                  <a:gd name="T31" fmla="*/ 9 h 46"/>
                  <a:gd name="T32" fmla="*/ 16 w 52"/>
                  <a:gd name="T33" fmla="*/ 5 h 46"/>
                  <a:gd name="T34" fmla="*/ 12 w 52"/>
                  <a:gd name="T35" fmla="*/ 3 h 46"/>
                  <a:gd name="T36" fmla="*/ 16 w 52"/>
                  <a:gd name="T37" fmla="*/ 0 h 46"/>
                  <a:gd name="T38" fmla="*/ 16 w 52"/>
                  <a:gd name="T39" fmla="*/ 0 h 46"/>
                  <a:gd name="T40" fmla="*/ 11 w 52"/>
                  <a:gd name="T41" fmla="*/ 0 h 46"/>
                  <a:gd name="T42" fmla="*/ 7 w 52"/>
                  <a:gd name="T43" fmla="*/ 4 h 46"/>
                  <a:gd name="T44" fmla="*/ 0 w 52"/>
                  <a:gd name="T45" fmla="*/ 23 h 46"/>
                  <a:gd name="T46" fmla="*/ 8 w 52"/>
                  <a:gd name="T47" fmla="*/ 46 h 46"/>
                  <a:gd name="T48" fmla="*/ 13 w 52"/>
                  <a:gd name="T49" fmla="*/ 44 h 46"/>
                  <a:gd name="T50" fmla="*/ 37 w 52"/>
                  <a:gd name="T51" fmla="*/ 44 h 46"/>
                  <a:gd name="T52" fmla="*/ 37 w 52"/>
                  <a:gd name="T53" fmla="*/ 43 h 46"/>
                  <a:gd name="T54" fmla="*/ 36 w 52"/>
                  <a:gd name="T55" fmla="*/ 38 h 46"/>
                  <a:gd name="T56" fmla="*/ 43 w 52"/>
                  <a:gd name="T57" fmla="*/ 41 h 46"/>
                  <a:gd name="T58" fmla="*/ 47 w 52"/>
                  <a:gd name="T59" fmla="*/ 32 h 46"/>
                  <a:gd name="T60" fmla="*/ 49 w 52"/>
                  <a:gd name="T61" fmla="*/ 27 h 46"/>
                  <a:gd name="T62" fmla="*/ 51 w 52"/>
                  <a:gd name="T63" fmla="*/ 25 h 46"/>
                  <a:gd name="T64" fmla="*/ 51 w 52"/>
                  <a:gd name="T65" fmla="*/ 24 h 46"/>
                  <a:gd name="T66" fmla="*/ 51 w 52"/>
                  <a:gd name="T67" fmla="*/ 23 h 46"/>
                  <a:gd name="T68" fmla="*/ 52 w 52"/>
                  <a:gd name="T69" fmla="*/ 23 h 46"/>
                  <a:gd name="T70" fmla="*/ 52 w 52"/>
                  <a:gd name="T71" fmla="*/ 23 h 46"/>
                  <a:gd name="T72" fmla="*/ 52 w 52"/>
                  <a:gd name="T73" fmla="*/ 23 h 46"/>
                  <a:gd name="T74" fmla="*/ 52 w 52"/>
                  <a:gd name="T75" fmla="*/ 23 h 46"/>
                  <a:gd name="T76" fmla="*/ 51 w 52"/>
                  <a:gd name="T77" fmla="*/ 17 h 46"/>
                  <a:gd name="T78" fmla="*/ 40 w 52"/>
                  <a:gd name="T79" fmla="*/ 22 h 46"/>
                  <a:gd name="T80" fmla="*/ 38 w 52"/>
                  <a:gd name="T81" fmla="*/ 27 h 46"/>
                  <a:gd name="T82" fmla="*/ 36 w 52"/>
                  <a:gd name="T83" fmla="*/ 29 h 46"/>
                  <a:gd name="T84" fmla="*/ 36 w 52"/>
                  <a:gd name="T85" fmla="*/ 15 h 46"/>
                  <a:gd name="T86" fmla="*/ 41 w 52"/>
                  <a:gd name="T87" fmla="*/ 21 h 46"/>
                  <a:gd name="T88" fmla="*/ 40 w 52"/>
                  <a:gd name="T89"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46">
                    <a:moveTo>
                      <a:pt x="51" y="17"/>
                    </a:moveTo>
                    <a:cubicBezTo>
                      <a:pt x="51" y="17"/>
                      <a:pt x="51" y="17"/>
                      <a:pt x="51" y="17"/>
                    </a:cubicBezTo>
                    <a:cubicBezTo>
                      <a:pt x="51" y="17"/>
                      <a:pt x="51" y="17"/>
                      <a:pt x="51" y="17"/>
                    </a:cubicBezTo>
                    <a:cubicBezTo>
                      <a:pt x="37" y="2"/>
                      <a:pt x="37" y="2"/>
                      <a:pt x="37" y="2"/>
                    </a:cubicBezTo>
                    <a:cubicBezTo>
                      <a:pt x="36" y="1"/>
                      <a:pt x="35" y="1"/>
                      <a:pt x="34" y="0"/>
                    </a:cubicBezTo>
                    <a:cubicBezTo>
                      <a:pt x="34" y="0"/>
                      <a:pt x="31" y="0"/>
                      <a:pt x="29" y="0"/>
                    </a:cubicBezTo>
                    <a:cubicBezTo>
                      <a:pt x="29" y="0"/>
                      <a:pt x="29" y="0"/>
                      <a:pt x="29" y="0"/>
                    </a:cubicBezTo>
                    <a:cubicBezTo>
                      <a:pt x="33" y="3"/>
                      <a:pt x="33" y="3"/>
                      <a:pt x="33" y="3"/>
                    </a:cubicBezTo>
                    <a:cubicBezTo>
                      <a:pt x="29" y="5"/>
                      <a:pt x="29" y="5"/>
                      <a:pt x="29" y="5"/>
                    </a:cubicBezTo>
                    <a:cubicBezTo>
                      <a:pt x="31" y="9"/>
                      <a:pt x="31" y="9"/>
                      <a:pt x="31" y="9"/>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6" y="0"/>
                      <a:pt x="16" y="0"/>
                      <a:pt x="16" y="0"/>
                    </a:cubicBezTo>
                    <a:cubicBezTo>
                      <a:pt x="16" y="0"/>
                      <a:pt x="16" y="0"/>
                      <a:pt x="16" y="0"/>
                    </a:cubicBezTo>
                    <a:cubicBezTo>
                      <a:pt x="14" y="0"/>
                      <a:pt x="12" y="0"/>
                      <a:pt x="11" y="0"/>
                    </a:cubicBezTo>
                    <a:cubicBezTo>
                      <a:pt x="10" y="1"/>
                      <a:pt x="8" y="2"/>
                      <a:pt x="7" y="4"/>
                    </a:cubicBezTo>
                    <a:cubicBezTo>
                      <a:pt x="0" y="23"/>
                      <a:pt x="0" y="23"/>
                      <a:pt x="0" y="23"/>
                    </a:cubicBezTo>
                    <a:cubicBezTo>
                      <a:pt x="2" y="37"/>
                      <a:pt x="5" y="38"/>
                      <a:pt x="8" y="46"/>
                    </a:cubicBezTo>
                    <a:cubicBezTo>
                      <a:pt x="9" y="45"/>
                      <a:pt x="11" y="44"/>
                      <a:pt x="13" y="44"/>
                    </a:cubicBezTo>
                    <a:cubicBezTo>
                      <a:pt x="21" y="44"/>
                      <a:pt x="29" y="44"/>
                      <a:pt x="37" y="44"/>
                    </a:cubicBezTo>
                    <a:cubicBezTo>
                      <a:pt x="37" y="43"/>
                      <a:pt x="37" y="43"/>
                      <a:pt x="37" y="43"/>
                    </a:cubicBezTo>
                    <a:cubicBezTo>
                      <a:pt x="37" y="41"/>
                      <a:pt x="36" y="39"/>
                      <a:pt x="36" y="38"/>
                    </a:cubicBezTo>
                    <a:cubicBezTo>
                      <a:pt x="38" y="39"/>
                      <a:pt x="41" y="40"/>
                      <a:pt x="43" y="41"/>
                    </a:cubicBezTo>
                    <a:cubicBezTo>
                      <a:pt x="47" y="32"/>
                      <a:pt x="47" y="32"/>
                      <a:pt x="47" y="32"/>
                    </a:cubicBezTo>
                    <a:cubicBezTo>
                      <a:pt x="49" y="27"/>
                      <a:pt x="49" y="27"/>
                      <a:pt x="49" y="27"/>
                    </a:cubicBezTo>
                    <a:cubicBezTo>
                      <a:pt x="51" y="25"/>
                      <a:pt x="51" y="25"/>
                      <a:pt x="51" y="25"/>
                    </a:cubicBezTo>
                    <a:cubicBezTo>
                      <a:pt x="51" y="24"/>
                      <a:pt x="51" y="24"/>
                      <a:pt x="51" y="24"/>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1" y="20"/>
                      <a:pt x="52" y="29"/>
                      <a:pt x="51" y="17"/>
                    </a:cubicBezTo>
                    <a:close/>
                    <a:moveTo>
                      <a:pt x="40" y="22"/>
                    </a:moveTo>
                    <a:cubicBezTo>
                      <a:pt x="38" y="27"/>
                      <a:pt x="38" y="27"/>
                      <a:pt x="38" y="27"/>
                    </a:cubicBezTo>
                    <a:cubicBezTo>
                      <a:pt x="36" y="29"/>
                      <a:pt x="36" y="29"/>
                      <a:pt x="36" y="29"/>
                    </a:cubicBezTo>
                    <a:cubicBezTo>
                      <a:pt x="36" y="24"/>
                      <a:pt x="36" y="20"/>
                      <a:pt x="36" y="15"/>
                    </a:cubicBezTo>
                    <a:cubicBezTo>
                      <a:pt x="41" y="21"/>
                      <a:pt x="41" y="21"/>
                      <a:pt x="41" y="21"/>
                    </a:cubicBezTo>
                    <a:lnTo>
                      <a:pt x="40" y="22"/>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5" name="Freeform 182"/>
              <p:cNvSpPr/>
              <p:nvPr/>
            </p:nvSpPr>
            <p:spPr bwMode="auto">
              <a:xfrm>
                <a:off x="10716433" y="3307473"/>
                <a:ext cx="13810" cy="16572"/>
              </a:xfrm>
              <a:custGeom>
                <a:avLst/>
                <a:gdLst>
                  <a:gd name="T0" fmla="*/ 2 w 10"/>
                  <a:gd name="T1" fmla="*/ 0 h 12"/>
                  <a:gd name="T2" fmla="*/ 0 w 10"/>
                  <a:gd name="T3" fmla="*/ 8 h 12"/>
                  <a:gd name="T4" fmla="*/ 4 w 10"/>
                  <a:gd name="T5" fmla="*/ 12 h 12"/>
                  <a:gd name="T6" fmla="*/ 10 w 10"/>
                  <a:gd name="T7" fmla="*/ 8 h 12"/>
                  <a:gd name="T8" fmla="*/ 8 w 10"/>
                  <a:gd name="T9" fmla="*/ 0 h 12"/>
                  <a:gd name="T10" fmla="*/ 2 w 10"/>
                  <a:gd name="T11" fmla="*/ 0 h 12"/>
                </a:gdLst>
                <a:ahLst/>
                <a:cxnLst>
                  <a:cxn ang="0">
                    <a:pos x="T0" y="T1"/>
                  </a:cxn>
                  <a:cxn ang="0">
                    <a:pos x="T2" y="T3"/>
                  </a:cxn>
                  <a:cxn ang="0">
                    <a:pos x="T4" y="T5"/>
                  </a:cxn>
                  <a:cxn ang="0">
                    <a:pos x="T6" y="T7"/>
                  </a:cxn>
                  <a:cxn ang="0">
                    <a:pos x="T8" y="T9"/>
                  </a:cxn>
                  <a:cxn ang="0">
                    <a:pos x="T10" y="T11"/>
                  </a:cxn>
                </a:cxnLst>
                <a:rect l="0" t="0" r="r" b="b"/>
                <a:pathLst>
                  <a:path w="10" h="12">
                    <a:moveTo>
                      <a:pt x="2" y="0"/>
                    </a:moveTo>
                    <a:lnTo>
                      <a:pt x="0" y="8"/>
                    </a:lnTo>
                    <a:lnTo>
                      <a:pt x="4" y="12"/>
                    </a:lnTo>
                    <a:lnTo>
                      <a:pt x="10" y="8"/>
                    </a:lnTo>
                    <a:lnTo>
                      <a:pt x="8"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6" name="Freeform 183"/>
              <p:cNvSpPr/>
              <p:nvPr/>
            </p:nvSpPr>
            <p:spPr bwMode="auto">
              <a:xfrm>
                <a:off x="10713671" y="3318521"/>
                <a:ext cx="19334" cy="67668"/>
              </a:xfrm>
              <a:custGeom>
                <a:avLst/>
                <a:gdLst>
                  <a:gd name="T0" fmla="*/ 4 w 14"/>
                  <a:gd name="T1" fmla="*/ 0 h 49"/>
                  <a:gd name="T2" fmla="*/ 0 w 14"/>
                  <a:gd name="T3" fmla="*/ 45 h 49"/>
                  <a:gd name="T4" fmla="*/ 6 w 14"/>
                  <a:gd name="T5" fmla="*/ 49 h 49"/>
                  <a:gd name="T6" fmla="*/ 14 w 14"/>
                  <a:gd name="T7" fmla="*/ 45 h 49"/>
                  <a:gd name="T8" fmla="*/ 10 w 14"/>
                  <a:gd name="T9" fmla="*/ 0 h 49"/>
                  <a:gd name="T10" fmla="*/ 4 w 14"/>
                  <a:gd name="T11" fmla="*/ 0 h 49"/>
                </a:gdLst>
                <a:ahLst/>
                <a:cxnLst>
                  <a:cxn ang="0">
                    <a:pos x="T0" y="T1"/>
                  </a:cxn>
                  <a:cxn ang="0">
                    <a:pos x="T2" y="T3"/>
                  </a:cxn>
                  <a:cxn ang="0">
                    <a:pos x="T4" y="T5"/>
                  </a:cxn>
                  <a:cxn ang="0">
                    <a:pos x="T6" y="T7"/>
                  </a:cxn>
                  <a:cxn ang="0">
                    <a:pos x="T8" y="T9"/>
                  </a:cxn>
                  <a:cxn ang="0">
                    <a:pos x="T10" y="T11"/>
                  </a:cxn>
                </a:cxnLst>
                <a:rect l="0" t="0" r="r" b="b"/>
                <a:pathLst>
                  <a:path w="14" h="49">
                    <a:moveTo>
                      <a:pt x="4" y="0"/>
                    </a:moveTo>
                    <a:lnTo>
                      <a:pt x="0" y="45"/>
                    </a:lnTo>
                    <a:lnTo>
                      <a:pt x="6" y="49"/>
                    </a:lnTo>
                    <a:lnTo>
                      <a:pt x="14" y="45"/>
                    </a:lnTo>
                    <a:lnTo>
                      <a:pt x="10" y="0"/>
                    </a:lnTo>
                    <a:lnTo>
                      <a:pt x="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7" name="Freeform 184"/>
              <p:cNvSpPr/>
              <p:nvPr/>
            </p:nvSpPr>
            <p:spPr bwMode="auto">
              <a:xfrm>
                <a:off x="11100345" y="3422095"/>
                <a:ext cx="33143" cy="117383"/>
              </a:xfrm>
              <a:custGeom>
                <a:avLst/>
                <a:gdLst>
                  <a:gd name="T0" fmla="*/ 0 w 12"/>
                  <a:gd name="T1" fmla="*/ 0 h 43"/>
                  <a:gd name="T2" fmla="*/ 1 w 12"/>
                  <a:gd name="T3" fmla="*/ 43 h 43"/>
                  <a:gd name="T4" fmla="*/ 12 w 12"/>
                  <a:gd name="T5" fmla="*/ 43 h 43"/>
                  <a:gd name="T6" fmla="*/ 12 w 12"/>
                  <a:gd name="T7" fmla="*/ 0 h 43"/>
                  <a:gd name="T8" fmla="*/ 0 w 12"/>
                  <a:gd name="T9" fmla="*/ 0 h 43"/>
                </a:gdLst>
                <a:ahLst/>
                <a:cxnLst>
                  <a:cxn ang="0">
                    <a:pos x="T0" y="T1"/>
                  </a:cxn>
                  <a:cxn ang="0">
                    <a:pos x="T2" y="T3"/>
                  </a:cxn>
                  <a:cxn ang="0">
                    <a:pos x="T4" y="T5"/>
                  </a:cxn>
                  <a:cxn ang="0">
                    <a:pos x="T6" y="T7"/>
                  </a:cxn>
                  <a:cxn ang="0">
                    <a:pos x="T8" y="T9"/>
                  </a:cxn>
                </a:cxnLst>
                <a:rect l="0" t="0" r="r" b="b"/>
                <a:pathLst>
                  <a:path w="12" h="43">
                    <a:moveTo>
                      <a:pt x="0" y="0"/>
                    </a:moveTo>
                    <a:cubicBezTo>
                      <a:pt x="1" y="43"/>
                      <a:pt x="1" y="43"/>
                      <a:pt x="1" y="43"/>
                    </a:cubicBezTo>
                    <a:cubicBezTo>
                      <a:pt x="12" y="43"/>
                      <a:pt x="12" y="43"/>
                      <a:pt x="12" y="43"/>
                    </a:cubicBezTo>
                    <a:cubicBezTo>
                      <a:pt x="12" y="28"/>
                      <a:pt x="12" y="0"/>
                      <a:pt x="12" y="0"/>
                    </a:cubicBezTo>
                    <a:cubicBezTo>
                      <a:pt x="12" y="0"/>
                      <a:pt x="4"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8" name="Freeform 185"/>
              <p:cNvSpPr/>
              <p:nvPr/>
            </p:nvSpPr>
            <p:spPr bwMode="auto">
              <a:xfrm>
                <a:off x="11061678" y="3422095"/>
                <a:ext cx="35905" cy="117383"/>
              </a:xfrm>
              <a:custGeom>
                <a:avLst/>
                <a:gdLst>
                  <a:gd name="T0" fmla="*/ 0 w 13"/>
                  <a:gd name="T1" fmla="*/ 0 h 43"/>
                  <a:gd name="T2" fmla="*/ 1 w 13"/>
                  <a:gd name="T3" fmla="*/ 43 h 43"/>
                  <a:gd name="T4" fmla="*/ 13 w 13"/>
                  <a:gd name="T5" fmla="*/ 43 h 43"/>
                  <a:gd name="T6" fmla="*/ 13 w 13"/>
                  <a:gd name="T7" fmla="*/ 0 h 43"/>
                  <a:gd name="T8" fmla="*/ 0 w 13"/>
                  <a:gd name="T9" fmla="*/ 0 h 43"/>
                </a:gdLst>
                <a:ahLst/>
                <a:cxnLst>
                  <a:cxn ang="0">
                    <a:pos x="T0" y="T1"/>
                  </a:cxn>
                  <a:cxn ang="0">
                    <a:pos x="T2" y="T3"/>
                  </a:cxn>
                  <a:cxn ang="0">
                    <a:pos x="T4" y="T5"/>
                  </a:cxn>
                  <a:cxn ang="0">
                    <a:pos x="T6" y="T7"/>
                  </a:cxn>
                  <a:cxn ang="0">
                    <a:pos x="T8" y="T9"/>
                  </a:cxn>
                </a:cxnLst>
                <a:rect l="0" t="0" r="r" b="b"/>
                <a:pathLst>
                  <a:path w="13" h="43">
                    <a:moveTo>
                      <a:pt x="0" y="0"/>
                    </a:moveTo>
                    <a:cubicBezTo>
                      <a:pt x="1" y="43"/>
                      <a:pt x="1" y="43"/>
                      <a:pt x="1" y="43"/>
                    </a:cubicBezTo>
                    <a:cubicBezTo>
                      <a:pt x="13" y="43"/>
                      <a:pt x="13" y="43"/>
                      <a:pt x="13" y="43"/>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39" name="Oval 186"/>
              <p:cNvSpPr>
                <a:spLocks noChangeArrowheads="1"/>
              </p:cNvSpPr>
              <p:nvPr/>
            </p:nvSpPr>
            <p:spPr bwMode="auto">
              <a:xfrm>
                <a:off x="11075488" y="3252234"/>
                <a:ext cx="44191" cy="55239"/>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40" name="Rectangle 187"/>
              <p:cNvSpPr>
                <a:spLocks noChangeArrowheads="1"/>
              </p:cNvSpPr>
              <p:nvPr/>
            </p:nvSpPr>
            <p:spPr bwMode="auto">
              <a:xfrm>
                <a:off x="11097583" y="3383427"/>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41" name="Freeform 188"/>
              <p:cNvSpPr/>
              <p:nvPr/>
            </p:nvSpPr>
            <p:spPr bwMode="auto">
              <a:xfrm>
                <a:off x="11036820" y="3312997"/>
                <a:ext cx="118764" cy="125669"/>
              </a:xfrm>
              <a:custGeom>
                <a:avLst/>
                <a:gdLst>
                  <a:gd name="T0" fmla="*/ 42 w 43"/>
                  <a:gd name="T1" fmla="*/ 24 h 46"/>
                  <a:gd name="T2" fmla="*/ 38 w 43"/>
                  <a:gd name="T3" fmla="*/ 5 h 46"/>
                  <a:gd name="T4" fmla="*/ 34 w 43"/>
                  <a:gd name="T5" fmla="*/ 1 h 46"/>
                  <a:gd name="T6" fmla="*/ 29 w 43"/>
                  <a:gd name="T7" fmla="*/ 0 h 46"/>
                  <a:gd name="T8" fmla="*/ 29 w 43"/>
                  <a:gd name="T9" fmla="*/ 0 h 46"/>
                  <a:gd name="T10" fmla="*/ 32 w 43"/>
                  <a:gd name="T11" fmla="*/ 3 h 46"/>
                  <a:gd name="T12" fmla="*/ 28 w 43"/>
                  <a:gd name="T13" fmla="*/ 5 h 46"/>
                  <a:gd name="T14" fmla="*/ 30 w 43"/>
                  <a:gd name="T15" fmla="*/ 9 h 46"/>
                  <a:gd name="T16" fmla="*/ 22 w 43"/>
                  <a:gd name="T17" fmla="*/ 26 h 46"/>
                  <a:gd name="T18" fmla="*/ 22 w 43"/>
                  <a:gd name="T19" fmla="*/ 26 h 46"/>
                  <a:gd name="T20" fmla="*/ 22 w 43"/>
                  <a:gd name="T21" fmla="*/ 26 h 46"/>
                  <a:gd name="T22" fmla="*/ 22 w 43"/>
                  <a:gd name="T23" fmla="*/ 26 h 46"/>
                  <a:gd name="T24" fmla="*/ 22 w 43"/>
                  <a:gd name="T25" fmla="*/ 26 h 46"/>
                  <a:gd name="T26" fmla="*/ 14 w 43"/>
                  <a:gd name="T27" fmla="*/ 9 h 46"/>
                  <a:gd name="T28" fmla="*/ 16 w 43"/>
                  <a:gd name="T29" fmla="*/ 5 h 46"/>
                  <a:gd name="T30" fmla="*/ 12 w 43"/>
                  <a:gd name="T31" fmla="*/ 3 h 46"/>
                  <a:gd name="T32" fmla="*/ 15 w 43"/>
                  <a:gd name="T33" fmla="*/ 0 h 46"/>
                  <a:gd name="T34" fmla="*/ 15 w 43"/>
                  <a:gd name="T35" fmla="*/ 0 h 46"/>
                  <a:gd name="T36" fmla="*/ 11 w 43"/>
                  <a:gd name="T37" fmla="*/ 1 h 46"/>
                  <a:gd name="T38" fmla="*/ 7 w 43"/>
                  <a:gd name="T39" fmla="*/ 4 h 46"/>
                  <a:gd name="T40" fmla="*/ 0 w 43"/>
                  <a:gd name="T41" fmla="*/ 23 h 46"/>
                  <a:gd name="T42" fmla="*/ 7 w 43"/>
                  <a:gd name="T43" fmla="*/ 46 h 46"/>
                  <a:gd name="T44" fmla="*/ 12 w 43"/>
                  <a:gd name="T45" fmla="*/ 44 h 46"/>
                  <a:gd name="T46" fmla="*/ 30 w 43"/>
                  <a:gd name="T47" fmla="*/ 44 h 46"/>
                  <a:gd name="T48" fmla="*/ 30 w 43"/>
                  <a:gd name="T49" fmla="*/ 45 h 46"/>
                  <a:gd name="T50" fmla="*/ 42 w 43"/>
                  <a:gd name="T51" fmla="*/ 45 h 46"/>
                  <a:gd name="T52" fmla="*/ 42 w 43"/>
                  <a:gd name="T5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46">
                    <a:moveTo>
                      <a:pt x="42" y="24"/>
                    </a:moveTo>
                    <a:cubicBezTo>
                      <a:pt x="38" y="5"/>
                      <a:pt x="38" y="5"/>
                      <a:pt x="38" y="5"/>
                    </a:cubicBezTo>
                    <a:cubicBezTo>
                      <a:pt x="37" y="3"/>
                      <a:pt x="36" y="1"/>
                      <a:pt x="34" y="1"/>
                    </a:cubicBezTo>
                    <a:cubicBezTo>
                      <a:pt x="34" y="1"/>
                      <a:pt x="30" y="0"/>
                      <a:pt x="29" y="0"/>
                    </a:cubicBezTo>
                    <a:cubicBezTo>
                      <a:pt x="29" y="0"/>
                      <a:pt x="29" y="0"/>
                      <a:pt x="29" y="0"/>
                    </a:cubicBezTo>
                    <a:cubicBezTo>
                      <a:pt x="32" y="3"/>
                      <a:pt x="32" y="3"/>
                      <a:pt x="32" y="3"/>
                    </a:cubicBezTo>
                    <a:cubicBezTo>
                      <a:pt x="28" y="5"/>
                      <a:pt x="28" y="5"/>
                      <a:pt x="28" y="5"/>
                    </a:cubicBezTo>
                    <a:cubicBezTo>
                      <a:pt x="30" y="9"/>
                      <a:pt x="30" y="9"/>
                      <a:pt x="30" y="9"/>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5" y="0"/>
                      <a:pt x="15" y="0"/>
                      <a:pt x="15" y="0"/>
                    </a:cubicBezTo>
                    <a:cubicBezTo>
                      <a:pt x="15" y="0"/>
                      <a:pt x="15" y="0"/>
                      <a:pt x="15" y="0"/>
                    </a:cubicBezTo>
                    <a:cubicBezTo>
                      <a:pt x="14" y="0"/>
                      <a:pt x="11" y="0"/>
                      <a:pt x="11" y="1"/>
                    </a:cubicBezTo>
                    <a:cubicBezTo>
                      <a:pt x="9" y="1"/>
                      <a:pt x="8" y="2"/>
                      <a:pt x="7" y="4"/>
                    </a:cubicBezTo>
                    <a:cubicBezTo>
                      <a:pt x="0" y="23"/>
                      <a:pt x="0" y="23"/>
                      <a:pt x="0" y="23"/>
                    </a:cubicBezTo>
                    <a:cubicBezTo>
                      <a:pt x="1" y="37"/>
                      <a:pt x="5" y="38"/>
                      <a:pt x="7" y="46"/>
                    </a:cubicBezTo>
                    <a:cubicBezTo>
                      <a:pt x="9" y="45"/>
                      <a:pt x="11" y="44"/>
                      <a:pt x="12" y="44"/>
                    </a:cubicBezTo>
                    <a:cubicBezTo>
                      <a:pt x="18" y="44"/>
                      <a:pt x="24" y="44"/>
                      <a:pt x="30" y="44"/>
                    </a:cubicBezTo>
                    <a:cubicBezTo>
                      <a:pt x="30" y="44"/>
                      <a:pt x="30" y="44"/>
                      <a:pt x="30" y="45"/>
                    </a:cubicBezTo>
                    <a:cubicBezTo>
                      <a:pt x="34" y="45"/>
                      <a:pt x="38" y="45"/>
                      <a:pt x="42" y="45"/>
                    </a:cubicBezTo>
                    <a:cubicBezTo>
                      <a:pt x="42" y="38"/>
                      <a:pt x="43" y="33"/>
                      <a:pt x="42" y="2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42" name="Freeform 189"/>
              <p:cNvSpPr/>
              <p:nvPr/>
            </p:nvSpPr>
            <p:spPr bwMode="auto">
              <a:xfrm>
                <a:off x="11089297" y="3312997"/>
                <a:ext cx="16572" cy="16572"/>
              </a:xfrm>
              <a:custGeom>
                <a:avLst/>
                <a:gdLst>
                  <a:gd name="T0" fmla="*/ 2 w 12"/>
                  <a:gd name="T1" fmla="*/ 0 h 12"/>
                  <a:gd name="T2" fmla="*/ 0 w 12"/>
                  <a:gd name="T3" fmla="*/ 8 h 12"/>
                  <a:gd name="T4" fmla="*/ 6 w 12"/>
                  <a:gd name="T5" fmla="*/ 12 h 12"/>
                  <a:gd name="T6" fmla="*/ 12 w 12"/>
                  <a:gd name="T7" fmla="*/ 8 h 12"/>
                  <a:gd name="T8" fmla="*/ 10 w 12"/>
                  <a:gd name="T9" fmla="*/ 0 h 12"/>
                  <a:gd name="T10" fmla="*/ 2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2" y="0"/>
                    </a:moveTo>
                    <a:lnTo>
                      <a:pt x="0" y="8"/>
                    </a:lnTo>
                    <a:lnTo>
                      <a:pt x="6" y="12"/>
                    </a:lnTo>
                    <a:lnTo>
                      <a:pt x="12" y="8"/>
                    </a:lnTo>
                    <a:lnTo>
                      <a:pt x="10"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43" name="Freeform 190"/>
              <p:cNvSpPr/>
              <p:nvPr/>
            </p:nvSpPr>
            <p:spPr bwMode="auto">
              <a:xfrm>
                <a:off x="11089297" y="3324045"/>
                <a:ext cx="16572" cy="67668"/>
              </a:xfrm>
              <a:custGeom>
                <a:avLst/>
                <a:gdLst>
                  <a:gd name="T0" fmla="*/ 2 w 12"/>
                  <a:gd name="T1" fmla="*/ 0 h 49"/>
                  <a:gd name="T2" fmla="*/ 0 w 12"/>
                  <a:gd name="T3" fmla="*/ 43 h 49"/>
                  <a:gd name="T4" fmla="*/ 6 w 12"/>
                  <a:gd name="T5" fmla="*/ 49 h 49"/>
                  <a:gd name="T6" fmla="*/ 12 w 12"/>
                  <a:gd name="T7" fmla="*/ 43 h 49"/>
                  <a:gd name="T8" fmla="*/ 10 w 12"/>
                  <a:gd name="T9" fmla="*/ 0 h 49"/>
                  <a:gd name="T10" fmla="*/ 2 w 12"/>
                  <a:gd name="T11" fmla="*/ 0 h 49"/>
                </a:gdLst>
                <a:ahLst/>
                <a:cxnLst>
                  <a:cxn ang="0">
                    <a:pos x="T0" y="T1"/>
                  </a:cxn>
                  <a:cxn ang="0">
                    <a:pos x="T2" y="T3"/>
                  </a:cxn>
                  <a:cxn ang="0">
                    <a:pos x="T4" y="T5"/>
                  </a:cxn>
                  <a:cxn ang="0">
                    <a:pos x="T6" y="T7"/>
                  </a:cxn>
                  <a:cxn ang="0">
                    <a:pos x="T8" y="T9"/>
                  </a:cxn>
                  <a:cxn ang="0">
                    <a:pos x="T10" y="T11"/>
                  </a:cxn>
                </a:cxnLst>
                <a:rect l="0" t="0" r="r" b="b"/>
                <a:pathLst>
                  <a:path w="12" h="49">
                    <a:moveTo>
                      <a:pt x="2" y="0"/>
                    </a:moveTo>
                    <a:lnTo>
                      <a:pt x="0" y="43"/>
                    </a:lnTo>
                    <a:lnTo>
                      <a:pt x="6" y="49"/>
                    </a:lnTo>
                    <a:lnTo>
                      <a:pt x="12" y="43"/>
                    </a:lnTo>
                    <a:lnTo>
                      <a:pt x="10"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grpSp>
      </p:grpSp>
      <p:grpSp>
        <p:nvGrpSpPr>
          <p:cNvPr id="44" name="组合 43"/>
          <p:cNvGrpSpPr/>
          <p:nvPr/>
        </p:nvGrpSpPr>
        <p:grpSpPr>
          <a:xfrm>
            <a:off x="4355401" y="1809749"/>
            <a:ext cx="1895476" cy="1607317"/>
            <a:chOff x="4134871" y="2190749"/>
            <a:chExt cx="1895476" cy="1607317"/>
          </a:xfrm>
        </p:grpSpPr>
        <p:sp>
          <p:nvSpPr>
            <p:cNvPr id="45" name="任意多边形 44"/>
            <p:cNvSpPr/>
            <p:nvPr/>
          </p:nvSpPr>
          <p:spPr>
            <a:xfrm rot="18900000">
              <a:off x="4134871" y="2190749"/>
              <a:ext cx="1895476" cy="1607317"/>
            </a:xfrm>
            <a:custGeom>
              <a:avLst/>
              <a:gdLst>
                <a:gd name="connsiteX0" fmla="*/ 947738 w 1895476"/>
                <a:gd name="connsiteY0" fmla="*/ 0 h 1607317"/>
                <a:gd name="connsiteX1" fmla="*/ 1895476 w 1895476"/>
                <a:gd name="connsiteY1" fmla="*/ 947738 h 1607317"/>
                <a:gd name="connsiteX2" fmla="*/ 1893375 w 1895476"/>
                <a:gd name="connsiteY2" fmla="*/ 989348 h 1607317"/>
                <a:gd name="connsiteX3" fmla="*/ 1806083 w 1895476"/>
                <a:gd name="connsiteY3" fmla="*/ 962251 h 1607317"/>
                <a:gd name="connsiteX4" fmla="*/ 1662112 w 1895476"/>
                <a:gd name="connsiteY4" fmla="*/ 947737 h 1607317"/>
                <a:gd name="connsiteX5" fmla="*/ 962251 w 1895476"/>
                <a:gd name="connsiteY5" fmla="*/ 1518141 h 1607317"/>
                <a:gd name="connsiteX6" fmla="*/ 953313 w 1895476"/>
                <a:gd name="connsiteY6" fmla="*/ 1606801 h 1607317"/>
                <a:gd name="connsiteX7" fmla="*/ 942213 w 1895476"/>
                <a:gd name="connsiteY7" fmla="*/ 1607317 h 1607317"/>
                <a:gd name="connsiteX8" fmla="*/ 933224 w 1895476"/>
                <a:gd name="connsiteY8" fmla="*/ 1518141 h 1607317"/>
                <a:gd name="connsiteX9" fmla="*/ 233362 w 1895476"/>
                <a:gd name="connsiteY9" fmla="*/ 947737 h 1607317"/>
                <a:gd name="connsiteX10" fmla="*/ 89391 w 1895476"/>
                <a:gd name="connsiteY10" fmla="*/ 962251 h 1607317"/>
                <a:gd name="connsiteX11" fmla="*/ 2101 w 1895476"/>
                <a:gd name="connsiteY11" fmla="*/ 989347 h 1607317"/>
                <a:gd name="connsiteX12" fmla="*/ 0 w 1895476"/>
                <a:gd name="connsiteY12" fmla="*/ 947738 h 1607317"/>
                <a:gd name="connsiteX13" fmla="*/ 947738 w 1895476"/>
                <a:gd name="connsiteY13" fmla="*/ 0 h 1607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95476" h="1607317">
                  <a:moveTo>
                    <a:pt x="947738" y="0"/>
                  </a:moveTo>
                  <a:cubicBezTo>
                    <a:pt x="1471159" y="0"/>
                    <a:pt x="1895476" y="424317"/>
                    <a:pt x="1895476" y="947738"/>
                  </a:cubicBezTo>
                  <a:lnTo>
                    <a:pt x="1893375" y="989348"/>
                  </a:lnTo>
                  <a:lnTo>
                    <a:pt x="1806083" y="962251"/>
                  </a:lnTo>
                  <a:cubicBezTo>
                    <a:pt x="1759579" y="952735"/>
                    <a:pt x="1711429" y="947737"/>
                    <a:pt x="1662112" y="947737"/>
                  </a:cubicBezTo>
                  <a:cubicBezTo>
                    <a:pt x="1316891" y="947737"/>
                    <a:pt x="1028864" y="1192612"/>
                    <a:pt x="962251" y="1518141"/>
                  </a:cubicBezTo>
                  <a:lnTo>
                    <a:pt x="953313" y="1606801"/>
                  </a:lnTo>
                  <a:lnTo>
                    <a:pt x="942213" y="1607317"/>
                  </a:lnTo>
                  <a:lnTo>
                    <a:pt x="933224" y="1518141"/>
                  </a:lnTo>
                  <a:cubicBezTo>
                    <a:pt x="866611" y="1192612"/>
                    <a:pt x="578583" y="947737"/>
                    <a:pt x="233362" y="947737"/>
                  </a:cubicBezTo>
                  <a:cubicBezTo>
                    <a:pt x="184045" y="947737"/>
                    <a:pt x="135895" y="952735"/>
                    <a:pt x="89391" y="962251"/>
                  </a:cubicBezTo>
                  <a:lnTo>
                    <a:pt x="2101" y="989347"/>
                  </a:lnTo>
                  <a:lnTo>
                    <a:pt x="0" y="947738"/>
                  </a:lnTo>
                  <a:cubicBezTo>
                    <a:pt x="0" y="424317"/>
                    <a:pt x="424317" y="0"/>
                    <a:pt x="947738" y="0"/>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grpSp>
          <p:nvGrpSpPr>
            <p:cNvPr id="46" name="组合 45"/>
            <p:cNvGrpSpPr/>
            <p:nvPr/>
          </p:nvGrpSpPr>
          <p:grpSpPr>
            <a:xfrm>
              <a:off x="4720793" y="2603051"/>
              <a:ext cx="361816" cy="522010"/>
              <a:chOff x="9578507" y="5775281"/>
              <a:chExt cx="361816" cy="522010"/>
            </a:xfrm>
            <a:solidFill>
              <a:srgbClr val="FFFFFF"/>
            </a:solidFill>
          </p:grpSpPr>
          <p:sp>
            <p:nvSpPr>
              <p:cNvPr id="47" name="Freeform 246"/>
              <p:cNvSpPr>
                <a:spLocks noEditPoints="1"/>
              </p:cNvSpPr>
              <p:nvPr/>
            </p:nvSpPr>
            <p:spPr bwMode="auto">
              <a:xfrm>
                <a:off x="9717986" y="6005904"/>
                <a:ext cx="96668" cy="93907"/>
              </a:xfrm>
              <a:custGeom>
                <a:avLst/>
                <a:gdLst>
                  <a:gd name="T0" fmla="*/ 17 w 35"/>
                  <a:gd name="T1" fmla="*/ 34 h 34"/>
                  <a:gd name="T2" fmla="*/ 0 w 35"/>
                  <a:gd name="T3" fmla="*/ 17 h 34"/>
                  <a:gd name="T4" fmla="*/ 17 w 35"/>
                  <a:gd name="T5" fmla="*/ 0 h 34"/>
                  <a:gd name="T6" fmla="*/ 35 w 35"/>
                  <a:gd name="T7" fmla="*/ 17 h 34"/>
                  <a:gd name="T8" fmla="*/ 17 w 35"/>
                  <a:gd name="T9" fmla="*/ 34 h 34"/>
                  <a:gd name="T10" fmla="*/ 17 w 35"/>
                  <a:gd name="T11" fmla="*/ 8 h 34"/>
                  <a:gd name="T12" fmla="*/ 8 w 35"/>
                  <a:gd name="T13" fmla="*/ 17 h 34"/>
                  <a:gd name="T14" fmla="*/ 17 w 35"/>
                  <a:gd name="T15" fmla="*/ 26 h 34"/>
                  <a:gd name="T16" fmla="*/ 27 w 35"/>
                  <a:gd name="T17" fmla="*/ 17 h 34"/>
                  <a:gd name="T18" fmla="*/ 17 w 35"/>
                  <a:gd name="T19"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8" y="34"/>
                      <a:pt x="0" y="26"/>
                      <a:pt x="0" y="17"/>
                    </a:cubicBezTo>
                    <a:cubicBezTo>
                      <a:pt x="0" y="7"/>
                      <a:pt x="8" y="0"/>
                      <a:pt x="17" y="0"/>
                    </a:cubicBezTo>
                    <a:cubicBezTo>
                      <a:pt x="27" y="0"/>
                      <a:pt x="35" y="7"/>
                      <a:pt x="35" y="17"/>
                    </a:cubicBezTo>
                    <a:cubicBezTo>
                      <a:pt x="35" y="26"/>
                      <a:pt x="27" y="34"/>
                      <a:pt x="17" y="34"/>
                    </a:cubicBezTo>
                    <a:close/>
                    <a:moveTo>
                      <a:pt x="17" y="8"/>
                    </a:moveTo>
                    <a:cubicBezTo>
                      <a:pt x="12" y="8"/>
                      <a:pt x="8" y="12"/>
                      <a:pt x="8" y="17"/>
                    </a:cubicBezTo>
                    <a:cubicBezTo>
                      <a:pt x="8" y="22"/>
                      <a:pt x="12" y="26"/>
                      <a:pt x="17" y="26"/>
                    </a:cubicBezTo>
                    <a:cubicBezTo>
                      <a:pt x="23" y="26"/>
                      <a:pt x="27" y="22"/>
                      <a:pt x="27" y="17"/>
                    </a:cubicBezTo>
                    <a:cubicBezTo>
                      <a:pt x="27" y="12"/>
                      <a:pt x="23" y="8"/>
                      <a:pt x="17" y="8"/>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48" name="Freeform 247"/>
              <p:cNvSpPr>
                <a:spLocks noEditPoints="1"/>
              </p:cNvSpPr>
              <p:nvPr/>
            </p:nvSpPr>
            <p:spPr bwMode="auto">
              <a:xfrm>
                <a:off x="9633747" y="6108097"/>
                <a:ext cx="251338" cy="133955"/>
              </a:xfrm>
              <a:custGeom>
                <a:avLst/>
                <a:gdLst>
                  <a:gd name="T0" fmla="*/ 92 w 92"/>
                  <a:gd name="T1" fmla="*/ 0 h 49"/>
                  <a:gd name="T2" fmla="*/ 46 w 92"/>
                  <a:gd name="T3" fmla="*/ 3 h 49"/>
                  <a:gd name="T4" fmla="*/ 1 w 92"/>
                  <a:gd name="T5" fmla="*/ 0 h 49"/>
                  <a:gd name="T6" fmla="*/ 0 w 92"/>
                  <a:gd name="T7" fmla="*/ 3 h 49"/>
                  <a:gd name="T8" fmla="*/ 46 w 92"/>
                  <a:gd name="T9" fmla="*/ 49 h 49"/>
                  <a:gd name="T10" fmla="*/ 92 w 92"/>
                  <a:gd name="T11" fmla="*/ 3 h 49"/>
                  <a:gd name="T12" fmla="*/ 92 w 92"/>
                  <a:gd name="T13" fmla="*/ 0 h 49"/>
                  <a:gd name="T14" fmla="*/ 42 w 92"/>
                  <a:gd name="T15" fmla="*/ 21 h 49"/>
                  <a:gd name="T16" fmla="*/ 36 w 92"/>
                  <a:gd name="T17" fmla="*/ 15 h 49"/>
                  <a:gd name="T18" fmla="*/ 42 w 92"/>
                  <a:gd name="T19" fmla="*/ 10 h 49"/>
                  <a:gd name="T20" fmla="*/ 47 w 92"/>
                  <a:gd name="T21" fmla="*/ 15 h 49"/>
                  <a:gd name="T22" fmla="*/ 42 w 92"/>
                  <a:gd name="T23" fmla="*/ 21 h 49"/>
                  <a:gd name="T24" fmla="*/ 64 w 92"/>
                  <a:gd name="T25" fmla="*/ 31 h 49"/>
                  <a:gd name="T26" fmla="*/ 55 w 92"/>
                  <a:gd name="T27" fmla="*/ 22 h 49"/>
                  <a:gd name="T28" fmla="*/ 64 w 92"/>
                  <a:gd name="T29" fmla="*/ 14 h 49"/>
                  <a:gd name="T30" fmla="*/ 73 w 92"/>
                  <a:gd name="T31" fmla="*/ 22 h 49"/>
                  <a:gd name="T32" fmla="*/ 64 w 92"/>
                  <a:gd name="T33"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49">
                    <a:moveTo>
                      <a:pt x="92" y="0"/>
                    </a:moveTo>
                    <a:cubicBezTo>
                      <a:pt x="78" y="2"/>
                      <a:pt x="63" y="3"/>
                      <a:pt x="46" y="3"/>
                    </a:cubicBezTo>
                    <a:cubicBezTo>
                      <a:pt x="30" y="3"/>
                      <a:pt x="15" y="2"/>
                      <a:pt x="1" y="0"/>
                    </a:cubicBezTo>
                    <a:cubicBezTo>
                      <a:pt x="1" y="1"/>
                      <a:pt x="0" y="2"/>
                      <a:pt x="0" y="3"/>
                    </a:cubicBezTo>
                    <a:cubicBezTo>
                      <a:pt x="0" y="29"/>
                      <a:pt x="21" y="49"/>
                      <a:pt x="46" y="49"/>
                    </a:cubicBezTo>
                    <a:cubicBezTo>
                      <a:pt x="72" y="49"/>
                      <a:pt x="92" y="29"/>
                      <a:pt x="92" y="3"/>
                    </a:cubicBezTo>
                    <a:cubicBezTo>
                      <a:pt x="92" y="2"/>
                      <a:pt x="92" y="1"/>
                      <a:pt x="92" y="0"/>
                    </a:cubicBezTo>
                    <a:close/>
                    <a:moveTo>
                      <a:pt x="42" y="21"/>
                    </a:moveTo>
                    <a:cubicBezTo>
                      <a:pt x="39" y="21"/>
                      <a:pt x="36" y="18"/>
                      <a:pt x="36" y="15"/>
                    </a:cubicBezTo>
                    <a:cubicBezTo>
                      <a:pt x="36" y="12"/>
                      <a:pt x="39" y="10"/>
                      <a:pt x="42" y="10"/>
                    </a:cubicBezTo>
                    <a:cubicBezTo>
                      <a:pt x="45" y="10"/>
                      <a:pt x="47" y="12"/>
                      <a:pt x="47" y="15"/>
                    </a:cubicBezTo>
                    <a:cubicBezTo>
                      <a:pt x="47" y="18"/>
                      <a:pt x="45" y="21"/>
                      <a:pt x="42" y="21"/>
                    </a:cubicBezTo>
                    <a:close/>
                    <a:moveTo>
                      <a:pt x="64" y="31"/>
                    </a:moveTo>
                    <a:cubicBezTo>
                      <a:pt x="59" y="31"/>
                      <a:pt x="55" y="27"/>
                      <a:pt x="55" y="22"/>
                    </a:cubicBezTo>
                    <a:cubicBezTo>
                      <a:pt x="55" y="17"/>
                      <a:pt x="59" y="14"/>
                      <a:pt x="64" y="14"/>
                    </a:cubicBezTo>
                    <a:cubicBezTo>
                      <a:pt x="69" y="14"/>
                      <a:pt x="73" y="17"/>
                      <a:pt x="73" y="22"/>
                    </a:cubicBezTo>
                    <a:cubicBezTo>
                      <a:pt x="73" y="27"/>
                      <a:pt x="69" y="31"/>
                      <a:pt x="64" y="3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49" name="Oval 248"/>
              <p:cNvSpPr>
                <a:spLocks noChangeArrowheads="1"/>
              </p:cNvSpPr>
              <p:nvPr/>
            </p:nvSpPr>
            <p:spPr bwMode="auto">
              <a:xfrm>
                <a:off x="9742844" y="5925808"/>
                <a:ext cx="46953" cy="46953"/>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50" name="Freeform 249"/>
              <p:cNvSpPr>
                <a:spLocks noEditPoints="1"/>
              </p:cNvSpPr>
              <p:nvPr/>
            </p:nvSpPr>
            <p:spPr bwMode="auto">
              <a:xfrm>
                <a:off x="9578507" y="5800139"/>
                <a:ext cx="361816" cy="497152"/>
              </a:xfrm>
              <a:custGeom>
                <a:avLst/>
                <a:gdLst>
                  <a:gd name="T0" fmla="*/ 66 w 132"/>
                  <a:gd name="T1" fmla="*/ 181 h 181"/>
                  <a:gd name="T2" fmla="*/ 0 w 132"/>
                  <a:gd name="T3" fmla="*/ 115 h 181"/>
                  <a:gd name="T4" fmla="*/ 38 w 132"/>
                  <a:gd name="T5" fmla="*/ 56 h 181"/>
                  <a:gd name="T6" fmla="*/ 38 w 132"/>
                  <a:gd name="T7" fmla="*/ 0 h 181"/>
                  <a:gd name="T8" fmla="*/ 47 w 132"/>
                  <a:gd name="T9" fmla="*/ 4 h 181"/>
                  <a:gd name="T10" fmla="*/ 86 w 132"/>
                  <a:gd name="T11" fmla="*/ 4 h 181"/>
                  <a:gd name="T12" fmla="*/ 94 w 132"/>
                  <a:gd name="T13" fmla="*/ 0 h 181"/>
                  <a:gd name="T14" fmla="*/ 94 w 132"/>
                  <a:gd name="T15" fmla="*/ 56 h 181"/>
                  <a:gd name="T16" fmla="*/ 132 w 132"/>
                  <a:gd name="T17" fmla="*/ 115 h 181"/>
                  <a:gd name="T18" fmla="*/ 66 w 132"/>
                  <a:gd name="T19" fmla="*/ 181 h 181"/>
                  <a:gd name="T20" fmla="*/ 50 w 132"/>
                  <a:gd name="T21" fmla="*/ 18 h 181"/>
                  <a:gd name="T22" fmla="*/ 50 w 132"/>
                  <a:gd name="T23" fmla="*/ 64 h 181"/>
                  <a:gd name="T24" fmla="*/ 47 w 132"/>
                  <a:gd name="T25" fmla="*/ 65 h 181"/>
                  <a:gd name="T26" fmla="*/ 12 w 132"/>
                  <a:gd name="T27" fmla="*/ 115 h 181"/>
                  <a:gd name="T28" fmla="*/ 66 w 132"/>
                  <a:gd name="T29" fmla="*/ 169 h 181"/>
                  <a:gd name="T30" fmla="*/ 120 w 132"/>
                  <a:gd name="T31" fmla="*/ 115 h 181"/>
                  <a:gd name="T32" fmla="*/ 86 w 132"/>
                  <a:gd name="T33" fmla="*/ 65 h 181"/>
                  <a:gd name="T34" fmla="*/ 82 w 132"/>
                  <a:gd name="T35" fmla="*/ 64 h 181"/>
                  <a:gd name="T36" fmla="*/ 82 w 132"/>
                  <a:gd name="T37" fmla="*/ 18 h 181"/>
                  <a:gd name="T38" fmla="*/ 50 w 132"/>
                  <a:gd name="T39" fmla="*/ 1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181">
                    <a:moveTo>
                      <a:pt x="66" y="181"/>
                    </a:moveTo>
                    <a:cubicBezTo>
                      <a:pt x="30" y="181"/>
                      <a:pt x="0" y="152"/>
                      <a:pt x="0" y="115"/>
                    </a:cubicBezTo>
                    <a:cubicBezTo>
                      <a:pt x="0" y="89"/>
                      <a:pt x="15" y="66"/>
                      <a:pt x="38" y="56"/>
                    </a:cubicBezTo>
                    <a:cubicBezTo>
                      <a:pt x="38" y="0"/>
                      <a:pt x="38" y="0"/>
                      <a:pt x="38" y="0"/>
                    </a:cubicBezTo>
                    <a:cubicBezTo>
                      <a:pt x="47" y="4"/>
                      <a:pt x="47" y="4"/>
                      <a:pt x="47" y="4"/>
                    </a:cubicBezTo>
                    <a:cubicBezTo>
                      <a:pt x="58" y="9"/>
                      <a:pt x="75" y="9"/>
                      <a:pt x="86" y="4"/>
                    </a:cubicBezTo>
                    <a:cubicBezTo>
                      <a:pt x="94" y="0"/>
                      <a:pt x="94" y="0"/>
                      <a:pt x="94" y="0"/>
                    </a:cubicBezTo>
                    <a:cubicBezTo>
                      <a:pt x="94" y="56"/>
                      <a:pt x="94" y="56"/>
                      <a:pt x="94" y="56"/>
                    </a:cubicBezTo>
                    <a:cubicBezTo>
                      <a:pt x="118" y="66"/>
                      <a:pt x="132" y="89"/>
                      <a:pt x="132" y="115"/>
                    </a:cubicBezTo>
                    <a:cubicBezTo>
                      <a:pt x="132" y="152"/>
                      <a:pt x="103" y="181"/>
                      <a:pt x="66" y="181"/>
                    </a:cubicBezTo>
                    <a:close/>
                    <a:moveTo>
                      <a:pt x="50" y="18"/>
                    </a:moveTo>
                    <a:cubicBezTo>
                      <a:pt x="50" y="64"/>
                      <a:pt x="50" y="64"/>
                      <a:pt x="50" y="64"/>
                    </a:cubicBezTo>
                    <a:cubicBezTo>
                      <a:pt x="47" y="65"/>
                      <a:pt x="47" y="65"/>
                      <a:pt x="47" y="65"/>
                    </a:cubicBezTo>
                    <a:cubicBezTo>
                      <a:pt x="26" y="73"/>
                      <a:pt x="12" y="93"/>
                      <a:pt x="12" y="115"/>
                    </a:cubicBezTo>
                    <a:cubicBezTo>
                      <a:pt x="12" y="145"/>
                      <a:pt x="37" y="169"/>
                      <a:pt x="66" y="169"/>
                    </a:cubicBezTo>
                    <a:cubicBezTo>
                      <a:pt x="96" y="169"/>
                      <a:pt x="120" y="145"/>
                      <a:pt x="120" y="115"/>
                    </a:cubicBezTo>
                    <a:cubicBezTo>
                      <a:pt x="120" y="93"/>
                      <a:pt x="107" y="73"/>
                      <a:pt x="86" y="65"/>
                    </a:cubicBezTo>
                    <a:cubicBezTo>
                      <a:pt x="82" y="64"/>
                      <a:pt x="82" y="64"/>
                      <a:pt x="82" y="64"/>
                    </a:cubicBezTo>
                    <a:cubicBezTo>
                      <a:pt x="82" y="18"/>
                      <a:pt x="82" y="18"/>
                      <a:pt x="82" y="18"/>
                    </a:cubicBezTo>
                    <a:cubicBezTo>
                      <a:pt x="73" y="21"/>
                      <a:pt x="60" y="21"/>
                      <a:pt x="50" y="18"/>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51" name="Freeform 250"/>
              <p:cNvSpPr/>
              <p:nvPr/>
            </p:nvSpPr>
            <p:spPr bwMode="auto">
              <a:xfrm>
                <a:off x="9698653" y="5775281"/>
                <a:ext cx="124288" cy="30382"/>
              </a:xfrm>
              <a:custGeom>
                <a:avLst/>
                <a:gdLst>
                  <a:gd name="T0" fmla="*/ 42 w 45"/>
                  <a:gd name="T1" fmla="*/ 11 h 11"/>
                  <a:gd name="T2" fmla="*/ 41 w 45"/>
                  <a:gd name="T3" fmla="*/ 10 h 11"/>
                  <a:gd name="T4" fmla="*/ 4 w 45"/>
                  <a:gd name="T5" fmla="*/ 10 h 11"/>
                  <a:gd name="T6" fmla="*/ 0 w 45"/>
                  <a:gd name="T7" fmla="*/ 8 h 11"/>
                  <a:gd name="T8" fmla="*/ 2 w 45"/>
                  <a:gd name="T9" fmla="*/ 4 h 11"/>
                  <a:gd name="T10" fmla="*/ 43 w 45"/>
                  <a:gd name="T11" fmla="*/ 4 h 11"/>
                  <a:gd name="T12" fmla="*/ 45 w 45"/>
                  <a:gd name="T13" fmla="*/ 8 h 11"/>
                  <a:gd name="T14" fmla="*/ 42 w 45"/>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
                    <a:moveTo>
                      <a:pt x="42" y="11"/>
                    </a:moveTo>
                    <a:cubicBezTo>
                      <a:pt x="41" y="11"/>
                      <a:pt x="41" y="10"/>
                      <a:pt x="41" y="10"/>
                    </a:cubicBezTo>
                    <a:cubicBezTo>
                      <a:pt x="31" y="6"/>
                      <a:pt x="14" y="6"/>
                      <a:pt x="4" y="10"/>
                    </a:cubicBezTo>
                    <a:cubicBezTo>
                      <a:pt x="3" y="11"/>
                      <a:pt x="1" y="10"/>
                      <a:pt x="0" y="8"/>
                    </a:cubicBezTo>
                    <a:cubicBezTo>
                      <a:pt x="0" y="7"/>
                      <a:pt x="0" y="5"/>
                      <a:pt x="2" y="4"/>
                    </a:cubicBezTo>
                    <a:cubicBezTo>
                      <a:pt x="14" y="0"/>
                      <a:pt x="31" y="0"/>
                      <a:pt x="43" y="4"/>
                    </a:cubicBezTo>
                    <a:cubicBezTo>
                      <a:pt x="44" y="5"/>
                      <a:pt x="45" y="7"/>
                      <a:pt x="45" y="8"/>
                    </a:cubicBezTo>
                    <a:cubicBezTo>
                      <a:pt x="44" y="10"/>
                      <a:pt x="43" y="11"/>
                      <a:pt x="42" y="1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grpSp>
      </p:grpSp>
      <p:grpSp>
        <p:nvGrpSpPr>
          <p:cNvPr id="52" name="组合 51"/>
          <p:cNvGrpSpPr/>
          <p:nvPr/>
        </p:nvGrpSpPr>
        <p:grpSpPr>
          <a:xfrm>
            <a:off x="6090330" y="1665670"/>
            <a:ext cx="1607317" cy="1895476"/>
            <a:chOff x="5869800" y="2046670"/>
            <a:chExt cx="1607317" cy="1895476"/>
          </a:xfrm>
        </p:grpSpPr>
        <p:sp>
          <p:nvSpPr>
            <p:cNvPr id="53" name="任意多边形 52"/>
            <p:cNvSpPr/>
            <p:nvPr/>
          </p:nvSpPr>
          <p:spPr>
            <a:xfrm rot="2700000">
              <a:off x="5725721" y="2190749"/>
              <a:ext cx="1895476" cy="1607317"/>
            </a:xfrm>
            <a:custGeom>
              <a:avLst/>
              <a:gdLst>
                <a:gd name="connsiteX0" fmla="*/ 947738 w 1895476"/>
                <a:gd name="connsiteY0" fmla="*/ 0 h 1607317"/>
                <a:gd name="connsiteX1" fmla="*/ 1895476 w 1895476"/>
                <a:gd name="connsiteY1" fmla="*/ 947738 h 1607317"/>
                <a:gd name="connsiteX2" fmla="*/ 1893375 w 1895476"/>
                <a:gd name="connsiteY2" fmla="*/ 989348 h 1607317"/>
                <a:gd name="connsiteX3" fmla="*/ 1806083 w 1895476"/>
                <a:gd name="connsiteY3" fmla="*/ 962251 h 1607317"/>
                <a:gd name="connsiteX4" fmla="*/ 1662112 w 1895476"/>
                <a:gd name="connsiteY4" fmla="*/ 947737 h 1607317"/>
                <a:gd name="connsiteX5" fmla="*/ 962251 w 1895476"/>
                <a:gd name="connsiteY5" fmla="*/ 1518141 h 1607317"/>
                <a:gd name="connsiteX6" fmla="*/ 953313 w 1895476"/>
                <a:gd name="connsiteY6" fmla="*/ 1606801 h 1607317"/>
                <a:gd name="connsiteX7" fmla="*/ 942213 w 1895476"/>
                <a:gd name="connsiteY7" fmla="*/ 1607317 h 1607317"/>
                <a:gd name="connsiteX8" fmla="*/ 933224 w 1895476"/>
                <a:gd name="connsiteY8" fmla="*/ 1518141 h 1607317"/>
                <a:gd name="connsiteX9" fmla="*/ 233362 w 1895476"/>
                <a:gd name="connsiteY9" fmla="*/ 947737 h 1607317"/>
                <a:gd name="connsiteX10" fmla="*/ 89391 w 1895476"/>
                <a:gd name="connsiteY10" fmla="*/ 962251 h 1607317"/>
                <a:gd name="connsiteX11" fmla="*/ 2101 w 1895476"/>
                <a:gd name="connsiteY11" fmla="*/ 989347 h 1607317"/>
                <a:gd name="connsiteX12" fmla="*/ 0 w 1895476"/>
                <a:gd name="connsiteY12" fmla="*/ 947738 h 1607317"/>
                <a:gd name="connsiteX13" fmla="*/ 947738 w 1895476"/>
                <a:gd name="connsiteY13" fmla="*/ 0 h 1607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95476" h="1607317">
                  <a:moveTo>
                    <a:pt x="947738" y="0"/>
                  </a:moveTo>
                  <a:cubicBezTo>
                    <a:pt x="1471159" y="0"/>
                    <a:pt x="1895476" y="424317"/>
                    <a:pt x="1895476" y="947738"/>
                  </a:cubicBezTo>
                  <a:lnTo>
                    <a:pt x="1893375" y="989348"/>
                  </a:lnTo>
                  <a:lnTo>
                    <a:pt x="1806083" y="962251"/>
                  </a:lnTo>
                  <a:cubicBezTo>
                    <a:pt x="1759579" y="952735"/>
                    <a:pt x="1711429" y="947737"/>
                    <a:pt x="1662112" y="947737"/>
                  </a:cubicBezTo>
                  <a:cubicBezTo>
                    <a:pt x="1316891" y="947737"/>
                    <a:pt x="1028864" y="1192612"/>
                    <a:pt x="962251" y="1518141"/>
                  </a:cubicBezTo>
                  <a:lnTo>
                    <a:pt x="953313" y="1606801"/>
                  </a:lnTo>
                  <a:lnTo>
                    <a:pt x="942213" y="1607317"/>
                  </a:lnTo>
                  <a:lnTo>
                    <a:pt x="933224" y="1518141"/>
                  </a:lnTo>
                  <a:cubicBezTo>
                    <a:pt x="866611" y="1192612"/>
                    <a:pt x="578583" y="947737"/>
                    <a:pt x="233362" y="947737"/>
                  </a:cubicBezTo>
                  <a:cubicBezTo>
                    <a:pt x="184045" y="947737"/>
                    <a:pt x="135895" y="952735"/>
                    <a:pt x="89391" y="962251"/>
                  </a:cubicBezTo>
                  <a:lnTo>
                    <a:pt x="2101" y="989347"/>
                  </a:lnTo>
                  <a:lnTo>
                    <a:pt x="0" y="947738"/>
                  </a:lnTo>
                  <a:cubicBezTo>
                    <a:pt x="0" y="424317"/>
                    <a:pt x="424317" y="0"/>
                    <a:pt x="947738" y="0"/>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grpSp>
          <p:nvGrpSpPr>
            <p:cNvPr id="54" name="组合 53"/>
            <p:cNvGrpSpPr/>
            <p:nvPr/>
          </p:nvGrpSpPr>
          <p:grpSpPr>
            <a:xfrm>
              <a:off x="6552377" y="2512597"/>
              <a:ext cx="497153" cy="575868"/>
              <a:chOff x="4896992" y="5744900"/>
              <a:chExt cx="497153" cy="575868"/>
            </a:xfrm>
            <a:solidFill>
              <a:srgbClr val="FFFFFF"/>
            </a:solidFill>
          </p:grpSpPr>
          <p:sp>
            <p:nvSpPr>
              <p:cNvPr id="55" name="Oval 221"/>
              <p:cNvSpPr>
                <a:spLocks noChangeArrowheads="1"/>
              </p:cNvSpPr>
              <p:nvPr/>
            </p:nvSpPr>
            <p:spPr bwMode="auto">
              <a:xfrm>
                <a:off x="5015756" y="5744900"/>
                <a:ext cx="87002" cy="110478"/>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56" name="Freeform 222"/>
              <p:cNvSpPr>
                <a:spLocks noEditPoints="1"/>
              </p:cNvSpPr>
              <p:nvPr/>
            </p:nvSpPr>
            <p:spPr bwMode="auto">
              <a:xfrm>
                <a:off x="4896992" y="5863664"/>
                <a:ext cx="319006" cy="450199"/>
              </a:xfrm>
              <a:custGeom>
                <a:avLst/>
                <a:gdLst>
                  <a:gd name="T0" fmla="*/ 115 w 116"/>
                  <a:gd name="T1" fmla="*/ 40 h 164"/>
                  <a:gd name="T2" fmla="*/ 116 w 116"/>
                  <a:gd name="T3" fmla="*/ 25 h 164"/>
                  <a:gd name="T4" fmla="*/ 113 w 116"/>
                  <a:gd name="T5" fmla="*/ 24 h 164"/>
                  <a:gd name="T6" fmla="*/ 102 w 116"/>
                  <a:gd name="T7" fmla="*/ 15 h 164"/>
                  <a:gd name="T8" fmla="*/ 81 w 116"/>
                  <a:gd name="T9" fmla="*/ 2 h 164"/>
                  <a:gd name="T10" fmla="*/ 73 w 116"/>
                  <a:gd name="T11" fmla="*/ 1 h 164"/>
                  <a:gd name="T12" fmla="*/ 80 w 116"/>
                  <a:gd name="T13" fmla="*/ 7 h 164"/>
                  <a:gd name="T14" fmla="*/ 75 w 116"/>
                  <a:gd name="T15" fmla="*/ 18 h 164"/>
                  <a:gd name="T16" fmla="*/ 63 w 116"/>
                  <a:gd name="T17" fmla="*/ 9 h 164"/>
                  <a:gd name="T18" fmla="*/ 62 w 116"/>
                  <a:gd name="T19" fmla="*/ 0 h 164"/>
                  <a:gd name="T20" fmla="*/ 54 w 116"/>
                  <a:gd name="T21" fmla="*/ 8 h 164"/>
                  <a:gd name="T22" fmla="*/ 54 w 116"/>
                  <a:gd name="T23" fmla="*/ 41 h 164"/>
                  <a:gd name="T24" fmla="*/ 47 w 116"/>
                  <a:gd name="T25" fmla="*/ 11 h 164"/>
                  <a:gd name="T26" fmla="*/ 46 w 116"/>
                  <a:gd name="T27" fmla="*/ 1 h 164"/>
                  <a:gd name="T28" fmla="*/ 38 w 116"/>
                  <a:gd name="T29" fmla="*/ 1 h 164"/>
                  <a:gd name="T30" fmla="*/ 30 w 116"/>
                  <a:gd name="T31" fmla="*/ 5 h 164"/>
                  <a:gd name="T32" fmla="*/ 3 w 116"/>
                  <a:gd name="T33" fmla="*/ 35 h 164"/>
                  <a:gd name="T34" fmla="*/ 1 w 116"/>
                  <a:gd name="T35" fmla="*/ 46 h 164"/>
                  <a:gd name="T36" fmla="*/ 1 w 116"/>
                  <a:gd name="T37" fmla="*/ 46 h 164"/>
                  <a:gd name="T38" fmla="*/ 2 w 116"/>
                  <a:gd name="T39" fmla="*/ 47 h 164"/>
                  <a:gd name="T40" fmla="*/ 3 w 116"/>
                  <a:gd name="T41" fmla="*/ 51 h 164"/>
                  <a:gd name="T42" fmla="*/ 10 w 116"/>
                  <a:gd name="T43" fmla="*/ 64 h 164"/>
                  <a:gd name="T44" fmla="*/ 31 w 116"/>
                  <a:gd name="T45" fmla="*/ 75 h 164"/>
                  <a:gd name="T46" fmla="*/ 31 w 116"/>
                  <a:gd name="T47" fmla="*/ 87 h 164"/>
                  <a:gd name="T48" fmla="*/ 36 w 116"/>
                  <a:gd name="T49" fmla="*/ 164 h 164"/>
                  <a:gd name="T50" fmla="*/ 58 w 116"/>
                  <a:gd name="T51" fmla="*/ 128 h 164"/>
                  <a:gd name="T52" fmla="*/ 86 w 116"/>
                  <a:gd name="T53" fmla="*/ 32 h 164"/>
                  <a:gd name="T54" fmla="*/ 90 w 116"/>
                  <a:gd name="T55" fmla="*/ 30 h 164"/>
                  <a:gd name="T56" fmla="*/ 72 w 116"/>
                  <a:gd name="T57" fmla="*/ 43 h 164"/>
                  <a:gd name="T58" fmla="*/ 86 w 116"/>
                  <a:gd name="T59" fmla="*/ 32 h 164"/>
                  <a:gd name="T60" fmla="*/ 29 w 116"/>
                  <a:gd name="T61" fmla="*/ 54 h 164"/>
                  <a:gd name="T62" fmla="*/ 23 w 116"/>
                  <a:gd name="T63" fmla="*/ 42 h 164"/>
                  <a:gd name="T64" fmla="*/ 32 w 116"/>
                  <a:gd name="T65" fmla="*/ 5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64">
                    <a:moveTo>
                      <a:pt x="54" y="106"/>
                    </a:moveTo>
                    <a:cubicBezTo>
                      <a:pt x="54" y="71"/>
                      <a:pt x="81" y="43"/>
                      <a:pt x="115" y="40"/>
                    </a:cubicBezTo>
                    <a:cubicBezTo>
                      <a:pt x="115" y="34"/>
                      <a:pt x="116" y="23"/>
                      <a:pt x="116" y="26"/>
                    </a:cubicBezTo>
                    <a:cubicBezTo>
                      <a:pt x="116" y="25"/>
                      <a:pt x="116" y="25"/>
                      <a:pt x="116" y="25"/>
                    </a:cubicBezTo>
                    <a:cubicBezTo>
                      <a:pt x="115" y="25"/>
                      <a:pt x="115" y="25"/>
                      <a:pt x="115" y="25"/>
                    </a:cubicBezTo>
                    <a:cubicBezTo>
                      <a:pt x="113" y="24"/>
                      <a:pt x="113" y="24"/>
                      <a:pt x="113" y="24"/>
                    </a:cubicBezTo>
                    <a:cubicBezTo>
                      <a:pt x="110" y="21"/>
                      <a:pt x="110" y="21"/>
                      <a:pt x="110" y="21"/>
                    </a:cubicBezTo>
                    <a:cubicBezTo>
                      <a:pt x="102" y="15"/>
                      <a:pt x="102" y="15"/>
                      <a:pt x="102" y="15"/>
                    </a:cubicBezTo>
                    <a:cubicBezTo>
                      <a:pt x="86" y="4"/>
                      <a:pt x="86" y="4"/>
                      <a:pt x="86" y="4"/>
                    </a:cubicBezTo>
                    <a:cubicBezTo>
                      <a:pt x="85" y="2"/>
                      <a:pt x="83" y="2"/>
                      <a:pt x="81" y="2"/>
                    </a:cubicBezTo>
                    <a:cubicBezTo>
                      <a:pt x="81" y="2"/>
                      <a:pt x="81" y="1"/>
                      <a:pt x="81" y="1"/>
                    </a:cubicBezTo>
                    <a:cubicBezTo>
                      <a:pt x="78" y="1"/>
                      <a:pt x="75" y="1"/>
                      <a:pt x="73" y="1"/>
                    </a:cubicBezTo>
                    <a:cubicBezTo>
                      <a:pt x="73" y="1"/>
                      <a:pt x="73" y="1"/>
                      <a:pt x="73" y="1"/>
                    </a:cubicBezTo>
                    <a:cubicBezTo>
                      <a:pt x="80" y="7"/>
                      <a:pt x="80" y="7"/>
                      <a:pt x="80" y="7"/>
                    </a:cubicBezTo>
                    <a:cubicBezTo>
                      <a:pt x="71" y="11"/>
                      <a:pt x="71" y="11"/>
                      <a:pt x="71" y="11"/>
                    </a:cubicBezTo>
                    <a:cubicBezTo>
                      <a:pt x="75" y="18"/>
                      <a:pt x="75" y="18"/>
                      <a:pt x="75" y="18"/>
                    </a:cubicBezTo>
                    <a:cubicBezTo>
                      <a:pt x="65" y="41"/>
                      <a:pt x="65" y="41"/>
                      <a:pt x="65" y="41"/>
                    </a:cubicBezTo>
                    <a:cubicBezTo>
                      <a:pt x="63" y="9"/>
                      <a:pt x="63" y="9"/>
                      <a:pt x="63" y="9"/>
                    </a:cubicBezTo>
                    <a:cubicBezTo>
                      <a:pt x="64" y="8"/>
                      <a:pt x="64" y="8"/>
                      <a:pt x="64" y="8"/>
                    </a:cubicBezTo>
                    <a:cubicBezTo>
                      <a:pt x="62" y="0"/>
                      <a:pt x="62" y="0"/>
                      <a:pt x="62" y="0"/>
                    </a:cubicBezTo>
                    <a:cubicBezTo>
                      <a:pt x="56" y="0"/>
                      <a:pt x="56" y="0"/>
                      <a:pt x="56" y="0"/>
                    </a:cubicBezTo>
                    <a:cubicBezTo>
                      <a:pt x="54" y="8"/>
                      <a:pt x="54" y="8"/>
                      <a:pt x="54" y="8"/>
                    </a:cubicBezTo>
                    <a:cubicBezTo>
                      <a:pt x="55" y="9"/>
                      <a:pt x="55" y="9"/>
                      <a:pt x="55" y="9"/>
                    </a:cubicBezTo>
                    <a:cubicBezTo>
                      <a:pt x="54" y="41"/>
                      <a:pt x="54" y="41"/>
                      <a:pt x="54" y="41"/>
                    </a:cubicBezTo>
                    <a:cubicBezTo>
                      <a:pt x="43" y="18"/>
                      <a:pt x="43" y="18"/>
                      <a:pt x="43" y="18"/>
                    </a:cubicBezTo>
                    <a:cubicBezTo>
                      <a:pt x="47" y="11"/>
                      <a:pt x="47" y="11"/>
                      <a:pt x="47" y="11"/>
                    </a:cubicBezTo>
                    <a:cubicBezTo>
                      <a:pt x="39" y="7"/>
                      <a:pt x="39" y="7"/>
                      <a:pt x="39" y="7"/>
                    </a:cubicBezTo>
                    <a:cubicBezTo>
                      <a:pt x="46" y="1"/>
                      <a:pt x="46" y="1"/>
                      <a:pt x="46" y="1"/>
                    </a:cubicBezTo>
                    <a:cubicBezTo>
                      <a:pt x="45" y="1"/>
                      <a:pt x="45" y="1"/>
                      <a:pt x="45" y="1"/>
                    </a:cubicBezTo>
                    <a:cubicBezTo>
                      <a:pt x="43" y="1"/>
                      <a:pt x="40" y="1"/>
                      <a:pt x="38" y="1"/>
                    </a:cubicBezTo>
                    <a:cubicBezTo>
                      <a:pt x="37" y="2"/>
                      <a:pt x="37" y="2"/>
                      <a:pt x="37" y="2"/>
                    </a:cubicBezTo>
                    <a:cubicBezTo>
                      <a:pt x="34" y="2"/>
                      <a:pt x="32" y="3"/>
                      <a:pt x="30" y="5"/>
                    </a:cubicBezTo>
                    <a:cubicBezTo>
                      <a:pt x="3" y="34"/>
                      <a:pt x="3" y="34"/>
                      <a:pt x="3" y="34"/>
                    </a:cubicBezTo>
                    <a:cubicBezTo>
                      <a:pt x="3" y="35"/>
                      <a:pt x="3" y="35"/>
                      <a:pt x="3" y="35"/>
                    </a:cubicBezTo>
                    <a:cubicBezTo>
                      <a:pt x="2" y="35"/>
                      <a:pt x="2" y="35"/>
                      <a:pt x="2" y="35"/>
                    </a:cubicBezTo>
                    <a:cubicBezTo>
                      <a:pt x="0" y="58"/>
                      <a:pt x="2" y="41"/>
                      <a:pt x="1" y="46"/>
                    </a:cubicBezTo>
                    <a:cubicBezTo>
                      <a:pt x="1" y="46"/>
                      <a:pt x="1" y="46"/>
                      <a:pt x="1" y="46"/>
                    </a:cubicBezTo>
                    <a:cubicBezTo>
                      <a:pt x="1" y="46"/>
                      <a:pt x="1" y="46"/>
                      <a:pt x="1" y="46"/>
                    </a:cubicBezTo>
                    <a:cubicBezTo>
                      <a:pt x="1" y="47"/>
                      <a:pt x="1" y="47"/>
                      <a:pt x="1" y="47"/>
                    </a:cubicBezTo>
                    <a:cubicBezTo>
                      <a:pt x="2" y="47"/>
                      <a:pt x="2" y="47"/>
                      <a:pt x="2" y="47"/>
                    </a:cubicBezTo>
                    <a:cubicBezTo>
                      <a:pt x="2" y="48"/>
                      <a:pt x="2" y="48"/>
                      <a:pt x="2" y="48"/>
                    </a:cubicBezTo>
                    <a:cubicBezTo>
                      <a:pt x="3" y="51"/>
                      <a:pt x="3" y="51"/>
                      <a:pt x="3" y="51"/>
                    </a:cubicBezTo>
                    <a:cubicBezTo>
                      <a:pt x="6" y="55"/>
                      <a:pt x="6" y="55"/>
                      <a:pt x="6" y="55"/>
                    </a:cubicBezTo>
                    <a:cubicBezTo>
                      <a:pt x="10" y="64"/>
                      <a:pt x="10" y="64"/>
                      <a:pt x="10" y="64"/>
                    </a:cubicBezTo>
                    <a:cubicBezTo>
                      <a:pt x="19" y="82"/>
                      <a:pt x="19" y="82"/>
                      <a:pt x="19" y="82"/>
                    </a:cubicBezTo>
                    <a:cubicBezTo>
                      <a:pt x="23" y="80"/>
                      <a:pt x="27" y="77"/>
                      <a:pt x="31" y="75"/>
                    </a:cubicBezTo>
                    <a:cubicBezTo>
                      <a:pt x="31" y="79"/>
                      <a:pt x="31" y="83"/>
                      <a:pt x="31" y="87"/>
                    </a:cubicBezTo>
                    <a:cubicBezTo>
                      <a:pt x="31" y="87"/>
                      <a:pt x="31" y="87"/>
                      <a:pt x="31" y="87"/>
                    </a:cubicBezTo>
                    <a:cubicBezTo>
                      <a:pt x="32" y="87"/>
                      <a:pt x="33" y="87"/>
                      <a:pt x="33" y="87"/>
                    </a:cubicBezTo>
                    <a:cubicBezTo>
                      <a:pt x="36" y="164"/>
                      <a:pt x="36" y="164"/>
                      <a:pt x="36" y="164"/>
                    </a:cubicBezTo>
                    <a:cubicBezTo>
                      <a:pt x="58" y="164"/>
                      <a:pt x="58" y="164"/>
                      <a:pt x="58" y="164"/>
                    </a:cubicBezTo>
                    <a:cubicBezTo>
                      <a:pt x="58" y="154"/>
                      <a:pt x="58" y="141"/>
                      <a:pt x="58" y="128"/>
                    </a:cubicBezTo>
                    <a:cubicBezTo>
                      <a:pt x="56" y="121"/>
                      <a:pt x="54" y="113"/>
                      <a:pt x="54" y="106"/>
                    </a:cubicBezTo>
                    <a:close/>
                    <a:moveTo>
                      <a:pt x="86" y="32"/>
                    </a:moveTo>
                    <a:cubicBezTo>
                      <a:pt x="86" y="30"/>
                      <a:pt x="86" y="29"/>
                      <a:pt x="85" y="27"/>
                    </a:cubicBezTo>
                    <a:cubicBezTo>
                      <a:pt x="90" y="30"/>
                      <a:pt x="90" y="30"/>
                      <a:pt x="90" y="30"/>
                    </a:cubicBezTo>
                    <a:cubicBezTo>
                      <a:pt x="92" y="32"/>
                      <a:pt x="92" y="32"/>
                      <a:pt x="92" y="32"/>
                    </a:cubicBezTo>
                    <a:cubicBezTo>
                      <a:pt x="72" y="43"/>
                      <a:pt x="72" y="43"/>
                      <a:pt x="72" y="43"/>
                    </a:cubicBezTo>
                    <a:cubicBezTo>
                      <a:pt x="71" y="41"/>
                      <a:pt x="71" y="41"/>
                      <a:pt x="71" y="41"/>
                    </a:cubicBezTo>
                    <a:lnTo>
                      <a:pt x="86" y="32"/>
                    </a:lnTo>
                    <a:close/>
                    <a:moveTo>
                      <a:pt x="32" y="58"/>
                    </a:moveTo>
                    <a:cubicBezTo>
                      <a:pt x="29" y="54"/>
                      <a:pt x="29" y="54"/>
                      <a:pt x="29" y="54"/>
                    </a:cubicBezTo>
                    <a:cubicBezTo>
                      <a:pt x="24" y="45"/>
                      <a:pt x="24" y="45"/>
                      <a:pt x="24" y="45"/>
                    </a:cubicBezTo>
                    <a:cubicBezTo>
                      <a:pt x="23" y="42"/>
                      <a:pt x="23" y="42"/>
                      <a:pt x="23" y="42"/>
                    </a:cubicBezTo>
                    <a:cubicBezTo>
                      <a:pt x="33" y="30"/>
                      <a:pt x="33" y="30"/>
                      <a:pt x="33" y="30"/>
                    </a:cubicBezTo>
                    <a:cubicBezTo>
                      <a:pt x="32" y="40"/>
                      <a:pt x="32" y="49"/>
                      <a:pt x="32" y="58"/>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57" name="Freeform 223"/>
              <p:cNvSpPr/>
              <p:nvPr/>
            </p:nvSpPr>
            <p:spPr bwMode="auto">
              <a:xfrm>
                <a:off x="5066853" y="6236528"/>
                <a:ext cx="63525" cy="77335"/>
              </a:xfrm>
              <a:custGeom>
                <a:avLst/>
                <a:gdLst>
                  <a:gd name="T0" fmla="*/ 0 w 23"/>
                  <a:gd name="T1" fmla="*/ 0 h 28"/>
                  <a:gd name="T2" fmla="*/ 1 w 23"/>
                  <a:gd name="T3" fmla="*/ 28 h 28"/>
                  <a:gd name="T4" fmla="*/ 23 w 23"/>
                  <a:gd name="T5" fmla="*/ 28 h 28"/>
                  <a:gd name="T6" fmla="*/ 23 w 23"/>
                  <a:gd name="T7" fmla="*/ 25 h 28"/>
                  <a:gd name="T8" fmla="*/ 0 w 23"/>
                  <a:gd name="T9" fmla="*/ 0 h 28"/>
                </a:gdLst>
                <a:ahLst/>
                <a:cxnLst>
                  <a:cxn ang="0">
                    <a:pos x="T0" y="T1"/>
                  </a:cxn>
                  <a:cxn ang="0">
                    <a:pos x="T2" y="T3"/>
                  </a:cxn>
                  <a:cxn ang="0">
                    <a:pos x="T4" y="T5"/>
                  </a:cxn>
                  <a:cxn ang="0">
                    <a:pos x="T6" y="T7"/>
                  </a:cxn>
                  <a:cxn ang="0">
                    <a:pos x="T8" y="T9"/>
                  </a:cxn>
                </a:cxnLst>
                <a:rect l="0" t="0" r="r" b="b"/>
                <a:pathLst>
                  <a:path w="23" h="28">
                    <a:moveTo>
                      <a:pt x="0" y="0"/>
                    </a:moveTo>
                    <a:cubicBezTo>
                      <a:pt x="1" y="28"/>
                      <a:pt x="1" y="28"/>
                      <a:pt x="1" y="28"/>
                    </a:cubicBezTo>
                    <a:cubicBezTo>
                      <a:pt x="23" y="28"/>
                      <a:pt x="23" y="28"/>
                      <a:pt x="23" y="28"/>
                    </a:cubicBezTo>
                    <a:cubicBezTo>
                      <a:pt x="23" y="27"/>
                      <a:pt x="23" y="26"/>
                      <a:pt x="23" y="25"/>
                    </a:cubicBezTo>
                    <a:cubicBezTo>
                      <a:pt x="13" y="19"/>
                      <a:pt x="5" y="1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58" name="Freeform 224"/>
              <p:cNvSpPr/>
              <p:nvPr/>
            </p:nvSpPr>
            <p:spPr bwMode="auto">
              <a:xfrm>
                <a:off x="5182855" y="6072191"/>
                <a:ext cx="87002" cy="164336"/>
              </a:xfrm>
              <a:custGeom>
                <a:avLst/>
                <a:gdLst>
                  <a:gd name="T0" fmla="*/ 20 w 32"/>
                  <a:gd name="T1" fmla="*/ 25 h 60"/>
                  <a:gd name="T2" fmla="*/ 11 w 32"/>
                  <a:gd name="T3" fmla="*/ 19 h 60"/>
                  <a:gd name="T4" fmla="*/ 18 w 32"/>
                  <a:gd name="T5" fmla="*/ 15 h 60"/>
                  <a:gd name="T6" fmla="*/ 28 w 32"/>
                  <a:gd name="T7" fmla="*/ 17 h 60"/>
                  <a:gd name="T8" fmla="*/ 30 w 32"/>
                  <a:gd name="T9" fmla="*/ 9 h 60"/>
                  <a:gd name="T10" fmla="*/ 20 w 32"/>
                  <a:gd name="T11" fmla="*/ 6 h 60"/>
                  <a:gd name="T12" fmla="*/ 20 w 32"/>
                  <a:gd name="T13" fmla="*/ 0 h 60"/>
                  <a:gd name="T14" fmla="*/ 13 w 32"/>
                  <a:gd name="T15" fmla="*/ 0 h 60"/>
                  <a:gd name="T16" fmla="*/ 13 w 32"/>
                  <a:gd name="T17" fmla="*/ 7 h 60"/>
                  <a:gd name="T18" fmla="*/ 0 w 32"/>
                  <a:gd name="T19" fmla="*/ 20 h 60"/>
                  <a:gd name="T20" fmla="*/ 13 w 32"/>
                  <a:gd name="T21" fmla="*/ 33 h 60"/>
                  <a:gd name="T22" fmla="*/ 21 w 32"/>
                  <a:gd name="T23" fmla="*/ 40 h 60"/>
                  <a:gd name="T24" fmla="*/ 14 w 32"/>
                  <a:gd name="T25" fmla="*/ 44 h 60"/>
                  <a:gd name="T26" fmla="*/ 2 w 32"/>
                  <a:gd name="T27" fmla="*/ 41 h 60"/>
                  <a:gd name="T28" fmla="*/ 0 w 32"/>
                  <a:gd name="T29" fmla="*/ 50 h 60"/>
                  <a:gd name="T30" fmla="*/ 12 w 32"/>
                  <a:gd name="T31" fmla="*/ 53 h 60"/>
                  <a:gd name="T32" fmla="*/ 12 w 32"/>
                  <a:gd name="T33" fmla="*/ 60 h 60"/>
                  <a:gd name="T34" fmla="*/ 19 w 32"/>
                  <a:gd name="T35" fmla="*/ 60 h 60"/>
                  <a:gd name="T36" fmla="*/ 19 w 32"/>
                  <a:gd name="T37" fmla="*/ 52 h 60"/>
                  <a:gd name="T38" fmla="*/ 32 w 32"/>
                  <a:gd name="T39" fmla="*/ 39 h 60"/>
                  <a:gd name="T40" fmla="*/ 20 w 32"/>
                  <a:gd name="T41" fmla="*/ 2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0">
                    <a:moveTo>
                      <a:pt x="20" y="25"/>
                    </a:moveTo>
                    <a:cubicBezTo>
                      <a:pt x="14" y="23"/>
                      <a:pt x="11" y="21"/>
                      <a:pt x="11" y="19"/>
                    </a:cubicBezTo>
                    <a:cubicBezTo>
                      <a:pt x="11" y="17"/>
                      <a:pt x="13" y="15"/>
                      <a:pt x="18" y="15"/>
                    </a:cubicBezTo>
                    <a:cubicBezTo>
                      <a:pt x="23" y="15"/>
                      <a:pt x="26" y="16"/>
                      <a:pt x="28" y="17"/>
                    </a:cubicBezTo>
                    <a:cubicBezTo>
                      <a:pt x="30" y="9"/>
                      <a:pt x="30" y="9"/>
                      <a:pt x="30" y="9"/>
                    </a:cubicBezTo>
                    <a:cubicBezTo>
                      <a:pt x="28" y="8"/>
                      <a:pt x="25" y="7"/>
                      <a:pt x="20" y="6"/>
                    </a:cubicBezTo>
                    <a:cubicBezTo>
                      <a:pt x="20" y="0"/>
                      <a:pt x="20" y="0"/>
                      <a:pt x="20" y="0"/>
                    </a:cubicBezTo>
                    <a:cubicBezTo>
                      <a:pt x="13" y="0"/>
                      <a:pt x="13" y="0"/>
                      <a:pt x="13" y="0"/>
                    </a:cubicBezTo>
                    <a:cubicBezTo>
                      <a:pt x="13" y="7"/>
                      <a:pt x="13" y="7"/>
                      <a:pt x="13" y="7"/>
                    </a:cubicBezTo>
                    <a:cubicBezTo>
                      <a:pt x="5" y="8"/>
                      <a:pt x="0" y="13"/>
                      <a:pt x="0" y="20"/>
                    </a:cubicBezTo>
                    <a:cubicBezTo>
                      <a:pt x="0" y="27"/>
                      <a:pt x="6" y="31"/>
                      <a:pt x="13" y="33"/>
                    </a:cubicBezTo>
                    <a:cubicBezTo>
                      <a:pt x="19" y="35"/>
                      <a:pt x="21" y="37"/>
                      <a:pt x="21" y="40"/>
                    </a:cubicBezTo>
                    <a:cubicBezTo>
                      <a:pt x="21" y="43"/>
                      <a:pt x="18" y="44"/>
                      <a:pt x="14" y="44"/>
                    </a:cubicBezTo>
                    <a:cubicBezTo>
                      <a:pt x="9" y="44"/>
                      <a:pt x="5" y="43"/>
                      <a:pt x="2" y="41"/>
                    </a:cubicBezTo>
                    <a:cubicBezTo>
                      <a:pt x="0" y="50"/>
                      <a:pt x="0" y="50"/>
                      <a:pt x="0" y="50"/>
                    </a:cubicBezTo>
                    <a:cubicBezTo>
                      <a:pt x="3" y="51"/>
                      <a:pt x="7" y="52"/>
                      <a:pt x="12" y="53"/>
                    </a:cubicBezTo>
                    <a:cubicBezTo>
                      <a:pt x="12" y="60"/>
                      <a:pt x="12" y="60"/>
                      <a:pt x="12" y="60"/>
                    </a:cubicBezTo>
                    <a:cubicBezTo>
                      <a:pt x="19" y="60"/>
                      <a:pt x="19" y="60"/>
                      <a:pt x="19" y="60"/>
                    </a:cubicBezTo>
                    <a:cubicBezTo>
                      <a:pt x="19" y="52"/>
                      <a:pt x="19" y="52"/>
                      <a:pt x="19" y="52"/>
                    </a:cubicBezTo>
                    <a:cubicBezTo>
                      <a:pt x="28" y="51"/>
                      <a:pt x="32" y="45"/>
                      <a:pt x="32" y="39"/>
                    </a:cubicBezTo>
                    <a:cubicBezTo>
                      <a:pt x="32" y="32"/>
                      <a:pt x="29" y="28"/>
                      <a:pt x="20" y="2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sp>
            <p:nvSpPr>
              <p:cNvPr id="59" name="Freeform 225"/>
              <p:cNvSpPr>
                <a:spLocks noEditPoints="1"/>
              </p:cNvSpPr>
              <p:nvPr/>
            </p:nvSpPr>
            <p:spPr bwMode="auto">
              <a:xfrm>
                <a:off x="5058567" y="5986571"/>
                <a:ext cx="335578" cy="334197"/>
              </a:xfrm>
              <a:custGeom>
                <a:avLst/>
                <a:gdLst>
                  <a:gd name="T0" fmla="*/ 118 w 122"/>
                  <a:gd name="T1" fmla="*/ 61 h 122"/>
                  <a:gd name="T2" fmla="*/ 121 w 122"/>
                  <a:gd name="T3" fmla="*/ 54 h 122"/>
                  <a:gd name="T4" fmla="*/ 117 w 122"/>
                  <a:gd name="T5" fmla="*/ 52 h 122"/>
                  <a:gd name="T6" fmla="*/ 120 w 122"/>
                  <a:gd name="T7" fmla="*/ 46 h 122"/>
                  <a:gd name="T8" fmla="*/ 116 w 122"/>
                  <a:gd name="T9" fmla="*/ 41 h 122"/>
                  <a:gd name="T10" fmla="*/ 114 w 122"/>
                  <a:gd name="T11" fmla="*/ 34 h 122"/>
                  <a:gd name="T12" fmla="*/ 112 w 122"/>
                  <a:gd name="T13" fmla="*/ 29 h 122"/>
                  <a:gd name="T14" fmla="*/ 106 w 122"/>
                  <a:gd name="T15" fmla="*/ 26 h 122"/>
                  <a:gd name="T16" fmla="*/ 104 w 122"/>
                  <a:gd name="T17" fmla="*/ 18 h 122"/>
                  <a:gd name="T18" fmla="*/ 99 w 122"/>
                  <a:gd name="T19" fmla="*/ 19 h 122"/>
                  <a:gd name="T20" fmla="*/ 98 w 122"/>
                  <a:gd name="T21" fmla="*/ 13 h 122"/>
                  <a:gd name="T22" fmla="*/ 90 w 122"/>
                  <a:gd name="T23" fmla="*/ 12 h 122"/>
                  <a:gd name="T24" fmla="*/ 86 w 122"/>
                  <a:gd name="T25" fmla="*/ 6 h 122"/>
                  <a:gd name="T26" fmla="*/ 81 w 122"/>
                  <a:gd name="T27" fmla="*/ 4 h 122"/>
                  <a:gd name="T28" fmla="*/ 75 w 122"/>
                  <a:gd name="T29" fmla="*/ 6 h 122"/>
                  <a:gd name="T30" fmla="*/ 67 w 122"/>
                  <a:gd name="T31" fmla="*/ 0 h 122"/>
                  <a:gd name="T32" fmla="*/ 65 w 122"/>
                  <a:gd name="T33" fmla="*/ 4 h 122"/>
                  <a:gd name="T34" fmla="*/ 60 w 122"/>
                  <a:gd name="T35" fmla="*/ 0 h 122"/>
                  <a:gd name="T36" fmla="*/ 52 w 122"/>
                  <a:gd name="T37" fmla="*/ 5 h 122"/>
                  <a:gd name="T38" fmla="*/ 46 w 122"/>
                  <a:gd name="T39" fmla="*/ 3 h 122"/>
                  <a:gd name="T40" fmla="*/ 41 w 122"/>
                  <a:gd name="T41" fmla="*/ 5 h 122"/>
                  <a:gd name="T42" fmla="*/ 36 w 122"/>
                  <a:gd name="T43" fmla="*/ 9 h 122"/>
                  <a:gd name="T44" fmla="*/ 28 w 122"/>
                  <a:gd name="T45" fmla="*/ 10 h 122"/>
                  <a:gd name="T46" fmla="*/ 26 w 122"/>
                  <a:gd name="T47" fmla="*/ 16 h 122"/>
                  <a:gd name="T48" fmla="*/ 22 w 122"/>
                  <a:gd name="T49" fmla="*/ 14 h 122"/>
                  <a:gd name="T50" fmla="*/ 19 w 122"/>
                  <a:gd name="T51" fmla="*/ 23 h 122"/>
                  <a:gd name="T52" fmla="*/ 13 w 122"/>
                  <a:gd name="T53" fmla="*/ 25 h 122"/>
                  <a:gd name="T54" fmla="*/ 10 w 122"/>
                  <a:gd name="T55" fmla="*/ 29 h 122"/>
                  <a:gd name="T56" fmla="*/ 8 w 122"/>
                  <a:gd name="T57" fmla="*/ 37 h 122"/>
                  <a:gd name="T58" fmla="*/ 3 w 122"/>
                  <a:gd name="T59" fmla="*/ 42 h 122"/>
                  <a:gd name="T60" fmla="*/ 6 w 122"/>
                  <a:gd name="T61" fmla="*/ 47 h 122"/>
                  <a:gd name="T62" fmla="*/ 1 w 122"/>
                  <a:gd name="T63" fmla="*/ 49 h 122"/>
                  <a:gd name="T64" fmla="*/ 4 w 122"/>
                  <a:gd name="T65" fmla="*/ 58 h 122"/>
                  <a:gd name="T66" fmla="*/ 1 w 122"/>
                  <a:gd name="T67" fmla="*/ 63 h 122"/>
                  <a:gd name="T68" fmla="*/ 2 w 122"/>
                  <a:gd name="T69" fmla="*/ 68 h 122"/>
                  <a:gd name="T70" fmla="*/ 3 w 122"/>
                  <a:gd name="T71" fmla="*/ 76 h 122"/>
                  <a:gd name="T72" fmla="*/ 4 w 122"/>
                  <a:gd name="T73" fmla="*/ 82 h 122"/>
                  <a:gd name="T74" fmla="*/ 10 w 122"/>
                  <a:gd name="T75" fmla="*/ 85 h 122"/>
                  <a:gd name="T76" fmla="*/ 10 w 122"/>
                  <a:gd name="T77" fmla="*/ 94 h 122"/>
                  <a:gd name="T78" fmla="*/ 16 w 122"/>
                  <a:gd name="T79" fmla="*/ 96 h 122"/>
                  <a:gd name="T80" fmla="*/ 19 w 122"/>
                  <a:gd name="T81" fmla="*/ 105 h 122"/>
                  <a:gd name="T82" fmla="*/ 25 w 122"/>
                  <a:gd name="T83" fmla="*/ 105 h 122"/>
                  <a:gd name="T84" fmla="*/ 30 w 122"/>
                  <a:gd name="T85" fmla="*/ 113 h 122"/>
                  <a:gd name="T86" fmla="*/ 36 w 122"/>
                  <a:gd name="T87" fmla="*/ 112 h 122"/>
                  <a:gd name="T88" fmla="*/ 42 w 122"/>
                  <a:gd name="T89" fmla="*/ 119 h 122"/>
                  <a:gd name="T90" fmla="*/ 48 w 122"/>
                  <a:gd name="T91" fmla="*/ 116 h 122"/>
                  <a:gd name="T92" fmla="*/ 56 w 122"/>
                  <a:gd name="T93" fmla="*/ 121 h 122"/>
                  <a:gd name="T94" fmla="*/ 61 w 122"/>
                  <a:gd name="T95" fmla="*/ 118 h 122"/>
                  <a:gd name="T96" fmla="*/ 69 w 122"/>
                  <a:gd name="T97" fmla="*/ 121 h 122"/>
                  <a:gd name="T98" fmla="*/ 73 w 122"/>
                  <a:gd name="T99" fmla="*/ 116 h 122"/>
                  <a:gd name="T100" fmla="*/ 83 w 122"/>
                  <a:gd name="T101" fmla="*/ 118 h 122"/>
                  <a:gd name="T102" fmla="*/ 86 w 122"/>
                  <a:gd name="T103" fmla="*/ 112 h 122"/>
                  <a:gd name="T104" fmla="*/ 95 w 122"/>
                  <a:gd name="T105" fmla="*/ 111 h 122"/>
                  <a:gd name="T106" fmla="*/ 96 w 122"/>
                  <a:gd name="T107" fmla="*/ 105 h 122"/>
                  <a:gd name="T108" fmla="*/ 105 w 122"/>
                  <a:gd name="T109" fmla="*/ 103 h 122"/>
                  <a:gd name="T110" fmla="*/ 106 w 122"/>
                  <a:gd name="T111" fmla="*/ 96 h 122"/>
                  <a:gd name="T112" fmla="*/ 113 w 122"/>
                  <a:gd name="T113" fmla="*/ 92 h 122"/>
                  <a:gd name="T114" fmla="*/ 112 w 122"/>
                  <a:gd name="T115" fmla="*/ 86 h 122"/>
                  <a:gd name="T116" fmla="*/ 119 w 122"/>
                  <a:gd name="T117" fmla="*/ 79 h 122"/>
                  <a:gd name="T118" fmla="*/ 116 w 122"/>
                  <a:gd name="T119" fmla="*/ 76 h 122"/>
                  <a:gd name="T120" fmla="*/ 121 w 122"/>
                  <a:gd name="T121" fmla="*/ 72 h 122"/>
                  <a:gd name="T122" fmla="*/ 121 w 122"/>
                  <a:gd name="T123" fmla="*/ 66 h 122"/>
                  <a:gd name="T124" fmla="*/ 61 w 122"/>
                  <a:gd name="T125" fmla="*/ 1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122">
                    <a:moveTo>
                      <a:pt x="121" y="66"/>
                    </a:moveTo>
                    <a:cubicBezTo>
                      <a:pt x="119" y="66"/>
                      <a:pt x="118" y="65"/>
                      <a:pt x="118" y="63"/>
                    </a:cubicBezTo>
                    <a:cubicBezTo>
                      <a:pt x="118" y="63"/>
                      <a:pt x="118" y="62"/>
                      <a:pt x="118" y="61"/>
                    </a:cubicBezTo>
                    <a:cubicBezTo>
                      <a:pt x="118" y="59"/>
                      <a:pt x="119" y="58"/>
                      <a:pt x="121" y="58"/>
                    </a:cubicBezTo>
                    <a:cubicBezTo>
                      <a:pt x="121" y="58"/>
                      <a:pt x="121" y="58"/>
                      <a:pt x="122" y="58"/>
                    </a:cubicBezTo>
                    <a:cubicBezTo>
                      <a:pt x="122" y="57"/>
                      <a:pt x="122" y="55"/>
                      <a:pt x="121" y="54"/>
                    </a:cubicBezTo>
                    <a:cubicBezTo>
                      <a:pt x="121" y="54"/>
                      <a:pt x="121" y="54"/>
                      <a:pt x="120" y="54"/>
                    </a:cubicBezTo>
                    <a:cubicBezTo>
                      <a:pt x="120" y="54"/>
                      <a:pt x="120" y="54"/>
                      <a:pt x="120" y="54"/>
                    </a:cubicBezTo>
                    <a:cubicBezTo>
                      <a:pt x="119" y="54"/>
                      <a:pt x="118" y="53"/>
                      <a:pt x="117" y="52"/>
                    </a:cubicBezTo>
                    <a:cubicBezTo>
                      <a:pt x="117" y="51"/>
                      <a:pt x="117" y="50"/>
                      <a:pt x="117" y="49"/>
                    </a:cubicBezTo>
                    <a:cubicBezTo>
                      <a:pt x="117" y="48"/>
                      <a:pt x="118" y="47"/>
                      <a:pt x="119" y="46"/>
                    </a:cubicBezTo>
                    <a:cubicBezTo>
                      <a:pt x="119" y="46"/>
                      <a:pt x="120" y="46"/>
                      <a:pt x="120" y="46"/>
                    </a:cubicBezTo>
                    <a:cubicBezTo>
                      <a:pt x="120" y="44"/>
                      <a:pt x="119" y="42"/>
                      <a:pt x="118" y="41"/>
                    </a:cubicBezTo>
                    <a:cubicBezTo>
                      <a:pt x="118" y="41"/>
                      <a:pt x="118" y="41"/>
                      <a:pt x="117" y="41"/>
                    </a:cubicBezTo>
                    <a:cubicBezTo>
                      <a:pt x="117" y="41"/>
                      <a:pt x="117" y="41"/>
                      <a:pt x="116" y="41"/>
                    </a:cubicBezTo>
                    <a:cubicBezTo>
                      <a:pt x="115" y="41"/>
                      <a:pt x="114" y="41"/>
                      <a:pt x="114" y="40"/>
                    </a:cubicBezTo>
                    <a:cubicBezTo>
                      <a:pt x="114" y="39"/>
                      <a:pt x="113" y="38"/>
                      <a:pt x="113" y="37"/>
                    </a:cubicBezTo>
                    <a:cubicBezTo>
                      <a:pt x="112" y="36"/>
                      <a:pt x="113" y="34"/>
                      <a:pt x="114" y="34"/>
                    </a:cubicBezTo>
                    <a:cubicBezTo>
                      <a:pt x="115" y="34"/>
                      <a:pt x="115" y="33"/>
                      <a:pt x="115" y="33"/>
                    </a:cubicBezTo>
                    <a:cubicBezTo>
                      <a:pt x="114" y="32"/>
                      <a:pt x="113" y="30"/>
                      <a:pt x="112" y="28"/>
                    </a:cubicBezTo>
                    <a:cubicBezTo>
                      <a:pt x="112" y="29"/>
                      <a:pt x="112" y="29"/>
                      <a:pt x="112" y="29"/>
                    </a:cubicBezTo>
                    <a:cubicBezTo>
                      <a:pt x="111" y="29"/>
                      <a:pt x="111" y="30"/>
                      <a:pt x="110" y="30"/>
                    </a:cubicBezTo>
                    <a:cubicBezTo>
                      <a:pt x="109" y="30"/>
                      <a:pt x="108" y="29"/>
                      <a:pt x="108" y="28"/>
                    </a:cubicBezTo>
                    <a:cubicBezTo>
                      <a:pt x="107" y="28"/>
                      <a:pt x="107" y="27"/>
                      <a:pt x="106" y="26"/>
                    </a:cubicBezTo>
                    <a:cubicBezTo>
                      <a:pt x="105" y="25"/>
                      <a:pt x="106" y="23"/>
                      <a:pt x="107" y="23"/>
                    </a:cubicBezTo>
                    <a:cubicBezTo>
                      <a:pt x="107" y="22"/>
                      <a:pt x="108" y="22"/>
                      <a:pt x="108" y="22"/>
                    </a:cubicBezTo>
                    <a:cubicBezTo>
                      <a:pt x="107" y="21"/>
                      <a:pt x="105" y="19"/>
                      <a:pt x="104" y="18"/>
                    </a:cubicBezTo>
                    <a:cubicBezTo>
                      <a:pt x="104" y="18"/>
                      <a:pt x="104" y="18"/>
                      <a:pt x="103" y="19"/>
                    </a:cubicBezTo>
                    <a:cubicBezTo>
                      <a:pt x="103" y="19"/>
                      <a:pt x="102" y="19"/>
                      <a:pt x="101" y="19"/>
                    </a:cubicBezTo>
                    <a:cubicBezTo>
                      <a:pt x="101" y="19"/>
                      <a:pt x="100" y="19"/>
                      <a:pt x="99" y="19"/>
                    </a:cubicBezTo>
                    <a:cubicBezTo>
                      <a:pt x="99" y="18"/>
                      <a:pt x="98" y="18"/>
                      <a:pt x="98" y="17"/>
                    </a:cubicBezTo>
                    <a:cubicBezTo>
                      <a:pt x="96" y="16"/>
                      <a:pt x="96" y="14"/>
                      <a:pt x="97" y="13"/>
                    </a:cubicBezTo>
                    <a:cubicBezTo>
                      <a:pt x="97" y="13"/>
                      <a:pt x="98" y="13"/>
                      <a:pt x="98" y="13"/>
                    </a:cubicBezTo>
                    <a:cubicBezTo>
                      <a:pt x="96" y="11"/>
                      <a:pt x="95" y="10"/>
                      <a:pt x="93" y="9"/>
                    </a:cubicBezTo>
                    <a:cubicBezTo>
                      <a:pt x="93" y="10"/>
                      <a:pt x="93" y="10"/>
                      <a:pt x="93" y="10"/>
                    </a:cubicBezTo>
                    <a:cubicBezTo>
                      <a:pt x="92" y="11"/>
                      <a:pt x="91" y="12"/>
                      <a:pt x="90" y="12"/>
                    </a:cubicBezTo>
                    <a:cubicBezTo>
                      <a:pt x="90" y="12"/>
                      <a:pt x="90" y="11"/>
                      <a:pt x="89" y="11"/>
                    </a:cubicBezTo>
                    <a:cubicBezTo>
                      <a:pt x="88" y="11"/>
                      <a:pt x="88" y="10"/>
                      <a:pt x="87" y="10"/>
                    </a:cubicBezTo>
                    <a:cubicBezTo>
                      <a:pt x="86" y="9"/>
                      <a:pt x="85" y="8"/>
                      <a:pt x="86" y="6"/>
                    </a:cubicBezTo>
                    <a:cubicBezTo>
                      <a:pt x="86" y="6"/>
                      <a:pt x="86" y="6"/>
                      <a:pt x="86" y="6"/>
                    </a:cubicBezTo>
                    <a:cubicBezTo>
                      <a:pt x="85" y="5"/>
                      <a:pt x="83" y="4"/>
                      <a:pt x="81" y="3"/>
                    </a:cubicBezTo>
                    <a:cubicBezTo>
                      <a:pt x="81" y="4"/>
                      <a:pt x="81" y="4"/>
                      <a:pt x="81" y="4"/>
                    </a:cubicBezTo>
                    <a:cubicBezTo>
                      <a:pt x="80" y="6"/>
                      <a:pt x="79" y="6"/>
                      <a:pt x="78" y="6"/>
                    </a:cubicBezTo>
                    <a:cubicBezTo>
                      <a:pt x="78" y="6"/>
                      <a:pt x="78" y="6"/>
                      <a:pt x="77" y="6"/>
                    </a:cubicBezTo>
                    <a:cubicBezTo>
                      <a:pt x="77" y="6"/>
                      <a:pt x="76" y="6"/>
                      <a:pt x="75" y="6"/>
                    </a:cubicBezTo>
                    <a:cubicBezTo>
                      <a:pt x="73" y="5"/>
                      <a:pt x="73" y="4"/>
                      <a:pt x="73" y="2"/>
                    </a:cubicBezTo>
                    <a:cubicBezTo>
                      <a:pt x="73" y="2"/>
                      <a:pt x="73" y="2"/>
                      <a:pt x="73" y="1"/>
                    </a:cubicBezTo>
                    <a:cubicBezTo>
                      <a:pt x="71" y="1"/>
                      <a:pt x="69" y="1"/>
                      <a:pt x="67" y="0"/>
                    </a:cubicBezTo>
                    <a:cubicBezTo>
                      <a:pt x="68" y="1"/>
                      <a:pt x="68" y="1"/>
                      <a:pt x="68" y="1"/>
                    </a:cubicBezTo>
                    <a:cubicBezTo>
                      <a:pt x="67" y="3"/>
                      <a:pt x="66" y="4"/>
                      <a:pt x="65" y="4"/>
                    </a:cubicBezTo>
                    <a:cubicBezTo>
                      <a:pt x="65" y="4"/>
                      <a:pt x="65" y="4"/>
                      <a:pt x="65" y="4"/>
                    </a:cubicBezTo>
                    <a:cubicBezTo>
                      <a:pt x="64" y="4"/>
                      <a:pt x="63" y="4"/>
                      <a:pt x="62" y="4"/>
                    </a:cubicBezTo>
                    <a:cubicBezTo>
                      <a:pt x="61" y="4"/>
                      <a:pt x="59" y="3"/>
                      <a:pt x="60" y="1"/>
                    </a:cubicBezTo>
                    <a:cubicBezTo>
                      <a:pt x="60" y="1"/>
                      <a:pt x="60" y="0"/>
                      <a:pt x="60" y="0"/>
                    </a:cubicBezTo>
                    <a:cubicBezTo>
                      <a:pt x="58" y="0"/>
                      <a:pt x="56" y="0"/>
                      <a:pt x="54" y="1"/>
                    </a:cubicBezTo>
                    <a:cubicBezTo>
                      <a:pt x="54" y="1"/>
                      <a:pt x="54" y="1"/>
                      <a:pt x="54" y="2"/>
                    </a:cubicBezTo>
                    <a:cubicBezTo>
                      <a:pt x="54" y="3"/>
                      <a:pt x="53" y="4"/>
                      <a:pt x="52" y="5"/>
                    </a:cubicBezTo>
                    <a:cubicBezTo>
                      <a:pt x="51" y="5"/>
                      <a:pt x="50" y="5"/>
                      <a:pt x="49" y="5"/>
                    </a:cubicBezTo>
                    <a:cubicBezTo>
                      <a:pt x="49" y="5"/>
                      <a:pt x="49" y="5"/>
                      <a:pt x="49" y="5"/>
                    </a:cubicBezTo>
                    <a:cubicBezTo>
                      <a:pt x="48" y="5"/>
                      <a:pt x="46" y="4"/>
                      <a:pt x="46" y="3"/>
                    </a:cubicBezTo>
                    <a:cubicBezTo>
                      <a:pt x="46" y="3"/>
                      <a:pt x="46" y="2"/>
                      <a:pt x="46" y="2"/>
                    </a:cubicBezTo>
                    <a:cubicBezTo>
                      <a:pt x="44" y="2"/>
                      <a:pt x="42" y="3"/>
                      <a:pt x="40" y="4"/>
                    </a:cubicBezTo>
                    <a:cubicBezTo>
                      <a:pt x="41" y="4"/>
                      <a:pt x="41" y="4"/>
                      <a:pt x="41" y="5"/>
                    </a:cubicBezTo>
                    <a:cubicBezTo>
                      <a:pt x="42" y="6"/>
                      <a:pt x="41" y="8"/>
                      <a:pt x="40" y="8"/>
                    </a:cubicBezTo>
                    <a:cubicBezTo>
                      <a:pt x="39" y="8"/>
                      <a:pt x="38" y="9"/>
                      <a:pt x="37" y="9"/>
                    </a:cubicBezTo>
                    <a:cubicBezTo>
                      <a:pt x="37" y="9"/>
                      <a:pt x="37" y="9"/>
                      <a:pt x="36" y="9"/>
                    </a:cubicBezTo>
                    <a:cubicBezTo>
                      <a:pt x="35" y="9"/>
                      <a:pt x="34" y="9"/>
                      <a:pt x="34" y="8"/>
                    </a:cubicBezTo>
                    <a:cubicBezTo>
                      <a:pt x="34" y="7"/>
                      <a:pt x="33" y="7"/>
                      <a:pt x="33" y="7"/>
                    </a:cubicBezTo>
                    <a:cubicBezTo>
                      <a:pt x="32" y="8"/>
                      <a:pt x="30" y="9"/>
                      <a:pt x="28" y="10"/>
                    </a:cubicBezTo>
                    <a:cubicBezTo>
                      <a:pt x="29" y="10"/>
                      <a:pt x="29" y="10"/>
                      <a:pt x="29" y="10"/>
                    </a:cubicBezTo>
                    <a:cubicBezTo>
                      <a:pt x="30" y="12"/>
                      <a:pt x="30" y="13"/>
                      <a:pt x="28" y="14"/>
                    </a:cubicBezTo>
                    <a:cubicBezTo>
                      <a:pt x="28" y="15"/>
                      <a:pt x="27" y="15"/>
                      <a:pt x="26" y="16"/>
                    </a:cubicBezTo>
                    <a:cubicBezTo>
                      <a:pt x="26" y="16"/>
                      <a:pt x="25" y="16"/>
                      <a:pt x="25" y="16"/>
                    </a:cubicBezTo>
                    <a:cubicBezTo>
                      <a:pt x="24" y="16"/>
                      <a:pt x="23" y="16"/>
                      <a:pt x="23" y="15"/>
                    </a:cubicBezTo>
                    <a:cubicBezTo>
                      <a:pt x="22" y="15"/>
                      <a:pt x="22" y="15"/>
                      <a:pt x="22" y="14"/>
                    </a:cubicBezTo>
                    <a:cubicBezTo>
                      <a:pt x="21" y="16"/>
                      <a:pt x="19" y="17"/>
                      <a:pt x="18" y="18"/>
                    </a:cubicBezTo>
                    <a:cubicBezTo>
                      <a:pt x="18" y="18"/>
                      <a:pt x="18" y="19"/>
                      <a:pt x="19" y="19"/>
                    </a:cubicBezTo>
                    <a:cubicBezTo>
                      <a:pt x="20" y="20"/>
                      <a:pt x="20" y="22"/>
                      <a:pt x="19" y="23"/>
                    </a:cubicBezTo>
                    <a:cubicBezTo>
                      <a:pt x="18" y="23"/>
                      <a:pt x="18" y="24"/>
                      <a:pt x="17" y="25"/>
                    </a:cubicBezTo>
                    <a:cubicBezTo>
                      <a:pt x="17" y="25"/>
                      <a:pt x="16" y="26"/>
                      <a:pt x="15" y="26"/>
                    </a:cubicBezTo>
                    <a:cubicBezTo>
                      <a:pt x="14" y="26"/>
                      <a:pt x="14" y="25"/>
                      <a:pt x="13" y="25"/>
                    </a:cubicBezTo>
                    <a:cubicBezTo>
                      <a:pt x="13" y="25"/>
                      <a:pt x="13" y="25"/>
                      <a:pt x="13" y="24"/>
                    </a:cubicBezTo>
                    <a:cubicBezTo>
                      <a:pt x="11" y="26"/>
                      <a:pt x="10" y="27"/>
                      <a:pt x="9" y="29"/>
                    </a:cubicBezTo>
                    <a:cubicBezTo>
                      <a:pt x="10" y="29"/>
                      <a:pt x="10" y="29"/>
                      <a:pt x="10" y="29"/>
                    </a:cubicBezTo>
                    <a:cubicBezTo>
                      <a:pt x="12" y="30"/>
                      <a:pt x="12" y="32"/>
                      <a:pt x="11" y="33"/>
                    </a:cubicBezTo>
                    <a:cubicBezTo>
                      <a:pt x="11" y="34"/>
                      <a:pt x="11" y="35"/>
                      <a:pt x="10" y="35"/>
                    </a:cubicBezTo>
                    <a:cubicBezTo>
                      <a:pt x="10" y="36"/>
                      <a:pt x="9" y="37"/>
                      <a:pt x="8" y="37"/>
                    </a:cubicBezTo>
                    <a:cubicBezTo>
                      <a:pt x="7" y="37"/>
                      <a:pt x="7" y="37"/>
                      <a:pt x="7" y="37"/>
                    </a:cubicBezTo>
                    <a:cubicBezTo>
                      <a:pt x="6" y="36"/>
                      <a:pt x="6" y="36"/>
                      <a:pt x="6" y="36"/>
                    </a:cubicBezTo>
                    <a:cubicBezTo>
                      <a:pt x="5" y="38"/>
                      <a:pt x="4" y="40"/>
                      <a:pt x="3" y="42"/>
                    </a:cubicBezTo>
                    <a:cubicBezTo>
                      <a:pt x="4" y="41"/>
                      <a:pt x="4" y="41"/>
                      <a:pt x="5" y="42"/>
                    </a:cubicBezTo>
                    <a:cubicBezTo>
                      <a:pt x="6" y="42"/>
                      <a:pt x="7" y="44"/>
                      <a:pt x="6" y="45"/>
                    </a:cubicBezTo>
                    <a:cubicBezTo>
                      <a:pt x="6" y="46"/>
                      <a:pt x="6" y="47"/>
                      <a:pt x="6" y="47"/>
                    </a:cubicBezTo>
                    <a:cubicBezTo>
                      <a:pt x="5" y="49"/>
                      <a:pt x="4" y="49"/>
                      <a:pt x="3" y="49"/>
                    </a:cubicBezTo>
                    <a:cubicBezTo>
                      <a:pt x="3" y="49"/>
                      <a:pt x="3" y="49"/>
                      <a:pt x="3" y="49"/>
                    </a:cubicBezTo>
                    <a:cubicBezTo>
                      <a:pt x="2" y="49"/>
                      <a:pt x="2" y="49"/>
                      <a:pt x="1" y="49"/>
                    </a:cubicBezTo>
                    <a:cubicBezTo>
                      <a:pt x="1" y="51"/>
                      <a:pt x="1" y="53"/>
                      <a:pt x="1" y="55"/>
                    </a:cubicBezTo>
                    <a:cubicBezTo>
                      <a:pt x="1" y="55"/>
                      <a:pt x="1" y="55"/>
                      <a:pt x="2" y="55"/>
                    </a:cubicBezTo>
                    <a:cubicBezTo>
                      <a:pt x="3" y="55"/>
                      <a:pt x="4" y="56"/>
                      <a:pt x="4" y="58"/>
                    </a:cubicBezTo>
                    <a:cubicBezTo>
                      <a:pt x="4" y="58"/>
                      <a:pt x="4" y="59"/>
                      <a:pt x="4" y="60"/>
                    </a:cubicBezTo>
                    <a:cubicBezTo>
                      <a:pt x="4" y="62"/>
                      <a:pt x="3" y="63"/>
                      <a:pt x="1" y="63"/>
                    </a:cubicBezTo>
                    <a:cubicBezTo>
                      <a:pt x="1" y="63"/>
                      <a:pt x="1" y="63"/>
                      <a:pt x="1" y="63"/>
                    </a:cubicBezTo>
                    <a:cubicBezTo>
                      <a:pt x="1" y="63"/>
                      <a:pt x="1" y="63"/>
                      <a:pt x="0" y="63"/>
                    </a:cubicBezTo>
                    <a:cubicBezTo>
                      <a:pt x="0" y="65"/>
                      <a:pt x="1" y="67"/>
                      <a:pt x="1" y="69"/>
                    </a:cubicBezTo>
                    <a:cubicBezTo>
                      <a:pt x="1" y="68"/>
                      <a:pt x="1" y="68"/>
                      <a:pt x="2" y="68"/>
                    </a:cubicBezTo>
                    <a:cubicBezTo>
                      <a:pt x="3" y="68"/>
                      <a:pt x="5" y="69"/>
                      <a:pt x="5" y="70"/>
                    </a:cubicBezTo>
                    <a:cubicBezTo>
                      <a:pt x="5" y="71"/>
                      <a:pt x="5" y="72"/>
                      <a:pt x="5" y="73"/>
                    </a:cubicBezTo>
                    <a:cubicBezTo>
                      <a:pt x="6" y="74"/>
                      <a:pt x="5" y="76"/>
                      <a:pt x="3" y="76"/>
                    </a:cubicBezTo>
                    <a:cubicBezTo>
                      <a:pt x="3" y="76"/>
                      <a:pt x="3" y="76"/>
                      <a:pt x="3" y="76"/>
                    </a:cubicBezTo>
                    <a:cubicBezTo>
                      <a:pt x="3" y="76"/>
                      <a:pt x="2" y="76"/>
                      <a:pt x="2" y="76"/>
                    </a:cubicBezTo>
                    <a:cubicBezTo>
                      <a:pt x="3" y="78"/>
                      <a:pt x="3" y="80"/>
                      <a:pt x="4" y="82"/>
                    </a:cubicBezTo>
                    <a:cubicBezTo>
                      <a:pt x="4" y="82"/>
                      <a:pt x="5" y="81"/>
                      <a:pt x="5" y="81"/>
                    </a:cubicBezTo>
                    <a:cubicBezTo>
                      <a:pt x="6" y="81"/>
                      <a:pt x="8" y="81"/>
                      <a:pt x="9" y="83"/>
                    </a:cubicBezTo>
                    <a:cubicBezTo>
                      <a:pt x="9" y="83"/>
                      <a:pt x="9" y="84"/>
                      <a:pt x="10" y="85"/>
                    </a:cubicBezTo>
                    <a:cubicBezTo>
                      <a:pt x="10" y="86"/>
                      <a:pt x="10" y="88"/>
                      <a:pt x="8" y="89"/>
                    </a:cubicBezTo>
                    <a:cubicBezTo>
                      <a:pt x="8" y="89"/>
                      <a:pt x="8" y="89"/>
                      <a:pt x="7" y="89"/>
                    </a:cubicBezTo>
                    <a:cubicBezTo>
                      <a:pt x="8" y="91"/>
                      <a:pt x="9" y="92"/>
                      <a:pt x="10" y="94"/>
                    </a:cubicBezTo>
                    <a:cubicBezTo>
                      <a:pt x="10" y="94"/>
                      <a:pt x="11" y="93"/>
                      <a:pt x="11" y="93"/>
                    </a:cubicBezTo>
                    <a:cubicBezTo>
                      <a:pt x="12" y="92"/>
                      <a:pt x="14" y="93"/>
                      <a:pt x="15" y="94"/>
                    </a:cubicBezTo>
                    <a:cubicBezTo>
                      <a:pt x="15" y="95"/>
                      <a:pt x="16" y="95"/>
                      <a:pt x="16" y="96"/>
                    </a:cubicBezTo>
                    <a:cubicBezTo>
                      <a:pt x="17" y="97"/>
                      <a:pt x="17" y="99"/>
                      <a:pt x="16" y="100"/>
                    </a:cubicBezTo>
                    <a:cubicBezTo>
                      <a:pt x="15" y="100"/>
                      <a:pt x="15" y="100"/>
                      <a:pt x="15" y="100"/>
                    </a:cubicBezTo>
                    <a:cubicBezTo>
                      <a:pt x="16" y="102"/>
                      <a:pt x="17" y="103"/>
                      <a:pt x="19" y="105"/>
                    </a:cubicBezTo>
                    <a:cubicBezTo>
                      <a:pt x="19" y="104"/>
                      <a:pt x="19" y="104"/>
                      <a:pt x="19" y="104"/>
                    </a:cubicBezTo>
                    <a:cubicBezTo>
                      <a:pt x="20" y="102"/>
                      <a:pt x="22" y="102"/>
                      <a:pt x="23" y="103"/>
                    </a:cubicBezTo>
                    <a:cubicBezTo>
                      <a:pt x="24" y="104"/>
                      <a:pt x="25" y="104"/>
                      <a:pt x="25" y="105"/>
                    </a:cubicBezTo>
                    <a:cubicBezTo>
                      <a:pt x="26" y="106"/>
                      <a:pt x="27" y="108"/>
                      <a:pt x="26" y="109"/>
                    </a:cubicBezTo>
                    <a:cubicBezTo>
                      <a:pt x="25" y="109"/>
                      <a:pt x="25" y="109"/>
                      <a:pt x="25" y="109"/>
                    </a:cubicBezTo>
                    <a:cubicBezTo>
                      <a:pt x="26" y="111"/>
                      <a:pt x="28" y="112"/>
                      <a:pt x="30" y="113"/>
                    </a:cubicBezTo>
                    <a:cubicBezTo>
                      <a:pt x="30" y="112"/>
                      <a:pt x="30" y="112"/>
                      <a:pt x="30" y="112"/>
                    </a:cubicBezTo>
                    <a:cubicBezTo>
                      <a:pt x="31" y="110"/>
                      <a:pt x="32" y="110"/>
                      <a:pt x="34" y="111"/>
                    </a:cubicBezTo>
                    <a:cubicBezTo>
                      <a:pt x="34" y="111"/>
                      <a:pt x="35" y="112"/>
                      <a:pt x="36" y="112"/>
                    </a:cubicBezTo>
                    <a:cubicBezTo>
                      <a:pt x="37" y="113"/>
                      <a:pt x="38" y="114"/>
                      <a:pt x="37" y="116"/>
                    </a:cubicBezTo>
                    <a:cubicBezTo>
                      <a:pt x="37" y="116"/>
                      <a:pt x="37" y="116"/>
                      <a:pt x="36" y="116"/>
                    </a:cubicBezTo>
                    <a:cubicBezTo>
                      <a:pt x="38" y="117"/>
                      <a:pt x="40" y="118"/>
                      <a:pt x="42" y="119"/>
                    </a:cubicBezTo>
                    <a:cubicBezTo>
                      <a:pt x="42" y="118"/>
                      <a:pt x="42" y="118"/>
                      <a:pt x="42" y="117"/>
                    </a:cubicBezTo>
                    <a:cubicBezTo>
                      <a:pt x="43" y="116"/>
                      <a:pt x="44" y="115"/>
                      <a:pt x="46" y="116"/>
                    </a:cubicBezTo>
                    <a:cubicBezTo>
                      <a:pt x="46" y="116"/>
                      <a:pt x="47" y="116"/>
                      <a:pt x="48" y="116"/>
                    </a:cubicBezTo>
                    <a:cubicBezTo>
                      <a:pt x="49" y="117"/>
                      <a:pt x="50" y="118"/>
                      <a:pt x="50" y="119"/>
                    </a:cubicBezTo>
                    <a:cubicBezTo>
                      <a:pt x="50" y="120"/>
                      <a:pt x="50" y="120"/>
                      <a:pt x="50" y="120"/>
                    </a:cubicBezTo>
                    <a:cubicBezTo>
                      <a:pt x="52" y="121"/>
                      <a:pt x="54" y="121"/>
                      <a:pt x="56" y="121"/>
                    </a:cubicBezTo>
                    <a:cubicBezTo>
                      <a:pt x="55" y="121"/>
                      <a:pt x="55" y="121"/>
                      <a:pt x="55" y="120"/>
                    </a:cubicBezTo>
                    <a:cubicBezTo>
                      <a:pt x="55" y="119"/>
                      <a:pt x="57" y="118"/>
                      <a:pt x="58" y="118"/>
                    </a:cubicBezTo>
                    <a:cubicBezTo>
                      <a:pt x="59" y="118"/>
                      <a:pt x="60" y="118"/>
                      <a:pt x="61" y="118"/>
                    </a:cubicBezTo>
                    <a:cubicBezTo>
                      <a:pt x="62" y="118"/>
                      <a:pt x="63" y="119"/>
                      <a:pt x="63" y="120"/>
                    </a:cubicBezTo>
                    <a:cubicBezTo>
                      <a:pt x="63" y="121"/>
                      <a:pt x="63" y="121"/>
                      <a:pt x="63" y="122"/>
                    </a:cubicBezTo>
                    <a:cubicBezTo>
                      <a:pt x="65" y="121"/>
                      <a:pt x="67" y="121"/>
                      <a:pt x="69" y="121"/>
                    </a:cubicBezTo>
                    <a:cubicBezTo>
                      <a:pt x="69" y="121"/>
                      <a:pt x="69" y="120"/>
                      <a:pt x="69" y="120"/>
                    </a:cubicBezTo>
                    <a:cubicBezTo>
                      <a:pt x="69" y="119"/>
                      <a:pt x="69" y="117"/>
                      <a:pt x="71" y="117"/>
                    </a:cubicBezTo>
                    <a:cubicBezTo>
                      <a:pt x="72" y="117"/>
                      <a:pt x="73" y="117"/>
                      <a:pt x="73" y="116"/>
                    </a:cubicBezTo>
                    <a:cubicBezTo>
                      <a:pt x="75" y="116"/>
                      <a:pt x="76" y="117"/>
                      <a:pt x="77" y="118"/>
                    </a:cubicBezTo>
                    <a:cubicBezTo>
                      <a:pt x="77" y="119"/>
                      <a:pt x="77" y="119"/>
                      <a:pt x="77" y="120"/>
                    </a:cubicBezTo>
                    <a:cubicBezTo>
                      <a:pt x="79" y="119"/>
                      <a:pt x="81" y="118"/>
                      <a:pt x="83" y="118"/>
                    </a:cubicBezTo>
                    <a:cubicBezTo>
                      <a:pt x="82" y="117"/>
                      <a:pt x="82" y="117"/>
                      <a:pt x="82" y="117"/>
                    </a:cubicBezTo>
                    <a:cubicBezTo>
                      <a:pt x="81" y="115"/>
                      <a:pt x="82" y="114"/>
                      <a:pt x="83" y="113"/>
                    </a:cubicBezTo>
                    <a:cubicBezTo>
                      <a:pt x="84" y="113"/>
                      <a:pt x="85" y="113"/>
                      <a:pt x="86" y="112"/>
                    </a:cubicBezTo>
                    <a:cubicBezTo>
                      <a:pt x="87" y="112"/>
                      <a:pt x="89" y="112"/>
                      <a:pt x="89" y="113"/>
                    </a:cubicBezTo>
                    <a:cubicBezTo>
                      <a:pt x="89" y="114"/>
                      <a:pt x="89" y="114"/>
                      <a:pt x="89" y="115"/>
                    </a:cubicBezTo>
                    <a:cubicBezTo>
                      <a:pt x="91" y="114"/>
                      <a:pt x="93" y="113"/>
                      <a:pt x="95" y="111"/>
                    </a:cubicBezTo>
                    <a:cubicBezTo>
                      <a:pt x="94" y="111"/>
                      <a:pt x="94" y="111"/>
                      <a:pt x="94" y="111"/>
                    </a:cubicBezTo>
                    <a:cubicBezTo>
                      <a:pt x="93" y="110"/>
                      <a:pt x="93" y="108"/>
                      <a:pt x="94" y="107"/>
                    </a:cubicBezTo>
                    <a:cubicBezTo>
                      <a:pt x="95" y="107"/>
                      <a:pt x="96" y="106"/>
                      <a:pt x="96" y="105"/>
                    </a:cubicBezTo>
                    <a:cubicBezTo>
                      <a:pt x="98" y="105"/>
                      <a:pt x="99" y="105"/>
                      <a:pt x="100" y="106"/>
                    </a:cubicBezTo>
                    <a:cubicBezTo>
                      <a:pt x="100" y="106"/>
                      <a:pt x="101" y="107"/>
                      <a:pt x="101" y="107"/>
                    </a:cubicBezTo>
                    <a:cubicBezTo>
                      <a:pt x="102" y="106"/>
                      <a:pt x="104" y="104"/>
                      <a:pt x="105" y="103"/>
                    </a:cubicBezTo>
                    <a:cubicBezTo>
                      <a:pt x="105" y="103"/>
                      <a:pt x="104" y="102"/>
                      <a:pt x="104" y="102"/>
                    </a:cubicBezTo>
                    <a:cubicBezTo>
                      <a:pt x="103" y="101"/>
                      <a:pt x="103" y="100"/>
                      <a:pt x="104" y="98"/>
                    </a:cubicBezTo>
                    <a:cubicBezTo>
                      <a:pt x="104" y="98"/>
                      <a:pt x="105" y="97"/>
                      <a:pt x="106" y="96"/>
                    </a:cubicBezTo>
                    <a:cubicBezTo>
                      <a:pt x="106" y="95"/>
                      <a:pt x="108" y="95"/>
                      <a:pt x="109" y="96"/>
                    </a:cubicBezTo>
                    <a:cubicBezTo>
                      <a:pt x="110" y="96"/>
                      <a:pt x="110" y="97"/>
                      <a:pt x="110" y="97"/>
                    </a:cubicBezTo>
                    <a:cubicBezTo>
                      <a:pt x="111" y="95"/>
                      <a:pt x="112" y="94"/>
                      <a:pt x="113" y="92"/>
                    </a:cubicBezTo>
                    <a:cubicBezTo>
                      <a:pt x="113" y="92"/>
                      <a:pt x="113" y="92"/>
                      <a:pt x="112" y="92"/>
                    </a:cubicBezTo>
                    <a:cubicBezTo>
                      <a:pt x="111" y="91"/>
                      <a:pt x="110" y="89"/>
                      <a:pt x="111" y="88"/>
                    </a:cubicBezTo>
                    <a:cubicBezTo>
                      <a:pt x="112" y="87"/>
                      <a:pt x="112" y="86"/>
                      <a:pt x="112" y="86"/>
                    </a:cubicBezTo>
                    <a:cubicBezTo>
                      <a:pt x="113" y="84"/>
                      <a:pt x="115" y="84"/>
                      <a:pt x="116" y="84"/>
                    </a:cubicBezTo>
                    <a:cubicBezTo>
                      <a:pt x="116" y="85"/>
                      <a:pt x="117" y="85"/>
                      <a:pt x="117" y="85"/>
                    </a:cubicBezTo>
                    <a:cubicBezTo>
                      <a:pt x="118" y="83"/>
                      <a:pt x="118" y="81"/>
                      <a:pt x="119" y="79"/>
                    </a:cubicBezTo>
                    <a:cubicBezTo>
                      <a:pt x="119" y="79"/>
                      <a:pt x="119" y="79"/>
                      <a:pt x="119" y="79"/>
                    </a:cubicBezTo>
                    <a:cubicBezTo>
                      <a:pt x="118" y="79"/>
                      <a:pt x="118" y="79"/>
                      <a:pt x="118" y="79"/>
                    </a:cubicBezTo>
                    <a:cubicBezTo>
                      <a:pt x="116" y="79"/>
                      <a:pt x="116" y="77"/>
                      <a:pt x="116" y="76"/>
                    </a:cubicBezTo>
                    <a:cubicBezTo>
                      <a:pt x="116" y="75"/>
                      <a:pt x="116" y="74"/>
                      <a:pt x="117" y="74"/>
                    </a:cubicBezTo>
                    <a:cubicBezTo>
                      <a:pt x="117" y="72"/>
                      <a:pt x="118" y="71"/>
                      <a:pt x="120" y="72"/>
                    </a:cubicBezTo>
                    <a:cubicBezTo>
                      <a:pt x="120" y="72"/>
                      <a:pt x="121" y="72"/>
                      <a:pt x="121" y="72"/>
                    </a:cubicBezTo>
                    <a:cubicBezTo>
                      <a:pt x="121" y="70"/>
                      <a:pt x="121" y="68"/>
                      <a:pt x="122" y="66"/>
                    </a:cubicBezTo>
                    <a:cubicBezTo>
                      <a:pt x="121" y="66"/>
                      <a:pt x="121" y="66"/>
                      <a:pt x="121" y="66"/>
                    </a:cubicBezTo>
                    <a:cubicBezTo>
                      <a:pt x="121" y="66"/>
                      <a:pt x="121" y="66"/>
                      <a:pt x="121" y="66"/>
                    </a:cubicBezTo>
                    <a:close/>
                    <a:moveTo>
                      <a:pt x="61" y="106"/>
                    </a:moveTo>
                    <a:cubicBezTo>
                      <a:pt x="36" y="106"/>
                      <a:pt x="16" y="86"/>
                      <a:pt x="16" y="61"/>
                    </a:cubicBezTo>
                    <a:cubicBezTo>
                      <a:pt x="16" y="36"/>
                      <a:pt x="36" y="15"/>
                      <a:pt x="61" y="15"/>
                    </a:cubicBezTo>
                    <a:cubicBezTo>
                      <a:pt x="86" y="15"/>
                      <a:pt x="106" y="36"/>
                      <a:pt x="106" y="61"/>
                    </a:cubicBezTo>
                    <a:cubicBezTo>
                      <a:pt x="106" y="86"/>
                      <a:pt x="86" y="106"/>
                      <a:pt x="61" y="10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262626"/>
                  </a:solidFill>
                </a:endParaRPr>
              </a:p>
            </p:txBody>
          </p:sp>
        </p:grpSp>
      </p:grpSp>
      <p:grpSp>
        <p:nvGrpSpPr>
          <p:cNvPr id="147" name="组合 146"/>
          <p:cNvGrpSpPr/>
          <p:nvPr/>
        </p:nvGrpSpPr>
        <p:grpSpPr>
          <a:xfrm>
            <a:off x="1167765" y="2006600"/>
            <a:ext cx="3066415" cy="1076957"/>
            <a:chOff x="8890525" y="1595020"/>
            <a:chExt cx="2267212" cy="1076994"/>
          </a:xfrm>
        </p:grpSpPr>
        <p:sp>
          <p:nvSpPr>
            <p:cNvPr id="148" name="矩形 147"/>
            <p:cNvSpPr/>
            <p:nvPr/>
          </p:nvSpPr>
          <p:spPr>
            <a:xfrm>
              <a:off x="9145933" y="1595020"/>
              <a:ext cx="2011680" cy="306715"/>
            </a:xfrm>
            <a:prstGeom prst="rect">
              <a:avLst/>
            </a:prstGeom>
          </p:spPr>
          <p:txBody>
            <a:bodyPr wrap="square">
              <a:spAutoFit/>
            </a:bodyPr>
            <a:lstStyle/>
            <a:p>
              <a:pPr algn="r"/>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49" name="矩形 148"/>
            <p:cNvSpPr/>
            <p:nvPr/>
          </p:nvSpPr>
          <p:spPr>
            <a:xfrm>
              <a:off x="8890525" y="1888397"/>
              <a:ext cx="2267212" cy="783617"/>
            </a:xfrm>
            <a:prstGeom prst="rect">
              <a:avLst/>
            </a:prstGeom>
          </p:spPr>
          <p:txBody>
            <a:bodyPr wrap="square">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50" name="组合 149"/>
          <p:cNvGrpSpPr/>
          <p:nvPr/>
        </p:nvGrpSpPr>
        <p:grpSpPr>
          <a:xfrm>
            <a:off x="7964805" y="2002155"/>
            <a:ext cx="3066415" cy="1073147"/>
            <a:chOff x="8890525" y="1598830"/>
            <a:chExt cx="2267212" cy="1073184"/>
          </a:xfrm>
        </p:grpSpPr>
        <p:sp>
          <p:nvSpPr>
            <p:cNvPr id="151" name="矩形 150"/>
            <p:cNvSpPr/>
            <p:nvPr/>
          </p:nvSpPr>
          <p:spPr>
            <a:xfrm>
              <a:off x="8890525" y="1598830"/>
              <a:ext cx="2011680" cy="306716"/>
            </a:xfrm>
            <a:prstGeom prst="rect">
              <a:avLst/>
            </a:prstGeom>
          </p:spPr>
          <p:txBody>
            <a:bodyPr wrap="square">
              <a:spAutoFit/>
            </a:bodyPr>
            <a:lstStyle/>
            <a:p>
              <a:pPr algn="l"/>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52" name="矩形 151"/>
            <p:cNvSpPr/>
            <p:nvPr/>
          </p:nvSpPr>
          <p:spPr>
            <a:xfrm>
              <a:off x="8890525" y="1888397"/>
              <a:ext cx="2267212" cy="783617"/>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53" name="组合 152"/>
          <p:cNvGrpSpPr/>
          <p:nvPr/>
        </p:nvGrpSpPr>
        <p:grpSpPr>
          <a:xfrm>
            <a:off x="1167765" y="4051935"/>
            <a:ext cx="3066415" cy="1076957"/>
            <a:chOff x="8890525" y="1595020"/>
            <a:chExt cx="2267212" cy="1076994"/>
          </a:xfrm>
        </p:grpSpPr>
        <p:sp>
          <p:nvSpPr>
            <p:cNvPr id="154" name="矩形 153"/>
            <p:cNvSpPr/>
            <p:nvPr/>
          </p:nvSpPr>
          <p:spPr>
            <a:xfrm>
              <a:off x="9145933" y="1595020"/>
              <a:ext cx="2011680" cy="306715"/>
            </a:xfrm>
            <a:prstGeom prst="rect">
              <a:avLst/>
            </a:prstGeom>
          </p:spPr>
          <p:txBody>
            <a:bodyPr wrap="square">
              <a:spAutoFit/>
            </a:bodyPr>
            <a:lstStyle/>
            <a:p>
              <a:pPr algn="r"/>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55" name="矩形 154"/>
            <p:cNvSpPr/>
            <p:nvPr/>
          </p:nvSpPr>
          <p:spPr>
            <a:xfrm>
              <a:off x="8890525" y="1888397"/>
              <a:ext cx="2267212" cy="783617"/>
            </a:xfrm>
            <a:prstGeom prst="rect">
              <a:avLst/>
            </a:prstGeom>
          </p:spPr>
          <p:txBody>
            <a:bodyPr wrap="square">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56" name="组合 155"/>
          <p:cNvGrpSpPr/>
          <p:nvPr/>
        </p:nvGrpSpPr>
        <p:grpSpPr>
          <a:xfrm>
            <a:off x="7964805" y="4055745"/>
            <a:ext cx="3066415" cy="1073147"/>
            <a:chOff x="8890525" y="1598830"/>
            <a:chExt cx="2267212" cy="1073184"/>
          </a:xfrm>
        </p:grpSpPr>
        <p:sp>
          <p:nvSpPr>
            <p:cNvPr id="157" name="矩形 156"/>
            <p:cNvSpPr/>
            <p:nvPr/>
          </p:nvSpPr>
          <p:spPr>
            <a:xfrm>
              <a:off x="8890525" y="1598830"/>
              <a:ext cx="2011680" cy="306716"/>
            </a:xfrm>
            <a:prstGeom prst="rect">
              <a:avLst/>
            </a:prstGeom>
          </p:spPr>
          <p:txBody>
            <a:bodyPr wrap="square">
              <a:spAutoFit/>
            </a:bodyPr>
            <a:lstStyle/>
            <a:p>
              <a:pPr algn="l"/>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58" name="矩形 157"/>
            <p:cNvSpPr/>
            <p:nvPr/>
          </p:nvSpPr>
          <p:spPr>
            <a:xfrm>
              <a:off x="8890525" y="1888397"/>
              <a:ext cx="2267212" cy="783617"/>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childTnLst>
                          </p:cTn>
                        </p:par>
                        <p:par>
                          <p:cTn id="28" fill="hold">
                            <p:stCondLst>
                              <p:cond delay="2500"/>
                            </p:stCondLst>
                            <p:childTnLst>
                              <p:par>
                                <p:cTn id="29" presetID="2" presetClass="entr" presetSubtype="8" decel="100000" fill="hold" nodeType="afterEffect">
                                  <p:stCondLst>
                                    <p:cond delay="0"/>
                                  </p:stCondLst>
                                  <p:childTnLst>
                                    <p:set>
                                      <p:cBhvr>
                                        <p:cTn id="30" dur="1" fill="hold">
                                          <p:stCondLst>
                                            <p:cond delay="0"/>
                                          </p:stCondLst>
                                        </p:cTn>
                                        <p:tgtEl>
                                          <p:spTgt spid="147"/>
                                        </p:tgtEl>
                                        <p:attrNameLst>
                                          <p:attrName>style.visibility</p:attrName>
                                        </p:attrNameLst>
                                      </p:cBhvr>
                                      <p:to>
                                        <p:strVal val="visible"/>
                                      </p:to>
                                    </p:set>
                                    <p:anim calcmode="lin" valueType="num">
                                      <p:cBhvr additive="base">
                                        <p:cTn id="31" dur="500" fill="hold"/>
                                        <p:tgtEl>
                                          <p:spTgt spid="147"/>
                                        </p:tgtEl>
                                        <p:attrNameLst>
                                          <p:attrName>ppt_x</p:attrName>
                                        </p:attrNameLst>
                                      </p:cBhvr>
                                      <p:tavLst>
                                        <p:tav tm="0">
                                          <p:val>
                                            <p:strVal val="0-#ppt_w/2"/>
                                          </p:val>
                                        </p:tav>
                                        <p:tav tm="100000">
                                          <p:val>
                                            <p:strVal val="#ppt_x"/>
                                          </p:val>
                                        </p:tav>
                                      </p:tavLst>
                                    </p:anim>
                                    <p:anim calcmode="lin" valueType="num">
                                      <p:cBhvr additive="base">
                                        <p:cTn id="32" dur="500" fill="hold"/>
                                        <p:tgtEl>
                                          <p:spTgt spid="14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childTnLst>
                          </p:cTn>
                        </p:par>
                        <p:par>
                          <p:cTn id="37" fill="hold">
                            <p:stCondLst>
                              <p:cond delay="3500"/>
                            </p:stCondLst>
                            <p:childTnLst>
                              <p:par>
                                <p:cTn id="38" presetID="2" presetClass="entr" presetSubtype="2" decel="100000" fill="hold" nodeType="afterEffect">
                                  <p:stCondLst>
                                    <p:cond delay="0"/>
                                  </p:stCondLst>
                                  <p:childTnLst>
                                    <p:set>
                                      <p:cBhvr>
                                        <p:cTn id="39" dur="1" fill="hold">
                                          <p:stCondLst>
                                            <p:cond delay="0"/>
                                          </p:stCondLst>
                                        </p:cTn>
                                        <p:tgtEl>
                                          <p:spTgt spid="150"/>
                                        </p:tgtEl>
                                        <p:attrNameLst>
                                          <p:attrName>style.visibility</p:attrName>
                                        </p:attrNameLst>
                                      </p:cBhvr>
                                      <p:to>
                                        <p:strVal val="visible"/>
                                      </p:to>
                                    </p:set>
                                    <p:anim calcmode="lin" valueType="num">
                                      <p:cBhvr additive="base">
                                        <p:cTn id="40" dur="500" fill="hold"/>
                                        <p:tgtEl>
                                          <p:spTgt spid="150"/>
                                        </p:tgtEl>
                                        <p:attrNameLst>
                                          <p:attrName>ppt_x</p:attrName>
                                        </p:attrNameLst>
                                      </p:cBhvr>
                                      <p:tavLst>
                                        <p:tav tm="0">
                                          <p:val>
                                            <p:strVal val="1+#ppt_w/2"/>
                                          </p:val>
                                        </p:tav>
                                        <p:tav tm="100000">
                                          <p:val>
                                            <p:strVal val="#ppt_x"/>
                                          </p:val>
                                        </p:tav>
                                      </p:tavLst>
                                    </p:anim>
                                    <p:anim calcmode="lin" valueType="num">
                                      <p:cBhvr additive="base">
                                        <p:cTn id="41" dur="500" fill="hold"/>
                                        <p:tgtEl>
                                          <p:spTgt spid="15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par>
                          <p:cTn id="46" fill="hold">
                            <p:stCondLst>
                              <p:cond delay="4500"/>
                            </p:stCondLst>
                            <p:childTnLst>
                              <p:par>
                                <p:cTn id="47" presetID="2" presetClass="entr" presetSubtype="8" decel="100000" fill="hold" nodeType="afterEffect">
                                  <p:stCondLst>
                                    <p:cond delay="0"/>
                                  </p:stCondLst>
                                  <p:childTnLst>
                                    <p:set>
                                      <p:cBhvr>
                                        <p:cTn id="48" dur="1" fill="hold">
                                          <p:stCondLst>
                                            <p:cond delay="0"/>
                                          </p:stCondLst>
                                        </p:cTn>
                                        <p:tgtEl>
                                          <p:spTgt spid="153"/>
                                        </p:tgtEl>
                                        <p:attrNameLst>
                                          <p:attrName>style.visibility</p:attrName>
                                        </p:attrNameLst>
                                      </p:cBhvr>
                                      <p:to>
                                        <p:strVal val="visible"/>
                                      </p:to>
                                    </p:set>
                                    <p:anim calcmode="lin" valueType="num">
                                      <p:cBhvr additive="base">
                                        <p:cTn id="49" dur="500" fill="hold"/>
                                        <p:tgtEl>
                                          <p:spTgt spid="153"/>
                                        </p:tgtEl>
                                        <p:attrNameLst>
                                          <p:attrName>ppt_x</p:attrName>
                                        </p:attrNameLst>
                                      </p:cBhvr>
                                      <p:tavLst>
                                        <p:tav tm="0">
                                          <p:val>
                                            <p:strVal val="0-#ppt_w/2"/>
                                          </p:val>
                                        </p:tav>
                                        <p:tav tm="100000">
                                          <p:val>
                                            <p:strVal val="#ppt_x"/>
                                          </p:val>
                                        </p:tav>
                                      </p:tavLst>
                                    </p:anim>
                                    <p:anim calcmode="lin" valueType="num">
                                      <p:cBhvr additive="base">
                                        <p:cTn id="50" dur="500" fill="hold"/>
                                        <p:tgtEl>
                                          <p:spTgt spid="153"/>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childTnLst>
                          </p:cTn>
                        </p:par>
                        <p:par>
                          <p:cTn id="55" fill="hold">
                            <p:stCondLst>
                              <p:cond delay="5500"/>
                            </p:stCondLst>
                            <p:childTnLst>
                              <p:par>
                                <p:cTn id="56" presetID="2" presetClass="entr" presetSubtype="2" decel="100000" fill="hold" nodeType="afterEffect">
                                  <p:stCondLst>
                                    <p:cond delay="0"/>
                                  </p:stCondLst>
                                  <p:childTnLst>
                                    <p:set>
                                      <p:cBhvr>
                                        <p:cTn id="57" dur="1" fill="hold">
                                          <p:stCondLst>
                                            <p:cond delay="0"/>
                                          </p:stCondLst>
                                        </p:cTn>
                                        <p:tgtEl>
                                          <p:spTgt spid="156"/>
                                        </p:tgtEl>
                                        <p:attrNameLst>
                                          <p:attrName>style.visibility</p:attrName>
                                        </p:attrNameLst>
                                      </p:cBhvr>
                                      <p:to>
                                        <p:strVal val="visible"/>
                                      </p:to>
                                    </p:set>
                                    <p:anim calcmode="lin" valueType="num">
                                      <p:cBhvr additive="base">
                                        <p:cTn id="58" dur="500" fill="hold"/>
                                        <p:tgtEl>
                                          <p:spTgt spid="156"/>
                                        </p:tgtEl>
                                        <p:attrNameLst>
                                          <p:attrName>ppt_x</p:attrName>
                                        </p:attrNameLst>
                                      </p:cBhvr>
                                      <p:tavLst>
                                        <p:tav tm="0">
                                          <p:val>
                                            <p:strVal val="1+#ppt_w/2"/>
                                          </p:val>
                                        </p:tav>
                                        <p:tav tm="100000">
                                          <p:val>
                                            <p:strVal val="#ppt_x"/>
                                          </p:val>
                                        </p:tav>
                                      </p:tavLst>
                                    </p:anim>
                                    <p:anim calcmode="lin" valueType="num">
                                      <p:cBhvr additive="base">
                                        <p:cTn id="59" dur="500" fill="hold"/>
                                        <p:tgtEl>
                                          <p:spTgt spid="1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 行 过 程</a:t>
            </a:r>
            <a:endParaRPr lang="zh-CN" altLang="en-US" b="1">
              <a:solidFill>
                <a:srgbClr val="262626"/>
              </a:solidFill>
              <a:latin typeface="微软雅黑" panose="020B0503020204020204" charset="-122"/>
              <a:ea typeface="微软雅黑" panose="020B0503020204020204" charset="-122"/>
              <a:sym typeface="+mn-ea"/>
            </a:endParaRPr>
          </a:p>
        </p:txBody>
      </p:sp>
      <p:sp>
        <p:nvSpPr>
          <p:cNvPr id="27" name="六边形 26"/>
          <p:cNvSpPr/>
          <p:nvPr/>
        </p:nvSpPr>
        <p:spPr>
          <a:xfrm>
            <a:off x="2978785" y="3826510"/>
            <a:ext cx="1908175" cy="1656080"/>
          </a:xfrm>
          <a:prstGeom prst="hexagon">
            <a:avLst/>
          </a:prstGeom>
          <a:blipFill rotWithShape="1">
            <a:blip r:embed="rId1"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62626"/>
              </a:solidFill>
            </a:endParaRPr>
          </a:p>
        </p:txBody>
      </p:sp>
      <p:grpSp>
        <p:nvGrpSpPr>
          <p:cNvPr id="28" name="组合 27"/>
          <p:cNvGrpSpPr/>
          <p:nvPr/>
        </p:nvGrpSpPr>
        <p:grpSpPr>
          <a:xfrm>
            <a:off x="1151459" y="3509322"/>
            <a:ext cx="1812591" cy="1145036"/>
            <a:chOff x="1030514" y="3265714"/>
            <a:chExt cx="1812591" cy="1145036"/>
          </a:xfrm>
        </p:grpSpPr>
        <p:cxnSp>
          <p:nvCxnSpPr>
            <p:cNvPr id="29" name="直接连接符 28"/>
            <p:cNvCxnSpPr/>
            <p:nvPr/>
          </p:nvCxnSpPr>
          <p:spPr>
            <a:xfrm>
              <a:off x="1795466" y="3311525"/>
              <a:ext cx="0" cy="1099225"/>
            </a:xfrm>
            <a:prstGeom prst="line">
              <a:avLst/>
            </a:prstGeom>
            <a:ln>
              <a:solidFill>
                <a:srgbClr val="262626"/>
              </a:solidFill>
              <a:prstDash val="dash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795466" y="4410750"/>
              <a:ext cx="1047639" cy="0"/>
            </a:xfrm>
            <a:prstGeom prst="line">
              <a:avLst/>
            </a:prstGeom>
            <a:ln>
              <a:solidFill>
                <a:srgbClr val="262626"/>
              </a:solidFill>
              <a:prstDash val="dash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30514" y="3265714"/>
              <a:ext cx="1680029" cy="0"/>
            </a:xfrm>
            <a:prstGeom prst="line">
              <a:avLst/>
            </a:prstGeom>
            <a:ln>
              <a:solidFill>
                <a:srgbClr val="262626"/>
              </a:solidFill>
              <a:prstDash val="dashDot"/>
            </a:ln>
          </p:spPr>
          <p:style>
            <a:lnRef idx="1">
              <a:schemeClr val="accent1"/>
            </a:lnRef>
            <a:fillRef idx="0">
              <a:schemeClr val="accent1"/>
            </a:fillRef>
            <a:effectRef idx="0">
              <a:schemeClr val="accent1"/>
            </a:effectRef>
            <a:fontRef idx="minor">
              <a:schemeClr val="tx1"/>
            </a:fontRef>
          </p:style>
        </p:cxnSp>
      </p:grpSp>
      <p:sp>
        <p:nvSpPr>
          <p:cNvPr id="32" name="六边形 31"/>
          <p:cNvSpPr/>
          <p:nvPr/>
        </p:nvSpPr>
        <p:spPr>
          <a:xfrm>
            <a:off x="4650174" y="1469803"/>
            <a:ext cx="2484000" cy="2052000"/>
          </a:xfrm>
          <a:prstGeom prst="hexagon">
            <a:avLst/>
          </a:prstGeom>
          <a:blipFill rotWithShape="1">
            <a:blip r:embed="rId2"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62626"/>
              </a:solidFill>
            </a:endParaRPr>
          </a:p>
        </p:txBody>
      </p:sp>
      <p:grpSp>
        <p:nvGrpSpPr>
          <p:cNvPr id="33" name="组合 32"/>
          <p:cNvGrpSpPr/>
          <p:nvPr/>
        </p:nvGrpSpPr>
        <p:grpSpPr>
          <a:xfrm>
            <a:off x="5148580" y="3521710"/>
            <a:ext cx="718185" cy="1681480"/>
            <a:chOff x="8637" y="5500"/>
            <a:chExt cx="1131" cy="2648"/>
          </a:xfrm>
        </p:grpSpPr>
        <p:cxnSp>
          <p:nvCxnSpPr>
            <p:cNvPr id="34" name="直接连接符 33"/>
            <p:cNvCxnSpPr/>
            <p:nvPr/>
          </p:nvCxnSpPr>
          <p:spPr>
            <a:xfrm>
              <a:off x="8637" y="5500"/>
              <a:ext cx="0" cy="1770"/>
            </a:xfrm>
            <a:prstGeom prst="line">
              <a:avLst/>
            </a:prstGeom>
            <a:ln w="9525">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768" y="6378"/>
              <a:ext cx="0" cy="1770"/>
            </a:xfrm>
            <a:prstGeom prst="line">
              <a:avLst/>
            </a:prstGeom>
            <a:ln w="9525">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637" y="7316"/>
              <a:ext cx="1129" cy="0"/>
            </a:xfrm>
            <a:prstGeom prst="line">
              <a:avLst/>
            </a:prstGeom>
            <a:ln w="9525">
              <a:solidFill>
                <a:srgbClr val="262626"/>
              </a:solidFill>
              <a:prstDash val="dash"/>
            </a:ln>
          </p:spPr>
          <p:style>
            <a:lnRef idx="1">
              <a:schemeClr val="accent1"/>
            </a:lnRef>
            <a:fillRef idx="0">
              <a:schemeClr val="accent1"/>
            </a:fillRef>
            <a:effectRef idx="0">
              <a:schemeClr val="accent1"/>
            </a:effectRef>
            <a:fontRef idx="minor">
              <a:schemeClr val="tx1"/>
            </a:fontRef>
          </p:style>
        </p:cxnSp>
      </p:grpSp>
      <p:sp>
        <p:nvSpPr>
          <p:cNvPr id="37" name="六边形 36"/>
          <p:cNvSpPr/>
          <p:nvPr/>
        </p:nvSpPr>
        <p:spPr>
          <a:xfrm>
            <a:off x="8270875" y="2552700"/>
            <a:ext cx="1365250" cy="1184910"/>
          </a:xfrm>
          <a:prstGeom prst="hexagon">
            <a:avLst/>
          </a:prstGeom>
          <a:blipFill rotWithShape="1">
            <a:blip r:embed="rId3"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62626"/>
              </a:solidFill>
            </a:endParaRPr>
          </a:p>
        </p:txBody>
      </p:sp>
      <p:grpSp>
        <p:nvGrpSpPr>
          <p:cNvPr id="39" name="组合 38"/>
          <p:cNvGrpSpPr/>
          <p:nvPr/>
        </p:nvGrpSpPr>
        <p:grpSpPr>
          <a:xfrm>
            <a:off x="9509760" y="3132455"/>
            <a:ext cx="875030" cy="819150"/>
            <a:chOff x="15643" y="5646"/>
            <a:chExt cx="1378" cy="1290"/>
          </a:xfrm>
        </p:grpSpPr>
        <p:cxnSp>
          <p:nvCxnSpPr>
            <p:cNvPr id="40" name="直接连接符 39"/>
            <p:cNvCxnSpPr/>
            <p:nvPr/>
          </p:nvCxnSpPr>
          <p:spPr>
            <a:xfrm flipV="1">
              <a:off x="16354" y="5646"/>
              <a:ext cx="0" cy="1239"/>
            </a:xfrm>
            <a:prstGeom prst="line">
              <a:avLst/>
            </a:prstGeom>
            <a:ln>
              <a:solidFill>
                <a:srgbClr val="262626"/>
              </a:solidFill>
              <a:prstDash val="dashDot"/>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5848" y="5654"/>
              <a:ext cx="506" cy="0"/>
            </a:xfrm>
            <a:prstGeom prst="line">
              <a:avLst/>
            </a:prstGeom>
            <a:ln>
              <a:solidFill>
                <a:srgbClr val="262626"/>
              </a:solidFill>
              <a:prstDash val="dashDot"/>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5643" y="6936"/>
              <a:ext cx="1379" cy="0"/>
            </a:xfrm>
            <a:prstGeom prst="line">
              <a:avLst/>
            </a:prstGeom>
            <a:ln>
              <a:solidFill>
                <a:srgbClr val="262626"/>
              </a:solidFill>
              <a:prstDash val="dashDot"/>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877663" y="2250771"/>
            <a:ext cx="2212789" cy="306705"/>
          </a:xfrm>
          <a:prstGeom prst="rect">
            <a:avLst/>
          </a:prstGeom>
        </p:spPr>
        <p:txBody>
          <a:bodyPr wrap="square">
            <a:spAutoFit/>
          </a:bodyPr>
          <a:lstStyle/>
          <a:p>
            <a:pPr algn="ctr"/>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a:solidFill>
                <a:srgbClr val="262626"/>
              </a:solidFill>
              <a:latin typeface="微软雅黑" panose="020B0503020204020204" charset="-122"/>
              <a:ea typeface="微软雅黑" panose="020B0503020204020204" charset="-122"/>
              <a:sym typeface="+mn-ea"/>
            </a:endParaRPr>
          </a:p>
        </p:txBody>
      </p:sp>
      <p:sp>
        <p:nvSpPr>
          <p:cNvPr id="44" name="矩形 43"/>
          <p:cNvSpPr/>
          <p:nvPr/>
        </p:nvSpPr>
        <p:spPr>
          <a:xfrm>
            <a:off x="693420" y="2607310"/>
            <a:ext cx="2595880" cy="783590"/>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altLang="zh-CN" sz="1000" dirty="0">
              <a:solidFill>
                <a:srgbClr val="262626"/>
              </a:solidFill>
              <a:latin typeface="微软雅黑" panose="020B0503020204020204" charset="-122"/>
              <a:ea typeface="微软雅黑" panose="020B0503020204020204" charset="-122"/>
              <a:cs typeface="+mn-ea"/>
              <a:sym typeface="+mn-lt"/>
            </a:endParaRPr>
          </a:p>
        </p:txBody>
      </p:sp>
      <p:sp>
        <p:nvSpPr>
          <p:cNvPr id="45" name="矩形 44"/>
          <p:cNvSpPr/>
          <p:nvPr/>
        </p:nvSpPr>
        <p:spPr>
          <a:xfrm>
            <a:off x="5961473" y="4064966"/>
            <a:ext cx="2212789" cy="306705"/>
          </a:xfrm>
          <a:prstGeom prst="rect">
            <a:avLst/>
          </a:prstGeom>
        </p:spPr>
        <p:txBody>
          <a:bodyPr wrap="square">
            <a:spAutoFit/>
          </a:bodyPr>
          <a:lstStyle/>
          <a:p>
            <a:pPr algn="l"/>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a:solidFill>
                <a:srgbClr val="262626"/>
              </a:solidFill>
              <a:latin typeface="微软雅黑" panose="020B0503020204020204" charset="-122"/>
              <a:ea typeface="微软雅黑" panose="020B0503020204020204" charset="-122"/>
              <a:sym typeface="+mn-ea"/>
            </a:endParaRPr>
          </a:p>
        </p:txBody>
      </p:sp>
      <p:sp>
        <p:nvSpPr>
          <p:cNvPr id="46" name="矩形 45"/>
          <p:cNvSpPr/>
          <p:nvPr/>
        </p:nvSpPr>
        <p:spPr>
          <a:xfrm>
            <a:off x="5949950" y="4501515"/>
            <a:ext cx="2536825" cy="783590"/>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altLang="zh-CN" sz="1000" dirty="0">
              <a:solidFill>
                <a:srgbClr val="262626"/>
              </a:solidFill>
              <a:latin typeface="微软雅黑" panose="020B0503020204020204" charset="-122"/>
              <a:ea typeface="微软雅黑" panose="020B0503020204020204" charset="-122"/>
              <a:cs typeface="+mn-ea"/>
              <a:sym typeface="+mn-lt"/>
            </a:endParaRPr>
          </a:p>
        </p:txBody>
      </p:sp>
      <p:sp>
        <p:nvSpPr>
          <p:cNvPr id="47" name="矩形 46"/>
          <p:cNvSpPr/>
          <p:nvPr/>
        </p:nvSpPr>
        <p:spPr>
          <a:xfrm>
            <a:off x="8855168" y="4064966"/>
            <a:ext cx="2212789" cy="306705"/>
          </a:xfrm>
          <a:prstGeom prst="rect">
            <a:avLst/>
          </a:prstGeom>
        </p:spPr>
        <p:txBody>
          <a:bodyPr wrap="square">
            <a:spAutoFit/>
          </a:bodyPr>
          <a:lstStyle/>
          <a:p>
            <a:pPr algn="ctr"/>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a:solidFill>
                <a:srgbClr val="262626"/>
              </a:solidFill>
              <a:latin typeface="微软雅黑" panose="020B0503020204020204" charset="-122"/>
              <a:ea typeface="微软雅黑" panose="020B0503020204020204" charset="-122"/>
              <a:sym typeface="+mn-ea"/>
            </a:endParaRPr>
          </a:p>
        </p:txBody>
      </p:sp>
      <p:sp>
        <p:nvSpPr>
          <p:cNvPr id="48" name="矩形 47"/>
          <p:cNvSpPr/>
          <p:nvPr/>
        </p:nvSpPr>
        <p:spPr>
          <a:xfrm>
            <a:off x="8679180" y="4420235"/>
            <a:ext cx="2536825" cy="783590"/>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en-US" altLang="zh-CN" sz="1000" dirty="0">
              <a:solidFill>
                <a:srgbClr val="262626"/>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par>
                          <p:cTn id="30" fill="hold">
                            <p:stCondLst>
                              <p:cond delay="2500"/>
                            </p:stCondLst>
                            <p:childTnLst>
                              <p:par>
                                <p:cTn id="31" presetID="17" presetClass="entr" presetSubtype="1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strVal val="#ppt_h"/>
                                          </p:val>
                                        </p:tav>
                                        <p:tav tm="100000">
                                          <p:val>
                                            <p:strVal val="#ppt_h"/>
                                          </p:val>
                                        </p:tav>
                                      </p:tavLst>
                                    </p:anim>
                                  </p:childTnLst>
                                </p:cTn>
                              </p:par>
                            </p:childTnLst>
                          </p:cTn>
                        </p:par>
                        <p:par>
                          <p:cTn id="35" fill="hold">
                            <p:stCondLst>
                              <p:cond delay="3000"/>
                            </p:stCondLst>
                            <p:childTnLst>
                              <p:par>
                                <p:cTn id="36" presetID="12" presetClass="entr" presetSubtype="1"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p:tgtEl>
                                          <p:spTgt spid="43"/>
                                        </p:tgtEl>
                                        <p:attrNameLst>
                                          <p:attrName>ppt_y</p:attrName>
                                        </p:attrNameLst>
                                      </p:cBhvr>
                                      <p:tavLst>
                                        <p:tav tm="0">
                                          <p:val>
                                            <p:strVal val="#ppt_y-#ppt_h*1.125000"/>
                                          </p:val>
                                        </p:tav>
                                        <p:tav tm="100000">
                                          <p:val>
                                            <p:strVal val="#ppt_y"/>
                                          </p:val>
                                        </p:tav>
                                      </p:tavLst>
                                    </p:anim>
                                    <p:animEffect transition="in" filter="wipe(down)">
                                      <p:cBhvr>
                                        <p:cTn id="39" dur="500"/>
                                        <p:tgtEl>
                                          <p:spTgt spid="43"/>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p:tgtEl>
                                          <p:spTgt spid="44"/>
                                        </p:tgtEl>
                                        <p:attrNameLst>
                                          <p:attrName>ppt_y</p:attrName>
                                        </p:attrNameLst>
                                      </p:cBhvr>
                                      <p:tavLst>
                                        <p:tav tm="0">
                                          <p:val>
                                            <p:strVal val="#ppt_y-#ppt_h*1.125000"/>
                                          </p:val>
                                        </p:tav>
                                        <p:tav tm="100000">
                                          <p:val>
                                            <p:strVal val="#ppt_y"/>
                                          </p:val>
                                        </p:tav>
                                      </p:tavLst>
                                    </p:anim>
                                    <p:animEffect transition="in" filter="wipe(down)">
                                      <p:cBhvr>
                                        <p:cTn id="43" dur="500"/>
                                        <p:tgtEl>
                                          <p:spTgt spid="44"/>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childTnLst>
                          </p:cTn>
                        </p:par>
                        <p:par>
                          <p:cTn id="50" fill="hold">
                            <p:stCondLst>
                              <p:cond delay="4000"/>
                            </p:stCondLst>
                            <p:childTnLst>
                              <p:par>
                                <p:cTn id="51" presetID="17" presetClass="entr" presetSubtype="10"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strVal val="#ppt_h"/>
                                          </p:val>
                                        </p:tav>
                                        <p:tav tm="100000">
                                          <p:val>
                                            <p:strVal val="#ppt_h"/>
                                          </p:val>
                                        </p:tav>
                                      </p:tavLst>
                                    </p:anim>
                                  </p:childTnLst>
                                </p:cTn>
                              </p:par>
                            </p:childTnLst>
                          </p:cTn>
                        </p:par>
                        <p:par>
                          <p:cTn id="55" fill="hold">
                            <p:stCondLst>
                              <p:cond delay="4500"/>
                            </p:stCondLst>
                            <p:childTnLst>
                              <p:par>
                                <p:cTn id="56" presetID="12" presetClass="entr" presetSubtype="4"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p:tgtEl>
                                          <p:spTgt spid="45"/>
                                        </p:tgtEl>
                                        <p:attrNameLst>
                                          <p:attrName>ppt_y</p:attrName>
                                        </p:attrNameLst>
                                      </p:cBhvr>
                                      <p:tavLst>
                                        <p:tav tm="0">
                                          <p:val>
                                            <p:strVal val="#ppt_y+#ppt_h*1.125000"/>
                                          </p:val>
                                        </p:tav>
                                        <p:tav tm="100000">
                                          <p:val>
                                            <p:strVal val="#ppt_y"/>
                                          </p:val>
                                        </p:tav>
                                      </p:tavLst>
                                    </p:anim>
                                    <p:animEffect transition="in" filter="wipe(up)">
                                      <p:cBhvr>
                                        <p:cTn id="59" dur="500"/>
                                        <p:tgtEl>
                                          <p:spTgt spid="45"/>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p:tgtEl>
                                          <p:spTgt spid="46"/>
                                        </p:tgtEl>
                                        <p:attrNameLst>
                                          <p:attrName>ppt_y</p:attrName>
                                        </p:attrNameLst>
                                      </p:cBhvr>
                                      <p:tavLst>
                                        <p:tav tm="0">
                                          <p:val>
                                            <p:strVal val="#ppt_y+#ppt_h*1.125000"/>
                                          </p:val>
                                        </p:tav>
                                        <p:tav tm="100000">
                                          <p:val>
                                            <p:strVal val="#ppt_y"/>
                                          </p:val>
                                        </p:tav>
                                      </p:tavLst>
                                    </p:anim>
                                    <p:animEffect transition="in" filter="wipe(up)">
                                      <p:cBhvr>
                                        <p:cTn id="63" dur="500"/>
                                        <p:tgtEl>
                                          <p:spTgt spid="46"/>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childTnLst>
                          </p:cTn>
                        </p:par>
                        <p:par>
                          <p:cTn id="70" fill="hold">
                            <p:stCondLst>
                              <p:cond delay="5500"/>
                            </p:stCondLst>
                            <p:childTnLst>
                              <p:par>
                                <p:cTn id="71" presetID="17" presetClass="entr" presetSubtype="10"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strVal val="#ppt_h"/>
                                          </p:val>
                                        </p:tav>
                                        <p:tav tm="100000">
                                          <p:val>
                                            <p:strVal val="#ppt_h"/>
                                          </p:val>
                                        </p:tav>
                                      </p:tavLst>
                                    </p:anim>
                                  </p:childTnLst>
                                </p:cTn>
                              </p:par>
                            </p:childTnLst>
                          </p:cTn>
                        </p:par>
                        <p:par>
                          <p:cTn id="75" fill="hold">
                            <p:stCondLst>
                              <p:cond delay="6000"/>
                            </p:stCondLst>
                            <p:childTnLst>
                              <p:par>
                                <p:cTn id="76" presetID="12" presetClass="entr" presetSubtype="4"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 calcmode="lin" valueType="num">
                                      <p:cBhvr additive="base">
                                        <p:cTn id="78" dur="500"/>
                                        <p:tgtEl>
                                          <p:spTgt spid="47"/>
                                        </p:tgtEl>
                                        <p:attrNameLst>
                                          <p:attrName>ppt_y</p:attrName>
                                        </p:attrNameLst>
                                      </p:cBhvr>
                                      <p:tavLst>
                                        <p:tav tm="0">
                                          <p:val>
                                            <p:strVal val="#ppt_y+#ppt_h*1.125000"/>
                                          </p:val>
                                        </p:tav>
                                        <p:tav tm="100000">
                                          <p:val>
                                            <p:strVal val="#ppt_y"/>
                                          </p:val>
                                        </p:tav>
                                      </p:tavLst>
                                    </p:anim>
                                    <p:animEffect transition="in" filter="wipe(up)">
                                      <p:cBhvr>
                                        <p:cTn id="79" dur="500"/>
                                        <p:tgtEl>
                                          <p:spTgt spid="47"/>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anim calcmode="lin" valueType="num">
                                      <p:cBhvr additive="base">
                                        <p:cTn id="82" dur="500"/>
                                        <p:tgtEl>
                                          <p:spTgt spid="48"/>
                                        </p:tgtEl>
                                        <p:attrNameLst>
                                          <p:attrName>ppt_y</p:attrName>
                                        </p:attrNameLst>
                                      </p:cBhvr>
                                      <p:tavLst>
                                        <p:tav tm="0">
                                          <p:val>
                                            <p:strVal val="#ppt_y+#ppt_h*1.125000"/>
                                          </p:val>
                                        </p:tav>
                                        <p:tav tm="100000">
                                          <p:val>
                                            <p:strVal val="#ppt_y"/>
                                          </p:val>
                                        </p:tav>
                                      </p:tavLst>
                                    </p:anim>
                                    <p:animEffect transition="in" filter="wipe(up)">
                                      <p:cBhvr>
                                        <p:cTn id="8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27" grpId="0" bldLvl="0" animBg="1"/>
      <p:bldP spid="32" grpId="0" bldLvl="0" animBg="1"/>
      <p:bldP spid="37" grpId="0" bldLvl="0" animBg="1"/>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 行 过 程</a:t>
            </a:r>
            <a:endParaRPr lang="zh-CN" altLang="en-US" b="1">
              <a:solidFill>
                <a:srgbClr val="262626"/>
              </a:solidFill>
              <a:latin typeface="微软雅黑" panose="020B0503020204020204" charset="-122"/>
              <a:ea typeface="微软雅黑" panose="020B0503020204020204" charset="-122"/>
              <a:sym typeface="+mn-ea"/>
            </a:endParaRPr>
          </a:p>
        </p:txBody>
      </p:sp>
      <p:cxnSp>
        <p:nvCxnSpPr>
          <p:cNvPr id="18" name="直接连接符 17"/>
          <p:cNvCxnSpPr>
            <a:stCxn id="2" idx="0"/>
          </p:cNvCxnSpPr>
          <p:nvPr/>
        </p:nvCxnSpPr>
        <p:spPr>
          <a:xfrm>
            <a:off x="1772920" y="1448435"/>
            <a:ext cx="0" cy="3582035"/>
          </a:xfrm>
          <a:prstGeom prst="line">
            <a:avLst/>
          </a:prstGeom>
          <a:ln w="12700">
            <a:solidFill>
              <a:srgbClr val="262626"/>
            </a:solidFill>
            <a:prstDash val="lgDash"/>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1645274" y="1448485"/>
            <a:ext cx="254819" cy="254819"/>
          </a:xfrm>
          <a:prstGeom prst="ellipse">
            <a:avLst/>
          </a:prstGeom>
          <a:solidFill>
            <a:srgbClr val="26262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sp>
        <p:nvSpPr>
          <p:cNvPr id="3" name="椭圆 2"/>
          <p:cNvSpPr/>
          <p:nvPr/>
        </p:nvSpPr>
        <p:spPr>
          <a:xfrm>
            <a:off x="1645274" y="2603328"/>
            <a:ext cx="254819" cy="254819"/>
          </a:xfrm>
          <a:prstGeom prst="ellipse">
            <a:avLst/>
          </a:prstGeom>
          <a:solidFill>
            <a:srgbClr val="26262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sp>
        <p:nvSpPr>
          <p:cNvPr id="6" name="椭圆 5"/>
          <p:cNvSpPr/>
          <p:nvPr/>
        </p:nvSpPr>
        <p:spPr>
          <a:xfrm>
            <a:off x="1645274" y="3758172"/>
            <a:ext cx="254819" cy="254819"/>
          </a:xfrm>
          <a:prstGeom prst="ellipse">
            <a:avLst/>
          </a:prstGeom>
          <a:solidFill>
            <a:srgbClr val="26262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sp>
        <p:nvSpPr>
          <p:cNvPr id="23" name="椭圆 22"/>
          <p:cNvSpPr/>
          <p:nvPr/>
        </p:nvSpPr>
        <p:spPr>
          <a:xfrm>
            <a:off x="1645274" y="4847832"/>
            <a:ext cx="254819" cy="254819"/>
          </a:xfrm>
          <a:prstGeom prst="ellipse">
            <a:avLst/>
          </a:prstGeom>
          <a:solidFill>
            <a:srgbClr val="26262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sp>
        <p:nvSpPr>
          <p:cNvPr id="26" name="文本框 118"/>
          <p:cNvSpPr txBox="1"/>
          <p:nvPr/>
        </p:nvSpPr>
        <p:spPr>
          <a:xfrm>
            <a:off x="2147570" y="1703070"/>
            <a:ext cx="8653145"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sym typeface="+mn-ea"/>
            </a:endParaRPr>
          </a:p>
        </p:txBody>
      </p:sp>
      <p:sp>
        <p:nvSpPr>
          <p:cNvPr id="27" name="文本框 119"/>
          <p:cNvSpPr txBox="1"/>
          <p:nvPr/>
        </p:nvSpPr>
        <p:spPr>
          <a:xfrm>
            <a:off x="2147338" y="1383699"/>
            <a:ext cx="1921186" cy="3194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
        <p:nvSpPr>
          <p:cNvPr id="7" name="文本框 118"/>
          <p:cNvSpPr txBox="1"/>
          <p:nvPr/>
        </p:nvSpPr>
        <p:spPr>
          <a:xfrm>
            <a:off x="2147570" y="2858135"/>
            <a:ext cx="8653145"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sym typeface="+mn-ea"/>
            </a:endParaRPr>
          </a:p>
        </p:txBody>
      </p:sp>
      <p:sp>
        <p:nvSpPr>
          <p:cNvPr id="8" name="文本框 119"/>
          <p:cNvSpPr txBox="1"/>
          <p:nvPr/>
        </p:nvSpPr>
        <p:spPr>
          <a:xfrm>
            <a:off x="2147338" y="2538764"/>
            <a:ext cx="1921186" cy="3194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
        <p:nvSpPr>
          <p:cNvPr id="9" name="文本框 118"/>
          <p:cNvSpPr txBox="1"/>
          <p:nvPr/>
        </p:nvSpPr>
        <p:spPr>
          <a:xfrm>
            <a:off x="2211705" y="4012565"/>
            <a:ext cx="8588375"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sym typeface="+mn-ea"/>
            </a:endParaRPr>
          </a:p>
        </p:txBody>
      </p:sp>
      <p:sp>
        <p:nvSpPr>
          <p:cNvPr id="13" name="文本框 119"/>
          <p:cNvSpPr txBox="1"/>
          <p:nvPr/>
        </p:nvSpPr>
        <p:spPr>
          <a:xfrm>
            <a:off x="2211473" y="3693194"/>
            <a:ext cx="1921186" cy="3194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
        <p:nvSpPr>
          <p:cNvPr id="14" name="文本框 118"/>
          <p:cNvSpPr txBox="1"/>
          <p:nvPr/>
        </p:nvSpPr>
        <p:spPr>
          <a:xfrm>
            <a:off x="2211705" y="5134610"/>
            <a:ext cx="8588375"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sym typeface="+mn-ea"/>
            </a:endParaRPr>
          </a:p>
        </p:txBody>
      </p:sp>
      <p:sp>
        <p:nvSpPr>
          <p:cNvPr id="15" name="文本框 119"/>
          <p:cNvSpPr txBox="1"/>
          <p:nvPr/>
        </p:nvSpPr>
        <p:spPr>
          <a:xfrm>
            <a:off x="2211473" y="4815239"/>
            <a:ext cx="1921186" cy="3194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35"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anim calcmode="lin" valueType="num">
                                      <p:cBhvr>
                                        <p:cTn id="28" dur="500" fill="hold"/>
                                        <p:tgtEl>
                                          <p:spTgt spid="2"/>
                                        </p:tgtEl>
                                        <p:attrNameLst>
                                          <p:attrName>style.rotation</p:attrName>
                                        </p:attrNameLst>
                                      </p:cBhvr>
                                      <p:tavLst>
                                        <p:tav tm="0">
                                          <p:val>
                                            <p:fltVal val="720"/>
                                          </p:val>
                                        </p:tav>
                                        <p:tav tm="100000">
                                          <p:val>
                                            <p:fltVal val="0"/>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 calcmode="lin" valueType="num">
                                      <p:cBhvr>
                                        <p:cTn id="30" dur="500" fill="hold"/>
                                        <p:tgtEl>
                                          <p:spTgt spid="2"/>
                                        </p:tgtEl>
                                        <p:attrNameLst>
                                          <p:attrName>ppt_w</p:attrName>
                                        </p:attrNameLst>
                                      </p:cBhvr>
                                      <p:tavLst>
                                        <p:tav tm="0">
                                          <p:val>
                                            <p:fltVal val="0"/>
                                          </p:val>
                                        </p:tav>
                                        <p:tav tm="100000">
                                          <p:val>
                                            <p:strVal val="#ppt_w"/>
                                          </p:val>
                                        </p:tav>
                                      </p:tavLst>
                                    </p:anim>
                                  </p:childTnLst>
                                </p:cTn>
                              </p:par>
                              <p:par>
                                <p:cTn id="31" presetID="22" presetClass="entr" presetSubtype="1"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par>
                                <p:cTn id="34" presetID="35" presetClass="entr" presetSubtype="0"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anim calcmode="lin" valueType="num">
                                      <p:cBhvr>
                                        <p:cTn id="37" dur="500" fill="hold"/>
                                        <p:tgtEl>
                                          <p:spTgt spid="3"/>
                                        </p:tgtEl>
                                        <p:attrNameLst>
                                          <p:attrName>style.rotation</p:attrName>
                                        </p:attrNameLst>
                                      </p:cBhvr>
                                      <p:tavLst>
                                        <p:tav tm="0">
                                          <p:val>
                                            <p:fltVal val="720"/>
                                          </p:val>
                                        </p:tav>
                                        <p:tav tm="100000">
                                          <p:val>
                                            <p:fltVal val="0"/>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ppt_w</p:attrName>
                                        </p:attrNameLst>
                                      </p:cBhvr>
                                      <p:tavLst>
                                        <p:tav tm="0">
                                          <p:val>
                                            <p:fltVal val="0"/>
                                          </p:val>
                                        </p:tav>
                                        <p:tav tm="100000">
                                          <p:val>
                                            <p:strVal val="#ppt_w"/>
                                          </p:val>
                                        </p:tav>
                                      </p:tavLst>
                                    </p:anim>
                                  </p:childTnLst>
                                </p:cTn>
                              </p:par>
                              <p:par>
                                <p:cTn id="40" presetID="35"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style.rotation</p:attrName>
                                        </p:attrNameLst>
                                      </p:cBhvr>
                                      <p:tavLst>
                                        <p:tav tm="0">
                                          <p:val>
                                            <p:fltVal val="720"/>
                                          </p:val>
                                        </p:tav>
                                        <p:tav tm="100000">
                                          <p:val>
                                            <p:fltVal val="0"/>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 calcmode="lin" valueType="num">
                                      <p:cBhvr>
                                        <p:cTn id="45" dur="500" fill="hold"/>
                                        <p:tgtEl>
                                          <p:spTgt spid="6"/>
                                        </p:tgtEl>
                                        <p:attrNameLst>
                                          <p:attrName>ppt_w</p:attrName>
                                        </p:attrNameLst>
                                      </p:cBhvr>
                                      <p:tavLst>
                                        <p:tav tm="0">
                                          <p:val>
                                            <p:fltVal val="0"/>
                                          </p:val>
                                        </p:tav>
                                        <p:tav tm="100000">
                                          <p:val>
                                            <p:strVal val="#ppt_w"/>
                                          </p:val>
                                        </p:tav>
                                      </p:tavLst>
                                    </p:anim>
                                  </p:childTnLst>
                                </p:cTn>
                              </p:par>
                              <p:par>
                                <p:cTn id="46" presetID="35"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style.rotation</p:attrName>
                                        </p:attrNameLst>
                                      </p:cBhvr>
                                      <p:tavLst>
                                        <p:tav tm="0">
                                          <p:val>
                                            <p:fltVal val="720"/>
                                          </p:val>
                                        </p:tav>
                                        <p:tav tm="100000">
                                          <p:val>
                                            <p:fltVal val="0"/>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 calcmode="lin" valueType="num">
                                      <p:cBhvr>
                                        <p:cTn id="51" dur="500" fill="hold"/>
                                        <p:tgtEl>
                                          <p:spTgt spid="23"/>
                                        </p:tgtEl>
                                        <p:attrNameLst>
                                          <p:attrName>ppt_w</p:attrName>
                                        </p:attrNameLst>
                                      </p:cBhvr>
                                      <p:tavLst>
                                        <p:tav tm="0">
                                          <p:val>
                                            <p:fltVal val="0"/>
                                          </p:val>
                                        </p:tav>
                                        <p:tav tm="100000">
                                          <p:val>
                                            <p:strVal val="#ppt_w"/>
                                          </p:val>
                                        </p:tav>
                                      </p:tavLst>
                                    </p:anim>
                                  </p:childTnLst>
                                </p:cTn>
                              </p:par>
                            </p:childTnLst>
                          </p:cTn>
                        </p:par>
                        <p:par>
                          <p:cTn id="52" fill="hold">
                            <p:stCondLst>
                              <p:cond delay="2500"/>
                            </p:stCondLst>
                            <p:childTnLst>
                              <p:par>
                                <p:cTn id="53" presetID="22" presetClass="entr" presetSubtype="8"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par>
                          <p:cTn id="59" fill="hold">
                            <p:stCondLst>
                              <p:cond delay="3000"/>
                            </p:stCondLst>
                            <p:childTnLst>
                              <p:par>
                                <p:cTn id="60" presetID="22" presetClass="entr" presetSubtype="8"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3500"/>
                            </p:stCondLst>
                            <p:childTnLst>
                              <p:par>
                                <p:cTn id="67" presetID="22" presetClass="entr" presetSubtype="8"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ipe(left)">
                                      <p:cBhvr>
                                        <p:cTn id="69" dur="500"/>
                                        <p:tgtEl>
                                          <p:spTgt spid="13"/>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left)">
                                      <p:cBhvr>
                                        <p:cTn id="72" dur="500"/>
                                        <p:tgtEl>
                                          <p:spTgt spid="9"/>
                                        </p:tgtEl>
                                      </p:cBhvr>
                                    </p:animEffect>
                                  </p:childTnLst>
                                </p:cTn>
                              </p:par>
                            </p:childTnLst>
                          </p:cTn>
                        </p:par>
                        <p:par>
                          <p:cTn id="73" fill="hold">
                            <p:stCondLst>
                              <p:cond delay="4000"/>
                            </p:stCondLst>
                            <p:childTnLst>
                              <p:par>
                                <p:cTn id="74" presetID="22" presetClass="entr" presetSubtype="8"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2" grpId="0" bldLvl="0" animBg="1"/>
      <p:bldP spid="3" grpId="0" bldLvl="0" animBg="1"/>
      <p:bldP spid="6" grpId="0" bldLvl="0" animBg="1"/>
      <p:bldP spid="23" grpId="0" bldLvl="0" animBg="1"/>
      <p:bldP spid="26" grpId="0"/>
      <p:bldP spid="27" grpId="0"/>
      <p:bldP spid="7" grpId="0"/>
      <p:bldP spid="8" grpId="0"/>
      <p:bldP spid="9"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 行 过 程</a:t>
            </a:r>
            <a:endParaRPr lang="zh-CN" altLang="en-US" b="1">
              <a:solidFill>
                <a:srgbClr val="262626"/>
              </a:solidFill>
              <a:latin typeface="微软雅黑" panose="020B0503020204020204" charset="-122"/>
              <a:ea typeface="微软雅黑" panose="020B0503020204020204" charset="-122"/>
              <a:sym typeface="+mn-ea"/>
            </a:endParaRPr>
          </a:p>
        </p:txBody>
      </p:sp>
      <p:cxnSp>
        <p:nvCxnSpPr>
          <p:cNvPr id="6" name="直接连接符 5"/>
          <p:cNvCxnSpPr/>
          <p:nvPr/>
        </p:nvCxnSpPr>
        <p:spPr>
          <a:xfrm flipV="1">
            <a:off x="1626870" y="1939290"/>
            <a:ext cx="2550160" cy="1905"/>
          </a:xfrm>
          <a:prstGeom prst="line">
            <a:avLst/>
          </a:prstGeom>
          <a:ln w="12700">
            <a:solidFill>
              <a:srgbClr val="262626"/>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550670" y="1512570"/>
            <a:ext cx="2583815" cy="306705"/>
          </a:xfrm>
          <a:prstGeom prst="rect">
            <a:avLst/>
          </a:prstGeom>
          <a:noFill/>
        </p:spPr>
        <p:txBody>
          <a:bodyPr wrap="square" rtlCol="0">
            <a:spAutoFit/>
          </a:bodyPr>
          <a:lstStyle/>
          <a:p>
            <a:pPr algn="l" fontAlgn="base">
              <a:spcBef>
                <a:spcPts val="1000"/>
              </a:spcBef>
              <a:buFont typeface="Arial" panose="020B0604020202020204" pitchFamily="34" charset="0"/>
            </a:pPr>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cs typeface="Arial" panose="020B0604020202020204" pitchFamily="34" charset="0"/>
              <a:sym typeface="+mn-ea"/>
            </a:endParaRPr>
          </a:p>
        </p:txBody>
      </p:sp>
      <p:sp>
        <p:nvSpPr>
          <p:cNvPr id="8" name="矩形 47"/>
          <p:cNvSpPr>
            <a:spLocks noChangeArrowheads="1"/>
          </p:cNvSpPr>
          <p:nvPr/>
        </p:nvSpPr>
        <p:spPr bwMode="auto">
          <a:xfrm>
            <a:off x="1535430" y="4599940"/>
            <a:ext cx="2583180" cy="124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woman.And I've waited longer for you than I've waited for any woman.</a:t>
            </a:r>
            <a:endParaRPr sz="1000" dirty="0">
              <a:solidFill>
                <a:srgbClr val="262626"/>
              </a:solidFill>
              <a:latin typeface="微软雅黑" panose="020B0503020204020204" charset="-122"/>
              <a:ea typeface="微软雅黑" panose="020B0503020204020204" charset="-122"/>
              <a:cs typeface="+mn-ea"/>
              <a:sym typeface="+mn-lt"/>
            </a:endParaRPr>
          </a:p>
        </p:txBody>
      </p:sp>
      <p:sp>
        <p:nvSpPr>
          <p:cNvPr id="22" name="矩形 47"/>
          <p:cNvSpPr>
            <a:spLocks noChangeArrowheads="1"/>
          </p:cNvSpPr>
          <p:nvPr/>
        </p:nvSpPr>
        <p:spPr bwMode="auto">
          <a:xfrm>
            <a:off x="4712970" y="4599940"/>
            <a:ext cx="2582545" cy="124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woman.And I've waited longer for you than I've waited for any woman.</a:t>
            </a:r>
            <a:endParaRPr lang="en-US" sz="1000" dirty="0" smtClean="0">
              <a:solidFill>
                <a:srgbClr val="262626"/>
              </a:solidFill>
              <a:latin typeface="微软雅黑" panose="020B0503020204020204" charset="-122"/>
              <a:ea typeface="微软雅黑" panose="020B0503020204020204" charset="-122"/>
              <a:cs typeface="+mn-ea"/>
              <a:sym typeface="+mn-lt"/>
            </a:endParaRPr>
          </a:p>
        </p:txBody>
      </p:sp>
      <p:sp>
        <p:nvSpPr>
          <p:cNvPr id="23" name="矩形 47"/>
          <p:cNvSpPr>
            <a:spLocks noChangeArrowheads="1"/>
          </p:cNvSpPr>
          <p:nvPr/>
        </p:nvSpPr>
        <p:spPr bwMode="auto">
          <a:xfrm>
            <a:off x="7860665" y="4599940"/>
            <a:ext cx="2583815" cy="124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woman.And I've waited longer for you than I've waited for any woman.</a:t>
            </a:r>
            <a:endParaRPr lang="en-US" sz="1000" dirty="0" smtClean="0">
              <a:solidFill>
                <a:srgbClr val="262626"/>
              </a:solidFill>
              <a:latin typeface="微软雅黑" panose="020B0503020204020204" charset="-122"/>
              <a:ea typeface="微软雅黑" panose="020B0503020204020204" charset="-122"/>
              <a:cs typeface="+mn-ea"/>
              <a:sym typeface="+mn-lt"/>
            </a:endParaRPr>
          </a:p>
        </p:txBody>
      </p:sp>
      <p:sp>
        <p:nvSpPr>
          <p:cNvPr id="12" name="矩形 11"/>
          <p:cNvSpPr/>
          <p:nvPr/>
        </p:nvSpPr>
        <p:spPr>
          <a:xfrm>
            <a:off x="1626870" y="2132330"/>
            <a:ext cx="2583180" cy="2391410"/>
          </a:xfrm>
          <a:prstGeom prst="rect">
            <a:avLst/>
          </a:prstGeom>
          <a:blipFill rotWithShape="1">
            <a:blip r:embed="rId1"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sp>
        <p:nvSpPr>
          <p:cNvPr id="13" name="矩形 12"/>
          <p:cNvSpPr/>
          <p:nvPr/>
        </p:nvSpPr>
        <p:spPr>
          <a:xfrm>
            <a:off x="4804410" y="2132330"/>
            <a:ext cx="2583180" cy="2391410"/>
          </a:xfrm>
          <a:prstGeom prst="rect">
            <a:avLst/>
          </a:prstGeom>
          <a:blipFill rotWithShape="1">
            <a:blip r:embed="rId2"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sp>
        <p:nvSpPr>
          <p:cNvPr id="14" name="矩形 13"/>
          <p:cNvSpPr/>
          <p:nvPr/>
        </p:nvSpPr>
        <p:spPr>
          <a:xfrm>
            <a:off x="7966710" y="2132330"/>
            <a:ext cx="2583180" cy="2391410"/>
          </a:xfrm>
          <a:prstGeom prst="rect">
            <a:avLst/>
          </a:prstGeom>
          <a:blipFill rotWithShape="1">
            <a:blip r:embed="rId3"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cxnSp>
        <p:nvCxnSpPr>
          <p:cNvPr id="24" name="直接连接符 23"/>
          <p:cNvCxnSpPr/>
          <p:nvPr/>
        </p:nvCxnSpPr>
        <p:spPr>
          <a:xfrm flipV="1">
            <a:off x="4804410" y="1941195"/>
            <a:ext cx="2550160" cy="1905"/>
          </a:xfrm>
          <a:prstGeom prst="line">
            <a:avLst/>
          </a:prstGeom>
          <a:ln w="12700">
            <a:solidFill>
              <a:srgbClr val="262626"/>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7952105" y="1943100"/>
            <a:ext cx="2550160" cy="1905"/>
          </a:xfrm>
          <a:prstGeom prst="line">
            <a:avLst/>
          </a:prstGeom>
          <a:ln w="12700">
            <a:solidFill>
              <a:srgbClr val="262626"/>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694555" y="1512570"/>
            <a:ext cx="2583815" cy="306705"/>
          </a:xfrm>
          <a:prstGeom prst="rect">
            <a:avLst/>
          </a:prstGeom>
          <a:noFill/>
        </p:spPr>
        <p:txBody>
          <a:bodyPr wrap="square" rtlCol="0">
            <a:spAutoFit/>
          </a:bodyPr>
          <a:lstStyle/>
          <a:p>
            <a:pPr algn="l" fontAlgn="base">
              <a:spcBef>
                <a:spcPts val="1000"/>
              </a:spcBef>
              <a:buFont typeface="Arial" panose="020B0604020202020204" pitchFamily="34" charset="0"/>
            </a:pPr>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cs typeface="Arial" panose="020B0604020202020204" pitchFamily="34" charset="0"/>
              <a:sym typeface="+mn-ea"/>
            </a:endParaRPr>
          </a:p>
        </p:txBody>
      </p:sp>
      <p:sp>
        <p:nvSpPr>
          <p:cNvPr id="27" name="文本框 26"/>
          <p:cNvSpPr txBox="1"/>
          <p:nvPr/>
        </p:nvSpPr>
        <p:spPr>
          <a:xfrm>
            <a:off x="7842250" y="1512570"/>
            <a:ext cx="2583815" cy="306705"/>
          </a:xfrm>
          <a:prstGeom prst="rect">
            <a:avLst/>
          </a:prstGeom>
          <a:noFill/>
        </p:spPr>
        <p:txBody>
          <a:bodyPr wrap="square" rtlCol="0">
            <a:spAutoFit/>
          </a:bodyPr>
          <a:lstStyle/>
          <a:p>
            <a:pPr algn="l" fontAlgn="base">
              <a:spcBef>
                <a:spcPts val="1000"/>
              </a:spcBef>
              <a:buFont typeface="Arial" panose="020B0604020202020204" pitchFamily="34" charset="0"/>
            </a:pPr>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2500"/>
                            </p:stCondLst>
                            <p:childTnLst>
                              <p:par>
                                <p:cTn id="32" presetID="2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edge">
                                      <p:cBhvr>
                                        <p:cTn id="34" dur="500"/>
                                        <p:tgtEl>
                                          <p:spTgt spid="12"/>
                                        </p:tgtEl>
                                      </p:cBhvr>
                                    </p:animEffect>
                                  </p:childTnLst>
                                </p:cTn>
                              </p:par>
                            </p:childTnLst>
                          </p:cTn>
                        </p:par>
                        <p:par>
                          <p:cTn id="35" fill="hold">
                            <p:stCondLst>
                              <p:cond delay="3000"/>
                            </p:stCondLst>
                            <p:childTnLst>
                              <p:par>
                                <p:cTn id="36" presetID="1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ppt_y</p:attrName>
                                        </p:attrNameLst>
                                      </p:cBhvr>
                                      <p:tavLst>
                                        <p:tav tm="0">
                                          <p:val>
                                            <p:strVal val="#ppt_y+#ppt_h*1.125000"/>
                                          </p:val>
                                        </p:tav>
                                        <p:tav tm="100000">
                                          <p:val>
                                            <p:strVal val="#ppt_y"/>
                                          </p:val>
                                        </p:tav>
                                      </p:tavLst>
                                    </p:anim>
                                    <p:animEffect transition="in" filter="wipe(up)">
                                      <p:cBhvr>
                                        <p:cTn id="39" dur="500"/>
                                        <p:tgtEl>
                                          <p:spTgt spid="8"/>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4000"/>
                            </p:stCondLst>
                            <p:childTnLst>
                              <p:par>
                                <p:cTn id="48" presetID="18" presetClass="entr" presetSubtype="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strips(downRight)">
                                      <p:cBhvr>
                                        <p:cTn id="50" dur="500"/>
                                        <p:tgtEl>
                                          <p:spTgt spid="13"/>
                                        </p:tgtEl>
                                      </p:cBhvr>
                                    </p:animEffect>
                                  </p:childTnLst>
                                </p:cTn>
                              </p:par>
                            </p:childTnLst>
                          </p:cTn>
                        </p:par>
                        <p:par>
                          <p:cTn id="51" fill="hold">
                            <p:stCondLst>
                              <p:cond delay="4500"/>
                            </p:stCondLst>
                            <p:childTnLst>
                              <p:par>
                                <p:cTn id="52" presetID="12" presetClass="entr" presetSubtype="4"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par>
                                <p:cTn id="60" presetID="22" presetClass="entr" presetSubtype="8" fill="hold"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childTnLst>
                          </p:cTn>
                        </p:par>
                        <p:par>
                          <p:cTn id="63" fill="hold">
                            <p:stCondLst>
                              <p:cond delay="5500"/>
                            </p:stCondLst>
                            <p:childTnLst>
                              <p:par>
                                <p:cTn id="64" presetID="4" presetClass="entr" presetSubtype="32" fill="hold" grpId="1"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box(out)">
                                      <p:cBhvr>
                                        <p:cTn id="66" dur="500"/>
                                        <p:tgtEl>
                                          <p:spTgt spid="14"/>
                                        </p:tgtEl>
                                      </p:cBhvr>
                                    </p:animEffect>
                                  </p:childTnLst>
                                </p:cTn>
                              </p:par>
                            </p:childTnLst>
                          </p:cTn>
                        </p:par>
                        <p:par>
                          <p:cTn id="67" fill="hold">
                            <p:stCondLst>
                              <p:cond delay="6000"/>
                            </p:stCondLst>
                            <p:childTnLst>
                              <p:par>
                                <p:cTn id="68" presetID="12" presetClass="entr" presetSubtype="4"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p:tgtEl>
                                          <p:spTgt spid="23"/>
                                        </p:tgtEl>
                                        <p:attrNameLst>
                                          <p:attrName>ppt_y</p:attrName>
                                        </p:attrNameLst>
                                      </p:cBhvr>
                                      <p:tavLst>
                                        <p:tav tm="0">
                                          <p:val>
                                            <p:strVal val="#ppt_y+#ppt_h*1.125000"/>
                                          </p:val>
                                        </p:tav>
                                        <p:tav tm="100000">
                                          <p:val>
                                            <p:strVal val="#ppt_y"/>
                                          </p:val>
                                        </p:tav>
                                      </p:tavLst>
                                    </p:anim>
                                    <p:animEffect transition="in" filter="wipe(up)">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9" grpId="0"/>
      <p:bldP spid="8" grpId="0"/>
      <p:bldP spid="22" grpId="0"/>
      <p:bldP spid="23" grpId="0"/>
      <p:bldP spid="12" grpId="0" bldLvl="0" animBg="1"/>
      <p:bldP spid="13" grpId="0" bldLvl="0" animBg="1"/>
      <p:bldP spid="14" grpId="0" animBg="1"/>
      <p:bldP spid="14" grpId="1" bldLvl="0" animBg="1"/>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 行 过 程</a:t>
            </a:r>
            <a:endParaRPr lang="zh-CN" altLang="en-US" b="1">
              <a:solidFill>
                <a:srgbClr val="262626"/>
              </a:solidFill>
              <a:latin typeface="微软雅黑" panose="020B0503020204020204" charset="-122"/>
              <a:ea typeface="微软雅黑" panose="020B0503020204020204" charset="-122"/>
              <a:sym typeface="+mn-ea"/>
            </a:endParaRPr>
          </a:p>
        </p:txBody>
      </p:sp>
      <p:grpSp>
        <p:nvGrpSpPr>
          <p:cNvPr id="7" name="淘宝店chenying0907 6"/>
          <p:cNvGrpSpPr/>
          <p:nvPr/>
        </p:nvGrpSpPr>
        <p:grpSpPr>
          <a:xfrm>
            <a:off x="1469390" y="1600200"/>
            <a:ext cx="2090420" cy="1771680"/>
            <a:chOff x="813628" y="2083468"/>
            <a:chExt cx="2667001" cy="2259264"/>
          </a:xfrm>
        </p:grpSpPr>
        <p:grpSp>
          <p:nvGrpSpPr>
            <p:cNvPr id="8" name="淘宝店chenying0907 7"/>
            <p:cNvGrpSpPr/>
            <p:nvPr/>
          </p:nvGrpSpPr>
          <p:grpSpPr>
            <a:xfrm>
              <a:off x="813628" y="2083468"/>
              <a:ext cx="2667001" cy="2259264"/>
              <a:chOff x="2871178" y="2158978"/>
              <a:chExt cx="3364323" cy="2849977"/>
            </a:xfrm>
          </p:grpSpPr>
          <p:sp>
            <p:nvSpPr>
              <p:cNvPr id="2" name="椭圆 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nvGraphicFramePr>
            <p:xfrm>
              <a:off x="2871178" y="2158978"/>
              <a:ext cx="3364323" cy="2849977"/>
            </p:xfrm>
            <a:graphic>
              <a:graphicData uri="http://schemas.openxmlformats.org/drawingml/2006/chart">
                <c:chart xmlns:c="http://schemas.openxmlformats.org/drawingml/2006/chart" xmlns:r="http://schemas.openxmlformats.org/officeDocument/2006/relationships" r:id="rId1"/>
              </a:graphicData>
            </a:graphic>
          </p:graphicFrame>
        </p:grpSp>
        <p:sp>
          <p:nvSpPr>
            <p:cNvPr id="3" name="椭圆 2"/>
            <p:cNvSpPr/>
            <p:nvPr/>
          </p:nvSpPr>
          <p:spPr>
            <a:xfrm>
              <a:off x="1433391" y="2499360"/>
              <a:ext cx="1427480" cy="1427480"/>
            </a:xfrm>
            <a:prstGeom prst="ellipse">
              <a:avLst/>
            </a:prstGeom>
            <a:solidFill>
              <a:srgbClr val="262626"/>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a:latin typeface="微软雅黑" panose="020B0503020204020204" charset="-122"/>
                  <a:ea typeface="微软雅黑" panose="020B0503020204020204" charset="-122"/>
                </a:rPr>
                <a:t>80%</a:t>
              </a:r>
              <a:endParaRPr lang="en-US" altLang="zh-CN" sz="2000" b="1">
                <a:latin typeface="微软雅黑" panose="020B0503020204020204" charset="-122"/>
                <a:ea typeface="微软雅黑" panose="020B0503020204020204" charset="-122"/>
              </a:endParaRPr>
            </a:p>
          </p:txBody>
        </p:sp>
      </p:grpSp>
      <p:sp>
        <p:nvSpPr>
          <p:cNvPr id="15" name="圆角淘宝店chenying0907 14"/>
          <p:cNvSpPr/>
          <p:nvPr/>
        </p:nvSpPr>
        <p:spPr>
          <a:xfrm>
            <a:off x="1684020" y="3660140"/>
            <a:ext cx="1661160" cy="401955"/>
          </a:xfrm>
          <a:prstGeom prst="roundRect">
            <a:avLst>
              <a:gd name="adj" fmla="val 5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charset="-122"/>
                <a:ea typeface="微软雅黑" panose="020B0503020204020204" charset="-122"/>
              </a:rPr>
              <a:t>输入标题</a:t>
            </a:r>
            <a:endParaRPr lang="zh-CN" altLang="en-US" sz="1600" b="1">
              <a:solidFill>
                <a:schemeClr val="bg1"/>
              </a:solidFill>
              <a:latin typeface="微软雅黑" panose="020B0503020204020204" charset="-122"/>
              <a:ea typeface="微软雅黑" panose="020B0503020204020204" charset="-122"/>
            </a:endParaRPr>
          </a:p>
        </p:txBody>
      </p:sp>
      <p:grpSp>
        <p:nvGrpSpPr>
          <p:cNvPr id="17" name="淘宝店chenying0907 16"/>
          <p:cNvGrpSpPr/>
          <p:nvPr/>
        </p:nvGrpSpPr>
        <p:grpSpPr>
          <a:xfrm>
            <a:off x="3910330" y="1600200"/>
            <a:ext cx="2096135" cy="1775918"/>
            <a:chOff x="3403643" y="1349939"/>
            <a:chExt cx="2674620" cy="2265717"/>
          </a:xfrm>
        </p:grpSpPr>
        <p:grpSp>
          <p:nvGrpSpPr>
            <p:cNvPr id="18" name="淘宝店chenying0907 17"/>
            <p:cNvGrpSpPr/>
            <p:nvPr/>
          </p:nvGrpSpPr>
          <p:grpSpPr>
            <a:xfrm>
              <a:off x="3403643" y="1349939"/>
              <a:ext cx="2674620" cy="2265717"/>
              <a:chOff x="2878307" y="2165017"/>
              <a:chExt cx="3373932" cy="2858117"/>
            </a:xfrm>
          </p:grpSpPr>
          <p:sp>
            <p:nvSpPr>
              <p:cNvPr id="22" name="椭圆 2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图表 22"/>
              <p:cNvGraphicFramePr/>
              <p:nvPr/>
            </p:nvGraphicFramePr>
            <p:xfrm>
              <a:off x="2878307" y="2165017"/>
              <a:ext cx="3373932" cy="2858117"/>
            </p:xfrm>
            <a:graphic>
              <a:graphicData uri="http://schemas.openxmlformats.org/drawingml/2006/chart">
                <c:chart xmlns:c="http://schemas.openxmlformats.org/drawingml/2006/chart" xmlns:r="http://schemas.openxmlformats.org/officeDocument/2006/relationships" r:id="rId2"/>
              </a:graphicData>
            </a:graphic>
          </p:graphicFrame>
        </p:grpSp>
        <p:sp>
          <p:nvSpPr>
            <p:cNvPr id="4" name="椭圆 3"/>
            <p:cNvSpPr/>
            <p:nvPr/>
          </p:nvSpPr>
          <p:spPr>
            <a:xfrm>
              <a:off x="4027213" y="1761044"/>
              <a:ext cx="1427480" cy="1427480"/>
            </a:xfrm>
            <a:prstGeom prst="ellipse">
              <a:avLst/>
            </a:prstGeom>
            <a:solidFill>
              <a:srgbClr val="262626"/>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a:latin typeface="微软雅黑" panose="020B0503020204020204" charset="-122"/>
                  <a:ea typeface="微软雅黑" panose="020B0503020204020204" charset="-122"/>
                </a:rPr>
                <a:t>60%</a:t>
              </a:r>
              <a:endParaRPr lang="en-US" altLang="zh-CN" sz="2000" b="1">
                <a:latin typeface="微软雅黑" panose="020B0503020204020204" charset="-122"/>
                <a:ea typeface="微软雅黑" panose="020B0503020204020204" charset="-122"/>
              </a:endParaRPr>
            </a:p>
          </p:txBody>
        </p:sp>
      </p:grpSp>
      <p:sp>
        <p:nvSpPr>
          <p:cNvPr id="25" name="圆角淘宝店chenying0907 24"/>
          <p:cNvSpPr/>
          <p:nvPr/>
        </p:nvSpPr>
        <p:spPr>
          <a:xfrm>
            <a:off x="4119880" y="3660140"/>
            <a:ext cx="1661160" cy="401955"/>
          </a:xfrm>
          <a:prstGeom prst="roundRect">
            <a:avLst>
              <a:gd name="adj" fmla="val 5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charset="-122"/>
                <a:ea typeface="微软雅黑" panose="020B0503020204020204" charset="-122"/>
                <a:sym typeface="+mn-ea"/>
              </a:rPr>
              <a:t>输入标题</a:t>
            </a:r>
            <a:endParaRPr lang="zh-CN" altLang="en-US">
              <a:solidFill>
                <a:schemeClr val="accent2"/>
              </a:solidFill>
            </a:endParaRPr>
          </a:p>
        </p:txBody>
      </p:sp>
      <p:grpSp>
        <p:nvGrpSpPr>
          <p:cNvPr id="27" name="淘宝店chenying0907 26"/>
          <p:cNvGrpSpPr/>
          <p:nvPr/>
        </p:nvGrpSpPr>
        <p:grpSpPr>
          <a:xfrm>
            <a:off x="6365875" y="1602740"/>
            <a:ext cx="2080260" cy="1761996"/>
            <a:chOff x="6058427" y="1349939"/>
            <a:chExt cx="2653728" cy="2248018"/>
          </a:xfrm>
        </p:grpSpPr>
        <p:grpSp>
          <p:nvGrpSpPr>
            <p:cNvPr id="28" name="淘宝店chenying0907 27"/>
            <p:cNvGrpSpPr/>
            <p:nvPr/>
          </p:nvGrpSpPr>
          <p:grpSpPr>
            <a:xfrm>
              <a:off x="6058427" y="1349939"/>
              <a:ext cx="2653728" cy="2248018"/>
              <a:chOff x="2919243" y="2165997"/>
              <a:chExt cx="3347579" cy="2835791"/>
            </a:xfrm>
          </p:grpSpPr>
          <p:sp>
            <p:nvSpPr>
              <p:cNvPr id="32" name="椭圆 3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3" name="图表 32"/>
              <p:cNvGraphicFramePr/>
              <p:nvPr/>
            </p:nvGraphicFramePr>
            <p:xfrm>
              <a:off x="2919243" y="2165997"/>
              <a:ext cx="3347579" cy="2835791"/>
            </p:xfrm>
            <a:graphic>
              <a:graphicData uri="http://schemas.openxmlformats.org/drawingml/2006/chart">
                <c:chart xmlns:c="http://schemas.openxmlformats.org/drawingml/2006/chart" xmlns:r="http://schemas.openxmlformats.org/officeDocument/2006/relationships" r:id="rId3"/>
              </a:graphicData>
            </a:graphic>
          </p:graphicFrame>
        </p:grpSp>
        <p:sp>
          <p:nvSpPr>
            <p:cNvPr id="30" name="椭圆 29"/>
            <p:cNvSpPr/>
            <p:nvPr/>
          </p:nvSpPr>
          <p:spPr>
            <a:xfrm>
              <a:off x="6671551" y="1760267"/>
              <a:ext cx="1427480" cy="1427480"/>
            </a:xfrm>
            <a:prstGeom prst="ellipse">
              <a:avLst/>
            </a:prstGeom>
            <a:solidFill>
              <a:srgbClr val="262626"/>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a:latin typeface="微软雅黑" panose="020B0503020204020204" charset="-122"/>
                  <a:ea typeface="微软雅黑" panose="020B0503020204020204" charset="-122"/>
                </a:rPr>
                <a:t>50%</a:t>
              </a:r>
              <a:endParaRPr lang="en-US" altLang="zh-CN" sz="2000" b="1">
                <a:latin typeface="微软雅黑" panose="020B0503020204020204" charset="-122"/>
                <a:ea typeface="微软雅黑" panose="020B0503020204020204" charset="-122"/>
              </a:endParaRPr>
            </a:p>
          </p:txBody>
        </p:sp>
      </p:grpSp>
      <p:sp>
        <p:nvSpPr>
          <p:cNvPr id="35" name="圆角淘宝店chenying0907 34"/>
          <p:cNvSpPr/>
          <p:nvPr/>
        </p:nvSpPr>
        <p:spPr>
          <a:xfrm>
            <a:off x="6574790" y="3660140"/>
            <a:ext cx="1661160" cy="401955"/>
          </a:xfrm>
          <a:prstGeom prst="roundRect">
            <a:avLst>
              <a:gd name="adj" fmla="val 5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charset="-122"/>
                <a:ea typeface="微软雅黑" panose="020B0503020204020204" charset="-122"/>
                <a:sym typeface="+mn-ea"/>
              </a:rPr>
              <a:t>输入标题</a:t>
            </a:r>
            <a:endParaRPr lang="zh-CN" altLang="en-US">
              <a:solidFill>
                <a:schemeClr val="accent2"/>
              </a:solidFill>
            </a:endParaRPr>
          </a:p>
        </p:txBody>
      </p:sp>
      <p:grpSp>
        <p:nvGrpSpPr>
          <p:cNvPr id="37" name="淘宝店chenying0907 36"/>
          <p:cNvGrpSpPr/>
          <p:nvPr/>
        </p:nvGrpSpPr>
        <p:grpSpPr>
          <a:xfrm>
            <a:off x="8682355" y="1606550"/>
            <a:ext cx="2070100" cy="1754239"/>
            <a:chOff x="8692320" y="1349939"/>
            <a:chExt cx="2642430" cy="2238447"/>
          </a:xfrm>
        </p:grpSpPr>
        <p:grpSp>
          <p:nvGrpSpPr>
            <p:cNvPr id="38" name="淘宝店chenying0907 37"/>
            <p:cNvGrpSpPr/>
            <p:nvPr/>
          </p:nvGrpSpPr>
          <p:grpSpPr>
            <a:xfrm>
              <a:off x="8692320" y="1349939"/>
              <a:ext cx="2642430" cy="2238447"/>
              <a:chOff x="2919242" y="2174156"/>
              <a:chExt cx="3333328" cy="2823718"/>
            </a:xfrm>
          </p:grpSpPr>
          <p:sp>
            <p:nvSpPr>
              <p:cNvPr id="42" name="椭圆 4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nvGraphicFramePr>
            <p:xfrm>
              <a:off x="2919242" y="2174156"/>
              <a:ext cx="3333328" cy="2823718"/>
            </p:xfrm>
            <a:graphic>
              <a:graphicData uri="http://schemas.openxmlformats.org/drawingml/2006/chart">
                <c:chart xmlns:c="http://schemas.openxmlformats.org/drawingml/2006/chart" xmlns:r="http://schemas.openxmlformats.org/officeDocument/2006/relationships" r:id="rId4"/>
              </a:graphicData>
            </a:graphic>
          </p:graphicFrame>
        </p:grpSp>
        <p:sp>
          <p:nvSpPr>
            <p:cNvPr id="40" name="椭圆 39"/>
            <p:cNvSpPr/>
            <p:nvPr/>
          </p:nvSpPr>
          <p:spPr>
            <a:xfrm>
              <a:off x="9299795" y="1753799"/>
              <a:ext cx="1427480" cy="1427480"/>
            </a:xfrm>
            <a:prstGeom prst="ellipse">
              <a:avLst/>
            </a:prstGeom>
            <a:solidFill>
              <a:srgbClr val="262626"/>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a:latin typeface="微软雅黑" panose="020B0503020204020204" charset="-122"/>
                  <a:ea typeface="微软雅黑" panose="020B0503020204020204" charset="-122"/>
                </a:rPr>
                <a:t>42%</a:t>
              </a:r>
              <a:endParaRPr lang="en-US" altLang="zh-CN" sz="2000" b="1">
                <a:latin typeface="微软雅黑" panose="020B0503020204020204" charset="-122"/>
                <a:ea typeface="微软雅黑" panose="020B0503020204020204" charset="-122"/>
              </a:endParaRPr>
            </a:p>
          </p:txBody>
        </p:sp>
      </p:grpSp>
      <p:sp>
        <p:nvSpPr>
          <p:cNvPr id="45" name="圆角淘宝店chenying0907 44"/>
          <p:cNvSpPr/>
          <p:nvPr/>
        </p:nvSpPr>
        <p:spPr>
          <a:xfrm>
            <a:off x="8886825" y="3660140"/>
            <a:ext cx="1661160" cy="401955"/>
          </a:xfrm>
          <a:prstGeom prst="roundRect">
            <a:avLst>
              <a:gd name="adj" fmla="val 5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charset="-122"/>
                <a:ea typeface="微软雅黑" panose="020B0503020204020204" charset="-122"/>
                <a:sym typeface="+mn-ea"/>
              </a:rPr>
              <a:t>输入标题</a:t>
            </a:r>
            <a:endParaRPr lang="zh-CN" altLang="en-US">
              <a:solidFill>
                <a:schemeClr val="accent2"/>
              </a:solidFill>
            </a:endParaRPr>
          </a:p>
        </p:txBody>
      </p:sp>
      <p:sp>
        <p:nvSpPr>
          <p:cNvPr id="47" name="淘宝店chenying0907 46"/>
          <p:cNvSpPr/>
          <p:nvPr/>
        </p:nvSpPr>
        <p:spPr>
          <a:xfrm>
            <a:off x="1412653" y="4226977"/>
            <a:ext cx="2147130" cy="1014730"/>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6" name="淘宝店chenying0907 46"/>
          <p:cNvSpPr/>
          <p:nvPr/>
        </p:nvSpPr>
        <p:spPr>
          <a:xfrm>
            <a:off x="3885343" y="4226977"/>
            <a:ext cx="2147130" cy="1014730"/>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51" name="淘宝店chenying0907 46"/>
          <p:cNvSpPr/>
          <p:nvPr/>
        </p:nvSpPr>
        <p:spPr>
          <a:xfrm>
            <a:off x="6331998" y="4226977"/>
            <a:ext cx="2147130" cy="1014730"/>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52" name="淘宝店chenying0907 46"/>
          <p:cNvSpPr/>
          <p:nvPr/>
        </p:nvSpPr>
        <p:spPr>
          <a:xfrm>
            <a:off x="8643398" y="4226977"/>
            <a:ext cx="2147130" cy="1014730"/>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29"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ppt_x</p:attrName>
                                        </p:attrNameLst>
                                      </p:cBhvr>
                                      <p:tavLst>
                                        <p:tav tm="0">
                                          <p:val>
                                            <p:strVal val="#ppt_x-.2"/>
                                          </p:val>
                                        </p:tav>
                                        <p:tav tm="100000">
                                          <p:val>
                                            <p:strVal val="#ppt_x"/>
                                          </p:val>
                                        </p:tav>
                                      </p:tavLst>
                                    </p:anim>
                                    <p:anim calcmode="lin" valueType="num">
                                      <p:cBhvr>
                                        <p:cTn id="33"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4" dur="500"/>
                                        <p:tgtEl>
                                          <p:spTgt spid="15"/>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up)">
                                      <p:cBhvr>
                                        <p:cTn id="38" dur="500"/>
                                        <p:tgtEl>
                                          <p:spTgt spid="47"/>
                                        </p:tgtEl>
                                      </p:cBhvr>
                                    </p:animEffect>
                                  </p:childTnLst>
                                </p:cTn>
                              </p:par>
                            </p:childTnLst>
                          </p:cTn>
                        </p:par>
                        <p:par>
                          <p:cTn id="39" fill="hold">
                            <p:stCondLst>
                              <p:cond delay="3000"/>
                            </p:stCondLst>
                            <p:childTnLst>
                              <p:par>
                                <p:cTn id="40" presetID="42" presetClass="entr" presetSubtype="0" fill="hold" nodeType="afterEffect">
                                  <p:stCondLst>
                                    <p:cond delay="1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par>
                                <p:cTn id="45" presetID="29"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ppt_x</p:attrName>
                                        </p:attrNameLst>
                                      </p:cBhvr>
                                      <p:tavLst>
                                        <p:tav tm="0">
                                          <p:val>
                                            <p:strVal val="#ppt_x-.2"/>
                                          </p:val>
                                        </p:tav>
                                        <p:tav tm="100000">
                                          <p:val>
                                            <p:strVal val="#ppt_x"/>
                                          </p:val>
                                        </p:tav>
                                      </p:tavLst>
                                    </p:anim>
                                    <p:anim calcmode="lin" valueType="num">
                                      <p:cBhvr>
                                        <p:cTn id="48" dur="5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49" dur="500"/>
                                        <p:tgtEl>
                                          <p:spTgt spid="25"/>
                                        </p:tgtEl>
                                      </p:cBhvr>
                                    </p:animEffect>
                                  </p:childTnLst>
                                </p:cTn>
                              </p:par>
                            </p:childTnLst>
                          </p:cTn>
                        </p:par>
                        <p:par>
                          <p:cTn id="50" fill="hold">
                            <p:stCondLst>
                              <p:cond delay="3600"/>
                            </p:stCondLst>
                            <p:childTnLst>
                              <p:par>
                                <p:cTn id="51" presetID="22" presetClass="entr" presetSubtype="1"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up)">
                                      <p:cBhvr>
                                        <p:cTn id="53" dur="500"/>
                                        <p:tgtEl>
                                          <p:spTgt spid="6"/>
                                        </p:tgtEl>
                                      </p:cBhvr>
                                    </p:animEffect>
                                  </p:childTnLst>
                                </p:cTn>
                              </p:par>
                            </p:childTnLst>
                          </p:cTn>
                        </p:par>
                        <p:par>
                          <p:cTn id="54" fill="hold">
                            <p:stCondLst>
                              <p:cond delay="4100"/>
                            </p:stCondLst>
                            <p:childTnLst>
                              <p:par>
                                <p:cTn id="55" presetID="42" presetClass="entr" presetSubtype="0" fill="hold" nodeType="afterEffect">
                                  <p:stCondLst>
                                    <p:cond delay="2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anim calcmode="lin" valueType="num">
                                      <p:cBhvr>
                                        <p:cTn id="58" dur="500" fill="hold"/>
                                        <p:tgtEl>
                                          <p:spTgt spid="27"/>
                                        </p:tgtEl>
                                        <p:attrNameLst>
                                          <p:attrName>ppt_x</p:attrName>
                                        </p:attrNameLst>
                                      </p:cBhvr>
                                      <p:tavLst>
                                        <p:tav tm="0">
                                          <p:val>
                                            <p:strVal val="#ppt_x"/>
                                          </p:val>
                                        </p:tav>
                                        <p:tav tm="100000">
                                          <p:val>
                                            <p:strVal val="#ppt_x"/>
                                          </p:val>
                                        </p:tav>
                                      </p:tavLst>
                                    </p:anim>
                                    <p:anim calcmode="lin" valueType="num">
                                      <p:cBhvr>
                                        <p:cTn id="59" dur="500" fill="hold"/>
                                        <p:tgtEl>
                                          <p:spTgt spid="27"/>
                                        </p:tgtEl>
                                        <p:attrNameLst>
                                          <p:attrName>ppt_y</p:attrName>
                                        </p:attrNameLst>
                                      </p:cBhvr>
                                      <p:tavLst>
                                        <p:tav tm="0">
                                          <p:val>
                                            <p:strVal val="#ppt_y+.1"/>
                                          </p:val>
                                        </p:tav>
                                        <p:tav tm="100000">
                                          <p:val>
                                            <p:strVal val="#ppt_y"/>
                                          </p:val>
                                        </p:tav>
                                      </p:tavLst>
                                    </p:anim>
                                  </p:childTnLst>
                                </p:cTn>
                              </p:par>
                              <p:par>
                                <p:cTn id="60" presetID="29"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ppt_x</p:attrName>
                                        </p:attrNameLst>
                                      </p:cBhvr>
                                      <p:tavLst>
                                        <p:tav tm="0">
                                          <p:val>
                                            <p:strVal val="#ppt_x-.2"/>
                                          </p:val>
                                        </p:tav>
                                        <p:tav tm="100000">
                                          <p:val>
                                            <p:strVal val="#ppt_x"/>
                                          </p:val>
                                        </p:tav>
                                      </p:tavLst>
                                    </p:anim>
                                    <p:anim calcmode="lin" valueType="num">
                                      <p:cBhvr>
                                        <p:cTn id="63" dur="5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64" dur="500"/>
                                        <p:tgtEl>
                                          <p:spTgt spid="35"/>
                                        </p:tgtEl>
                                      </p:cBhvr>
                                    </p:animEffect>
                                  </p:childTnLst>
                                </p:cTn>
                              </p:par>
                            </p:childTnLst>
                          </p:cTn>
                        </p:par>
                        <p:par>
                          <p:cTn id="65" fill="hold">
                            <p:stCondLst>
                              <p:cond delay="4800"/>
                            </p:stCondLst>
                            <p:childTnLst>
                              <p:par>
                                <p:cTn id="66" presetID="22" presetClass="entr" presetSubtype="1" fill="hold" grpId="0"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wipe(up)">
                                      <p:cBhvr>
                                        <p:cTn id="68" dur="500"/>
                                        <p:tgtEl>
                                          <p:spTgt spid="51"/>
                                        </p:tgtEl>
                                      </p:cBhvr>
                                    </p:animEffect>
                                  </p:childTnLst>
                                </p:cTn>
                              </p:par>
                            </p:childTnLst>
                          </p:cTn>
                        </p:par>
                        <p:par>
                          <p:cTn id="69" fill="hold">
                            <p:stCondLst>
                              <p:cond delay="5300"/>
                            </p:stCondLst>
                            <p:childTnLst>
                              <p:par>
                                <p:cTn id="70" presetID="42" presetClass="entr" presetSubtype="0" fill="hold" nodeType="afterEffect">
                                  <p:stCondLst>
                                    <p:cond delay="30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anim calcmode="lin" valueType="num">
                                      <p:cBhvr>
                                        <p:cTn id="73" dur="500" fill="hold"/>
                                        <p:tgtEl>
                                          <p:spTgt spid="37"/>
                                        </p:tgtEl>
                                        <p:attrNameLst>
                                          <p:attrName>ppt_x</p:attrName>
                                        </p:attrNameLst>
                                      </p:cBhvr>
                                      <p:tavLst>
                                        <p:tav tm="0">
                                          <p:val>
                                            <p:strVal val="#ppt_x"/>
                                          </p:val>
                                        </p:tav>
                                        <p:tav tm="100000">
                                          <p:val>
                                            <p:strVal val="#ppt_x"/>
                                          </p:val>
                                        </p:tav>
                                      </p:tavLst>
                                    </p:anim>
                                    <p:anim calcmode="lin" valueType="num">
                                      <p:cBhvr>
                                        <p:cTn id="74" dur="500" fill="hold"/>
                                        <p:tgtEl>
                                          <p:spTgt spid="37"/>
                                        </p:tgtEl>
                                        <p:attrNameLst>
                                          <p:attrName>ppt_y</p:attrName>
                                        </p:attrNameLst>
                                      </p:cBhvr>
                                      <p:tavLst>
                                        <p:tav tm="0">
                                          <p:val>
                                            <p:strVal val="#ppt_y+.1"/>
                                          </p:val>
                                        </p:tav>
                                        <p:tav tm="100000">
                                          <p:val>
                                            <p:strVal val="#ppt_y"/>
                                          </p:val>
                                        </p:tav>
                                      </p:tavLst>
                                    </p:anim>
                                  </p:childTnLst>
                                </p:cTn>
                              </p:par>
                              <p:par>
                                <p:cTn id="75" presetID="29"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p:cTn id="77" dur="500" fill="hold"/>
                                        <p:tgtEl>
                                          <p:spTgt spid="45"/>
                                        </p:tgtEl>
                                        <p:attrNameLst>
                                          <p:attrName>ppt_x</p:attrName>
                                        </p:attrNameLst>
                                      </p:cBhvr>
                                      <p:tavLst>
                                        <p:tav tm="0">
                                          <p:val>
                                            <p:strVal val="#ppt_x-.2"/>
                                          </p:val>
                                        </p:tav>
                                        <p:tav tm="100000">
                                          <p:val>
                                            <p:strVal val="#ppt_x"/>
                                          </p:val>
                                        </p:tav>
                                      </p:tavLst>
                                    </p:anim>
                                    <p:anim calcmode="lin" valueType="num">
                                      <p:cBhvr>
                                        <p:cTn id="78" dur="5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79" dur="500"/>
                                        <p:tgtEl>
                                          <p:spTgt spid="45"/>
                                        </p:tgtEl>
                                      </p:cBhvr>
                                    </p:animEffect>
                                  </p:childTnLst>
                                </p:cTn>
                              </p:par>
                            </p:childTnLst>
                          </p:cTn>
                        </p:par>
                        <p:par>
                          <p:cTn id="80" fill="hold">
                            <p:stCondLst>
                              <p:cond delay="6100"/>
                            </p:stCondLst>
                            <p:childTnLst>
                              <p:par>
                                <p:cTn id="81" presetID="22" presetClass="entr" presetSubtype="1"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wipe(up)">
                                      <p:cBhvr>
                                        <p:cTn id="8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15" grpId="0" bldLvl="0" animBg="1"/>
      <p:bldP spid="25" grpId="0" bldLvl="0" animBg="1"/>
      <p:bldP spid="35" grpId="0" bldLvl="0" animBg="1"/>
      <p:bldP spid="45" grpId="0" bldLvl="0" animBg="1"/>
      <p:bldP spid="47" grpId="0"/>
      <p:bldP spid="6" grpId="0"/>
      <p:bldP spid="51" grpId="0"/>
      <p:bldP spid="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6235" y="374015"/>
            <a:ext cx="11479530" cy="610997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36980" y="3588385"/>
            <a:ext cx="2120265" cy="2120265"/>
          </a:xfrm>
          <a:prstGeom prst="rect">
            <a:avLst/>
          </a:prstGeom>
          <a:noFill/>
          <a:ln w="190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772535" y="2703195"/>
            <a:ext cx="2120265" cy="2120265"/>
          </a:xfrm>
          <a:prstGeom prst="rect">
            <a:avLst/>
          </a:prstGeom>
          <a:noFill/>
          <a:ln w="190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308725" y="3608705"/>
            <a:ext cx="2120265" cy="2120265"/>
          </a:xfrm>
          <a:prstGeom prst="rect">
            <a:avLst/>
          </a:prstGeom>
          <a:noFill/>
          <a:ln w="190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844915" y="2702560"/>
            <a:ext cx="2120265" cy="2120265"/>
          </a:xfrm>
          <a:prstGeom prst="rect">
            <a:avLst/>
          </a:prstGeom>
          <a:noFill/>
          <a:ln w="190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173220" y="1048385"/>
            <a:ext cx="3845560" cy="706755"/>
          </a:xfrm>
          <a:prstGeom prst="rect">
            <a:avLst/>
          </a:prstGeom>
          <a:noFill/>
        </p:spPr>
        <p:txBody>
          <a:bodyPr wrap="square" rtlCol="0">
            <a:spAutoFit/>
          </a:bodyPr>
          <a:lstStyle/>
          <a:p>
            <a:pPr algn="ctr"/>
            <a:r>
              <a:rPr lang="zh-CN" altLang="en-US" sz="4000">
                <a:solidFill>
                  <a:srgbClr val="262626"/>
                </a:solidFill>
                <a:latin typeface="Arial" panose="020B0604020202020204" pitchFamily="34" charset="0"/>
                <a:ea typeface="方正清刻本悦宋简体" panose="02000000000000000000" charset="-122"/>
              </a:rPr>
              <a:t>目 录 </a:t>
            </a:r>
            <a:r>
              <a:rPr lang="en-US" altLang="zh-CN" sz="4000">
                <a:solidFill>
                  <a:srgbClr val="262626"/>
                </a:solidFill>
                <a:latin typeface="Arial" panose="020B0604020202020204" pitchFamily="34" charset="0"/>
                <a:ea typeface="方正清刻本悦宋简体" panose="02000000000000000000" charset="-122"/>
              </a:rPr>
              <a:t>/ </a:t>
            </a:r>
            <a:r>
              <a:rPr lang="en-US" altLang="zh-CN" sz="2800">
                <a:solidFill>
                  <a:srgbClr val="262626"/>
                </a:solidFill>
                <a:latin typeface="Arial" panose="020B0604020202020204" pitchFamily="34" charset="0"/>
                <a:ea typeface="方正清刻本悦宋简体" panose="02000000000000000000" charset="-122"/>
              </a:rPr>
              <a:t>CONTENTS</a:t>
            </a:r>
            <a:endParaRPr lang="en-US" altLang="zh-CN" sz="2800">
              <a:solidFill>
                <a:srgbClr val="262626"/>
              </a:solidFill>
              <a:latin typeface="Arial" panose="020B0604020202020204" pitchFamily="34" charset="0"/>
              <a:ea typeface="方正清刻本悦宋简体" panose="02000000000000000000" charset="-122"/>
            </a:endParaRPr>
          </a:p>
        </p:txBody>
      </p:sp>
      <p:sp>
        <p:nvSpPr>
          <p:cNvPr id="7" name="文本框 6"/>
          <p:cNvSpPr txBox="1"/>
          <p:nvPr/>
        </p:nvSpPr>
        <p:spPr>
          <a:xfrm>
            <a:off x="1590040" y="3754755"/>
            <a:ext cx="1414145" cy="645160"/>
          </a:xfrm>
          <a:prstGeom prst="rect">
            <a:avLst/>
          </a:prstGeom>
          <a:noFill/>
        </p:spPr>
        <p:txBody>
          <a:bodyPr wrap="square" rtlCol="0">
            <a:spAutoFit/>
          </a:bodyPr>
          <a:lstStyle/>
          <a:p>
            <a:pPr algn="ctr"/>
            <a:r>
              <a:rPr lang="en-US" altLang="zh-CN" sz="3600" b="1">
                <a:solidFill>
                  <a:srgbClr val="262626"/>
                </a:solidFill>
                <a:latin typeface="Arial" panose="020B0604020202020204" pitchFamily="34" charset="0"/>
              </a:rPr>
              <a:t>01</a:t>
            </a:r>
            <a:endParaRPr lang="en-US" altLang="zh-CN" sz="3600" b="1">
              <a:solidFill>
                <a:srgbClr val="262626"/>
              </a:solidFill>
              <a:latin typeface="Arial" panose="020B0604020202020204" pitchFamily="34" charset="0"/>
            </a:endParaRPr>
          </a:p>
        </p:txBody>
      </p:sp>
      <p:sp>
        <p:nvSpPr>
          <p:cNvPr id="10" name="文本框 9"/>
          <p:cNvSpPr txBox="1"/>
          <p:nvPr/>
        </p:nvSpPr>
        <p:spPr>
          <a:xfrm>
            <a:off x="1236980" y="4399915"/>
            <a:ext cx="211963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执行力明确目标</a:t>
            </a:r>
            <a:endParaRPr lang="zh-CN" altLang="en-US" b="1">
              <a:solidFill>
                <a:srgbClr val="262626"/>
              </a:solidFill>
              <a:latin typeface="微软雅黑" panose="020B0503020204020204" charset="-122"/>
              <a:ea typeface="微软雅黑" panose="020B0503020204020204" charset="-122"/>
              <a:sym typeface="+mn-ea"/>
            </a:endParaRPr>
          </a:p>
        </p:txBody>
      </p:sp>
      <p:sp>
        <p:nvSpPr>
          <p:cNvPr id="8" name="文本框 7"/>
          <p:cNvSpPr txBox="1"/>
          <p:nvPr/>
        </p:nvSpPr>
        <p:spPr>
          <a:xfrm>
            <a:off x="1236980" y="4812030"/>
            <a:ext cx="2119630" cy="645160"/>
          </a:xfrm>
          <a:prstGeom prst="rect">
            <a:avLst/>
          </a:prstGeom>
          <a:noFill/>
        </p:spPr>
        <p:txBody>
          <a:bodyPr wrap="square" rtlCol="0">
            <a:spAutoFit/>
          </a:bodyPr>
          <a:lstStyle/>
          <a:p>
            <a:pPr algn="ctr" fontAlgn="auto">
              <a:lnSpc>
                <a:spcPct val="150000"/>
              </a:lnSpc>
            </a:pPr>
            <a:r>
              <a:rPr lang="zh-CN" sz="1200" dirty="0">
                <a:solidFill>
                  <a:schemeClr val="tx1"/>
                </a:solidFill>
                <a:latin typeface="微软雅黑" panose="020B0503020204020204" charset="-122"/>
                <a:ea typeface="微软雅黑" panose="020B0503020204020204" charset="-122"/>
                <a:sym typeface="+mn-ea"/>
              </a:rPr>
              <a:t>单击此处输入详细文本单击此处输入详细文本</a:t>
            </a:r>
            <a:endParaRPr lang="zh-CN" sz="1200" dirty="0">
              <a:solidFill>
                <a:schemeClr val="tx1"/>
              </a:solidFill>
              <a:latin typeface="微软雅黑" panose="020B0503020204020204" charset="-122"/>
              <a:ea typeface="微软雅黑" panose="020B0503020204020204" charset="-122"/>
              <a:sym typeface="+mn-ea"/>
            </a:endParaRPr>
          </a:p>
        </p:txBody>
      </p:sp>
      <p:sp>
        <p:nvSpPr>
          <p:cNvPr id="9" name="文本框 8"/>
          <p:cNvSpPr txBox="1"/>
          <p:nvPr/>
        </p:nvSpPr>
        <p:spPr>
          <a:xfrm>
            <a:off x="4125595" y="2849245"/>
            <a:ext cx="1414145" cy="645160"/>
          </a:xfrm>
          <a:prstGeom prst="rect">
            <a:avLst/>
          </a:prstGeom>
          <a:noFill/>
        </p:spPr>
        <p:txBody>
          <a:bodyPr wrap="square" rtlCol="0">
            <a:spAutoFit/>
          </a:bodyPr>
          <a:lstStyle/>
          <a:p>
            <a:pPr algn="ctr"/>
            <a:r>
              <a:rPr lang="en-US" altLang="zh-CN" sz="3600" b="1">
                <a:solidFill>
                  <a:srgbClr val="262626"/>
                </a:solidFill>
                <a:latin typeface="Arial" panose="020B0604020202020204" pitchFamily="34" charset="0"/>
              </a:rPr>
              <a:t>02</a:t>
            </a:r>
            <a:endParaRPr lang="en-US" altLang="zh-CN" sz="3600" b="1">
              <a:solidFill>
                <a:srgbClr val="262626"/>
              </a:solidFill>
              <a:latin typeface="Arial" panose="020B0604020202020204" pitchFamily="34" charset="0"/>
            </a:endParaRPr>
          </a:p>
        </p:txBody>
      </p:sp>
      <p:sp>
        <p:nvSpPr>
          <p:cNvPr id="11" name="文本框 10"/>
          <p:cNvSpPr txBox="1"/>
          <p:nvPr/>
        </p:nvSpPr>
        <p:spPr>
          <a:xfrm>
            <a:off x="3772535" y="3494405"/>
            <a:ext cx="211963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考核标准</a:t>
            </a:r>
            <a:endParaRPr lang="zh-CN" altLang="en-US" b="1">
              <a:solidFill>
                <a:srgbClr val="262626"/>
              </a:solidFill>
              <a:latin typeface="微软雅黑" panose="020B0503020204020204" charset="-122"/>
              <a:ea typeface="微软雅黑" panose="020B0503020204020204" charset="-122"/>
              <a:sym typeface="+mn-ea"/>
            </a:endParaRPr>
          </a:p>
        </p:txBody>
      </p:sp>
      <p:sp>
        <p:nvSpPr>
          <p:cNvPr id="12" name="文本框 11"/>
          <p:cNvSpPr txBox="1"/>
          <p:nvPr/>
        </p:nvSpPr>
        <p:spPr>
          <a:xfrm>
            <a:off x="3772535" y="3906520"/>
            <a:ext cx="2119630" cy="645160"/>
          </a:xfrm>
          <a:prstGeom prst="rect">
            <a:avLst/>
          </a:prstGeom>
          <a:noFill/>
        </p:spPr>
        <p:txBody>
          <a:bodyPr wrap="square" rtlCol="0">
            <a:spAutoFit/>
          </a:bodyPr>
          <a:lstStyle/>
          <a:p>
            <a:pPr algn="ctr" fontAlgn="auto">
              <a:lnSpc>
                <a:spcPct val="150000"/>
              </a:lnSpc>
            </a:pPr>
            <a:r>
              <a:rPr lang="zh-CN" sz="1200" dirty="0">
                <a:solidFill>
                  <a:schemeClr val="tx1"/>
                </a:solidFill>
                <a:latin typeface="微软雅黑" panose="020B0503020204020204" charset="-122"/>
                <a:ea typeface="微软雅黑" panose="020B0503020204020204" charset="-122"/>
                <a:sym typeface="+mn-ea"/>
              </a:rPr>
              <a:t>单击此处输入详细文本单击此处输入详细文本</a:t>
            </a:r>
            <a:endParaRPr lang="zh-CN" sz="1200" dirty="0">
              <a:solidFill>
                <a:schemeClr val="tx1"/>
              </a:solidFill>
              <a:latin typeface="微软雅黑" panose="020B0503020204020204" charset="-122"/>
              <a:ea typeface="微软雅黑" panose="020B0503020204020204" charset="-122"/>
              <a:sym typeface="+mn-ea"/>
            </a:endParaRPr>
          </a:p>
        </p:txBody>
      </p:sp>
      <p:sp>
        <p:nvSpPr>
          <p:cNvPr id="13" name="文本框 12"/>
          <p:cNvSpPr txBox="1"/>
          <p:nvPr/>
        </p:nvSpPr>
        <p:spPr>
          <a:xfrm>
            <a:off x="6661785" y="3754755"/>
            <a:ext cx="1414145" cy="645160"/>
          </a:xfrm>
          <a:prstGeom prst="rect">
            <a:avLst/>
          </a:prstGeom>
          <a:noFill/>
        </p:spPr>
        <p:txBody>
          <a:bodyPr wrap="square" rtlCol="0">
            <a:spAutoFit/>
          </a:bodyPr>
          <a:lstStyle/>
          <a:p>
            <a:pPr algn="ctr"/>
            <a:r>
              <a:rPr lang="en-US" altLang="zh-CN" sz="3600" b="1">
                <a:solidFill>
                  <a:srgbClr val="262626"/>
                </a:solidFill>
                <a:latin typeface="Arial" panose="020B0604020202020204" pitchFamily="34" charset="0"/>
              </a:rPr>
              <a:t>03</a:t>
            </a:r>
            <a:endParaRPr lang="en-US" altLang="zh-CN" sz="3600" b="1">
              <a:solidFill>
                <a:srgbClr val="262626"/>
              </a:solidFill>
              <a:latin typeface="Arial" panose="020B0604020202020204" pitchFamily="34" charset="0"/>
            </a:endParaRPr>
          </a:p>
        </p:txBody>
      </p:sp>
      <p:sp>
        <p:nvSpPr>
          <p:cNvPr id="14" name="文本框 13"/>
          <p:cNvSpPr txBox="1"/>
          <p:nvPr/>
        </p:nvSpPr>
        <p:spPr>
          <a:xfrm>
            <a:off x="6308725" y="4399915"/>
            <a:ext cx="211963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执行过程</a:t>
            </a:r>
            <a:endParaRPr lang="zh-CN" altLang="en-US" b="1">
              <a:solidFill>
                <a:srgbClr val="262626"/>
              </a:solidFill>
              <a:latin typeface="微软雅黑" panose="020B0503020204020204" charset="-122"/>
              <a:ea typeface="微软雅黑" panose="020B0503020204020204" charset="-122"/>
              <a:sym typeface="+mn-ea"/>
            </a:endParaRPr>
          </a:p>
        </p:txBody>
      </p:sp>
      <p:sp>
        <p:nvSpPr>
          <p:cNvPr id="15" name="文本框 14"/>
          <p:cNvSpPr txBox="1"/>
          <p:nvPr/>
        </p:nvSpPr>
        <p:spPr>
          <a:xfrm>
            <a:off x="6308725" y="4812030"/>
            <a:ext cx="2119630" cy="645160"/>
          </a:xfrm>
          <a:prstGeom prst="rect">
            <a:avLst/>
          </a:prstGeom>
          <a:noFill/>
        </p:spPr>
        <p:txBody>
          <a:bodyPr wrap="square" rtlCol="0">
            <a:spAutoFit/>
          </a:bodyPr>
          <a:lstStyle/>
          <a:p>
            <a:pPr algn="ctr" fontAlgn="auto">
              <a:lnSpc>
                <a:spcPct val="150000"/>
              </a:lnSpc>
            </a:pPr>
            <a:r>
              <a:rPr lang="zh-CN" sz="1200" dirty="0">
                <a:solidFill>
                  <a:schemeClr val="tx1"/>
                </a:solidFill>
                <a:latin typeface="微软雅黑" panose="020B0503020204020204" charset="-122"/>
                <a:ea typeface="微软雅黑" panose="020B0503020204020204" charset="-122"/>
                <a:sym typeface="+mn-ea"/>
              </a:rPr>
              <a:t>单击此处输入详细文本单击此处输入详细文本</a:t>
            </a:r>
            <a:endParaRPr lang="zh-CN" sz="1200" dirty="0">
              <a:solidFill>
                <a:schemeClr val="tx1"/>
              </a:solidFill>
              <a:latin typeface="微软雅黑" panose="020B0503020204020204" charset="-122"/>
              <a:ea typeface="微软雅黑" panose="020B0503020204020204" charset="-122"/>
              <a:sym typeface="+mn-ea"/>
            </a:endParaRPr>
          </a:p>
        </p:txBody>
      </p:sp>
      <p:sp>
        <p:nvSpPr>
          <p:cNvPr id="16" name="文本框 15"/>
          <p:cNvSpPr txBox="1"/>
          <p:nvPr/>
        </p:nvSpPr>
        <p:spPr>
          <a:xfrm>
            <a:off x="9197975" y="2849245"/>
            <a:ext cx="1414145" cy="645160"/>
          </a:xfrm>
          <a:prstGeom prst="rect">
            <a:avLst/>
          </a:prstGeom>
          <a:noFill/>
        </p:spPr>
        <p:txBody>
          <a:bodyPr wrap="square" rtlCol="0">
            <a:spAutoFit/>
          </a:bodyPr>
          <a:lstStyle/>
          <a:p>
            <a:pPr algn="ctr"/>
            <a:r>
              <a:rPr lang="en-US" altLang="zh-CN" sz="3600" b="1">
                <a:solidFill>
                  <a:srgbClr val="262626"/>
                </a:solidFill>
                <a:latin typeface="Arial" panose="020B0604020202020204" pitchFamily="34" charset="0"/>
              </a:rPr>
              <a:t>04</a:t>
            </a:r>
            <a:endParaRPr lang="en-US" altLang="zh-CN" sz="3600" b="1">
              <a:solidFill>
                <a:srgbClr val="262626"/>
              </a:solidFill>
              <a:latin typeface="Arial" panose="020B0604020202020204" pitchFamily="34" charset="0"/>
            </a:endParaRPr>
          </a:p>
        </p:txBody>
      </p:sp>
      <p:sp>
        <p:nvSpPr>
          <p:cNvPr id="17" name="文本框 16"/>
          <p:cNvSpPr txBox="1"/>
          <p:nvPr/>
        </p:nvSpPr>
        <p:spPr>
          <a:xfrm>
            <a:off x="8844915" y="3494405"/>
            <a:ext cx="211963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执行力掌控</a:t>
            </a:r>
            <a:endParaRPr lang="zh-CN" altLang="en-US" b="1">
              <a:solidFill>
                <a:srgbClr val="262626"/>
              </a:solidFill>
              <a:latin typeface="微软雅黑" panose="020B0503020204020204" charset="-122"/>
              <a:ea typeface="微软雅黑" panose="020B0503020204020204" charset="-122"/>
              <a:sym typeface="+mn-ea"/>
            </a:endParaRPr>
          </a:p>
        </p:txBody>
      </p:sp>
      <p:sp>
        <p:nvSpPr>
          <p:cNvPr id="18" name="文本框 17"/>
          <p:cNvSpPr txBox="1"/>
          <p:nvPr/>
        </p:nvSpPr>
        <p:spPr>
          <a:xfrm>
            <a:off x="8844915" y="3906520"/>
            <a:ext cx="2119630" cy="645160"/>
          </a:xfrm>
          <a:prstGeom prst="rect">
            <a:avLst/>
          </a:prstGeom>
          <a:noFill/>
        </p:spPr>
        <p:txBody>
          <a:bodyPr wrap="square" rtlCol="0">
            <a:spAutoFit/>
          </a:bodyPr>
          <a:lstStyle/>
          <a:p>
            <a:pPr algn="ctr" fontAlgn="auto">
              <a:lnSpc>
                <a:spcPct val="150000"/>
              </a:lnSpc>
            </a:pPr>
            <a:r>
              <a:rPr lang="zh-CN" sz="1200" dirty="0">
                <a:solidFill>
                  <a:schemeClr val="tx1"/>
                </a:solidFill>
                <a:latin typeface="微软雅黑" panose="020B0503020204020204" charset="-122"/>
                <a:ea typeface="微软雅黑" panose="020B0503020204020204" charset="-122"/>
                <a:sym typeface="+mn-ea"/>
              </a:rPr>
              <a:t>单击此处输入详细文本单击此处输入详细文本</a:t>
            </a:r>
            <a:endParaRPr lang="zh-CN" sz="12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0"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edge">
                                      <p:cBhvr>
                                        <p:cTn id="15" dur="500"/>
                                        <p:tgtEl>
                                          <p:spTgt spid="2"/>
                                        </p:tgtEl>
                                      </p:cBhvr>
                                    </p:animEffect>
                                  </p:childTnLst>
                                </p:cTn>
                              </p:par>
                            </p:childTnLst>
                          </p:cTn>
                        </p:par>
                        <p:par>
                          <p:cTn id="16" fill="hold">
                            <p:stCondLst>
                              <p:cond delay="1500"/>
                            </p:stCondLst>
                            <p:childTnLst>
                              <p:par>
                                <p:cTn id="17" presetID="53" presetClass="entr" presetSubtype="16" fill="hold" grpId="1"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0" presetClass="entr" presetSubtype="0" fill="hold" grpId="1"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edge">
                                      <p:cBhvr>
                                        <p:cTn id="37" dur="500"/>
                                        <p:tgtEl>
                                          <p:spTgt spid="3"/>
                                        </p:tgtEl>
                                      </p:cBhvr>
                                    </p:animEffect>
                                  </p:childTnLst>
                                </p:cTn>
                              </p:par>
                            </p:childTnLst>
                          </p:cTn>
                        </p:par>
                        <p:par>
                          <p:cTn id="38" fill="hold">
                            <p:stCondLst>
                              <p:cond delay="3500"/>
                            </p:stCondLst>
                            <p:childTnLst>
                              <p:par>
                                <p:cTn id="39" presetID="53" presetClass="entr" presetSubtype="16" fill="hold" grpId="1"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anim calcmode="lin" valueType="num">
                                      <p:cBhvr>
                                        <p:cTn id="48" dur="500" fill="hold"/>
                                        <p:tgtEl>
                                          <p:spTgt spid="11"/>
                                        </p:tgtEl>
                                        <p:attrNameLst>
                                          <p:attrName>ppt_x</p:attrName>
                                        </p:attrNameLst>
                                      </p:cBhvr>
                                      <p:tavLst>
                                        <p:tav tm="0">
                                          <p:val>
                                            <p:strVal val="#ppt_x"/>
                                          </p:val>
                                        </p:tav>
                                        <p:tav tm="100000">
                                          <p:val>
                                            <p:strVal val="#ppt_x"/>
                                          </p:val>
                                        </p:tav>
                                      </p:tavLst>
                                    </p:anim>
                                    <p:anim calcmode="lin" valueType="num">
                                      <p:cBhvr>
                                        <p:cTn id="49" dur="5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0" presetClass="entr" presetSubtype="0" fill="hold" grpId="1"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edge">
                                      <p:cBhvr>
                                        <p:cTn id="59" dur="500"/>
                                        <p:tgtEl>
                                          <p:spTgt spid="4"/>
                                        </p:tgtEl>
                                      </p:cBhvr>
                                    </p:animEffect>
                                  </p:childTnLst>
                                </p:cTn>
                              </p:par>
                            </p:childTnLst>
                          </p:cTn>
                        </p:par>
                        <p:par>
                          <p:cTn id="60" fill="hold">
                            <p:stCondLst>
                              <p:cond delay="5500"/>
                            </p:stCondLst>
                            <p:childTnLst>
                              <p:par>
                                <p:cTn id="61" presetID="53" presetClass="entr" presetSubtype="16" fill="hold" grpId="1"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Effect transition="in" filter="fade">
                                      <p:cBhvr>
                                        <p:cTn id="65" dur="500"/>
                                        <p:tgtEl>
                                          <p:spTgt spid="13"/>
                                        </p:tgtEl>
                                      </p:cBhvr>
                                    </p:animEffect>
                                  </p:childTnLst>
                                </p:cTn>
                              </p:par>
                            </p:childTnLst>
                          </p:cTn>
                        </p:par>
                        <p:par>
                          <p:cTn id="66" fill="hold">
                            <p:stCondLst>
                              <p:cond delay="6000"/>
                            </p:stCondLst>
                            <p:childTnLst>
                              <p:par>
                                <p:cTn id="67" presetID="42"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500"/>
                                        <p:tgtEl>
                                          <p:spTgt spid="14"/>
                                        </p:tgtEl>
                                      </p:cBhvr>
                                    </p:animEffect>
                                    <p:anim calcmode="lin" valueType="num">
                                      <p:cBhvr>
                                        <p:cTn id="70" dur="500" fill="hold"/>
                                        <p:tgtEl>
                                          <p:spTgt spid="14"/>
                                        </p:tgtEl>
                                        <p:attrNameLst>
                                          <p:attrName>ppt_x</p:attrName>
                                        </p:attrNameLst>
                                      </p:cBhvr>
                                      <p:tavLst>
                                        <p:tav tm="0">
                                          <p:val>
                                            <p:strVal val="#ppt_x"/>
                                          </p:val>
                                        </p:tav>
                                        <p:tav tm="100000">
                                          <p:val>
                                            <p:strVal val="#ppt_x"/>
                                          </p:val>
                                        </p:tav>
                                      </p:tavLst>
                                    </p:anim>
                                    <p:anim calcmode="lin" valueType="num">
                                      <p:cBhvr>
                                        <p:cTn id="71" dur="500" fill="hold"/>
                                        <p:tgtEl>
                                          <p:spTgt spid="14"/>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42"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anim calcmode="lin" valueType="num">
                                      <p:cBhvr>
                                        <p:cTn id="76" dur="500" fill="hold"/>
                                        <p:tgtEl>
                                          <p:spTgt spid="15"/>
                                        </p:tgtEl>
                                        <p:attrNameLst>
                                          <p:attrName>ppt_x</p:attrName>
                                        </p:attrNameLst>
                                      </p:cBhvr>
                                      <p:tavLst>
                                        <p:tav tm="0">
                                          <p:val>
                                            <p:strVal val="#ppt_x"/>
                                          </p:val>
                                        </p:tav>
                                        <p:tav tm="100000">
                                          <p:val>
                                            <p:strVal val="#ppt_x"/>
                                          </p:val>
                                        </p:tav>
                                      </p:tavLst>
                                    </p:anim>
                                    <p:anim calcmode="lin" valueType="num">
                                      <p:cBhvr>
                                        <p:cTn id="77" dur="500" fill="hold"/>
                                        <p:tgtEl>
                                          <p:spTgt spid="15"/>
                                        </p:tgtEl>
                                        <p:attrNameLst>
                                          <p:attrName>ppt_y</p:attrName>
                                        </p:attrNameLst>
                                      </p:cBhvr>
                                      <p:tavLst>
                                        <p:tav tm="0">
                                          <p:val>
                                            <p:strVal val="#ppt_y+.1"/>
                                          </p:val>
                                        </p:tav>
                                        <p:tav tm="100000">
                                          <p:val>
                                            <p:strVal val="#ppt_y"/>
                                          </p:val>
                                        </p:tav>
                                      </p:tavLst>
                                    </p:anim>
                                  </p:childTnLst>
                                </p:cTn>
                              </p:par>
                            </p:childTnLst>
                          </p:cTn>
                        </p:par>
                        <p:par>
                          <p:cTn id="78" fill="hold">
                            <p:stCondLst>
                              <p:cond delay="7000"/>
                            </p:stCondLst>
                            <p:childTnLst>
                              <p:par>
                                <p:cTn id="79" presetID="20" presetClass="entr" presetSubtype="0" fill="hold" grpId="1"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edge">
                                      <p:cBhvr>
                                        <p:cTn id="81" dur="500"/>
                                        <p:tgtEl>
                                          <p:spTgt spid="6"/>
                                        </p:tgtEl>
                                      </p:cBhvr>
                                    </p:animEffect>
                                  </p:childTnLst>
                                </p:cTn>
                              </p:par>
                            </p:childTnLst>
                          </p:cTn>
                        </p:par>
                        <p:par>
                          <p:cTn id="82" fill="hold">
                            <p:stCondLst>
                              <p:cond delay="7500"/>
                            </p:stCondLst>
                            <p:childTnLst>
                              <p:par>
                                <p:cTn id="83" presetID="53" presetClass="entr" presetSubtype="16" fill="hold" grpId="1"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500" fill="hold"/>
                                        <p:tgtEl>
                                          <p:spTgt spid="16"/>
                                        </p:tgtEl>
                                        <p:attrNameLst>
                                          <p:attrName>ppt_w</p:attrName>
                                        </p:attrNameLst>
                                      </p:cBhvr>
                                      <p:tavLst>
                                        <p:tav tm="0">
                                          <p:val>
                                            <p:fltVal val="0"/>
                                          </p:val>
                                        </p:tav>
                                        <p:tav tm="100000">
                                          <p:val>
                                            <p:strVal val="#ppt_w"/>
                                          </p:val>
                                        </p:tav>
                                      </p:tavLst>
                                    </p:anim>
                                    <p:anim calcmode="lin" valueType="num">
                                      <p:cBhvr>
                                        <p:cTn id="86" dur="500" fill="hold"/>
                                        <p:tgtEl>
                                          <p:spTgt spid="16"/>
                                        </p:tgtEl>
                                        <p:attrNameLst>
                                          <p:attrName>ppt_h</p:attrName>
                                        </p:attrNameLst>
                                      </p:cBhvr>
                                      <p:tavLst>
                                        <p:tav tm="0">
                                          <p:val>
                                            <p:fltVal val="0"/>
                                          </p:val>
                                        </p:tav>
                                        <p:tav tm="100000">
                                          <p:val>
                                            <p:strVal val="#ppt_h"/>
                                          </p:val>
                                        </p:tav>
                                      </p:tavLst>
                                    </p:anim>
                                    <p:animEffect transition="in" filter="fade">
                                      <p:cBhvr>
                                        <p:cTn id="87" dur="500"/>
                                        <p:tgtEl>
                                          <p:spTgt spid="16"/>
                                        </p:tgtEl>
                                      </p:cBhvr>
                                    </p:animEffect>
                                  </p:childTnLst>
                                </p:cTn>
                              </p:par>
                            </p:childTnLst>
                          </p:cTn>
                        </p:par>
                        <p:par>
                          <p:cTn id="88" fill="hold">
                            <p:stCondLst>
                              <p:cond delay="8000"/>
                            </p:stCondLst>
                            <p:childTnLst>
                              <p:par>
                                <p:cTn id="89" presetID="42" presetClass="entr" presetSubtype="0" fill="hold" grpId="0"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500"/>
                                        <p:tgtEl>
                                          <p:spTgt spid="17"/>
                                        </p:tgtEl>
                                      </p:cBhvr>
                                    </p:animEffect>
                                    <p:anim calcmode="lin" valueType="num">
                                      <p:cBhvr>
                                        <p:cTn id="92" dur="500" fill="hold"/>
                                        <p:tgtEl>
                                          <p:spTgt spid="17"/>
                                        </p:tgtEl>
                                        <p:attrNameLst>
                                          <p:attrName>ppt_x</p:attrName>
                                        </p:attrNameLst>
                                      </p:cBhvr>
                                      <p:tavLst>
                                        <p:tav tm="0">
                                          <p:val>
                                            <p:strVal val="#ppt_x"/>
                                          </p:val>
                                        </p:tav>
                                        <p:tav tm="100000">
                                          <p:val>
                                            <p:strVal val="#ppt_x"/>
                                          </p:val>
                                        </p:tav>
                                      </p:tavLst>
                                    </p:anim>
                                    <p:anim calcmode="lin" valueType="num">
                                      <p:cBhvr>
                                        <p:cTn id="93" dur="500" fill="hold"/>
                                        <p:tgtEl>
                                          <p:spTgt spid="17"/>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2"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500"/>
                                        <p:tgtEl>
                                          <p:spTgt spid="18"/>
                                        </p:tgtEl>
                                      </p:cBhvr>
                                    </p:animEffect>
                                    <p:anim calcmode="lin" valueType="num">
                                      <p:cBhvr>
                                        <p:cTn id="98" dur="500" fill="hold"/>
                                        <p:tgtEl>
                                          <p:spTgt spid="18"/>
                                        </p:tgtEl>
                                        <p:attrNameLst>
                                          <p:attrName>ppt_x</p:attrName>
                                        </p:attrNameLst>
                                      </p:cBhvr>
                                      <p:tavLst>
                                        <p:tav tm="0">
                                          <p:val>
                                            <p:strVal val="#ppt_x"/>
                                          </p:val>
                                        </p:tav>
                                        <p:tav tm="100000">
                                          <p:val>
                                            <p:strVal val="#ppt_x"/>
                                          </p:val>
                                        </p:tav>
                                      </p:tavLst>
                                    </p:anim>
                                    <p:anim calcmode="lin" valueType="num">
                                      <p:cBhvr>
                                        <p:cTn id="9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animBg="1"/>
      <p:bldP spid="2" grpId="1" bldLvl="0" animBg="1"/>
      <p:bldP spid="3" grpId="0" animBg="1"/>
      <p:bldP spid="3" grpId="1" bldLvl="0" animBg="1"/>
      <p:bldP spid="4" grpId="0" animBg="1"/>
      <p:bldP spid="4" grpId="1" bldLvl="0" animBg="1"/>
      <p:bldP spid="6" grpId="0" animBg="1"/>
      <p:bldP spid="6" grpId="1" bldLvl="0" animBg="1"/>
      <p:bldP spid="30" grpId="0"/>
      <p:bldP spid="7" grpId="0"/>
      <p:bldP spid="7" grpId="1"/>
      <p:bldP spid="10" grpId="0"/>
      <p:bldP spid="8" grpId="0"/>
      <p:bldP spid="9" grpId="0"/>
      <p:bldP spid="9" grpId="1"/>
      <p:bldP spid="11" grpId="0"/>
      <p:bldP spid="12" grpId="0"/>
      <p:bldP spid="13" grpId="0"/>
      <p:bldP spid="13" grpId="1"/>
      <p:bldP spid="14" grpId="0"/>
      <p:bldP spid="15" grpId="0"/>
      <p:bldP spid="16" grpId="0"/>
      <p:bldP spid="16" grpId="1"/>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 y="-14605"/>
            <a:ext cx="3503930" cy="688784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202180" y="1359535"/>
            <a:ext cx="5493385" cy="4138930"/>
          </a:xfrm>
          <a:prstGeom prst="rect">
            <a:avLst/>
          </a:prstGeom>
          <a:blipFill rotWithShape="1">
            <a:blip r:embed="rId1"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4965" y="434975"/>
            <a:ext cx="818515" cy="768350"/>
          </a:xfrm>
          <a:prstGeom prst="rect">
            <a:avLst/>
          </a:prstGeom>
          <a:noFill/>
        </p:spPr>
        <p:txBody>
          <a:bodyPr wrap="square" rtlCol="0">
            <a:spAutoFit/>
          </a:bodyPr>
          <a:lstStyle/>
          <a:p>
            <a:pPr algn="l"/>
            <a:r>
              <a:rPr lang="en-US" altLang="zh-CN" sz="4400" b="1">
                <a:solidFill>
                  <a:schemeClr val="bg1"/>
                </a:solidFill>
                <a:latin typeface="Arial" panose="020B0604020202020204" pitchFamily="34" charset="0"/>
              </a:rPr>
              <a:t>04</a:t>
            </a:r>
            <a:endParaRPr lang="en-US" altLang="zh-CN" sz="4400" b="1">
              <a:solidFill>
                <a:schemeClr val="bg1"/>
              </a:solidFill>
              <a:latin typeface="Arial" panose="020B0604020202020204" pitchFamily="34" charset="0"/>
            </a:endParaRPr>
          </a:p>
        </p:txBody>
      </p:sp>
      <p:sp>
        <p:nvSpPr>
          <p:cNvPr id="10" name="文本框 9"/>
          <p:cNvSpPr txBox="1"/>
          <p:nvPr/>
        </p:nvSpPr>
        <p:spPr>
          <a:xfrm>
            <a:off x="8000365" y="2263775"/>
            <a:ext cx="3673475" cy="521970"/>
          </a:xfrm>
          <a:prstGeom prst="rect">
            <a:avLst/>
          </a:prstGeom>
          <a:noFill/>
        </p:spPr>
        <p:txBody>
          <a:bodyPr wrap="square" rtlCol="0">
            <a:spAutoFit/>
          </a:bodyPr>
          <a:lstStyle/>
          <a:p>
            <a:pPr algn="l" fontAlgn="auto">
              <a:lnSpc>
                <a:spcPct val="100000"/>
              </a:lnSpc>
            </a:pPr>
            <a:r>
              <a:rPr lang="zh-CN" altLang="en-US" sz="2800" b="1">
                <a:solidFill>
                  <a:srgbClr val="262626"/>
                </a:solidFill>
                <a:latin typeface="微软雅黑" panose="020B0503020204020204" charset="-122"/>
                <a:ea typeface="微软雅黑" panose="020B0503020204020204" charset="-122"/>
                <a:sym typeface="+mn-ea"/>
              </a:rPr>
              <a:t>执行力掌控</a:t>
            </a:r>
            <a:endParaRPr lang="zh-CN" altLang="en-US" sz="2800" b="1">
              <a:solidFill>
                <a:srgbClr val="262626"/>
              </a:solidFill>
              <a:latin typeface="微软雅黑" panose="020B0503020204020204" charset="-122"/>
              <a:ea typeface="微软雅黑" panose="020B0503020204020204" charset="-122"/>
              <a:sym typeface="+mn-ea"/>
            </a:endParaRPr>
          </a:p>
        </p:txBody>
      </p:sp>
      <p:sp>
        <p:nvSpPr>
          <p:cNvPr id="14" name="文本框 21"/>
          <p:cNvSpPr txBox="1"/>
          <p:nvPr/>
        </p:nvSpPr>
        <p:spPr>
          <a:xfrm>
            <a:off x="8000365" y="3232785"/>
            <a:ext cx="3851910" cy="1381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210000"/>
              </a:lnSpc>
            </a:pPr>
            <a:r>
              <a:rPr lang="zh-CN" altLang="en-US" sz="1000">
                <a:solidFill>
                  <a:srgbClr val="262626"/>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rgbClr val="262626"/>
              </a:solidFill>
              <a:latin typeface="Lora" panose="02000503000000020004" charset="0"/>
              <a:ea typeface="华文细黑" panose="02010600040101010101" charset="-122"/>
              <a:sym typeface="+mn-ea"/>
            </a:endParaRPr>
          </a:p>
        </p:txBody>
      </p:sp>
      <p:sp>
        <p:nvSpPr>
          <p:cNvPr id="4" name="文本框 3"/>
          <p:cNvSpPr txBox="1"/>
          <p:nvPr/>
        </p:nvSpPr>
        <p:spPr>
          <a:xfrm>
            <a:off x="354965" y="5981065"/>
            <a:ext cx="1786255" cy="368300"/>
          </a:xfrm>
          <a:prstGeom prst="rect">
            <a:avLst/>
          </a:prstGeom>
          <a:noFill/>
        </p:spPr>
        <p:txBody>
          <a:bodyPr wrap="square" rtlCol="0">
            <a:spAutoFit/>
          </a:bodyPr>
          <a:lstStyle/>
          <a:p>
            <a:r>
              <a:rPr kumimoji="1" lang="en-US" altLang="zh-CN" b="1">
                <a:solidFill>
                  <a:schemeClr val="bg1"/>
                </a:solidFill>
                <a:latin typeface="Poppins SemiBold" panose="02000000000000000000" charset="0"/>
                <a:ea typeface="Yuanti SC" charset="-122"/>
                <a:cs typeface="Yuanti SC" charset="-122"/>
                <a:sym typeface="+mn-ea"/>
              </a:rPr>
              <a:t>EXECUTION</a:t>
            </a:r>
            <a:endParaRPr kumimoji="1" lang="en-US" altLang="zh-CN" b="1">
              <a:solidFill>
                <a:schemeClr val="bg1"/>
              </a:solidFill>
              <a:latin typeface="Poppins SemiBold" panose="02000000000000000000" charset="0"/>
              <a:ea typeface="Yuanti SC" charset="-122"/>
              <a:cs typeface="Yuanti SC"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500"/>
                                        <p:tgtEl>
                                          <p:spTgt spid="3"/>
                                        </p:tgtEl>
                                      </p:cBhvr>
                                    </p:animEffect>
                                  </p:childTnLst>
                                </p:cTn>
                              </p:par>
                            </p:childTnLst>
                          </p:cTn>
                        </p:par>
                        <p:par>
                          <p:cTn id="12" fill="hold">
                            <p:stCondLst>
                              <p:cond delay="1000"/>
                            </p:stCondLst>
                            <p:childTnLst>
                              <p:par>
                                <p:cTn id="13" presetID="53" presetClass="entr" presetSubtype="16" fill="hold" grpId="1"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000"/>
                            </p:stCondLst>
                            <p:childTnLst>
                              <p:par>
                                <p:cTn id="23" presetID="29"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2"/>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7" dur="500"/>
                                        <p:tgtEl>
                                          <p:spTgt spid="10"/>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7" grpId="0"/>
      <p:bldP spid="7" grpId="1"/>
      <p:bldP spid="10" grpId="0"/>
      <p:bldP spid="14"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执行力掌控</a:t>
            </a:r>
            <a:endParaRPr lang="zh-CN" altLang="en-US" b="1">
              <a:solidFill>
                <a:srgbClr val="262626"/>
              </a:solidFill>
              <a:latin typeface="微软雅黑" panose="020B0503020204020204" charset="-122"/>
              <a:ea typeface="微软雅黑" panose="020B0503020204020204" charset="-122"/>
              <a:sym typeface="+mn-ea"/>
            </a:endParaRPr>
          </a:p>
        </p:txBody>
      </p:sp>
      <p:grpSp>
        <p:nvGrpSpPr>
          <p:cNvPr id="201" name="Group 4"/>
          <p:cNvGrpSpPr/>
          <p:nvPr/>
        </p:nvGrpSpPr>
        <p:grpSpPr>
          <a:xfrm>
            <a:off x="4796155" y="1782445"/>
            <a:ext cx="2610485" cy="3836670"/>
            <a:chOff x="1059008" y="1758749"/>
            <a:chExt cx="2817314" cy="4140000"/>
          </a:xfrm>
          <a:solidFill>
            <a:srgbClr val="262626"/>
          </a:solidFill>
        </p:grpSpPr>
        <p:sp>
          <p:nvSpPr>
            <p:cNvPr id="202" name="Freeform 6"/>
            <p:cNvSpPr/>
            <p:nvPr/>
          </p:nvSpPr>
          <p:spPr bwMode="auto">
            <a:xfrm flipH="1">
              <a:off x="2081153" y="5594890"/>
              <a:ext cx="750039" cy="16136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3" name="Freeform 6"/>
            <p:cNvSpPr/>
            <p:nvPr/>
          </p:nvSpPr>
          <p:spPr>
            <a:xfrm flipH="1">
              <a:off x="1884563" y="5227989"/>
              <a:ext cx="1143215" cy="333268"/>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p>
          </p:txBody>
        </p:sp>
        <p:sp>
          <p:nvSpPr>
            <p:cNvPr id="204" name="Freeform 7"/>
            <p:cNvSpPr/>
            <p:nvPr/>
          </p:nvSpPr>
          <p:spPr>
            <a:xfrm flipH="1">
              <a:off x="2201185" y="5789883"/>
              <a:ext cx="509974" cy="108866"/>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p>
          </p:txBody>
        </p:sp>
        <p:sp>
          <p:nvSpPr>
            <p:cNvPr id="205" name="Freeform 5"/>
            <p:cNvSpPr/>
            <p:nvPr/>
          </p:nvSpPr>
          <p:spPr bwMode="auto">
            <a:xfrm>
              <a:off x="2364430" y="4584054"/>
              <a:ext cx="149191" cy="44091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6" name="Freeform 6"/>
            <p:cNvSpPr/>
            <p:nvPr/>
          </p:nvSpPr>
          <p:spPr bwMode="auto">
            <a:xfrm>
              <a:off x="2407056" y="4505463"/>
              <a:ext cx="117222" cy="13587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7" name="Freeform 7"/>
            <p:cNvSpPr/>
            <p:nvPr/>
          </p:nvSpPr>
          <p:spPr bwMode="auto">
            <a:xfrm>
              <a:off x="2393736" y="4554749"/>
              <a:ext cx="127878" cy="123883"/>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8" name="Freeform 8"/>
            <p:cNvSpPr/>
            <p:nvPr/>
          </p:nvSpPr>
          <p:spPr bwMode="auto">
            <a:xfrm>
              <a:off x="2384412" y="5008982"/>
              <a:ext cx="38631" cy="63939"/>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9" name="Freeform 9"/>
            <p:cNvSpPr/>
            <p:nvPr/>
          </p:nvSpPr>
          <p:spPr bwMode="auto">
            <a:xfrm>
              <a:off x="2518950" y="4582722"/>
              <a:ext cx="147860" cy="44091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0" name="Freeform 10"/>
            <p:cNvSpPr/>
            <p:nvPr/>
          </p:nvSpPr>
          <p:spPr bwMode="auto">
            <a:xfrm>
              <a:off x="2560243" y="4501466"/>
              <a:ext cx="117222" cy="13587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1" name="Freeform 11"/>
            <p:cNvSpPr/>
            <p:nvPr/>
          </p:nvSpPr>
          <p:spPr bwMode="auto">
            <a:xfrm>
              <a:off x="2548254" y="4553416"/>
              <a:ext cx="127878" cy="1225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2" name="Freeform 12"/>
            <p:cNvSpPr/>
            <p:nvPr/>
          </p:nvSpPr>
          <p:spPr bwMode="auto">
            <a:xfrm>
              <a:off x="2538930" y="5004986"/>
              <a:ext cx="38631" cy="63939"/>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3" name="Freeform 13"/>
            <p:cNvSpPr/>
            <p:nvPr/>
          </p:nvSpPr>
          <p:spPr bwMode="auto">
            <a:xfrm>
              <a:off x="2653489" y="4585386"/>
              <a:ext cx="34633" cy="223787"/>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nvGrpSpPr>
            <p:cNvPr id="214" name="Group 17"/>
            <p:cNvGrpSpPr/>
            <p:nvPr/>
          </p:nvGrpSpPr>
          <p:grpSpPr>
            <a:xfrm>
              <a:off x="1617144" y="4516119"/>
              <a:ext cx="686012" cy="520837"/>
              <a:chOff x="7170738" y="4168775"/>
              <a:chExt cx="817563" cy="620713"/>
            </a:xfrm>
            <a:grpFill/>
          </p:grpSpPr>
          <p:sp>
            <p:nvSpPr>
              <p:cNvPr id="29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7" name="Rectangle 15"/>
              <p:cNvSpPr>
                <a:spLocks noChangeArrowheads="1"/>
              </p:cNvSpPr>
              <p:nvPr/>
            </p:nvSpPr>
            <p:spPr bwMode="auto">
              <a:xfrm>
                <a:off x="7924800" y="4335463"/>
                <a:ext cx="23813" cy="2571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8" name="Oval 16"/>
              <p:cNvSpPr>
                <a:spLocks noChangeArrowheads="1"/>
              </p:cNvSpPr>
              <p:nvPr/>
            </p:nvSpPr>
            <p:spPr bwMode="auto">
              <a:xfrm>
                <a:off x="7897813" y="4564063"/>
                <a:ext cx="7620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9"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300"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301"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sp>
          <p:nvSpPr>
            <p:cNvPr id="215" name="Freeform 20"/>
            <p:cNvSpPr>
              <a:spLocks noEditPoints="1"/>
            </p:cNvSpPr>
            <p:nvPr/>
          </p:nvSpPr>
          <p:spPr bwMode="auto">
            <a:xfrm>
              <a:off x="1059008" y="2704513"/>
              <a:ext cx="400952" cy="422265"/>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6" name="Oval 21"/>
            <p:cNvSpPr>
              <a:spLocks noChangeArrowheads="1"/>
            </p:cNvSpPr>
            <p:nvPr/>
          </p:nvSpPr>
          <p:spPr bwMode="auto">
            <a:xfrm>
              <a:off x="3617902" y="2605940"/>
              <a:ext cx="118554" cy="1185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7" name="Freeform 22"/>
            <p:cNvSpPr/>
            <p:nvPr/>
          </p:nvSpPr>
          <p:spPr bwMode="auto">
            <a:xfrm>
              <a:off x="3660527" y="2693856"/>
              <a:ext cx="186489" cy="388963"/>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8" name="Freeform 23"/>
            <p:cNvSpPr/>
            <p:nvPr/>
          </p:nvSpPr>
          <p:spPr bwMode="auto">
            <a:xfrm>
              <a:off x="3496684" y="2693856"/>
              <a:ext cx="199810" cy="383634"/>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9" name="Freeform 24"/>
            <p:cNvSpPr/>
            <p:nvPr/>
          </p:nvSpPr>
          <p:spPr bwMode="auto">
            <a:xfrm>
              <a:off x="3671185" y="2563315"/>
              <a:ext cx="21313" cy="66603"/>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0" name="Freeform 25"/>
            <p:cNvSpPr>
              <a:spLocks noEditPoints="1"/>
            </p:cNvSpPr>
            <p:nvPr/>
          </p:nvSpPr>
          <p:spPr bwMode="auto">
            <a:xfrm>
              <a:off x="2717427" y="2276921"/>
              <a:ext cx="189153" cy="51151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1" name="Freeform 26"/>
            <p:cNvSpPr>
              <a:spLocks noEditPoints="1"/>
            </p:cNvSpPr>
            <p:nvPr/>
          </p:nvSpPr>
          <p:spPr bwMode="auto">
            <a:xfrm>
              <a:off x="2554916" y="2438100"/>
              <a:ext cx="512845" cy="187822"/>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2" name="Freeform 27"/>
            <p:cNvSpPr>
              <a:spLocks noEditPoints="1"/>
            </p:cNvSpPr>
            <p:nvPr/>
          </p:nvSpPr>
          <p:spPr bwMode="auto">
            <a:xfrm>
              <a:off x="2593545" y="2322212"/>
              <a:ext cx="435585" cy="418267"/>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3" name="Freeform 28"/>
            <p:cNvSpPr>
              <a:spLocks noEditPoints="1"/>
            </p:cNvSpPr>
            <p:nvPr/>
          </p:nvSpPr>
          <p:spPr bwMode="auto">
            <a:xfrm>
              <a:off x="2593545" y="2322212"/>
              <a:ext cx="435585" cy="418267"/>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4" name="Oval 29"/>
            <p:cNvSpPr>
              <a:spLocks noChangeArrowheads="1"/>
            </p:cNvSpPr>
            <p:nvPr/>
          </p:nvSpPr>
          <p:spPr bwMode="auto">
            <a:xfrm>
              <a:off x="2773375" y="2492716"/>
              <a:ext cx="78592" cy="785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5" name="Freeform 30"/>
            <p:cNvSpPr>
              <a:spLocks noEditPoints="1"/>
            </p:cNvSpPr>
            <p:nvPr/>
          </p:nvSpPr>
          <p:spPr bwMode="auto">
            <a:xfrm>
              <a:off x="3376799" y="2131727"/>
              <a:ext cx="215794" cy="40894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6" name="Rectangle 31"/>
            <p:cNvSpPr>
              <a:spLocks noChangeArrowheads="1"/>
            </p:cNvSpPr>
            <p:nvPr/>
          </p:nvSpPr>
          <p:spPr bwMode="auto">
            <a:xfrm>
              <a:off x="3268901" y="2130395"/>
              <a:ext cx="54615" cy="3982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7" name="Freeform 32"/>
            <p:cNvSpPr>
              <a:spLocks noEditPoints="1"/>
            </p:cNvSpPr>
            <p:nvPr/>
          </p:nvSpPr>
          <p:spPr bwMode="auto">
            <a:xfrm>
              <a:off x="1499922" y="4136481"/>
              <a:ext cx="471550" cy="345004"/>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nvGrpSpPr>
            <p:cNvPr id="228" name="Group 31"/>
            <p:cNvGrpSpPr/>
            <p:nvPr/>
          </p:nvGrpSpPr>
          <p:grpSpPr>
            <a:xfrm>
              <a:off x="2825325" y="4481485"/>
              <a:ext cx="426261" cy="548810"/>
              <a:chOff x="8610600" y="4127500"/>
              <a:chExt cx="508001" cy="654050"/>
            </a:xfrm>
            <a:grpFill/>
          </p:grpSpPr>
          <p:sp>
            <p:nvSpPr>
              <p:cNvPr id="288"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9"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0"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1"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2"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3"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4"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5"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sp>
          <p:nvSpPr>
            <p:cNvPr id="229" name="Freeform 41"/>
            <p:cNvSpPr>
              <a:spLocks noEditPoints="1"/>
            </p:cNvSpPr>
            <p:nvPr/>
          </p:nvSpPr>
          <p:spPr bwMode="auto">
            <a:xfrm>
              <a:off x="3178322" y="3927347"/>
              <a:ext cx="359657" cy="327688"/>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0" name="Freeform 42"/>
            <p:cNvSpPr/>
            <p:nvPr/>
          </p:nvSpPr>
          <p:spPr bwMode="auto">
            <a:xfrm>
              <a:off x="3271566" y="4229725"/>
              <a:ext cx="77259" cy="166509"/>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1" name="Freeform 43"/>
            <p:cNvSpPr/>
            <p:nvPr/>
          </p:nvSpPr>
          <p:spPr bwMode="auto">
            <a:xfrm>
              <a:off x="3239597" y="4280344"/>
              <a:ext cx="109229" cy="225119"/>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2" name="Freeform 44"/>
            <p:cNvSpPr/>
            <p:nvPr/>
          </p:nvSpPr>
          <p:spPr bwMode="auto">
            <a:xfrm>
              <a:off x="2241881" y="1758749"/>
              <a:ext cx="439580" cy="402283"/>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3" name="Freeform 45"/>
            <p:cNvSpPr>
              <a:spLocks noEditPoints="1"/>
            </p:cNvSpPr>
            <p:nvPr/>
          </p:nvSpPr>
          <p:spPr bwMode="auto">
            <a:xfrm>
              <a:off x="2111339" y="3991286"/>
              <a:ext cx="535489" cy="44357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4" name="Freeform 46"/>
            <p:cNvSpPr>
              <a:spLocks noEditPoints="1"/>
            </p:cNvSpPr>
            <p:nvPr/>
          </p:nvSpPr>
          <p:spPr bwMode="auto">
            <a:xfrm>
              <a:off x="3058435" y="3108130"/>
              <a:ext cx="687345" cy="801901"/>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5" name="Freeform 47"/>
            <p:cNvSpPr>
              <a:spLocks noEditPoints="1"/>
            </p:cNvSpPr>
            <p:nvPr/>
          </p:nvSpPr>
          <p:spPr bwMode="auto">
            <a:xfrm>
              <a:off x="3579271" y="3342571"/>
              <a:ext cx="297051" cy="583444"/>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6" name="Freeform 48"/>
            <p:cNvSpPr>
              <a:spLocks noEditPoints="1"/>
            </p:cNvSpPr>
            <p:nvPr/>
          </p:nvSpPr>
          <p:spPr bwMode="auto">
            <a:xfrm>
              <a:off x="2542927" y="3417167"/>
              <a:ext cx="486204" cy="486204"/>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7" name="Freeform 49"/>
            <p:cNvSpPr/>
            <p:nvPr/>
          </p:nvSpPr>
          <p:spPr bwMode="auto">
            <a:xfrm>
              <a:off x="2632175" y="3571687"/>
              <a:ext cx="242436" cy="127878"/>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nvGrpSpPr>
            <p:cNvPr id="238" name="Group 41"/>
            <p:cNvGrpSpPr/>
            <p:nvPr/>
          </p:nvGrpSpPr>
          <p:grpSpPr>
            <a:xfrm>
              <a:off x="2737408" y="4043237"/>
              <a:ext cx="380970" cy="362321"/>
              <a:chOff x="8505825" y="3605213"/>
              <a:chExt cx="454025" cy="431800"/>
            </a:xfrm>
            <a:grpFill/>
          </p:grpSpPr>
          <p:sp>
            <p:nvSpPr>
              <p:cNvPr id="286"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7"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sp>
          <p:nvSpPr>
            <p:cNvPr id="239" name="Freeform 52"/>
            <p:cNvSpPr/>
            <p:nvPr/>
          </p:nvSpPr>
          <p:spPr bwMode="auto">
            <a:xfrm>
              <a:off x="1562529" y="1886626"/>
              <a:ext cx="570123" cy="463558"/>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0" name="Freeform 53"/>
            <p:cNvSpPr/>
            <p:nvPr/>
          </p:nvSpPr>
          <p:spPr bwMode="auto">
            <a:xfrm>
              <a:off x="1995450" y="1861319"/>
              <a:ext cx="157184" cy="215794"/>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1" name="Freeform 54"/>
            <p:cNvSpPr/>
            <p:nvPr/>
          </p:nvSpPr>
          <p:spPr bwMode="auto">
            <a:xfrm>
              <a:off x="1637124" y="2009176"/>
              <a:ext cx="431589" cy="282398"/>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2" name="Freeform 55"/>
            <p:cNvSpPr>
              <a:spLocks noEditPoints="1"/>
            </p:cNvSpPr>
            <p:nvPr/>
          </p:nvSpPr>
          <p:spPr bwMode="auto">
            <a:xfrm>
              <a:off x="1285460" y="2256940"/>
              <a:ext cx="249096" cy="43691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3" name="Freeform 56"/>
            <p:cNvSpPr>
              <a:spLocks noEditPoints="1"/>
            </p:cNvSpPr>
            <p:nvPr/>
          </p:nvSpPr>
          <p:spPr bwMode="auto">
            <a:xfrm>
              <a:off x="1059009" y="3172067"/>
              <a:ext cx="466222" cy="507517"/>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4" name="Freeform 57"/>
            <p:cNvSpPr>
              <a:spLocks noEditPoints="1"/>
            </p:cNvSpPr>
            <p:nvPr/>
          </p:nvSpPr>
          <p:spPr bwMode="auto">
            <a:xfrm>
              <a:off x="2778702" y="1859985"/>
              <a:ext cx="443578" cy="435585"/>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5" name="Freeform 58"/>
            <p:cNvSpPr>
              <a:spLocks noEditPoints="1"/>
            </p:cNvSpPr>
            <p:nvPr/>
          </p:nvSpPr>
          <p:spPr bwMode="auto">
            <a:xfrm>
              <a:off x="1211770" y="3677149"/>
              <a:ext cx="431589" cy="43691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6" name="Rectangle 59"/>
            <p:cNvSpPr>
              <a:spLocks noChangeArrowheads="1"/>
            </p:cNvSpPr>
            <p:nvPr/>
          </p:nvSpPr>
          <p:spPr bwMode="auto">
            <a:xfrm>
              <a:off x="2886600" y="3262647"/>
              <a:ext cx="526165"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7" name="Rectangle 60"/>
            <p:cNvSpPr>
              <a:spLocks noChangeArrowheads="1"/>
            </p:cNvSpPr>
            <p:nvPr/>
          </p:nvSpPr>
          <p:spPr bwMode="auto">
            <a:xfrm>
              <a:off x="2907913" y="3209365"/>
              <a:ext cx="483539"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8" name="Rectangle 61"/>
            <p:cNvSpPr>
              <a:spLocks noChangeArrowheads="1"/>
            </p:cNvSpPr>
            <p:nvPr/>
          </p:nvSpPr>
          <p:spPr bwMode="auto">
            <a:xfrm>
              <a:off x="3098397" y="3154750"/>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9" name="Rectangle 62"/>
            <p:cNvSpPr>
              <a:spLocks noChangeArrowheads="1"/>
            </p:cNvSpPr>
            <p:nvPr/>
          </p:nvSpPr>
          <p:spPr bwMode="auto">
            <a:xfrm>
              <a:off x="3117047" y="2958937"/>
              <a:ext cx="65271" cy="213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0" name="Rectangle 63"/>
            <p:cNvSpPr>
              <a:spLocks noChangeArrowheads="1"/>
            </p:cNvSpPr>
            <p:nvPr/>
          </p:nvSpPr>
          <p:spPr bwMode="auto">
            <a:xfrm>
              <a:off x="3098397" y="2948281"/>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1" name="Rectangle 64"/>
            <p:cNvSpPr>
              <a:spLocks noChangeArrowheads="1"/>
            </p:cNvSpPr>
            <p:nvPr/>
          </p:nvSpPr>
          <p:spPr bwMode="auto">
            <a:xfrm>
              <a:off x="3254249" y="3154750"/>
              <a:ext cx="99905"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2" name="Rectangle 65"/>
            <p:cNvSpPr>
              <a:spLocks noChangeArrowheads="1"/>
            </p:cNvSpPr>
            <p:nvPr/>
          </p:nvSpPr>
          <p:spPr bwMode="auto">
            <a:xfrm>
              <a:off x="3271565" y="2958937"/>
              <a:ext cx="63939" cy="213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3" name="Rectangle 66"/>
            <p:cNvSpPr>
              <a:spLocks noChangeArrowheads="1"/>
            </p:cNvSpPr>
            <p:nvPr/>
          </p:nvSpPr>
          <p:spPr bwMode="auto">
            <a:xfrm>
              <a:off x="3254249" y="2948281"/>
              <a:ext cx="99905"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4" name="Rectangle 67"/>
            <p:cNvSpPr>
              <a:spLocks noChangeArrowheads="1"/>
            </p:cNvSpPr>
            <p:nvPr/>
          </p:nvSpPr>
          <p:spPr bwMode="auto">
            <a:xfrm>
              <a:off x="2945209" y="3154750"/>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5" name="Rectangle 68"/>
            <p:cNvSpPr>
              <a:spLocks noChangeArrowheads="1"/>
            </p:cNvSpPr>
            <p:nvPr/>
          </p:nvSpPr>
          <p:spPr bwMode="auto">
            <a:xfrm>
              <a:off x="2962528" y="2958937"/>
              <a:ext cx="66603" cy="213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6" name="Rectangle 69"/>
            <p:cNvSpPr>
              <a:spLocks noChangeArrowheads="1"/>
            </p:cNvSpPr>
            <p:nvPr/>
          </p:nvSpPr>
          <p:spPr bwMode="auto">
            <a:xfrm>
              <a:off x="2945209" y="2948281"/>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7" name="Rectangle 70"/>
            <p:cNvSpPr>
              <a:spLocks noChangeArrowheads="1"/>
            </p:cNvSpPr>
            <p:nvPr/>
          </p:nvSpPr>
          <p:spPr bwMode="auto">
            <a:xfrm>
              <a:off x="2907913" y="2889670"/>
              <a:ext cx="483539"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8" name="Freeform 71"/>
            <p:cNvSpPr/>
            <p:nvPr/>
          </p:nvSpPr>
          <p:spPr bwMode="auto">
            <a:xfrm>
              <a:off x="2907913" y="2735151"/>
              <a:ext cx="483539" cy="15452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9" name="Freeform 72"/>
            <p:cNvSpPr>
              <a:spLocks noEditPoints="1"/>
            </p:cNvSpPr>
            <p:nvPr/>
          </p:nvSpPr>
          <p:spPr bwMode="auto">
            <a:xfrm>
              <a:off x="1578513" y="2875017"/>
              <a:ext cx="671360" cy="438249"/>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0" name="Freeform 73"/>
            <p:cNvSpPr>
              <a:spLocks noEditPoints="1"/>
            </p:cNvSpPr>
            <p:nvPr/>
          </p:nvSpPr>
          <p:spPr bwMode="auto">
            <a:xfrm>
              <a:off x="3059768" y="3355893"/>
              <a:ext cx="157184" cy="2744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1" name="Freeform 74"/>
            <p:cNvSpPr>
              <a:spLocks noEditPoints="1"/>
            </p:cNvSpPr>
            <p:nvPr/>
          </p:nvSpPr>
          <p:spPr bwMode="auto">
            <a:xfrm>
              <a:off x="1687742" y="2415457"/>
              <a:ext cx="315700" cy="386298"/>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2" name="Freeform 75"/>
            <p:cNvSpPr>
              <a:spLocks noEditPoints="1"/>
            </p:cNvSpPr>
            <p:nvPr/>
          </p:nvSpPr>
          <p:spPr bwMode="auto">
            <a:xfrm>
              <a:off x="2295163" y="2821734"/>
              <a:ext cx="478211" cy="47954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3" name="Freeform 76"/>
            <p:cNvSpPr>
              <a:spLocks noEditPoints="1"/>
            </p:cNvSpPr>
            <p:nvPr/>
          </p:nvSpPr>
          <p:spPr bwMode="auto">
            <a:xfrm>
              <a:off x="1818285" y="3439812"/>
              <a:ext cx="539486" cy="40894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4" name="Freeform 77"/>
            <p:cNvSpPr/>
            <p:nvPr/>
          </p:nvSpPr>
          <p:spPr bwMode="auto">
            <a:xfrm>
              <a:off x="2054060" y="2840383"/>
              <a:ext cx="179829" cy="134539"/>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5" name="Freeform 78"/>
            <p:cNvSpPr/>
            <p:nvPr/>
          </p:nvSpPr>
          <p:spPr bwMode="auto">
            <a:xfrm>
              <a:off x="2133983" y="2805750"/>
              <a:ext cx="49287" cy="6127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6" name="Freeform 79"/>
            <p:cNvSpPr>
              <a:spLocks noEditPoints="1"/>
            </p:cNvSpPr>
            <p:nvPr/>
          </p:nvSpPr>
          <p:spPr bwMode="auto">
            <a:xfrm>
              <a:off x="1854250" y="3927347"/>
              <a:ext cx="189153" cy="262417"/>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7" name="Freeform 80"/>
            <p:cNvSpPr>
              <a:spLocks noEditPoints="1"/>
            </p:cNvSpPr>
            <p:nvPr/>
          </p:nvSpPr>
          <p:spPr bwMode="auto">
            <a:xfrm>
              <a:off x="3307531" y="2581963"/>
              <a:ext cx="237107" cy="25975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8" name="Freeform 81"/>
            <p:cNvSpPr>
              <a:spLocks noEditPoints="1"/>
            </p:cNvSpPr>
            <p:nvPr/>
          </p:nvSpPr>
          <p:spPr bwMode="auto">
            <a:xfrm>
              <a:off x="2121994" y="2232964"/>
              <a:ext cx="358326" cy="515508"/>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9" name="Freeform 82"/>
            <p:cNvSpPr>
              <a:spLocks noEditPoints="1"/>
            </p:cNvSpPr>
            <p:nvPr/>
          </p:nvSpPr>
          <p:spPr bwMode="auto">
            <a:xfrm>
              <a:off x="1994117" y="2159700"/>
              <a:ext cx="206470" cy="182493"/>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0" name="Freeform 83"/>
            <p:cNvSpPr/>
            <p:nvPr/>
          </p:nvSpPr>
          <p:spPr bwMode="auto">
            <a:xfrm>
              <a:off x="1935506" y="2268930"/>
              <a:ext cx="90581" cy="57279"/>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1" name="Freeform 84"/>
            <p:cNvSpPr/>
            <p:nvPr/>
          </p:nvSpPr>
          <p:spPr bwMode="auto">
            <a:xfrm>
              <a:off x="1878227" y="2276921"/>
              <a:ext cx="122550" cy="74596"/>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2" name="Freeform 85"/>
            <p:cNvSpPr>
              <a:spLocks noEditPoints="1"/>
            </p:cNvSpPr>
            <p:nvPr/>
          </p:nvSpPr>
          <p:spPr bwMode="auto">
            <a:xfrm>
              <a:off x="1807628" y="3249327"/>
              <a:ext cx="374310" cy="133207"/>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3" name="Freeform 86"/>
            <p:cNvSpPr/>
            <p:nvPr/>
          </p:nvSpPr>
          <p:spPr bwMode="auto">
            <a:xfrm>
              <a:off x="3358150" y="3593000"/>
              <a:ext cx="206470" cy="265081"/>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4" name="Freeform 87"/>
            <p:cNvSpPr/>
            <p:nvPr/>
          </p:nvSpPr>
          <p:spPr bwMode="auto">
            <a:xfrm>
              <a:off x="3475371" y="3583675"/>
              <a:ext cx="99905" cy="69268"/>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5" name="Freeform 88"/>
            <p:cNvSpPr/>
            <p:nvPr/>
          </p:nvSpPr>
          <p:spPr bwMode="auto">
            <a:xfrm>
              <a:off x="3398111" y="3638290"/>
              <a:ext cx="137203" cy="190486"/>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6" name="Freeform 89"/>
            <p:cNvSpPr>
              <a:spLocks noEditPoints="1"/>
            </p:cNvSpPr>
            <p:nvPr/>
          </p:nvSpPr>
          <p:spPr bwMode="auto">
            <a:xfrm>
              <a:off x="3078416" y="2553990"/>
              <a:ext cx="186489" cy="13587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7" name="Freeform 90"/>
            <p:cNvSpPr/>
            <p:nvPr/>
          </p:nvSpPr>
          <p:spPr bwMode="auto">
            <a:xfrm>
              <a:off x="1523900" y="3443809"/>
              <a:ext cx="173168" cy="223787"/>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8" name="Freeform 91"/>
            <p:cNvSpPr/>
            <p:nvPr/>
          </p:nvSpPr>
          <p:spPr bwMode="auto">
            <a:xfrm>
              <a:off x="1513242" y="3435816"/>
              <a:ext cx="85252" cy="58611"/>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9" name="Freeform 92"/>
            <p:cNvSpPr/>
            <p:nvPr/>
          </p:nvSpPr>
          <p:spPr bwMode="auto">
            <a:xfrm>
              <a:off x="1547876" y="3483770"/>
              <a:ext cx="117222" cy="161180"/>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0" name="Freeform 93"/>
            <p:cNvSpPr>
              <a:spLocks noEditPoints="1"/>
            </p:cNvSpPr>
            <p:nvPr/>
          </p:nvSpPr>
          <p:spPr bwMode="auto">
            <a:xfrm>
              <a:off x="2665477" y="4829154"/>
              <a:ext cx="183824" cy="201142"/>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1" name="Freeform 94"/>
            <p:cNvSpPr/>
            <p:nvPr/>
          </p:nvSpPr>
          <p:spPr bwMode="auto">
            <a:xfrm>
              <a:off x="2443022" y="3503751"/>
              <a:ext cx="53283" cy="50619"/>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2" name="Freeform 95"/>
            <p:cNvSpPr/>
            <p:nvPr/>
          </p:nvSpPr>
          <p:spPr bwMode="auto">
            <a:xfrm>
              <a:off x="2431033" y="3350564"/>
              <a:ext cx="49287" cy="165176"/>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3" name="Freeform 96"/>
            <p:cNvSpPr/>
            <p:nvPr/>
          </p:nvSpPr>
          <p:spPr bwMode="auto">
            <a:xfrm>
              <a:off x="2465667" y="3377206"/>
              <a:ext cx="106565" cy="142531"/>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4" name="Freeform 97"/>
            <p:cNvSpPr/>
            <p:nvPr/>
          </p:nvSpPr>
          <p:spPr bwMode="auto">
            <a:xfrm>
              <a:off x="2456343" y="3542381"/>
              <a:ext cx="13320" cy="26642"/>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5" name="Freeform 98"/>
            <p:cNvSpPr>
              <a:spLocks noEditPoints="1"/>
            </p:cNvSpPr>
            <p:nvPr/>
          </p:nvSpPr>
          <p:spPr bwMode="auto">
            <a:xfrm>
              <a:off x="2413717" y="2193001"/>
              <a:ext cx="185157" cy="19847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sp>
        <p:nvSpPr>
          <p:cNvPr id="320" name="TextBox 14"/>
          <p:cNvSpPr txBox="1"/>
          <p:nvPr/>
        </p:nvSpPr>
        <p:spPr>
          <a:xfrm>
            <a:off x="1047115" y="1784985"/>
            <a:ext cx="3603625" cy="553085"/>
          </a:xfrm>
          <a:prstGeom prst="rect">
            <a:avLst/>
          </a:prstGeom>
          <a:noFill/>
        </p:spPr>
        <p:txBody>
          <a:bodyPr wrap="square" rtlCol="0">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sz="1200">
              <a:solidFill>
                <a:schemeClr val="tx1">
                  <a:lumMod val="65000"/>
                  <a:lumOff val="35000"/>
                </a:schemeClr>
              </a:solidFill>
              <a:latin typeface="微软雅黑" panose="020B0503020204020204" charset="-122"/>
              <a:ea typeface="微软雅黑" panose="020B0503020204020204" charset="-122"/>
            </a:endParaRPr>
          </a:p>
        </p:txBody>
      </p:sp>
      <p:sp>
        <p:nvSpPr>
          <p:cNvPr id="321" name="TextBox 14"/>
          <p:cNvSpPr txBox="1"/>
          <p:nvPr/>
        </p:nvSpPr>
        <p:spPr>
          <a:xfrm>
            <a:off x="1047115" y="3244850"/>
            <a:ext cx="3603625" cy="553085"/>
          </a:xfrm>
          <a:prstGeom prst="rect">
            <a:avLst/>
          </a:prstGeom>
          <a:noFill/>
        </p:spPr>
        <p:txBody>
          <a:bodyPr wrap="square" rtlCol="0">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sz="1200" dirty="0">
              <a:latin typeface="微软雅黑" panose="020B0503020204020204" charset="-122"/>
              <a:ea typeface="微软雅黑" panose="020B0503020204020204" charset="-122"/>
            </a:endParaRPr>
          </a:p>
        </p:txBody>
      </p:sp>
      <p:sp>
        <p:nvSpPr>
          <p:cNvPr id="322" name="TextBox 14"/>
          <p:cNvSpPr txBox="1"/>
          <p:nvPr/>
        </p:nvSpPr>
        <p:spPr>
          <a:xfrm>
            <a:off x="1045845" y="4705350"/>
            <a:ext cx="3604895" cy="553085"/>
          </a:xfrm>
          <a:prstGeom prst="rect">
            <a:avLst/>
          </a:prstGeom>
          <a:noFill/>
        </p:spPr>
        <p:txBody>
          <a:bodyPr wrap="square" rtlCol="0">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sz="1200" dirty="0">
              <a:latin typeface="微软雅黑" panose="020B0503020204020204" charset="-122"/>
              <a:ea typeface="微软雅黑" panose="020B0503020204020204" charset="-122"/>
            </a:endParaRPr>
          </a:p>
        </p:txBody>
      </p:sp>
      <p:sp>
        <p:nvSpPr>
          <p:cNvPr id="2" name="TextBox 14"/>
          <p:cNvSpPr txBox="1"/>
          <p:nvPr/>
        </p:nvSpPr>
        <p:spPr>
          <a:xfrm>
            <a:off x="7529195" y="1772920"/>
            <a:ext cx="3603625" cy="553085"/>
          </a:xfrm>
          <a:prstGeom prst="rect">
            <a:avLst/>
          </a:prstGeom>
          <a:noFill/>
        </p:spPr>
        <p:txBody>
          <a:bodyPr wrap="square" rtlCol="0">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sz="1200">
              <a:solidFill>
                <a:schemeClr val="tx1">
                  <a:lumMod val="65000"/>
                  <a:lumOff val="35000"/>
                </a:schemeClr>
              </a:solidFill>
              <a:latin typeface="微软雅黑" panose="020B0503020204020204" charset="-122"/>
              <a:ea typeface="微软雅黑" panose="020B0503020204020204" charset="-122"/>
            </a:endParaRPr>
          </a:p>
        </p:txBody>
      </p:sp>
      <p:sp>
        <p:nvSpPr>
          <p:cNvPr id="6" name="TextBox 14"/>
          <p:cNvSpPr txBox="1"/>
          <p:nvPr/>
        </p:nvSpPr>
        <p:spPr>
          <a:xfrm>
            <a:off x="7529195" y="3246120"/>
            <a:ext cx="3603625" cy="553085"/>
          </a:xfrm>
          <a:prstGeom prst="rect">
            <a:avLst/>
          </a:prstGeom>
          <a:noFill/>
        </p:spPr>
        <p:txBody>
          <a:bodyPr wrap="square" rtlCol="0">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sz="1200">
              <a:solidFill>
                <a:schemeClr val="tx1">
                  <a:lumMod val="65000"/>
                  <a:lumOff val="35000"/>
                </a:schemeClr>
              </a:solidFill>
              <a:latin typeface="微软雅黑" panose="020B0503020204020204" charset="-122"/>
              <a:ea typeface="微软雅黑" panose="020B0503020204020204" charset="-122"/>
            </a:endParaRPr>
          </a:p>
        </p:txBody>
      </p:sp>
      <p:sp>
        <p:nvSpPr>
          <p:cNvPr id="7" name="TextBox 14"/>
          <p:cNvSpPr txBox="1"/>
          <p:nvPr/>
        </p:nvSpPr>
        <p:spPr>
          <a:xfrm>
            <a:off x="7529195" y="4705350"/>
            <a:ext cx="3603625" cy="553085"/>
          </a:xfrm>
          <a:prstGeom prst="rect">
            <a:avLst/>
          </a:prstGeom>
          <a:noFill/>
        </p:spPr>
        <p:txBody>
          <a:bodyPr wrap="square" rtlCol="0">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sz="120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01"/>
                                        </p:tgtEl>
                                        <p:attrNameLst>
                                          <p:attrName>style.visibility</p:attrName>
                                        </p:attrNameLst>
                                      </p:cBhvr>
                                      <p:to>
                                        <p:strVal val="visible"/>
                                      </p:to>
                                    </p:set>
                                    <p:anim calcmode="lin" valueType="num">
                                      <p:cBhvr>
                                        <p:cTn id="27" dur="500" fill="hold"/>
                                        <p:tgtEl>
                                          <p:spTgt spid="201"/>
                                        </p:tgtEl>
                                        <p:attrNameLst>
                                          <p:attrName>ppt_w</p:attrName>
                                        </p:attrNameLst>
                                      </p:cBhvr>
                                      <p:tavLst>
                                        <p:tav tm="0">
                                          <p:val>
                                            <p:fltVal val="0"/>
                                          </p:val>
                                        </p:tav>
                                        <p:tav tm="100000">
                                          <p:val>
                                            <p:strVal val="#ppt_w"/>
                                          </p:val>
                                        </p:tav>
                                      </p:tavLst>
                                    </p:anim>
                                    <p:anim calcmode="lin" valueType="num">
                                      <p:cBhvr>
                                        <p:cTn id="28" dur="500" fill="hold"/>
                                        <p:tgtEl>
                                          <p:spTgt spid="201"/>
                                        </p:tgtEl>
                                        <p:attrNameLst>
                                          <p:attrName>ppt_h</p:attrName>
                                        </p:attrNameLst>
                                      </p:cBhvr>
                                      <p:tavLst>
                                        <p:tav tm="0">
                                          <p:val>
                                            <p:fltVal val="0"/>
                                          </p:val>
                                        </p:tav>
                                        <p:tav tm="100000">
                                          <p:val>
                                            <p:strVal val="#ppt_h"/>
                                          </p:val>
                                        </p:tav>
                                      </p:tavLst>
                                    </p:anim>
                                    <p:animEffect transition="in" filter="fade">
                                      <p:cBhvr>
                                        <p:cTn id="29" dur="500"/>
                                        <p:tgtEl>
                                          <p:spTgt spid="201"/>
                                        </p:tgtEl>
                                      </p:cBhvr>
                                    </p:animEffect>
                                  </p:childTnLst>
                                </p:cTn>
                              </p:par>
                            </p:childTnLst>
                          </p:cTn>
                        </p:par>
                        <p:par>
                          <p:cTn id="30" fill="hold">
                            <p:stCondLst>
                              <p:cond delay="2500"/>
                            </p:stCondLst>
                            <p:childTnLst>
                              <p:par>
                                <p:cTn id="31" presetID="12" presetClass="entr" presetSubtype="4" fill="hold" grpId="0" nodeType="afterEffect">
                                  <p:stCondLst>
                                    <p:cond delay="0"/>
                                  </p:stCondLst>
                                  <p:childTnLst>
                                    <p:set>
                                      <p:cBhvr>
                                        <p:cTn id="32" dur="1" fill="hold">
                                          <p:stCondLst>
                                            <p:cond delay="0"/>
                                          </p:stCondLst>
                                        </p:cTn>
                                        <p:tgtEl>
                                          <p:spTgt spid="320"/>
                                        </p:tgtEl>
                                        <p:attrNameLst>
                                          <p:attrName>style.visibility</p:attrName>
                                        </p:attrNameLst>
                                      </p:cBhvr>
                                      <p:to>
                                        <p:strVal val="visible"/>
                                      </p:to>
                                    </p:set>
                                    <p:anim calcmode="lin" valueType="num">
                                      <p:cBhvr additive="base">
                                        <p:cTn id="33" dur="500"/>
                                        <p:tgtEl>
                                          <p:spTgt spid="320"/>
                                        </p:tgtEl>
                                        <p:attrNameLst>
                                          <p:attrName>ppt_y</p:attrName>
                                        </p:attrNameLst>
                                      </p:cBhvr>
                                      <p:tavLst>
                                        <p:tav tm="0">
                                          <p:val>
                                            <p:strVal val="#ppt_y+#ppt_h*1.125000"/>
                                          </p:val>
                                        </p:tav>
                                        <p:tav tm="100000">
                                          <p:val>
                                            <p:strVal val="#ppt_y"/>
                                          </p:val>
                                        </p:tav>
                                      </p:tavLst>
                                    </p:anim>
                                    <p:animEffect transition="in" filter="wipe(up)">
                                      <p:cBhvr>
                                        <p:cTn id="34" dur="500"/>
                                        <p:tgtEl>
                                          <p:spTgt spid="320"/>
                                        </p:tgtEl>
                                      </p:cBhvr>
                                    </p:animEffect>
                                  </p:childTnLst>
                                </p:cTn>
                              </p:par>
                            </p:childTnLst>
                          </p:cTn>
                        </p:par>
                        <p:par>
                          <p:cTn id="35" fill="hold">
                            <p:stCondLst>
                              <p:cond delay="3000"/>
                            </p:stCondLst>
                            <p:childTnLst>
                              <p:par>
                                <p:cTn id="36" presetID="12" presetClass="entr" presetSubtype="4"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p:tgtEl>
                                          <p:spTgt spid="2"/>
                                        </p:tgtEl>
                                        <p:attrNameLst>
                                          <p:attrName>ppt_y</p:attrName>
                                        </p:attrNameLst>
                                      </p:cBhvr>
                                      <p:tavLst>
                                        <p:tav tm="0">
                                          <p:val>
                                            <p:strVal val="#ppt_y+#ppt_h*1.125000"/>
                                          </p:val>
                                        </p:tav>
                                        <p:tav tm="100000">
                                          <p:val>
                                            <p:strVal val="#ppt_y"/>
                                          </p:val>
                                        </p:tav>
                                      </p:tavLst>
                                    </p:anim>
                                    <p:animEffect transition="in" filter="wipe(up)">
                                      <p:cBhvr>
                                        <p:cTn id="39" dur="500"/>
                                        <p:tgtEl>
                                          <p:spTgt spid="2"/>
                                        </p:tgtEl>
                                      </p:cBhvr>
                                    </p:animEffect>
                                  </p:childTnLst>
                                </p:cTn>
                              </p:par>
                            </p:childTnLst>
                          </p:cTn>
                        </p:par>
                        <p:par>
                          <p:cTn id="40" fill="hold">
                            <p:stCondLst>
                              <p:cond delay="3500"/>
                            </p:stCondLst>
                            <p:childTnLst>
                              <p:par>
                                <p:cTn id="41" presetID="12" presetClass="entr" presetSubtype="4" fill="hold" grpId="0" nodeType="afterEffect">
                                  <p:stCondLst>
                                    <p:cond delay="0"/>
                                  </p:stCondLst>
                                  <p:childTnLst>
                                    <p:set>
                                      <p:cBhvr>
                                        <p:cTn id="42" dur="1" fill="hold">
                                          <p:stCondLst>
                                            <p:cond delay="0"/>
                                          </p:stCondLst>
                                        </p:cTn>
                                        <p:tgtEl>
                                          <p:spTgt spid="321"/>
                                        </p:tgtEl>
                                        <p:attrNameLst>
                                          <p:attrName>style.visibility</p:attrName>
                                        </p:attrNameLst>
                                      </p:cBhvr>
                                      <p:to>
                                        <p:strVal val="visible"/>
                                      </p:to>
                                    </p:set>
                                    <p:anim calcmode="lin" valueType="num">
                                      <p:cBhvr additive="base">
                                        <p:cTn id="43" dur="500"/>
                                        <p:tgtEl>
                                          <p:spTgt spid="321"/>
                                        </p:tgtEl>
                                        <p:attrNameLst>
                                          <p:attrName>ppt_y</p:attrName>
                                        </p:attrNameLst>
                                      </p:cBhvr>
                                      <p:tavLst>
                                        <p:tav tm="0">
                                          <p:val>
                                            <p:strVal val="#ppt_y+#ppt_h*1.125000"/>
                                          </p:val>
                                        </p:tav>
                                        <p:tav tm="100000">
                                          <p:val>
                                            <p:strVal val="#ppt_y"/>
                                          </p:val>
                                        </p:tav>
                                      </p:tavLst>
                                    </p:anim>
                                    <p:animEffect transition="in" filter="wipe(up)">
                                      <p:cBhvr>
                                        <p:cTn id="44" dur="500"/>
                                        <p:tgtEl>
                                          <p:spTgt spid="321"/>
                                        </p:tgtEl>
                                      </p:cBhvr>
                                    </p:animEffect>
                                  </p:childTnLst>
                                </p:cTn>
                              </p:par>
                            </p:childTnLst>
                          </p:cTn>
                        </p:par>
                        <p:par>
                          <p:cTn id="45" fill="hold">
                            <p:stCondLst>
                              <p:cond delay="4000"/>
                            </p:stCondLst>
                            <p:childTnLst>
                              <p:par>
                                <p:cTn id="46" presetID="12" presetClass="entr" presetSubtype="4"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p:tgtEl>
                                          <p:spTgt spid="6"/>
                                        </p:tgtEl>
                                        <p:attrNameLst>
                                          <p:attrName>ppt_y</p:attrName>
                                        </p:attrNameLst>
                                      </p:cBhvr>
                                      <p:tavLst>
                                        <p:tav tm="0">
                                          <p:val>
                                            <p:strVal val="#ppt_y+#ppt_h*1.125000"/>
                                          </p:val>
                                        </p:tav>
                                        <p:tav tm="100000">
                                          <p:val>
                                            <p:strVal val="#ppt_y"/>
                                          </p:val>
                                        </p:tav>
                                      </p:tavLst>
                                    </p:anim>
                                    <p:animEffect transition="in" filter="wipe(up)">
                                      <p:cBhvr>
                                        <p:cTn id="49" dur="500"/>
                                        <p:tgtEl>
                                          <p:spTgt spid="6"/>
                                        </p:tgtEl>
                                      </p:cBhvr>
                                    </p:animEffect>
                                  </p:childTnLst>
                                </p:cTn>
                              </p:par>
                            </p:childTnLst>
                          </p:cTn>
                        </p:par>
                        <p:par>
                          <p:cTn id="50" fill="hold">
                            <p:stCondLst>
                              <p:cond delay="4500"/>
                            </p:stCondLst>
                            <p:childTnLst>
                              <p:par>
                                <p:cTn id="51" presetID="12" presetClass="entr" presetSubtype="4" fill="hold" grpId="0" nodeType="afterEffect">
                                  <p:stCondLst>
                                    <p:cond delay="0"/>
                                  </p:stCondLst>
                                  <p:childTnLst>
                                    <p:set>
                                      <p:cBhvr>
                                        <p:cTn id="52" dur="1" fill="hold">
                                          <p:stCondLst>
                                            <p:cond delay="0"/>
                                          </p:stCondLst>
                                        </p:cTn>
                                        <p:tgtEl>
                                          <p:spTgt spid="322"/>
                                        </p:tgtEl>
                                        <p:attrNameLst>
                                          <p:attrName>style.visibility</p:attrName>
                                        </p:attrNameLst>
                                      </p:cBhvr>
                                      <p:to>
                                        <p:strVal val="visible"/>
                                      </p:to>
                                    </p:set>
                                    <p:anim calcmode="lin" valueType="num">
                                      <p:cBhvr additive="base">
                                        <p:cTn id="53" dur="500"/>
                                        <p:tgtEl>
                                          <p:spTgt spid="322"/>
                                        </p:tgtEl>
                                        <p:attrNameLst>
                                          <p:attrName>ppt_y</p:attrName>
                                        </p:attrNameLst>
                                      </p:cBhvr>
                                      <p:tavLst>
                                        <p:tav tm="0">
                                          <p:val>
                                            <p:strVal val="#ppt_y+#ppt_h*1.125000"/>
                                          </p:val>
                                        </p:tav>
                                        <p:tav tm="100000">
                                          <p:val>
                                            <p:strVal val="#ppt_y"/>
                                          </p:val>
                                        </p:tav>
                                      </p:tavLst>
                                    </p:anim>
                                    <p:animEffect transition="in" filter="wipe(up)">
                                      <p:cBhvr>
                                        <p:cTn id="54" dur="500"/>
                                        <p:tgtEl>
                                          <p:spTgt spid="322"/>
                                        </p:tgtEl>
                                      </p:cBhvr>
                                    </p:animEffect>
                                  </p:childTnLst>
                                </p:cTn>
                              </p:par>
                            </p:childTnLst>
                          </p:cTn>
                        </p:par>
                        <p:par>
                          <p:cTn id="55" fill="hold">
                            <p:stCondLst>
                              <p:cond delay="5000"/>
                            </p:stCondLst>
                            <p:childTnLst>
                              <p:par>
                                <p:cTn id="56" presetID="12" presetClass="entr" presetSubtype="4"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p:tgtEl>
                                          <p:spTgt spid="7"/>
                                        </p:tgtEl>
                                        <p:attrNameLst>
                                          <p:attrName>ppt_y</p:attrName>
                                        </p:attrNameLst>
                                      </p:cBhvr>
                                      <p:tavLst>
                                        <p:tav tm="0">
                                          <p:val>
                                            <p:strVal val="#ppt_y+#ppt_h*1.125000"/>
                                          </p:val>
                                        </p:tav>
                                        <p:tav tm="100000">
                                          <p:val>
                                            <p:strVal val="#ppt_y"/>
                                          </p:val>
                                        </p:tav>
                                      </p:tavLst>
                                    </p:anim>
                                    <p:animEffect transition="in" filter="wipe(up)">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320" grpId="0"/>
      <p:bldP spid="321" grpId="0"/>
      <p:bldP spid="322" grpId="0"/>
      <p:bldP spid="2"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执行力掌控</a:t>
            </a:r>
            <a:endParaRPr lang="zh-CN" altLang="en-US" b="1">
              <a:solidFill>
                <a:srgbClr val="262626"/>
              </a:solidFill>
              <a:latin typeface="微软雅黑" panose="020B0503020204020204" charset="-122"/>
              <a:ea typeface="微软雅黑" panose="020B0503020204020204" charset="-122"/>
              <a:sym typeface="+mn-ea"/>
            </a:endParaRPr>
          </a:p>
        </p:txBody>
      </p:sp>
      <p:sp>
        <p:nvSpPr>
          <p:cNvPr id="2" name="Freeform 7"/>
          <p:cNvSpPr/>
          <p:nvPr/>
        </p:nvSpPr>
        <p:spPr bwMode="auto">
          <a:xfrm>
            <a:off x="4054316" y="1887855"/>
            <a:ext cx="2016727" cy="1542402"/>
          </a:xfrm>
          <a:custGeom>
            <a:avLst/>
            <a:gdLst>
              <a:gd name="T0" fmla="*/ 76 w 249"/>
              <a:gd name="T1" fmla="*/ 112 h 190"/>
              <a:gd name="T2" fmla="*/ 3 w 249"/>
              <a:gd name="T3" fmla="*/ 112 h 190"/>
              <a:gd name="T4" fmla="*/ 0 w 249"/>
              <a:gd name="T5" fmla="*/ 115 h 190"/>
              <a:gd name="T6" fmla="*/ 0 w 249"/>
              <a:gd name="T7" fmla="*/ 187 h 190"/>
              <a:gd name="T8" fmla="*/ 3 w 249"/>
              <a:gd name="T9" fmla="*/ 190 h 190"/>
              <a:gd name="T10" fmla="*/ 59 w 249"/>
              <a:gd name="T11" fmla="*/ 190 h 190"/>
              <a:gd name="T12" fmla="*/ 115 w 249"/>
              <a:gd name="T13" fmla="*/ 190 h 190"/>
              <a:gd name="T14" fmla="*/ 132 w 249"/>
              <a:gd name="T15" fmla="*/ 190 h 190"/>
              <a:gd name="T16" fmla="*/ 249 w 249"/>
              <a:gd name="T17" fmla="*/ 72 h 190"/>
              <a:gd name="T18" fmla="*/ 249 w 249"/>
              <a:gd name="T19" fmla="*/ 0 h 190"/>
              <a:gd name="T20" fmla="*/ 76 w 249"/>
              <a:gd name="T21" fmla="*/ 11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76" y="112"/>
                </a:moveTo>
                <a:cubicBezTo>
                  <a:pt x="3" y="112"/>
                  <a:pt x="3" y="112"/>
                  <a:pt x="3" y="112"/>
                </a:cubicBezTo>
                <a:cubicBezTo>
                  <a:pt x="2" y="112"/>
                  <a:pt x="0" y="113"/>
                  <a:pt x="0" y="115"/>
                </a:cubicBezTo>
                <a:cubicBezTo>
                  <a:pt x="0" y="187"/>
                  <a:pt x="0" y="187"/>
                  <a:pt x="0" y="187"/>
                </a:cubicBezTo>
                <a:cubicBezTo>
                  <a:pt x="0" y="189"/>
                  <a:pt x="2" y="190"/>
                  <a:pt x="3" y="190"/>
                </a:cubicBezTo>
                <a:cubicBezTo>
                  <a:pt x="59" y="190"/>
                  <a:pt x="59" y="190"/>
                  <a:pt x="59" y="190"/>
                </a:cubicBezTo>
                <a:cubicBezTo>
                  <a:pt x="115" y="190"/>
                  <a:pt x="115" y="190"/>
                  <a:pt x="115" y="190"/>
                </a:cubicBezTo>
                <a:cubicBezTo>
                  <a:pt x="132" y="190"/>
                  <a:pt x="132" y="190"/>
                  <a:pt x="132" y="190"/>
                </a:cubicBezTo>
                <a:cubicBezTo>
                  <a:pt x="132" y="125"/>
                  <a:pt x="184" y="72"/>
                  <a:pt x="249" y="72"/>
                </a:cubicBezTo>
                <a:cubicBezTo>
                  <a:pt x="249" y="0"/>
                  <a:pt x="249" y="0"/>
                  <a:pt x="249" y="0"/>
                </a:cubicBezTo>
                <a:cubicBezTo>
                  <a:pt x="172" y="0"/>
                  <a:pt x="106" y="46"/>
                  <a:pt x="76" y="112"/>
                </a:cubicBezTo>
                <a:close/>
              </a:path>
            </a:pathLst>
          </a:custGeom>
          <a:solidFill>
            <a:srgbClr val="262626"/>
          </a:solidFill>
          <a:ln>
            <a:noFill/>
          </a:ln>
        </p:spPr>
        <p:txBody>
          <a:bodyPr vert="horz" wrap="square" lIns="91440" tIns="45720" rIns="91440" bIns="45720" numCol="1" anchor="t" anchorCtr="0" compatLnSpc="1"/>
          <a:lstStyle/>
          <a:p>
            <a:endParaRPr lang="en-US"/>
          </a:p>
        </p:txBody>
      </p:sp>
      <p:sp>
        <p:nvSpPr>
          <p:cNvPr id="11" name="Freeform 8"/>
          <p:cNvSpPr/>
          <p:nvPr/>
        </p:nvSpPr>
        <p:spPr bwMode="auto">
          <a:xfrm>
            <a:off x="4054316" y="3478031"/>
            <a:ext cx="2016727" cy="1538991"/>
          </a:xfrm>
          <a:custGeom>
            <a:avLst/>
            <a:gdLst>
              <a:gd name="T0" fmla="*/ 132 w 249"/>
              <a:gd name="T1" fmla="*/ 0 h 190"/>
              <a:gd name="T2" fmla="*/ 115 w 249"/>
              <a:gd name="T3" fmla="*/ 0 h 190"/>
              <a:gd name="T4" fmla="*/ 59 w 249"/>
              <a:gd name="T5" fmla="*/ 0 h 190"/>
              <a:gd name="T6" fmla="*/ 3 w 249"/>
              <a:gd name="T7" fmla="*/ 0 h 190"/>
              <a:gd name="T8" fmla="*/ 0 w 249"/>
              <a:gd name="T9" fmla="*/ 3 h 190"/>
              <a:gd name="T10" fmla="*/ 0 w 249"/>
              <a:gd name="T11" fmla="*/ 75 h 190"/>
              <a:gd name="T12" fmla="*/ 3 w 249"/>
              <a:gd name="T13" fmla="*/ 78 h 190"/>
              <a:gd name="T14" fmla="*/ 76 w 249"/>
              <a:gd name="T15" fmla="*/ 78 h 190"/>
              <a:gd name="T16" fmla="*/ 249 w 249"/>
              <a:gd name="T17" fmla="*/ 190 h 190"/>
              <a:gd name="T18" fmla="*/ 249 w 249"/>
              <a:gd name="T19" fmla="*/ 117 h 190"/>
              <a:gd name="T20" fmla="*/ 132 w 249"/>
              <a:gd name="T21"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132" y="0"/>
                </a:moveTo>
                <a:cubicBezTo>
                  <a:pt x="115" y="0"/>
                  <a:pt x="115" y="0"/>
                  <a:pt x="115" y="0"/>
                </a:cubicBezTo>
                <a:cubicBezTo>
                  <a:pt x="59" y="0"/>
                  <a:pt x="59" y="0"/>
                  <a:pt x="59" y="0"/>
                </a:cubicBezTo>
                <a:cubicBezTo>
                  <a:pt x="3" y="0"/>
                  <a:pt x="3" y="0"/>
                  <a:pt x="3" y="0"/>
                </a:cubicBezTo>
                <a:cubicBezTo>
                  <a:pt x="2" y="0"/>
                  <a:pt x="0" y="1"/>
                  <a:pt x="0" y="3"/>
                </a:cubicBezTo>
                <a:cubicBezTo>
                  <a:pt x="0" y="75"/>
                  <a:pt x="0" y="75"/>
                  <a:pt x="0" y="75"/>
                </a:cubicBezTo>
                <a:cubicBezTo>
                  <a:pt x="0" y="76"/>
                  <a:pt x="2" y="78"/>
                  <a:pt x="3" y="78"/>
                </a:cubicBezTo>
                <a:cubicBezTo>
                  <a:pt x="76" y="78"/>
                  <a:pt x="76" y="78"/>
                  <a:pt x="76" y="78"/>
                </a:cubicBezTo>
                <a:cubicBezTo>
                  <a:pt x="106" y="144"/>
                  <a:pt x="172" y="190"/>
                  <a:pt x="249" y="190"/>
                </a:cubicBezTo>
                <a:cubicBezTo>
                  <a:pt x="249" y="117"/>
                  <a:pt x="249" y="117"/>
                  <a:pt x="249" y="117"/>
                </a:cubicBezTo>
                <a:cubicBezTo>
                  <a:pt x="184" y="117"/>
                  <a:pt x="132" y="64"/>
                  <a:pt x="132" y="0"/>
                </a:cubicBezTo>
                <a:close/>
              </a:path>
            </a:pathLst>
          </a:custGeom>
          <a:solidFill>
            <a:srgbClr val="262626"/>
          </a:solidFill>
          <a:ln>
            <a:noFill/>
          </a:ln>
        </p:spPr>
        <p:txBody>
          <a:bodyPr vert="horz" wrap="square" lIns="91440" tIns="45720" rIns="91440" bIns="45720" numCol="1" anchor="t" anchorCtr="0" compatLnSpc="1"/>
          <a:lstStyle/>
          <a:p>
            <a:endParaRPr lang="en-US"/>
          </a:p>
        </p:txBody>
      </p:sp>
      <p:sp>
        <p:nvSpPr>
          <p:cNvPr id="12" name="Freeform 9"/>
          <p:cNvSpPr/>
          <p:nvPr/>
        </p:nvSpPr>
        <p:spPr bwMode="auto">
          <a:xfrm>
            <a:off x="6118816" y="1887855"/>
            <a:ext cx="2020138" cy="1542402"/>
          </a:xfrm>
          <a:custGeom>
            <a:avLst/>
            <a:gdLst>
              <a:gd name="T0" fmla="*/ 246 w 249"/>
              <a:gd name="T1" fmla="*/ 112 h 190"/>
              <a:gd name="T2" fmla="*/ 173 w 249"/>
              <a:gd name="T3" fmla="*/ 112 h 190"/>
              <a:gd name="T4" fmla="*/ 0 w 249"/>
              <a:gd name="T5" fmla="*/ 0 h 190"/>
              <a:gd name="T6" fmla="*/ 0 w 249"/>
              <a:gd name="T7" fmla="*/ 72 h 190"/>
              <a:gd name="T8" fmla="*/ 117 w 249"/>
              <a:gd name="T9" fmla="*/ 190 h 190"/>
              <a:gd name="T10" fmla="*/ 134 w 249"/>
              <a:gd name="T11" fmla="*/ 190 h 190"/>
              <a:gd name="T12" fmla="*/ 190 w 249"/>
              <a:gd name="T13" fmla="*/ 190 h 190"/>
              <a:gd name="T14" fmla="*/ 246 w 249"/>
              <a:gd name="T15" fmla="*/ 190 h 190"/>
              <a:gd name="T16" fmla="*/ 249 w 249"/>
              <a:gd name="T17" fmla="*/ 187 h 190"/>
              <a:gd name="T18" fmla="*/ 249 w 249"/>
              <a:gd name="T19" fmla="*/ 115 h 190"/>
              <a:gd name="T20" fmla="*/ 246 w 249"/>
              <a:gd name="T21" fmla="*/ 11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246" y="112"/>
                </a:moveTo>
                <a:cubicBezTo>
                  <a:pt x="173" y="112"/>
                  <a:pt x="173" y="112"/>
                  <a:pt x="173" y="112"/>
                </a:cubicBezTo>
                <a:cubicBezTo>
                  <a:pt x="143" y="46"/>
                  <a:pt x="77" y="0"/>
                  <a:pt x="0" y="0"/>
                </a:cubicBezTo>
                <a:cubicBezTo>
                  <a:pt x="0" y="72"/>
                  <a:pt x="0" y="72"/>
                  <a:pt x="0" y="72"/>
                </a:cubicBezTo>
                <a:cubicBezTo>
                  <a:pt x="65" y="72"/>
                  <a:pt x="117" y="125"/>
                  <a:pt x="117" y="190"/>
                </a:cubicBezTo>
                <a:cubicBezTo>
                  <a:pt x="134" y="190"/>
                  <a:pt x="134" y="190"/>
                  <a:pt x="134" y="190"/>
                </a:cubicBezTo>
                <a:cubicBezTo>
                  <a:pt x="190" y="190"/>
                  <a:pt x="190" y="190"/>
                  <a:pt x="190" y="190"/>
                </a:cubicBezTo>
                <a:cubicBezTo>
                  <a:pt x="246" y="190"/>
                  <a:pt x="246" y="190"/>
                  <a:pt x="246" y="190"/>
                </a:cubicBezTo>
                <a:cubicBezTo>
                  <a:pt x="247" y="190"/>
                  <a:pt x="249" y="189"/>
                  <a:pt x="249" y="187"/>
                </a:cubicBezTo>
                <a:cubicBezTo>
                  <a:pt x="249" y="115"/>
                  <a:pt x="249" y="115"/>
                  <a:pt x="249" y="115"/>
                </a:cubicBezTo>
                <a:cubicBezTo>
                  <a:pt x="249" y="113"/>
                  <a:pt x="247" y="112"/>
                  <a:pt x="246" y="112"/>
                </a:cubicBezTo>
                <a:close/>
              </a:path>
            </a:pathLst>
          </a:custGeom>
          <a:solidFill>
            <a:srgbClr val="262626"/>
          </a:solidFill>
          <a:ln>
            <a:noFill/>
          </a:ln>
        </p:spPr>
        <p:txBody>
          <a:bodyPr vert="horz" wrap="square" lIns="91440" tIns="45720" rIns="91440" bIns="45720" numCol="1" anchor="t" anchorCtr="0" compatLnSpc="1"/>
          <a:lstStyle/>
          <a:p>
            <a:endParaRPr lang="en-US"/>
          </a:p>
        </p:txBody>
      </p:sp>
      <p:sp>
        <p:nvSpPr>
          <p:cNvPr id="13" name="Freeform 10"/>
          <p:cNvSpPr/>
          <p:nvPr/>
        </p:nvSpPr>
        <p:spPr bwMode="auto">
          <a:xfrm>
            <a:off x="6118816" y="3478031"/>
            <a:ext cx="2020138" cy="1538991"/>
          </a:xfrm>
          <a:custGeom>
            <a:avLst/>
            <a:gdLst>
              <a:gd name="T0" fmla="*/ 246 w 249"/>
              <a:gd name="T1" fmla="*/ 0 h 190"/>
              <a:gd name="T2" fmla="*/ 190 w 249"/>
              <a:gd name="T3" fmla="*/ 0 h 190"/>
              <a:gd name="T4" fmla="*/ 134 w 249"/>
              <a:gd name="T5" fmla="*/ 0 h 190"/>
              <a:gd name="T6" fmla="*/ 117 w 249"/>
              <a:gd name="T7" fmla="*/ 0 h 190"/>
              <a:gd name="T8" fmla="*/ 0 w 249"/>
              <a:gd name="T9" fmla="*/ 117 h 190"/>
              <a:gd name="T10" fmla="*/ 0 w 249"/>
              <a:gd name="T11" fmla="*/ 190 h 190"/>
              <a:gd name="T12" fmla="*/ 173 w 249"/>
              <a:gd name="T13" fmla="*/ 78 h 190"/>
              <a:gd name="T14" fmla="*/ 246 w 249"/>
              <a:gd name="T15" fmla="*/ 78 h 190"/>
              <a:gd name="T16" fmla="*/ 249 w 249"/>
              <a:gd name="T17" fmla="*/ 75 h 190"/>
              <a:gd name="T18" fmla="*/ 249 w 249"/>
              <a:gd name="T19" fmla="*/ 3 h 190"/>
              <a:gd name="T20" fmla="*/ 246 w 249"/>
              <a:gd name="T21"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246" y="0"/>
                </a:moveTo>
                <a:cubicBezTo>
                  <a:pt x="190" y="0"/>
                  <a:pt x="190" y="0"/>
                  <a:pt x="190" y="0"/>
                </a:cubicBezTo>
                <a:cubicBezTo>
                  <a:pt x="134" y="0"/>
                  <a:pt x="134" y="0"/>
                  <a:pt x="134" y="0"/>
                </a:cubicBezTo>
                <a:cubicBezTo>
                  <a:pt x="117" y="0"/>
                  <a:pt x="117" y="0"/>
                  <a:pt x="117" y="0"/>
                </a:cubicBezTo>
                <a:cubicBezTo>
                  <a:pt x="117" y="64"/>
                  <a:pt x="65" y="117"/>
                  <a:pt x="0" y="117"/>
                </a:cubicBezTo>
                <a:cubicBezTo>
                  <a:pt x="0" y="190"/>
                  <a:pt x="0" y="190"/>
                  <a:pt x="0" y="190"/>
                </a:cubicBezTo>
                <a:cubicBezTo>
                  <a:pt x="77" y="190"/>
                  <a:pt x="143" y="144"/>
                  <a:pt x="173" y="78"/>
                </a:cubicBezTo>
                <a:cubicBezTo>
                  <a:pt x="246" y="78"/>
                  <a:pt x="246" y="78"/>
                  <a:pt x="246" y="78"/>
                </a:cubicBezTo>
                <a:cubicBezTo>
                  <a:pt x="247" y="78"/>
                  <a:pt x="249" y="76"/>
                  <a:pt x="249" y="75"/>
                </a:cubicBezTo>
                <a:cubicBezTo>
                  <a:pt x="249" y="3"/>
                  <a:pt x="249" y="3"/>
                  <a:pt x="249" y="3"/>
                </a:cubicBezTo>
                <a:cubicBezTo>
                  <a:pt x="249" y="1"/>
                  <a:pt x="247" y="0"/>
                  <a:pt x="246" y="0"/>
                </a:cubicBezTo>
                <a:close/>
              </a:path>
            </a:pathLst>
          </a:custGeom>
          <a:solidFill>
            <a:srgbClr val="262626"/>
          </a:solidFill>
          <a:ln>
            <a:noFill/>
          </a:ln>
        </p:spPr>
        <p:txBody>
          <a:bodyPr vert="horz" wrap="square" lIns="91440" tIns="45720" rIns="91440" bIns="45720" numCol="1" anchor="t" anchorCtr="0" compatLnSpc="1"/>
          <a:lstStyle/>
          <a:p>
            <a:endParaRPr lang="en-US"/>
          </a:p>
        </p:txBody>
      </p:sp>
      <p:sp>
        <p:nvSpPr>
          <p:cNvPr id="15" name="文本框 14"/>
          <p:cNvSpPr txBox="1"/>
          <p:nvPr/>
        </p:nvSpPr>
        <p:spPr>
          <a:xfrm>
            <a:off x="7077075" y="2846705"/>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endParaRPr lang="zh-CN" altLang="en-US" sz="1600" b="1">
              <a:solidFill>
                <a:schemeClr val="bg1"/>
              </a:solidFill>
              <a:latin typeface="微软雅黑" panose="020B0503020204020204" charset="-122"/>
              <a:ea typeface="微软雅黑" panose="020B0503020204020204" charset="-122"/>
            </a:endParaRPr>
          </a:p>
        </p:txBody>
      </p:sp>
      <p:sp>
        <p:nvSpPr>
          <p:cNvPr id="16" name="文本框 15"/>
          <p:cNvSpPr txBox="1"/>
          <p:nvPr/>
        </p:nvSpPr>
        <p:spPr>
          <a:xfrm>
            <a:off x="7144385" y="3477895"/>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endParaRPr lang="zh-CN" altLang="en-US" sz="1600" b="1">
              <a:solidFill>
                <a:schemeClr val="bg1"/>
              </a:solidFill>
              <a:latin typeface="微软雅黑" panose="020B0503020204020204" charset="-122"/>
              <a:ea typeface="微软雅黑" panose="020B0503020204020204" charset="-122"/>
            </a:endParaRPr>
          </a:p>
        </p:txBody>
      </p:sp>
      <p:sp>
        <p:nvSpPr>
          <p:cNvPr id="17" name="文本框 16"/>
          <p:cNvSpPr txBox="1"/>
          <p:nvPr/>
        </p:nvSpPr>
        <p:spPr>
          <a:xfrm>
            <a:off x="4102100" y="2846705"/>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endParaRPr lang="zh-CN" altLang="en-US" sz="1600" b="1">
              <a:solidFill>
                <a:schemeClr val="bg1"/>
              </a:solidFill>
              <a:latin typeface="微软雅黑" panose="020B0503020204020204" charset="-122"/>
              <a:ea typeface="微软雅黑" panose="020B0503020204020204" charset="-122"/>
            </a:endParaRPr>
          </a:p>
        </p:txBody>
      </p:sp>
      <p:sp>
        <p:nvSpPr>
          <p:cNvPr id="18" name="文本框 17"/>
          <p:cNvSpPr txBox="1"/>
          <p:nvPr/>
        </p:nvSpPr>
        <p:spPr>
          <a:xfrm>
            <a:off x="4102100" y="3477895"/>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endParaRPr lang="zh-CN" altLang="en-US" sz="1600" b="1">
              <a:solidFill>
                <a:schemeClr val="bg1"/>
              </a:solidFill>
              <a:latin typeface="微软雅黑" panose="020B0503020204020204" charset="-122"/>
              <a:ea typeface="微软雅黑" panose="020B0503020204020204" charset="-122"/>
            </a:endParaRPr>
          </a:p>
        </p:txBody>
      </p:sp>
      <p:sp>
        <p:nvSpPr>
          <p:cNvPr id="3" name="齿轮"/>
          <p:cNvSpPr/>
          <p:nvPr/>
        </p:nvSpPr>
        <p:spPr bwMode="auto">
          <a:xfrm>
            <a:off x="5466715" y="3072765"/>
            <a:ext cx="1236345" cy="751205"/>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262626"/>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62" name="矩形 61"/>
          <p:cNvSpPr/>
          <p:nvPr/>
        </p:nvSpPr>
        <p:spPr>
          <a:xfrm>
            <a:off x="8363585" y="2259330"/>
            <a:ext cx="2768600" cy="783590"/>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4" name="矩形 3"/>
          <p:cNvSpPr/>
          <p:nvPr/>
        </p:nvSpPr>
        <p:spPr>
          <a:xfrm>
            <a:off x="8363585" y="3816985"/>
            <a:ext cx="2768600" cy="783590"/>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6" name="矩形 5"/>
          <p:cNvSpPr/>
          <p:nvPr/>
        </p:nvSpPr>
        <p:spPr>
          <a:xfrm>
            <a:off x="901065" y="2259330"/>
            <a:ext cx="2768600" cy="783590"/>
          </a:xfrm>
          <a:prstGeom prst="rect">
            <a:avLst/>
          </a:prstGeom>
        </p:spPr>
        <p:txBody>
          <a:bodyPr wrap="square">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22" name="矩形 21"/>
          <p:cNvSpPr/>
          <p:nvPr/>
        </p:nvSpPr>
        <p:spPr>
          <a:xfrm>
            <a:off x="997585" y="3816985"/>
            <a:ext cx="2768600" cy="783590"/>
          </a:xfrm>
          <a:prstGeom prst="rect">
            <a:avLst/>
          </a:prstGeom>
        </p:spPr>
        <p:txBody>
          <a:bodyPr wrap="square">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right)">
                                      <p:cBhvr>
                                        <p:cTn id="30" dur="500"/>
                                        <p:tgtEl>
                                          <p:spTgt spid="2"/>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p:cTn id="61" dur="500" fill="hold"/>
                                        <p:tgtEl>
                                          <p:spTgt spid="3"/>
                                        </p:tgtEl>
                                        <p:attrNameLst>
                                          <p:attrName>ppt_w</p:attrName>
                                        </p:attrNameLst>
                                      </p:cBhvr>
                                      <p:tavLst>
                                        <p:tav tm="0">
                                          <p:val>
                                            <p:fltVal val="0"/>
                                          </p:val>
                                        </p:tav>
                                        <p:tav tm="100000">
                                          <p:val>
                                            <p:strVal val="#ppt_w"/>
                                          </p:val>
                                        </p:tav>
                                      </p:tavLst>
                                    </p:anim>
                                    <p:anim calcmode="lin" valueType="num">
                                      <p:cBhvr>
                                        <p:cTn id="62" dur="500" fill="hold"/>
                                        <p:tgtEl>
                                          <p:spTgt spid="3"/>
                                        </p:tgtEl>
                                        <p:attrNameLst>
                                          <p:attrName>ppt_h</p:attrName>
                                        </p:attrNameLst>
                                      </p:cBhvr>
                                      <p:tavLst>
                                        <p:tav tm="0">
                                          <p:val>
                                            <p:fltVal val="0"/>
                                          </p:val>
                                        </p:tav>
                                        <p:tav tm="100000">
                                          <p:val>
                                            <p:strVal val="#ppt_h"/>
                                          </p:val>
                                        </p:tav>
                                      </p:tavLst>
                                    </p:anim>
                                    <p:animEffect transition="in" filter="fade">
                                      <p:cBhvr>
                                        <p:cTn id="63" dur="500"/>
                                        <p:tgtEl>
                                          <p:spTgt spid="3"/>
                                        </p:tgtEl>
                                      </p:cBhvr>
                                    </p:animEffect>
                                  </p:childTnLst>
                                </p:cTn>
                              </p:par>
                            </p:childTnLst>
                          </p:cTn>
                        </p:par>
                        <p:par>
                          <p:cTn id="64" fill="hold">
                            <p:stCondLst>
                              <p:cond delay="3500"/>
                            </p:stCondLst>
                            <p:childTnLst>
                              <p:par>
                                <p:cTn id="65" presetID="12" presetClass="entr" presetSubtype="4"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p:tgtEl>
                                          <p:spTgt spid="62"/>
                                        </p:tgtEl>
                                        <p:attrNameLst>
                                          <p:attrName>ppt_y</p:attrName>
                                        </p:attrNameLst>
                                      </p:cBhvr>
                                      <p:tavLst>
                                        <p:tav tm="0">
                                          <p:val>
                                            <p:strVal val="#ppt_y+#ppt_h*1.125000"/>
                                          </p:val>
                                        </p:tav>
                                        <p:tav tm="100000">
                                          <p:val>
                                            <p:strVal val="#ppt_y"/>
                                          </p:val>
                                        </p:tav>
                                      </p:tavLst>
                                    </p:anim>
                                    <p:animEffect transition="in" filter="wipe(up)">
                                      <p:cBhvr>
                                        <p:cTn id="68" dur="500"/>
                                        <p:tgtEl>
                                          <p:spTgt spid="62"/>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500"/>
                                        <p:tgtEl>
                                          <p:spTgt spid="4"/>
                                        </p:tgtEl>
                                        <p:attrNameLst>
                                          <p:attrName>ppt_y</p:attrName>
                                        </p:attrNameLst>
                                      </p:cBhvr>
                                      <p:tavLst>
                                        <p:tav tm="0">
                                          <p:val>
                                            <p:strVal val="#ppt_y+#ppt_h*1.125000"/>
                                          </p:val>
                                        </p:tav>
                                        <p:tav tm="100000">
                                          <p:val>
                                            <p:strVal val="#ppt_y"/>
                                          </p:val>
                                        </p:tav>
                                      </p:tavLst>
                                    </p:anim>
                                    <p:animEffect transition="in" filter="wipe(up)">
                                      <p:cBhvr>
                                        <p:cTn id="72" dur="500"/>
                                        <p:tgtEl>
                                          <p:spTgt spid="4"/>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ppt_y</p:attrName>
                                        </p:attrNameLst>
                                      </p:cBhvr>
                                      <p:tavLst>
                                        <p:tav tm="0">
                                          <p:val>
                                            <p:strVal val="#ppt_y+#ppt_h*1.125000"/>
                                          </p:val>
                                        </p:tav>
                                        <p:tav tm="100000">
                                          <p:val>
                                            <p:strVal val="#ppt_y"/>
                                          </p:val>
                                        </p:tav>
                                      </p:tavLst>
                                    </p:anim>
                                    <p:animEffect transition="in" filter="wipe(up)">
                                      <p:cBhvr>
                                        <p:cTn id="76" dur="500"/>
                                        <p:tgtEl>
                                          <p:spTgt spid="6"/>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p:tgtEl>
                                          <p:spTgt spid="22"/>
                                        </p:tgtEl>
                                        <p:attrNameLst>
                                          <p:attrName>ppt_y</p:attrName>
                                        </p:attrNameLst>
                                      </p:cBhvr>
                                      <p:tavLst>
                                        <p:tav tm="0">
                                          <p:val>
                                            <p:strVal val="#ppt_y+#ppt_h*1.125000"/>
                                          </p:val>
                                        </p:tav>
                                        <p:tav tm="100000">
                                          <p:val>
                                            <p:strVal val="#ppt_y"/>
                                          </p:val>
                                        </p:tav>
                                      </p:tavLst>
                                    </p:anim>
                                    <p:animEffect transition="in" filter="wipe(up)">
                                      <p:cBhvr>
                                        <p:cTn id="8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2" grpId="0" bldLvl="0" animBg="1"/>
      <p:bldP spid="11" grpId="0" bldLvl="0" animBg="1"/>
      <p:bldP spid="12" grpId="0" bldLvl="0" animBg="1"/>
      <p:bldP spid="13" grpId="0" bldLvl="0" animBg="1"/>
      <p:bldP spid="15" grpId="0"/>
      <p:bldP spid="16" grpId="0"/>
      <p:bldP spid="17" grpId="0"/>
      <p:bldP spid="18" grpId="0"/>
      <p:bldP spid="3" grpId="0" bldLvl="0" animBg="1"/>
      <p:bldP spid="62" grpId="0"/>
      <p:bldP spid="4" grpId="0"/>
      <p:bldP spid="6"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执行力掌控</a:t>
            </a:r>
            <a:endParaRPr lang="zh-CN" altLang="en-US" b="1">
              <a:solidFill>
                <a:srgbClr val="262626"/>
              </a:solidFill>
              <a:latin typeface="微软雅黑" panose="020B0503020204020204" charset="-122"/>
              <a:ea typeface="微软雅黑" panose="020B0503020204020204" charset="-122"/>
              <a:sym typeface="+mn-ea"/>
            </a:endParaRPr>
          </a:p>
        </p:txBody>
      </p:sp>
      <p:sp>
        <p:nvSpPr>
          <p:cNvPr id="6" name="TextBox 23"/>
          <p:cNvSpPr txBox="1"/>
          <p:nvPr/>
        </p:nvSpPr>
        <p:spPr>
          <a:xfrm>
            <a:off x="5539105" y="2084705"/>
            <a:ext cx="5603240" cy="1706880"/>
          </a:xfrm>
          <a:prstGeom prst="rect">
            <a:avLst/>
          </a:prstGeom>
          <a:noFill/>
        </p:spPr>
        <p:txBody>
          <a:bodyPr wrap="square" rtlCol="0">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sz="1000" dirty="0">
              <a:solidFill>
                <a:srgbClr val="262626"/>
              </a:solidFill>
              <a:latin typeface="Lora" panose="02000503000000020004" charset="0"/>
              <a:ea typeface="微软雅黑" panose="020B0503020204020204" charset="-122"/>
              <a:cs typeface="+mn-ea"/>
              <a:sym typeface="+mn-lt"/>
            </a:endParaRPr>
          </a:p>
          <a:p>
            <a:pPr algn="l">
              <a:lnSpc>
                <a:spcPct val="150000"/>
              </a:lnSpc>
              <a:spcBef>
                <a:spcPts val="0"/>
              </a:spcBef>
              <a:buFont typeface="Arial" panose="020B0604020202020204" pitchFamily="34" charset="0"/>
            </a:pP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lt"/>
            </a:endParaRPr>
          </a:p>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7" name="TextBox 24"/>
          <p:cNvSpPr txBox="1"/>
          <p:nvPr/>
        </p:nvSpPr>
        <p:spPr>
          <a:xfrm>
            <a:off x="5539234" y="1626521"/>
            <a:ext cx="1960880" cy="306705"/>
          </a:xfrm>
          <a:prstGeom prst="rect">
            <a:avLst/>
          </a:prstGeom>
          <a:noFill/>
        </p:spPr>
        <p:txBody>
          <a:bodyPr wrap="none" rtlCol="0">
            <a:spAutoFit/>
          </a:bodyPr>
          <a:lstStyle/>
          <a:p>
            <a:pPr algn="l"/>
            <a:r>
              <a:rPr lang="zh-CN" altLang="en-US" sz="1400" b="1" dirty="0">
                <a:solidFill>
                  <a:srgbClr val="262626"/>
                </a:solidFill>
                <a:latin typeface="微软雅黑" panose="020B0503020204020204" charset="-122"/>
                <a:ea typeface="微软雅黑" panose="020B0503020204020204" charset="-122"/>
              </a:rPr>
              <a:t>单击此处输入标题文本</a:t>
            </a:r>
            <a:endParaRPr lang="zh-CN" altLang="en-US" sz="1400" b="1" dirty="0">
              <a:solidFill>
                <a:srgbClr val="262626"/>
              </a:solidFill>
              <a:latin typeface="微软雅黑" panose="020B0503020204020204" charset="-122"/>
              <a:ea typeface="微软雅黑" panose="020B0503020204020204" charset="-122"/>
            </a:endParaRPr>
          </a:p>
        </p:txBody>
      </p:sp>
      <p:sp>
        <p:nvSpPr>
          <p:cNvPr id="14" name="对话框"/>
          <p:cNvSpPr/>
          <p:nvPr/>
        </p:nvSpPr>
        <p:spPr>
          <a:xfrm>
            <a:off x="5646420" y="4305300"/>
            <a:ext cx="428625" cy="428625"/>
          </a:xfrm>
          <a:custGeom>
            <a:avLst/>
            <a:gdLst>
              <a:gd name="connsiteX0" fmla="*/ 2228850 w 4635500"/>
              <a:gd name="connsiteY0" fmla="*/ 755650 h 4635500"/>
              <a:gd name="connsiteX1" fmla="*/ 2139950 w 4635500"/>
              <a:gd name="connsiteY1" fmla="*/ 762000 h 4635500"/>
              <a:gd name="connsiteX2" fmla="*/ 2051050 w 4635500"/>
              <a:gd name="connsiteY2" fmla="*/ 771525 h 4635500"/>
              <a:gd name="connsiteX3" fmla="*/ 1965325 w 4635500"/>
              <a:gd name="connsiteY3" fmla="*/ 784225 h 4635500"/>
              <a:gd name="connsiteX4" fmla="*/ 1882775 w 4635500"/>
              <a:gd name="connsiteY4" fmla="*/ 800100 h 4635500"/>
              <a:gd name="connsiteX5" fmla="*/ 1800225 w 4635500"/>
              <a:gd name="connsiteY5" fmla="*/ 819150 h 4635500"/>
              <a:gd name="connsiteX6" fmla="*/ 1717675 w 4635500"/>
              <a:gd name="connsiteY6" fmla="*/ 841375 h 4635500"/>
              <a:gd name="connsiteX7" fmla="*/ 1638300 w 4635500"/>
              <a:gd name="connsiteY7" fmla="*/ 866775 h 4635500"/>
              <a:gd name="connsiteX8" fmla="*/ 1562100 w 4635500"/>
              <a:gd name="connsiteY8" fmla="*/ 895350 h 4635500"/>
              <a:gd name="connsiteX9" fmla="*/ 1485900 w 4635500"/>
              <a:gd name="connsiteY9" fmla="*/ 927100 h 4635500"/>
              <a:gd name="connsiteX10" fmla="*/ 1412875 w 4635500"/>
              <a:gd name="connsiteY10" fmla="*/ 962025 h 4635500"/>
              <a:gd name="connsiteX11" fmla="*/ 1343025 w 4635500"/>
              <a:gd name="connsiteY11" fmla="*/ 1000125 h 4635500"/>
              <a:gd name="connsiteX12" fmla="*/ 1276350 w 4635500"/>
              <a:gd name="connsiteY12" fmla="*/ 1041400 h 4635500"/>
              <a:gd name="connsiteX13" fmla="*/ 1209675 w 4635500"/>
              <a:gd name="connsiteY13" fmla="*/ 1082675 h 4635500"/>
              <a:gd name="connsiteX14" fmla="*/ 1146175 w 4635500"/>
              <a:gd name="connsiteY14" fmla="*/ 1127125 h 4635500"/>
              <a:gd name="connsiteX15" fmla="*/ 1085850 w 4635500"/>
              <a:gd name="connsiteY15" fmla="*/ 1174750 h 4635500"/>
              <a:gd name="connsiteX16" fmla="*/ 1028700 w 4635500"/>
              <a:gd name="connsiteY16" fmla="*/ 1225550 h 4635500"/>
              <a:gd name="connsiteX17" fmla="*/ 971550 w 4635500"/>
              <a:gd name="connsiteY17" fmla="*/ 1276350 h 4635500"/>
              <a:gd name="connsiteX18" fmla="*/ 920750 w 4635500"/>
              <a:gd name="connsiteY18" fmla="*/ 1330325 h 4635500"/>
              <a:gd name="connsiteX19" fmla="*/ 873125 w 4635500"/>
              <a:gd name="connsiteY19" fmla="*/ 1387475 h 4635500"/>
              <a:gd name="connsiteX20" fmla="*/ 825500 w 4635500"/>
              <a:gd name="connsiteY20" fmla="*/ 1447800 h 4635500"/>
              <a:gd name="connsiteX21" fmla="*/ 784225 w 4635500"/>
              <a:gd name="connsiteY21" fmla="*/ 1504950 h 4635500"/>
              <a:gd name="connsiteX22" fmla="*/ 746125 w 4635500"/>
              <a:gd name="connsiteY22" fmla="*/ 1568450 h 4635500"/>
              <a:gd name="connsiteX23" fmla="*/ 711200 w 4635500"/>
              <a:gd name="connsiteY23" fmla="*/ 1631950 h 4635500"/>
              <a:gd name="connsiteX24" fmla="*/ 679450 w 4635500"/>
              <a:gd name="connsiteY24" fmla="*/ 1698625 h 4635500"/>
              <a:gd name="connsiteX25" fmla="*/ 654050 w 4635500"/>
              <a:gd name="connsiteY25" fmla="*/ 1765300 h 4635500"/>
              <a:gd name="connsiteX26" fmla="*/ 628650 w 4635500"/>
              <a:gd name="connsiteY26" fmla="*/ 1831975 h 4635500"/>
              <a:gd name="connsiteX27" fmla="*/ 609600 w 4635500"/>
              <a:gd name="connsiteY27" fmla="*/ 1901825 h 4635500"/>
              <a:gd name="connsiteX28" fmla="*/ 593725 w 4635500"/>
              <a:gd name="connsiteY28" fmla="*/ 1971675 h 4635500"/>
              <a:gd name="connsiteX29" fmla="*/ 584200 w 4635500"/>
              <a:gd name="connsiteY29" fmla="*/ 2044700 h 4635500"/>
              <a:gd name="connsiteX30" fmla="*/ 577850 w 4635500"/>
              <a:gd name="connsiteY30" fmla="*/ 2117725 h 4635500"/>
              <a:gd name="connsiteX31" fmla="*/ 574675 w 4635500"/>
              <a:gd name="connsiteY31" fmla="*/ 2190750 h 4635500"/>
              <a:gd name="connsiteX32" fmla="*/ 577850 w 4635500"/>
              <a:gd name="connsiteY32" fmla="*/ 2282825 h 4635500"/>
              <a:gd name="connsiteX33" fmla="*/ 587375 w 4635500"/>
              <a:gd name="connsiteY33" fmla="*/ 2374900 h 4635500"/>
              <a:gd name="connsiteX34" fmla="*/ 606425 w 4635500"/>
              <a:gd name="connsiteY34" fmla="*/ 2463800 h 4635500"/>
              <a:gd name="connsiteX35" fmla="*/ 628650 w 4635500"/>
              <a:gd name="connsiteY35" fmla="*/ 2552700 h 4635500"/>
              <a:gd name="connsiteX36" fmla="*/ 660400 w 4635500"/>
              <a:gd name="connsiteY36" fmla="*/ 2638425 h 4635500"/>
              <a:gd name="connsiteX37" fmla="*/ 698500 w 4635500"/>
              <a:gd name="connsiteY37" fmla="*/ 2720975 h 4635500"/>
              <a:gd name="connsiteX38" fmla="*/ 739775 w 4635500"/>
              <a:gd name="connsiteY38" fmla="*/ 2803525 h 4635500"/>
              <a:gd name="connsiteX39" fmla="*/ 787400 w 4635500"/>
              <a:gd name="connsiteY39" fmla="*/ 2879725 h 4635500"/>
              <a:gd name="connsiteX40" fmla="*/ 841375 w 4635500"/>
              <a:gd name="connsiteY40" fmla="*/ 2955925 h 4635500"/>
              <a:gd name="connsiteX41" fmla="*/ 901700 w 4635500"/>
              <a:gd name="connsiteY41" fmla="*/ 3028950 h 4635500"/>
              <a:gd name="connsiteX42" fmla="*/ 965200 w 4635500"/>
              <a:gd name="connsiteY42" fmla="*/ 3095625 h 4635500"/>
              <a:gd name="connsiteX43" fmla="*/ 1031875 w 4635500"/>
              <a:gd name="connsiteY43" fmla="*/ 3162300 h 4635500"/>
              <a:gd name="connsiteX44" fmla="*/ 1108075 w 4635500"/>
              <a:gd name="connsiteY44" fmla="*/ 3225800 h 4635500"/>
              <a:gd name="connsiteX45" fmla="*/ 1184275 w 4635500"/>
              <a:gd name="connsiteY45" fmla="*/ 3282950 h 4635500"/>
              <a:gd name="connsiteX46" fmla="*/ 1266825 w 4635500"/>
              <a:gd name="connsiteY46" fmla="*/ 3336925 h 4635500"/>
              <a:gd name="connsiteX47" fmla="*/ 1352550 w 4635500"/>
              <a:gd name="connsiteY47" fmla="*/ 3387725 h 4635500"/>
              <a:gd name="connsiteX48" fmla="*/ 1368425 w 4635500"/>
              <a:gd name="connsiteY48" fmla="*/ 3403600 h 4635500"/>
              <a:gd name="connsiteX49" fmla="*/ 1381125 w 4635500"/>
              <a:gd name="connsiteY49" fmla="*/ 3422650 h 4635500"/>
              <a:gd name="connsiteX50" fmla="*/ 1397000 w 4635500"/>
              <a:gd name="connsiteY50" fmla="*/ 3444875 h 4635500"/>
              <a:gd name="connsiteX51" fmla="*/ 1406525 w 4635500"/>
              <a:gd name="connsiteY51" fmla="*/ 3473450 h 4635500"/>
              <a:gd name="connsiteX52" fmla="*/ 1409700 w 4635500"/>
              <a:gd name="connsiteY52" fmla="*/ 3489325 h 4635500"/>
              <a:gd name="connsiteX53" fmla="*/ 1412875 w 4635500"/>
              <a:gd name="connsiteY53" fmla="*/ 3505200 h 4635500"/>
              <a:gd name="connsiteX54" fmla="*/ 1409700 w 4635500"/>
              <a:gd name="connsiteY54" fmla="*/ 3524250 h 4635500"/>
              <a:gd name="connsiteX55" fmla="*/ 1406525 w 4635500"/>
              <a:gd name="connsiteY55" fmla="*/ 3543300 h 4635500"/>
              <a:gd name="connsiteX56" fmla="*/ 1397000 w 4635500"/>
              <a:gd name="connsiteY56" fmla="*/ 3562350 h 4635500"/>
              <a:gd name="connsiteX57" fmla="*/ 1387475 w 4635500"/>
              <a:gd name="connsiteY57" fmla="*/ 3581400 h 4635500"/>
              <a:gd name="connsiteX58" fmla="*/ 1327150 w 4635500"/>
              <a:gd name="connsiteY58" fmla="*/ 3663950 h 4635500"/>
              <a:gd name="connsiteX59" fmla="*/ 1260475 w 4635500"/>
              <a:gd name="connsiteY59" fmla="*/ 3743325 h 4635500"/>
              <a:gd name="connsiteX60" fmla="*/ 1190625 w 4635500"/>
              <a:gd name="connsiteY60" fmla="*/ 3825875 h 4635500"/>
              <a:gd name="connsiteX61" fmla="*/ 1184275 w 4635500"/>
              <a:gd name="connsiteY61" fmla="*/ 3838575 h 4635500"/>
              <a:gd name="connsiteX62" fmla="*/ 1177925 w 4635500"/>
              <a:gd name="connsiteY62" fmla="*/ 3848100 h 4635500"/>
              <a:gd name="connsiteX63" fmla="*/ 1174750 w 4635500"/>
              <a:gd name="connsiteY63" fmla="*/ 3857625 h 4635500"/>
              <a:gd name="connsiteX64" fmla="*/ 1177925 w 4635500"/>
              <a:gd name="connsiteY64" fmla="*/ 3867150 h 4635500"/>
              <a:gd name="connsiteX65" fmla="*/ 1181100 w 4635500"/>
              <a:gd name="connsiteY65" fmla="*/ 3870325 h 4635500"/>
              <a:gd name="connsiteX66" fmla="*/ 1184275 w 4635500"/>
              <a:gd name="connsiteY66" fmla="*/ 3876675 h 4635500"/>
              <a:gd name="connsiteX67" fmla="*/ 1203325 w 4635500"/>
              <a:gd name="connsiteY67" fmla="*/ 3879850 h 4635500"/>
              <a:gd name="connsiteX68" fmla="*/ 1231900 w 4635500"/>
              <a:gd name="connsiteY68" fmla="*/ 3876675 h 4635500"/>
              <a:gd name="connsiteX69" fmla="*/ 1270000 w 4635500"/>
              <a:gd name="connsiteY69" fmla="*/ 3867150 h 4635500"/>
              <a:gd name="connsiteX70" fmla="*/ 1314450 w 4635500"/>
              <a:gd name="connsiteY70" fmla="*/ 3854450 h 4635500"/>
              <a:gd name="connsiteX71" fmla="*/ 1374775 w 4635500"/>
              <a:gd name="connsiteY71" fmla="*/ 3832225 h 4635500"/>
              <a:gd name="connsiteX72" fmla="*/ 1447800 w 4635500"/>
              <a:gd name="connsiteY72" fmla="*/ 3800475 h 4635500"/>
              <a:gd name="connsiteX73" fmla="*/ 1533525 w 4635500"/>
              <a:gd name="connsiteY73" fmla="*/ 3756025 h 4635500"/>
              <a:gd name="connsiteX74" fmla="*/ 1631950 w 4635500"/>
              <a:gd name="connsiteY74" fmla="*/ 3702050 h 4635500"/>
              <a:gd name="connsiteX75" fmla="*/ 1682750 w 4635500"/>
              <a:gd name="connsiteY75" fmla="*/ 3670300 h 4635500"/>
              <a:gd name="connsiteX76" fmla="*/ 1736725 w 4635500"/>
              <a:gd name="connsiteY76" fmla="*/ 3632200 h 4635500"/>
              <a:gd name="connsiteX77" fmla="*/ 1752600 w 4635500"/>
              <a:gd name="connsiteY77" fmla="*/ 3625850 h 4635500"/>
              <a:gd name="connsiteX78" fmla="*/ 1771650 w 4635500"/>
              <a:gd name="connsiteY78" fmla="*/ 3616325 h 4635500"/>
              <a:gd name="connsiteX79" fmla="*/ 1800225 w 4635500"/>
              <a:gd name="connsiteY79" fmla="*/ 3606800 h 4635500"/>
              <a:gd name="connsiteX80" fmla="*/ 1838325 w 4635500"/>
              <a:gd name="connsiteY80" fmla="*/ 3600450 h 4635500"/>
              <a:gd name="connsiteX81" fmla="*/ 1882775 w 4635500"/>
              <a:gd name="connsiteY81" fmla="*/ 3597275 h 4635500"/>
              <a:gd name="connsiteX82" fmla="*/ 1936750 w 4635500"/>
              <a:gd name="connsiteY82" fmla="*/ 3597275 h 4635500"/>
              <a:gd name="connsiteX83" fmla="*/ 1997075 w 4635500"/>
              <a:gd name="connsiteY83" fmla="*/ 3603625 h 4635500"/>
              <a:gd name="connsiteX84" fmla="*/ 2076450 w 4635500"/>
              <a:gd name="connsiteY84" fmla="*/ 3613150 h 4635500"/>
              <a:gd name="connsiteX85" fmla="*/ 2155825 w 4635500"/>
              <a:gd name="connsiteY85" fmla="*/ 3622675 h 4635500"/>
              <a:gd name="connsiteX86" fmla="*/ 2235200 w 4635500"/>
              <a:gd name="connsiteY86" fmla="*/ 3625850 h 4635500"/>
              <a:gd name="connsiteX87" fmla="*/ 2317750 w 4635500"/>
              <a:gd name="connsiteY87" fmla="*/ 3629025 h 4635500"/>
              <a:gd name="connsiteX88" fmla="*/ 2406650 w 4635500"/>
              <a:gd name="connsiteY88" fmla="*/ 3625850 h 4635500"/>
              <a:gd name="connsiteX89" fmla="*/ 2495550 w 4635500"/>
              <a:gd name="connsiteY89" fmla="*/ 3619500 h 4635500"/>
              <a:gd name="connsiteX90" fmla="*/ 2584450 w 4635500"/>
              <a:gd name="connsiteY90" fmla="*/ 3613150 h 4635500"/>
              <a:gd name="connsiteX91" fmla="*/ 2670175 w 4635500"/>
              <a:gd name="connsiteY91" fmla="*/ 3600450 h 4635500"/>
              <a:gd name="connsiteX92" fmla="*/ 2752725 w 4635500"/>
              <a:gd name="connsiteY92" fmla="*/ 3584575 h 4635500"/>
              <a:gd name="connsiteX93" fmla="*/ 2835275 w 4635500"/>
              <a:gd name="connsiteY93" fmla="*/ 3562350 h 4635500"/>
              <a:gd name="connsiteX94" fmla="*/ 2917825 w 4635500"/>
              <a:gd name="connsiteY94" fmla="*/ 3540125 h 4635500"/>
              <a:gd name="connsiteX95" fmla="*/ 2997200 w 4635500"/>
              <a:gd name="connsiteY95" fmla="*/ 3514725 h 4635500"/>
              <a:gd name="connsiteX96" fmla="*/ 3073400 w 4635500"/>
              <a:gd name="connsiteY96" fmla="*/ 3486150 h 4635500"/>
              <a:gd name="connsiteX97" fmla="*/ 3149600 w 4635500"/>
              <a:gd name="connsiteY97" fmla="*/ 3454400 h 4635500"/>
              <a:gd name="connsiteX98" fmla="*/ 3222625 w 4635500"/>
              <a:gd name="connsiteY98" fmla="*/ 3419475 h 4635500"/>
              <a:gd name="connsiteX99" fmla="*/ 3292475 w 4635500"/>
              <a:gd name="connsiteY99" fmla="*/ 3381375 h 4635500"/>
              <a:gd name="connsiteX100" fmla="*/ 3362325 w 4635500"/>
              <a:gd name="connsiteY100" fmla="*/ 3343275 h 4635500"/>
              <a:gd name="connsiteX101" fmla="*/ 3425825 w 4635500"/>
              <a:gd name="connsiteY101" fmla="*/ 3298825 h 4635500"/>
              <a:gd name="connsiteX102" fmla="*/ 3489325 w 4635500"/>
              <a:gd name="connsiteY102" fmla="*/ 3254375 h 4635500"/>
              <a:gd name="connsiteX103" fmla="*/ 3549650 w 4635500"/>
              <a:gd name="connsiteY103" fmla="*/ 3206750 h 4635500"/>
              <a:gd name="connsiteX104" fmla="*/ 3609975 w 4635500"/>
              <a:gd name="connsiteY104" fmla="*/ 3155950 h 4635500"/>
              <a:gd name="connsiteX105" fmla="*/ 3663950 w 4635500"/>
              <a:gd name="connsiteY105" fmla="*/ 3105150 h 4635500"/>
              <a:gd name="connsiteX106" fmla="*/ 3714750 w 4635500"/>
              <a:gd name="connsiteY106" fmla="*/ 3051175 h 4635500"/>
              <a:gd name="connsiteX107" fmla="*/ 3762375 w 4635500"/>
              <a:gd name="connsiteY107" fmla="*/ 2994025 h 4635500"/>
              <a:gd name="connsiteX108" fmla="*/ 3810000 w 4635500"/>
              <a:gd name="connsiteY108" fmla="*/ 2936875 h 4635500"/>
              <a:gd name="connsiteX109" fmla="*/ 3851275 w 4635500"/>
              <a:gd name="connsiteY109" fmla="*/ 2876550 h 4635500"/>
              <a:gd name="connsiteX110" fmla="*/ 3889375 w 4635500"/>
              <a:gd name="connsiteY110" fmla="*/ 2813050 h 4635500"/>
              <a:gd name="connsiteX111" fmla="*/ 3924300 w 4635500"/>
              <a:gd name="connsiteY111" fmla="*/ 2749550 h 4635500"/>
              <a:gd name="connsiteX112" fmla="*/ 3956050 w 4635500"/>
              <a:gd name="connsiteY112" fmla="*/ 2686050 h 4635500"/>
              <a:gd name="connsiteX113" fmla="*/ 3984625 w 4635500"/>
              <a:gd name="connsiteY113" fmla="*/ 2619375 h 4635500"/>
              <a:gd name="connsiteX114" fmla="*/ 4006850 w 4635500"/>
              <a:gd name="connsiteY114" fmla="*/ 2549525 h 4635500"/>
              <a:gd name="connsiteX115" fmla="*/ 4025900 w 4635500"/>
              <a:gd name="connsiteY115" fmla="*/ 2479675 h 4635500"/>
              <a:gd name="connsiteX116" fmla="*/ 4041775 w 4635500"/>
              <a:gd name="connsiteY116" fmla="*/ 2409825 h 4635500"/>
              <a:gd name="connsiteX117" fmla="*/ 4051300 w 4635500"/>
              <a:gd name="connsiteY117" fmla="*/ 2336800 h 4635500"/>
              <a:gd name="connsiteX118" fmla="*/ 4060825 w 4635500"/>
              <a:gd name="connsiteY118" fmla="*/ 2263775 h 4635500"/>
              <a:gd name="connsiteX119" fmla="*/ 4060825 w 4635500"/>
              <a:gd name="connsiteY119" fmla="*/ 2190750 h 4635500"/>
              <a:gd name="connsiteX120" fmla="*/ 4060825 w 4635500"/>
              <a:gd name="connsiteY120" fmla="*/ 2117725 h 4635500"/>
              <a:gd name="connsiteX121" fmla="*/ 4051300 w 4635500"/>
              <a:gd name="connsiteY121" fmla="*/ 2044700 h 4635500"/>
              <a:gd name="connsiteX122" fmla="*/ 4041775 w 4635500"/>
              <a:gd name="connsiteY122" fmla="*/ 1971675 h 4635500"/>
              <a:gd name="connsiteX123" fmla="*/ 4025900 w 4635500"/>
              <a:gd name="connsiteY123" fmla="*/ 1901825 h 4635500"/>
              <a:gd name="connsiteX124" fmla="*/ 4006850 w 4635500"/>
              <a:gd name="connsiteY124" fmla="*/ 1831975 h 4635500"/>
              <a:gd name="connsiteX125" fmla="*/ 3984625 w 4635500"/>
              <a:gd name="connsiteY125" fmla="*/ 1765300 h 4635500"/>
              <a:gd name="connsiteX126" fmla="*/ 3956050 w 4635500"/>
              <a:gd name="connsiteY126" fmla="*/ 1698625 h 4635500"/>
              <a:gd name="connsiteX127" fmla="*/ 3924300 w 4635500"/>
              <a:gd name="connsiteY127" fmla="*/ 1631950 h 4635500"/>
              <a:gd name="connsiteX128" fmla="*/ 3889375 w 4635500"/>
              <a:gd name="connsiteY128" fmla="*/ 1568450 h 4635500"/>
              <a:gd name="connsiteX129" fmla="*/ 3851275 w 4635500"/>
              <a:gd name="connsiteY129" fmla="*/ 1504950 h 4635500"/>
              <a:gd name="connsiteX130" fmla="*/ 3810000 w 4635500"/>
              <a:gd name="connsiteY130" fmla="*/ 1447800 h 4635500"/>
              <a:gd name="connsiteX131" fmla="*/ 3762375 w 4635500"/>
              <a:gd name="connsiteY131" fmla="*/ 1387475 h 4635500"/>
              <a:gd name="connsiteX132" fmla="*/ 3714750 w 4635500"/>
              <a:gd name="connsiteY132" fmla="*/ 1330325 h 4635500"/>
              <a:gd name="connsiteX133" fmla="*/ 3663950 w 4635500"/>
              <a:gd name="connsiteY133" fmla="*/ 1276350 h 4635500"/>
              <a:gd name="connsiteX134" fmla="*/ 3609975 w 4635500"/>
              <a:gd name="connsiteY134" fmla="*/ 1225550 h 4635500"/>
              <a:gd name="connsiteX135" fmla="*/ 3549650 w 4635500"/>
              <a:gd name="connsiteY135" fmla="*/ 1174750 h 4635500"/>
              <a:gd name="connsiteX136" fmla="*/ 3489325 w 4635500"/>
              <a:gd name="connsiteY136" fmla="*/ 1127125 h 4635500"/>
              <a:gd name="connsiteX137" fmla="*/ 3425825 w 4635500"/>
              <a:gd name="connsiteY137" fmla="*/ 1082675 h 4635500"/>
              <a:gd name="connsiteX138" fmla="*/ 3362325 w 4635500"/>
              <a:gd name="connsiteY138" fmla="*/ 1041400 h 4635500"/>
              <a:gd name="connsiteX139" fmla="*/ 3292475 w 4635500"/>
              <a:gd name="connsiteY139" fmla="*/ 1000125 h 4635500"/>
              <a:gd name="connsiteX140" fmla="*/ 3222625 w 4635500"/>
              <a:gd name="connsiteY140" fmla="*/ 962025 h 4635500"/>
              <a:gd name="connsiteX141" fmla="*/ 3149600 w 4635500"/>
              <a:gd name="connsiteY141" fmla="*/ 927100 h 4635500"/>
              <a:gd name="connsiteX142" fmla="*/ 3073400 w 4635500"/>
              <a:gd name="connsiteY142" fmla="*/ 895350 h 4635500"/>
              <a:gd name="connsiteX143" fmla="*/ 2997200 w 4635500"/>
              <a:gd name="connsiteY143" fmla="*/ 866775 h 4635500"/>
              <a:gd name="connsiteX144" fmla="*/ 2917825 w 4635500"/>
              <a:gd name="connsiteY144" fmla="*/ 841375 h 4635500"/>
              <a:gd name="connsiteX145" fmla="*/ 2835275 w 4635500"/>
              <a:gd name="connsiteY145" fmla="*/ 819150 h 4635500"/>
              <a:gd name="connsiteX146" fmla="*/ 2752725 w 4635500"/>
              <a:gd name="connsiteY146" fmla="*/ 800100 h 4635500"/>
              <a:gd name="connsiteX147" fmla="*/ 2670175 w 4635500"/>
              <a:gd name="connsiteY147" fmla="*/ 784225 h 4635500"/>
              <a:gd name="connsiteX148" fmla="*/ 2584450 w 4635500"/>
              <a:gd name="connsiteY148" fmla="*/ 771525 h 4635500"/>
              <a:gd name="connsiteX149" fmla="*/ 2495550 w 4635500"/>
              <a:gd name="connsiteY149" fmla="*/ 762000 h 4635500"/>
              <a:gd name="connsiteX150" fmla="*/ 2406650 w 4635500"/>
              <a:gd name="connsiteY150" fmla="*/ 755650 h 4635500"/>
              <a:gd name="connsiteX151" fmla="*/ 2317750 w 4635500"/>
              <a:gd name="connsiteY151" fmla="*/ 755650 h 4635500"/>
              <a:gd name="connsiteX152" fmla="*/ 990328 w 4635500"/>
              <a:gd name="connsiteY152" fmla="*/ 0 h 4635500"/>
              <a:gd name="connsiteX153" fmla="*/ 3645172 w 4635500"/>
              <a:gd name="connsiteY153" fmla="*/ 0 h 4635500"/>
              <a:gd name="connsiteX154" fmla="*/ 4635500 w 4635500"/>
              <a:gd name="connsiteY154" fmla="*/ 990328 h 4635500"/>
              <a:gd name="connsiteX155" fmla="*/ 4635500 w 4635500"/>
              <a:gd name="connsiteY155" fmla="*/ 3645172 h 4635500"/>
              <a:gd name="connsiteX156" fmla="*/ 3645172 w 4635500"/>
              <a:gd name="connsiteY156" fmla="*/ 4635500 h 4635500"/>
              <a:gd name="connsiteX157" fmla="*/ 990328 w 4635500"/>
              <a:gd name="connsiteY157" fmla="*/ 4635500 h 4635500"/>
              <a:gd name="connsiteX158" fmla="*/ 0 w 4635500"/>
              <a:gd name="connsiteY158" fmla="*/ 3645172 h 4635500"/>
              <a:gd name="connsiteX159" fmla="*/ 0 w 4635500"/>
              <a:gd name="connsiteY159" fmla="*/ 990328 h 4635500"/>
              <a:gd name="connsiteX160" fmla="*/ 990328 w 4635500"/>
              <a:gd name="connsiteY160" fmla="*/ 0 h 463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4635500" h="4635500">
                <a:moveTo>
                  <a:pt x="2228850" y="755650"/>
                </a:moveTo>
                <a:lnTo>
                  <a:pt x="2139950" y="762000"/>
                </a:lnTo>
                <a:lnTo>
                  <a:pt x="2051050" y="771525"/>
                </a:lnTo>
                <a:lnTo>
                  <a:pt x="1965325" y="784225"/>
                </a:lnTo>
                <a:lnTo>
                  <a:pt x="1882775" y="800100"/>
                </a:lnTo>
                <a:lnTo>
                  <a:pt x="1800225" y="819150"/>
                </a:lnTo>
                <a:lnTo>
                  <a:pt x="1717675" y="841375"/>
                </a:lnTo>
                <a:lnTo>
                  <a:pt x="1638300" y="866775"/>
                </a:lnTo>
                <a:lnTo>
                  <a:pt x="1562100" y="895350"/>
                </a:lnTo>
                <a:lnTo>
                  <a:pt x="1485900" y="927100"/>
                </a:lnTo>
                <a:lnTo>
                  <a:pt x="1412875" y="962025"/>
                </a:lnTo>
                <a:lnTo>
                  <a:pt x="1343025" y="1000125"/>
                </a:lnTo>
                <a:lnTo>
                  <a:pt x="1276350" y="1041400"/>
                </a:lnTo>
                <a:lnTo>
                  <a:pt x="1209675" y="1082675"/>
                </a:lnTo>
                <a:lnTo>
                  <a:pt x="1146175" y="1127125"/>
                </a:lnTo>
                <a:lnTo>
                  <a:pt x="1085850" y="1174750"/>
                </a:lnTo>
                <a:lnTo>
                  <a:pt x="1028700" y="1225550"/>
                </a:lnTo>
                <a:lnTo>
                  <a:pt x="971550" y="1276350"/>
                </a:lnTo>
                <a:lnTo>
                  <a:pt x="920750" y="1330325"/>
                </a:lnTo>
                <a:lnTo>
                  <a:pt x="873125" y="1387475"/>
                </a:lnTo>
                <a:lnTo>
                  <a:pt x="825500" y="1447800"/>
                </a:lnTo>
                <a:lnTo>
                  <a:pt x="784225" y="1504950"/>
                </a:lnTo>
                <a:lnTo>
                  <a:pt x="746125" y="1568450"/>
                </a:lnTo>
                <a:lnTo>
                  <a:pt x="711200" y="1631950"/>
                </a:lnTo>
                <a:lnTo>
                  <a:pt x="679450" y="1698625"/>
                </a:lnTo>
                <a:lnTo>
                  <a:pt x="654050" y="1765300"/>
                </a:lnTo>
                <a:lnTo>
                  <a:pt x="628650" y="1831975"/>
                </a:lnTo>
                <a:lnTo>
                  <a:pt x="609600" y="1901825"/>
                </a:lnTo>
                <a:lnTo>
                  <a:pt x="593725" y="1971675"/>
                </a:lnTo>
                <a:lnTo>
                  <a:pt x="584200" y="2044700"/>
                </a:lnTo>
                <a:lnTo>
                  <a:pt x="577850" y="2117725"/>
                </a:lnTo>
                <a:lnTo>
                  <a:pt x="574675" y="2190750"/>
                </a:lnTo>
                <a:lnTo>
                  <a:pt x="577850" y="2282825"/>
                </a:lnTo>
                <a:lnTo>
                  <a:pt x="587375" y="2374900"/>
                </a:lnTo>
                <a:lnTo>
                  <a:pt x="606425" y="2463800"/>
                </a:lnTo>
                <a:lnTo>
                  <a:pt x="628650" y="2552700"/>
                </a:lnTo>
                <a:lnTo>
                  <a:pt x="660400" y="2638425"/>
                </a:lnTo>
                <a:lnTo>
                  <a:pt x="698500" y="2720975"/>
                </a:lnTo>
                <a:lnTo>
                  <a:pt x="739775" y="2803525"/>
                </a:lnTo>
                <a:lnTo>
                  <a:pt x="787400" y="2879725"/>
                </a:lnTo>
                <a:lnTo>
                  <a:pt x="841375" y="2955925"/>
                </a:lnTo>
                <a:lnTo>
                  <a:pt x="901700" y="3028950"/>
                </a:lnTo>
                <a:lnTo>
                  <a:pt x="965200" y="3095625"/>
                </a:lnTo>
                <a:lnTo>
                  <a:pt x="1031875" y="3162300"/>
                </a:lnTo>
                <a:lnTo>
                  <a:pt x="1108075" y="3225800"/>
                </a:lnTo>
                <a:lnTo>
                  <a:pt x="1184275" y="3282950"/>
                </a:lnTo>
                <a:lnTo>
                  <a:pt x="1266825" y="3336925"/>
                </a:lnTo>
                <a:lnTo>
                  <a:pt x="1352550" y="3387725"/>
                </a:lnTo>
                <a:lnTo>
                  <a:pt x="1368425" y="3403600"/>
                </a:lnTo>
                <a:lnTo>
                  <a:pt x="1381125" y="3422650"/>
                </a:lnTo>
                <a:lnTo>
                  <a:pt x="1397000" y="3444875"/>
                </a:lnTo>
                <a:lnTo>
                  <a:pt x="1406525" y="3473450"/>
                </a:lnTo>
                <a:lnTo>
                  <a:pt x="1409700" y="3489325"/>
                </a:lnTo>
                <a:lnTo>
                  <a:pt x="1412875" y="3505200"/>
                </a:lnTo>
                <a:lnTo>
                  <a:pt x="1409700" y="3524250"/>
                </a:lnTo>
                <a:lnTo>
                  <a:pt x="1406525" y="3543300"/>
                </a:lnTo>
                <a:lnTo>
                  <a:pt x="1397000" y="3562350"/>
                </a:lnTo>
                <a:lnTo>
                  <a:pt x="1387475" y="3581400"/>
                </a:lnTo>
                <a:lnTo>
                  <a:pt x="1327150" y="3663950"/>
                </a:lnTo>
                <a:lnTo>
                  <a:pt x="1260475" y="3743325"/>
                </a:lnTo>
                <a:lnTo>
                  <a:pt x="1190625" y="3825875"/>
                </a:lnTo>
                <a:lnTo>
                  <a:pt x="1184275" y="3838575"/>
                </a:lnTo>
                <a:lnTo>
                  <a:pt x="1177925" y="3848100"/>
                </a:lnTo>
                <a:lnTo>
                  <a:pt x="1174750" y="3857625"/>
                </a:lnTo>
                <a:lnTo>
                  <a:pt x="1177925" y="3867150"/>
                </a:lnTo>
                <a:lnTo>
                  <a:pt x="1181100" y="3870325"/>
                </a:lnTo>
                <a:lnTo>
                  <a:pt x="1184275" y="3876675"/>
                </a:lnTo>
                <a:lnTo>
                  <a:pt x="1203325" y="3879850"/>
                </a:lnTo>
                <a:lnTo>
                  <a:pt x="1231900" y="3876675"/>
                </a:lnTo>
                <a:lnTo>
                  <a:pt x="1270000" y="3867150"/>
                </a:lnTo>
                <a:lnTo>
                  <a:pt x="1314450" y="3854450"/>
                </a:lnTo>
                <a:lnTo>
                  <a:pt x="1374775" y="3832225"/>
                </a:lnTo>
                <a:lnTo>
                  <a:pt x="1447800" y="3800475"/>
                </a:lnTo>
                <a:lnTo>
                  <a:pt x="1533525" y="3756025"/>
                </a:lnTo>
                <a:lnTo>
                  <a:pt x="1631950" y="3702050"/>
                </a:lnTo>
                <a:lnTo>
                  <a:pt x="1682750" y="3670300"/>
                </a:lnTo>
                <a:lnTo>
                  <a:pt x="1736725" y="3632200"/>
                </a:lnTo>
                <a:lnTo>
                  <a:pt x="1752600" y="3625850"/>
                </a:lnTo>
                <a:lnTo>
                  <a:pt x="1771650" y="3616325"/>
                </a:lnTo>
                <a:lnTo>
                  <a:pt x="1800225" y="3606800"/>
                </a:lnTo>
                <a:lnTo>
                  <a:pt x="1838325" y="3600450"/>
                </a:lnTo>
                <a:lnTo>
                  <a:pt x="1882775" y="3597275"/>
                </a:lnTo>
                <a:lnTo>
                  <a:pt x="1936750" y="3597275"/>
                </a:lnTo>
                <a:lnTo>
                  <a:pt x="1997075" y="3603625"/>
                </a:lnTo>
                <a:lnTo>
                  <a:pt x="2076450" y="3613150"/>
                </a:lnTo>
                <a:lnTo>
                  <a:pt x="2155825" y="3622675"/>
                </a:lnTo>
                <a:lnTo>
                  <a:pt x="2235200" y="3625850"/>
                </a:lnTo>
                <a:lnTo>
                  <a:pt x="2317750" y="3629025"/>
                </a:lnTo>
                <a:lnTo>
                  <a:pt x="2406650" y="3625850"/>
                </a:lnTo>
                <a:lnTo>
                  <a:pt x="2495550" y="3619500"/>
                </a:lnTo>
                <a:lnTo>
                  <a:pt x="2584450" y="3613150"/>
                </a:lnTo>
                <a:lnTo>
                  <a:pt x="2670175" y="3600450"/>
                </a:lnTo>
                <a:lnTo>
                  <a:pt x="2752725" y="3584575"/>
                </a:lnTo>
                <a:lnTo>
                  <a:pt x="2835275" y="3562350"/>
                </a:lnTo>
                <a:lnTo>
                  <a:pt x="2917825" y="3540125"/>
                </a:lnTo>
                <a:lnTo>
                  <a:pt x="2997200" y="3514725"/>
                </a:lnTo>
                <a:lnTo>
                  <a:pt x="3073400" y="3486150"/>
                </a:lnTo>
                <a:lnTo>
                  <a:pt x="3149600" y="3454400"/>
                </a:lnTo>
                <a:lnTo>
                  <a:pt x="3222625" y="3419475"/>
                </a:lnTo>
                <a:lnTo>
                  <a:pt x="3292475" y="3381375"/>
                </a:lnTo>
                <a:lnTo>
                  <a:pt x="3362325" y="3343275"/>
                </a:lnTo>
                <a:lnTo>
                  <a:pt x="3425825" y="3298825"/>
                </a:lnTo>
                <a:lnTo>
                  <a:pt x="3489325" y="3254375"/>
                </a:lnTo>
                <a:lnTo>
                  <a:pt x="3549650" y="3206750"/>
                </a:lnTo>
                <a:lnTo>
                  <a:pt x="3609975" y="3155950"/>
                </a:lnTo>
                <a:lnTo>
                  <a:pt x="3663950" y="3105150"/>
                </a:lnTo>
                <a:lnTo>
                  <a:pt x="3714750" y="3051175"/>
                </a:lnTo>
                <a:lnTo>
                  <a:pt x="3762375" y="2994025"/>
                </a:lnTo>
                <a:lnTo>
                  <a:pt x="3810000" y="2936875"/>
                </a:lnTo>
                <a:lnTo>
                  <a:pt x="3851275" y="2876550"/>
                </a:lnTo>
                <a:lnTo>
                  <a:pt x="3889375" y="2813050"/>
                </a:lnTo>
                <a:lnTo>
                  <a:pt x="3924300" y="2749550"/>
                </a:lnTo>
                <a:lnTo>
                  <a:pt x="3956050" y="2686050"/>
                </a:lnTo>
                <a:lnTo>
                  <a:pt x="3984625" y="2619375"/>
                </a:lnTo>
                <a:lnTo>
                  <a:pt x="4006850" y="2549525"/>
                </a:lnTo>
                <a:lnTo>
                  <a:pt x="4025900" y="2479675"/>
                </a:lnTo>
                <a:lnTo>
                  <a:pt x="4041775" y="2409825"/>
                </a:lnTo>
                <a:lnTo>
                  <a:pt x="4051300" y="2336800"/>
                </a:lnTo>
                <a:lnTo>
                  <a:pt x="4060825" y="2263775"/>
                </a:lnTo>
                <a:lnTo>
                  <a:pt x="4060825" y="2190750"/>
                </a:lnTo>
                <a:lnTo>
                  <a:pt x="4060825" y="2117725"/>
                </a:lnTo>
                <a:lnTo>
                  <a:pt x="4051300" y="2044700"/>
                </a:lnTo>
                <a:lnTo>
                  <a:pt x="4041775" y="1971675"/>
                </a:lnTo>
                <a:lnTo>
                  <a:pt x="4025900" y="1901825"/>
                </a:lnTo>
                <a:lnTo>
                  <a:pt x="4006850" y="1831975"/>
                </a:lnTo>
                <a:lnTo>
                  <a:pt x="3984625" y="1765300"/>
                </a:lnTo>
                <a:lnTo>
                  <a:pt x="3956050" y="1698625"/>
                </a:lnTo>
                <a:lnTo>
                  <a:pt x="3924300" y="1631950"/>
                </a:lnTo>
                <a:lnTo>
                  <a:pt x="3889375" y="1568450"/>
                </a:lnTo>
                <a:lnTo>
                  <a:pt x="3851275" y="1504950"/>
                </a:lnTo>
                <a:lnTo>
                  <a:pt x="3810000" y="1447800"/>
                </a:lnTo>
                <a:lnTo>
                  <a:pt x="3762375" y="1387475"/>
                </a:lnTo>
                <a:lnTo>
                  <a:pt x="3714750" y="1330325"/>
                </a:lnTo>
                <a:lnTo>
                  <a:pt x="3663950" y="1276350"/>
                </a:lnTo>
                <a:lnTo>
                  <a:pt x="3609975" y="1225550"/>
                </a:lnTo>
                <a:lnTo>
                  <a:pt x="3549650" y="1174750"/>
                </a:lnTo>
                <a:lnTo>
                  <a:pt x="3489325" y="1127125"/>
                </a:lnTo>
                <a:lnTo>
                  <a:pt x="3425825" y="1082675"/>
                </a:lnTo>
                <a:lnTo>
                  <a:pt x="3362325" y="1041400"/>
                </a:lnTo>
                <a:lnTo>
                  <a:pt x="3292475" y="1000125"/>
                </a:lnTo>
                <a:lnTo>
                  <a:pt x="3222625" y="962025"/>
                </a:lnTo>
                <a:lnTo>
                  <a:pt x="3149600" y="927100"/>
                </a:lnTo>
                <a:lnTo>
                  <a:pt x="3073400" y="895350"/>
                </a:lnTo>
                <a:lnTo>
                  <a:pt x="2997200" y="866775"/>
                </a:lnTo>
                <a:lnTo>
                  <a:pt x="2917825" y="841375"/>
                </a:lnTo>
                <a:lnTo>
                  <a:pt x="2835275" y="819150"/>
                </a:lnTo>
                <a:lnTo>
                  <a:pt x="2752725" y="800100"/>
                </a:lnTo>
                <a:lnTo>
                  <a:pt x="2670175" y="784225"/>
                </a:lnTo>
                <a:lnTo>
                  <a:pt x="2584450" y="771525"/>
                </a:lnTo>
                <a:lnTo>
                  <a:pt x="2495550" y="762000"/>
                </a:lnTo>
                <a:lnTo>
                  <a:pt x="2406650" y="755650"/>
                </a:lnTo>
                <a:lnTo>
                  <a:pt x="2317750" y="755650"/>
                </a:lnTo>
                <a:close/>
                <a:moveTo>
                  <a:pt x="990328" y="0"/>
                </a:moveTo>
                <a:lnTo>
                  <a:pt x="3645172" y="0"/>
                </a:lnTo>
                <a:cubicBezTo>
                  <a:pt x="4192115" y="0"/>
                  <a:pt x="4635500" y="443385"/>
                  <a:pt x="4635500" y="990328"/>
                </a:cubicBezTo>
                <a:lnTo>
                  <a:pt x="4635500" y="3645172"/>
                </a:lnTo>
                <a:cubicBezTo>
                  <a:pt x="4635500" y="4192115"/>
                  <a:pt x="4192115" y="4635500"/>
                  <a:pt x="3645172" y="4635500"/>
                </a:cubicBezTo>
                <a:lnTo>
                  <a:pt x="990328" y="4635500"/>
                </a:lnTo>
                <a:cubicBezTo>
                  <a:pt x="443385" y="4635500"/>
                  <a:pt x="0" y="4192115"/>
                  <a:pt x="0" y="3645172"/>
                </a:cubicBezTo>
                <a:lnTo>
                  <a:pt x="0" y="990328"/>
                </a:lnTo>
                <a:cubicBezTo>
                  <a:pt x="0" y="443385"/>
                  <a:pt x="443385" y="0"/>
                  <a:pt x="990328" y="0"/>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4" name="TextBox 24"/>
          <p:cNvSpPr txBox="1"/>
          <p:nvPr/>
        </p:nvSpPr>
        <p:spPr>
          <a:xfrm>
            <a:off x="6202174" y="4343686"/>
            <a:ext cx="1813560" cy="335280"/>
          </a:xfrm>
          <a:prstGeom prst="rect">
            <a:avLst/>
          </a:prstGeom>
          <a:noFill/>
        </p:spPr>
        <p:txBody>
          <a:bodyPr wrap="none" rtlCol="0">
            <a:spAutoFit/>
          </a:bodyPr>
          <a:lstStyle/>
          <a:p>
            <a:pPr algn="l"/>
            <a:r>
              <a:rPr lang="zh-CN" altLang="en-US" sz="1600" b="1" dirty="0">
                <a:solidFill>
                  <a:srgbClr val="262626"/>
                </a:solidFill>
                <a:latin typeface="微软雅黑" panose="020B0503020204020204" charset="-122"/>
                <a:ea typeface="微软雅黑" panose="020B0503020204020204" charset="-122"/>
              </a:rPr>
              <a:t>单击此处输入文本</a:t>
            </a:r>
            <a:endParaRPr lang="zh-CN" altLang="en-US" sz="1600" b="1" dirty="0">
              <a:solidFill>
                <a:srgbClr val="262626"/>
              </a:solidFill>
              <a:latin typeface="微软雅黑" panose="020B0503020204020204" charset="-122"/>
              <a:ea typeface="微软雅黑" panose="020B0503020204020204" charset="-122"/>
            </a:endParaRPr>
          </a:p>
        </p:txBody>
      </p:sp>
      <p:sp>
        <p:nvSpPr>
          <p:cNvPr id="35" name="灯泡"/>
          <p:cNvSpPr/>
          <p:nvPr/>
        </p:nvSpPr>
        <p:spPr>
          <a:xfrm>
            <a:off x="5646420" y="5020310"/>
            <a:ext cx="365125" cy="476250"/>
          </a:xfrm>
          <a:custGeom>
            <a:avLst/>
            <a:gdLst>
              <a:gd name="connsiteX0" fmla="*/ 1569114 w 3604952"/>
              <a:gd name="connsiteY0" fmla="*/ 5211012 h 5550702"/>
              <a:gd name="connsiteX1" fmla="*/ 2035839 w 3604952"/>
              <a:gd name="connsiteY1" fmla="*/ 5211012 h 5550702"/>
              <a:gd name="connsiteX2" fmla="*/ 2035839 w 3604952"/>
              <a:gd name="connsiteY2" fmla="*/ 5550702 h 5550702"/>
              <a:gd name="connsiteX3" fmla="*/ 1569114 w 3604952"/>
              <a:gd name="connsiteY3" fmla="*/ 5550702 h 5550702"/>
              <a:gd name="connsiteX4" fmla="*/ 1045239 w 3604952"/>
              <a:gd name="connsiteY4" fmla="*/ 4710950 h 5550702"/>
              <a:gd name="connsiteX5" fmla="*/ 2559714 w 3604952"/>
              <a:gd name="connsiteY5" fmla="*/ 4710950 h 5550702"/>
              <a:gd name="connsiteX6" fmla="*/ 2559714 w 3604952"/>
              <a:gd name="connsiteY6" fmla="*/ 4972888 h 5550702"/>
              <a:gd name="connsiteX7" fmla="*/ 1045239 w 3604952"/>
              <a:gd name="connsiteY7" fmla="*/ 4972888 h 5550702"/>
              <a:gd name="connsiteX8" fmla="*/ 1045239 w 3604952"/>
              <a:gd name="connsiteY8" fmla="*/ 4210887 h 5550702"/>
              <a:gd name="connsiteX9" fmla="*/ 2559714 w 3604952"/>
              <a:gd name="connsiteY9" fmla="*/ 4210887 h 5550702"/>
              <a:gd name="connsiteX10" fmla="*/ 2559714 w 3604952"/>
              <a:gd name="connsiteY10" fmla="*/ 4472825 h 5550702"/>
              <a:gd name="connsiteX11" fmla="*/ 1045239 w 3604952"/>
              <a:gd name="connsiteY11" fmla="*/ 4472825 h 5550702"/>
              <a:gd name="connsiteX12" fmla="*/ 1802476 w 3604952"/>
              <a:gd name="connsiteY12" fmla="*/ 0 h 5550702"/>
              <a:gd name="connsiteX13" fmla="*/ 3604952 w 3604952"/>
              <a:gd name="connsiteY13" fmla="*/ 1857794 h 5550702"/>
              <a:gd name="connsiteX14" fmla="*/ 2661643 w 3604952"/>
              <a:gd name="connsiteY14" fmla="*/ 3491362 h 5550702"/>
              <a:gd name="connsiteX15" fmla="*/ 2559714 w 3604952"/>
              <a:gd name="connsiteY15" fmla="*/ 3541971 h 5550702"/>
              <a:gd name="connsiteX16" fmla="*/ 2559714 w 3604952"/>
              <a:gd name="connsiteY16" fmla="*/ 3972762 h 5550702"/>
              <a:gd name="connsiteX17" fmla="*/ 1045239 w 3604952"/>
              <a:gd name="connsiteY17" fmla="*/ 3972762 h 5550702"/>
              <a:gd name="connsiteX18" fmla="*/ 1045239 w 3604952"/>
              <a:gd name="connsiteY18" fmla="*/ 3541971 h 5550702"/>
              <a:gd name="connsiteX19" fmla="*/ 943309 w 3604952"/>
              <a:gd name="connsiteY19" fmla="*/ 3491362 h 5550702"/>
              <a:gd name="connsiteX20" fmla="*/ 0 w 3604952"/>
              <a:gd name="connsiteY20" fmla="*/ 1857794 h 5550702"/>
              <a:gd name="connsiteX21" fmla="*/ 1802476 w 3604952"/>
              <a:gd name="connsiteY21" fmla="*/ 0 h 555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04952" h="5550702">
                <a:moveTo>
                  <a:pt x="1569114" y="5211012"/>
                </a:moveTo>
                <a:lnTo>
                  <a:pt x="2035839" y="5211012"/>
                </a:lnTo>
                <a:lnTo>
                  <a:pt x="2035839" y="5550702"/>
                </a:lnTo>
                <a:lnTo>
                  <a:pt x="1569114" y="5550702"/>
                </a:lnTo>
                <a:close/>
                <a:moveTo>
                  <a:pt x="1045239" y="4710950"/>
                </a:moveTo>
                <a:lnTo>
                  <a:pt x="2559714" y="4710950"/>
                </a:lnTo>
                <a:lnTo>
                  <a:pt x="2559714" y="4972888"/>
                </a:lnTo>
                <a:lnTo>
                  <a:pt x="1045239" y="4972888"/>
                </a:lnTo>
                <a:close/>
                <a:moveTo>
                  <a:pt x="1045239" y="4210887"/>
                </a:moveTo>
                <a:lnTo>
                  <a:pt x="2559714" y="4210887"/>
                </a:lnTo>
                <a:lnTo>
                  <a:pt x="2559714" y="4472825"/>
                </a:lnTo>
                <a:lnTo>
                  <a:pt x="1045239" y="4472825"/>
                </a:lnTo>
                <a:close/>
                <a:moveTo>
                  <a:pt x="1802476" y="0"/>
                </a:moveTo>
                <a:cubicBezTo>
                  <a:pt x="2797956" y="0"/>
                  <a:pt x="3604952" y="831763"/>
                  <a:pt x="3604952" y="1857794"/>
                </a:cubicBezTo>
                <a:cubicBezTo>
                  <a:pt x="3604952" y="2563190"/>
                  <a:pt x="3223520" y="3176765"/>
                  <a:pt x="2661643" y="3491362"/>
                </a:cubicBezTo>
                <a:lnTo>
                  <a:pt x="2559714" y="3541971"/>
                </a:lnTo>
                <a:lnTo>
                  <a:pt x="2559714" y="3972762"/>
                </a:lnTo>
                <a:lnTo>
                  <a:pt x="1045239" y="3972762"/>
                </a:lnTo>
                <a:lnTo>
                  <a:pt x="1045239" y="3541971"/>
                </a:lnTo>
                <a:lnTo>
                  <a:pt x="943309" y="3491362"/>
                </a:lnTo>
                <a:cubicBezTo>
                  <a:pt x="381432" y="3176765"/>
                  <a:pt x="0" y="2563190"/>
                  <a:pt x="0" y="1857794"/>
                </a:cubicBezTo>
                <a:cubicBezTo>
                  <a:pt x="0" y="831763"/>
                  <a:pt x="806996" y="0"/>
                  <a:pt x="1802476" y="0"/>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6" name="TextBox 24"/>
          <p:cNvSpPr txBox="1"/>
          <p:nvPr/>
        </p:nvSpPr>
        <p:spPr>
          <a:xfrm>
            <a:off x="6202174" y="5082191"/>
            <a:ext cx="1808480" cy="352425"/>
          </a:xfrm>
          <a:prstGeom prst="rect">
            <a:avLst/>
          </a:prstGeom>
          <a:noFill/>
        </p:spPr>
        <p:txBody>
          <a:bodyPr wrap="none" rtlCol="0">
            <a:spAutoFit/>
          </a:bodyPr>
          <a:lstStyle/>
          <a:p>
            <a:pPr algn="l"/>
            <a:r>
              <a:rPr lang="zh-CN" altLang="en-US" sz="1600" b="1" dirty="0">
                <a:solidFill>
                  <a:srgbClr val="262626"/>
                </a:solidFill>
                <a:latin typeface="微软雅黑" panose="020B0503020204020204" charset="-122"/>
                <a:ea typeface="微软雅黑" panose="020B0503020204020204" charset="-122"/>
              </a:rPr>
              <a:t>单击此处输入文本</a:t>
            </a:r>
            <a:endParaRPr lang="zh-CN" altLang="en-US" sz="1600" b="1" dirty="0">
              <a:solidFill>
                <a:srgbClr val="262626"/>
              </a:solidFill>
              <a:latin typeface="微软雅黑" panose="020B0503020204020204" charset="-122"/>
              <a:ea typeface="微软雅黑" panose="020B0503020204020204" charset="-122"/>
            </a:endParaRPr>
          </a:p>
        </p:txBody>
      </p:sp>
      <p:sp>
        <p:nvSpPr>
          <p:cNvPr id="2" name="矩形 1"/>
          <p:cNvSpPr/>
          <p:nvPr/>
        </p:nvSpPr>
        <p:spPr>
          <a:xfrm>
            <a:off x="1050925" y="1626870"/>
            <a:ext cx="3989070" cy="3870960"/>
          </a:xfrm>
          <a:prstGeom prst="rect">
            <a:avLst/>
          </a:prstGeom>
          <a:blipFill rotWithShape="1">
            <a:blip r:embed="rId1"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14" presetClass="entr" presetSubtype="5"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vertical)">
                                      <p:cBhvr>
                                        <p:cTn id="27" dur="500"/>
                                        <p:tgtEl>
                                          <p:spTgt spid="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3000"/>
                            </p:stCondLst>
                            <p:childTnLst>
                              <p:par>
                                <p:cTn id="36" presetID="3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400" decel="100000"/>
                                        <p:tgtEl>
                                          <p:spTgt spid="14"/>
                                        </p:tgtEl>
                                      </p:cBhvr>
                                    </p:animEffect>
                                    <p:anim calcmode="lin" valueType="num">
                                      <p:cBhvr>
                                        <p:cTn id="39" dur="400" decel="100000" fill="hold"/>
                                        <p:tgtEl>
                                          <p:spTgt spid="14"/>
                                        </p:tgtEl>
                                        <p:attrNameLst>
                                          <p:attrName>style.rotation</p:attrName>
                                        </p:attrNameLst>
                                      </p:cBhvr>
                                      <p:tavLst>
                                        <p:tav tm="0">
                                          <p:val>
                                            <p:fltVal val="-90"/>
                                          </p:val>
                                        </p:tav>
                                        <p:tav tm="100000">
                                          <p:val>
                                            <p:fltVal val="0"/>
                                          </p:val>
                                        </p:tav>
                                      </p:tavLst>
                                    </p:anim>
                                    <p:anim calcmode="lin" valueType="num">
                                      <p:cBhvr>
                                        <p:cTn id="40" dur="400" decel="100000" fill="hold"/>
                                        <p:tgtEl>
                                          <p:spTgt spid="14"/>
                                        </p:tgtEl>
                                        <p:attrNameLst>
                                          <p:attrName>ppt_x</p:attrName>
                                        </p:attrNameLst>
                                      </p:cBhvr>
                                      <p:tavLst>
                                        <p:tav tm="0">
                                          <p:val>
                                            <p:strVal val="#ppt_x+0.4"/>
                                          </p:val>
                                        </p:tav>
                                        <p:tav tm="100000">
                                          <p:val>
                                            <p:strVal val="#ppt_x-0.05"/>
                                          </p:val>
                                        </p:tav>
                                      </p:tavLst>
                                    </p:anim>
                                    <p:anim calcmode="lin" valueType="num">
                                      <p:cBhvr>
                                        <p:cTn id="41" dur="400" decel="100000" fill="hold"/>
                                        <p:tgtEl>
                                          <p:spTgt spid="14"/>
                                        </p:tgtEl>
                                        <p:attrNameLst>
                                          <p:attrName>ppt_y</p:attrName>
                                        </p:attrNameLst>
                                      </p:cBhvr>
                                      <p:tavLst>
                                        <p:tav tm="0">
                                          <p:val>
                                            <p:strVal val="#ppt_y-0.4"/>
                                          </p:val>
                                        </p:tav>
                                        <p:tav tm="100000">
                                          <p:val>
                                            <p:strVal val="#ppt_y+0.1"/>
                                          </p:val>
                                        </p:tav>
                                      </p:tavLst>
                                    </p:anim>
                                    <p:anim calcmode="lin" valueType="num">
                                      <p:cBhvr>
                                        <p:cTn id="42" dur="100" accel="100000" fill="hold">
                                          <p:stCondLst>
                                            <p:cond delay="400"/>
                                          </p:stCondLst>
                                        </p:cTn>
                                        <p:tgtEl>
                                          <p:spTgt spid="14"/>
                                        </p:tgtEl>
                                        <p:attrNameLst>
                                          <p:attrName>ppt_x</p:attrName>
                                        </p:attrNameLst>
                                      </p:cBhvr>
                                      <p:tavLst>
                                        <p:tav tm="0">
                                          <p:val>
                                            <p:strVal val="#ppt_x-0.05"/>
                                          </p:val>
                                        </p:tav>
                                        <p:tav tm="100000">
                                          <p:val>
                                            <p:strVal val="#ppt_x"/>
                                          </p:val>
                                        </p:tav>
                                      </p:tavLst>
                                    </p:anim>
                                    <p:anim calcmode="lin" valueType="num">
                                      <p:cBhvr>
                                        <p:cTn id="43" dur="100" accel="100000" fill="hold">
                                          <p:stCondLst>
                                            <p:cond delay="400"/>
                                          </p:stCondLst>
                                        </p:cTn>
                                        <p:tgtEl>
                                          <p:spTgt spid="14"/>
                                        </p:tgtEl>
                                        <p:attrNameLst>
                                          <p:attrName>ppt_y</p:attrName>
                                        </p:attrNameLst>
                                      </p:cBhvr>
                                      <p:tavLst>
                                        <p:tav tm="0">
                                          <p:val>
                                            <p:strVal val="#ppt_y+0.1"/>
                                          </p:val>
                                        </p:tav>
                                        <p:tav tm="100000">
                                          <p:val>
                                            <p:strVal val="#ppt_y"/>
                                          </p:val>
                                        </p:tav>
                                      </p:tavLst>
                                    </p:anim>
                                  </p:childTnLst>
                                </p:cTn>
                              </p:par>
                              <p:par>
                                <p:cTn id="44" presetID="3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400" decel="100000"/>
                                        <p:tgtEl>
                                          <p:spTgt spid="34"/>
                                        </p:tgtEl>
                                      </p:cBhvr>
                                    </p:animEffect>
                                    <p:anim calcmode="lin" valueType="num">
                                      <p:cBhvr>
                                        <p:cTn id="47" dur="400" decel="100000" fill="hold"/>
                                        <p:tgtEl>
                                          <p:spTgt spid="34"/>
                                        </p:tgtEl>
                                        <p:attrNameLst>
                                          <p:attrName>style.rotation</p:attrName>
                                        </p:attrNameLst>
                                      </p:cBhvr>
                                      <p:tavLst>
                                        <p:tav tm="0">
                                          <p:val>
                                            <p:fltVal val="-90"/>
                                          </p:val>
                                        </p:tav>
                                        <p:tav tm="100000">
                                          <p:val>
                                            <p:fltVal val="0"/>
                                          </p:val>
                                        </p:tav>
                                      </p:tavLst>
                                    </p:anim>
                                    <p:anim calcmode="lin" valueType="num">
                                      <p:cBhvr>
                                        <p:cTn id="48" dur="400" decel="100000" fill="hold"/>
                                        <p:tgtEl>
                                          <p:spTgt spid="34"/>
                                        </p:tgtEl>
                                        <p:attrNameLst>
                                          <p:attrName>ppt_x</p:attrName>
                                        </p:attrNameLst>
                                      </p:cBhvr>
                                      <p:tavLst>
                                        <p:tav tm="0">
                                          <p:val>
                                            <p:strVal val="#ppt_x+0.4"/>
                                          </p:val>
                                        </p:tav>
                                        <p:tav tm="100000">
                                          <p:val>
                                            <p:strVal val="#ppt_x-0.05"/>
                                          </p:val>
                                        </p:tav>
                                      </p:tavLst>
                                    </p:anim>
                                    <p:anim calcmode="lin" valueType="num">
                                      <p:cBhvr>
                                        <p:cTn id="49" dur="400" decel="100000" fill="hold"/>
                                        <p:tgtEl>
                                          <p:spTgt spid="34"/>
                                        </p:tgtEl>
                                        <p:attrNameLst>
                                          <p:attrName>ppt_y</p:attrName>
                                        </p:attrNameLst>
                                      </p:cBhvr>
                                      <p:tavLst>
                                        <p:tav tm="0">
                                          <p:val>
                                            <p:strVal val="#ppt_y-0.4"/>
                                          </p:val>
                                        </p:tav>
                                        <p:tav tm="100000">
                                          <p:val>
                                            <p:strVal val="#ppt_y+0.1"/>
                                          </p:val>
                                        </p:tav>
                                      </p:tavLst>
                                    </p:anim>
                                    <p:anim calcmode="lin" valueType="num">
                                      <p:cBhvr>
                                        <p:cTn id="50" dur="100" accel="100000" fill="hold">
                                          <p:stCondLst>
                                            <p:cond delay="400"/>
                                          </p:stCondLst>
                                        </p:cTn>
                                        <p:tgtEl>
                                          <p:spTgt spid="34"/>
                                        </p:tgtEl>
                                        <p:attrNameLst>
                                          <p:attrName>ppt_x</p:attrName>
                                        </p:attrNameLst>
                                      </p:cBhvr>
                                      <p:tavLst>
                                        <p:tav tm="0">
                                          <p:val>
                                            <p:strVal val="#ppt_x-0.05"/>
                                          </p:val>
                                        </p:tav>
                                        <p:tav tm="100000">
                                          <p:val>
                                            <p:strVal val="#ppt_x"/>
                                          </p:val>
                                        </p:tav>
                                      </p:tavLst>
                                    </p:anim>
                                    <p:anim calcmode="lin" valueType="num">
                                      <p:cBhvr>
                                        <p:cTn id="51" dur="100" accel="100000" fill="hold">
                                          <p:stCondLst>
                                            <p:cond delay="400"/>
                                          </p:stCondLst>
                                        </p:cTn>
                                        <p:tgtEl>
                                          <p:spTgt spid="34"/>
                                        </p:tgtEl>
                                        <p:attrNameLst>
                                          <p:attrName>ppt_y</p:attrName>
                                        </p:attrNameLst>
                                      </p:cBhvr>
                                      <p:tavLst>
                                        <p:tav tm="0">
                                          <p:val>
                                            <p:strVal val="#ppt_y+0.1"/>
                                          </p:val>
                                        </p:tav>
                                        <p:tav tm="100000">
                                          <p:val>
                                            <p:strVal val="#ppt_y"/>
                                          </p:val>
                                        </p:tav>
                                      </p:tavLst>
                                    </p:anim>
                                  </p:childTnLst>
                                </p:cTn>
                              </p:par>
                            </p:childTnLst>
                          </p:cTn>
                        </p:par>
                        <p:par>
                          <p:cTn id="52" fill="hold">
                            <p:stCondLst>
                              <p:cond delay="3500"/>
                            </p:stCondLst>
                            <p:childTnLst>
                              <p:par>
                                <p:cTn id="53" presetID="30"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400" decel="100000"/>
                                        <p:tgtEl>
                                          <p:spTgt spid="35"/>
                                        </p:tgtEl>
                                      </p:cBhvr>
                                    </p:animEffect>
                                    <p:anim calcmode="lin" valueType="num">
                                      <p:cBhvr>
                                        <p:cTn id="56" dur="400" decel="100000" fill="hold"/>
                                        <p:tgtEl>
                                          <p:spTgt spid="35"/>
                                        </p:tgtEl>
                                        <p:attrNameLst>
                                          <p:attrName>style.rotation</p:attrName>
                                        </p:attrNameLst>
                                      </p:cBhvr>
                                      <p:tavLst>
                                        <p:tav tm="0">
                                          <p:val>
                                            <p:fltVal val="-90"/>
                                          </p:val>
                                        </p:tav>
                                        <p:tav tm="100000">
                                          <p:val>
                                            <p:fltVal val="0"/>
                                          </p:val>
                                        </p:tav>
                                      </p:tavLst>
                                    </p:anim>
                                    <p:anim calcmode="lin" valueType="num">
                                      <p:cBhvr>
                                        <p:cTn id="57" dur="400" decel="100000" fill="hold"/>
                                        <p:tgtEl>
                                          <p:spTgt spid="35"/>
                                        </p:tgtEl>
                                        <p:attrNameLst>
                                          <p:attrName>ppt_x</p:attrName>
                                        </p:attrNameLst>
                                      </p:cBhvr>
                                      <p:tavLst>
                                        <p:tav tm="0">
                                          <p:val>
                                            <p:strVal val="#ppt_x+0.4"/>
                                          </p:val>
                                        </p:tav>
                                        <p:tav tm="100000">
                                          <p:val>
                                            <p:strVal val="#ppt_x-0.05"/>
                                          </p:val>
                                        </p:tav>
                                      </p:tavLst>
                                    </p:anim>
                                    <p:anim calcmode="lin" valueType="num">
                                      <p:cBhvr>
                                        <p:cTn id="58" dur="400" decel="100000" fill="hold"/>
                                        <p:tgtEl>
                                          <p:spTgt spid="35"/>
                                        </p:tgtEl>
                                        <p:attrNameLst>
                                          <p:attrName>ppt_y</p:attrName>
                                        </p:attrNameLst>
                                      </p:cBhvr>
                                      <p:tavLst>
                                        <p:tav tm="0">
                                          <p:val>
                                            <p:strVal val="#ppt_y-0.4"/>
                                          </p:val>
                                        </p:tav>
                                        <p:tav tm="100000">
                                          <p:val>
                                            <p:strVal val="#ppt_y+0.1"/>
                                          </p:val>
                                        </p:tav>
                                      </p:tavLst>
                                    </p:anim>
                                    <p:anim calcmode="lin" valueType="num">
                                      <p:cBhvr>
                                        <p:cTn id="59" dur="100" accel="100000" fill="hold">
                                          <p:stCondLst>
                                            <p:cond delay="400"/>
                                          </p:stCondLst>
                                        </p:cTn>
                                        <p:tgtEl>
                                          <p:spTgt spid="35"/>
                                        </p:tgtEl>
                                        <p:attrNameLst>
                                          <p:attrName>ppt_x</p:attrName>
                                        </p:attrNameLst>
                                      </p:cBhvr>
                                      <p:tavLst>
                                        <p:tav tm="0">
                                          <p:val>
                                            <p:strVal val="#ppt_x-0.05"/>
                                          </p:val>
                                        </p:tav>
                                        <p:tav tm="100000">
                                          <p:val>
                                            <p:strVal val="#ppt_x"/>
                                          </p:val>
                                        </p:tav>
                                      </p:tavLst>
                                    </p:anim>
                                    <p:anim calcmode="lin" valueType="num">
                                      <p:cBhvr>
                                        <p:cTn id="60" dur="100" accel="100000" fill="hold">
                                          <p:stCondLst>
                                            <p:cond delay="400"/>
                                          </p:stCondLst>
                                        </p:cTn>
                                        <p:tgtEl>
                                          <p:spTgt spid="35"/>
                                        </p:tgtEl>
                                        <p:attrNameLst>
                                          <p:attrName>ppt_y</p:attrName>
                                        </p:attrNameLst>
                                      </p:cBhvr>
                                      <p:tavLst>
                                        <p:tav tm="0">
                                          <p:val>
                                            <p:strVal val="#ppt_y+0.1"/>
                                          </p:val>
                                        </p:tav>
                                        <p:tav tm="100000">
                                          <p:val>
                                            <p:strVal val="#ppt_y"/>
                                          </p:val>
                                        </p:tav>
                                      </p:tavLst>
                                    </p:anim>
                                  </p:childTnLst>
                                </p:cTn>
                              </p:par>
                              <p:par>
                                <p:cTn id="61" presetID="30" presetClass="entr" presetSubtype="0"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400" decel="100000"/>
                                        <p:tgtEl>
                                          <p:spTgt spid="36"/>
                                        </p:tgtEl>
                                      </p:cBhvr>
                                    </p:animEffect>
                                    <p:anim calcmode="lin" valueType="num">
                                      <p:cBhvr>
                                        <p:cTn id="64" dur="400" decel="100000" fill="hold"/>
                                        <p:tgtEl>
                                          <p:spTgt spid="36"/>
                                        </p:tgtEl>
                                        <p:attrNameLst>
                                          <p:attrName>style.rotation</p:attrName>
                                        </p:attrNameLst>
                                      </p:cBhvr>
                                      <p:tavLst>
                                        <p:tav tm="0">
                                          <p:val>
                                            <p:fltVal val="-90"/>
                                          </p:val>
                                        </p:tav>
                                        <p:tav tm="100000">
                                          <p:val>
                                            <p:fltVal val="0"/>
                                          </p:val>
                                        </p:tav>
                                      </p:tavLst>
                                    </p:anim>
                                    <p:anim calcmode="lin" valueType="num">
                                      <p:cBhvr>
                                        <p:cTn id="65" dur="400" decel="100000" fill="hold"/>
                                        <p:tgtEl>
                                          <p:spTgt spid="36"/>
                                        </p:tgtEl>
                                        <p:attrNameLst>
                                          <p:attrName>ppt_x</p:attrName>
                                        </p:attrNameLst>
                                      </p:cBhvr>
                                      <p:tavLst>
                                        <p:tav tm="0">
                                          <p:val>
                                            <p:strVal val="#ppt_x+0.4"/>
                                          </p:val>
                                        </p:tav>
                                        <p:tav tm="100000">
                                          <p:val>
                                            <p:strVal val="#ppt_x-0.05"/>
                                          </p:val>
                                        </p:tav>
                                      </p:tavLst>
                                    </p:anim>
                                    <p:anim calcmode="lin" valueType="num">
                                      <p:cBhvr>
                                        <p:cTn id="66" dur="400" decel="100000" fill="hold"/>
                                        <p:tgtEl>
                                          <p:spTgt spid="36"/>
                                        </p:tgtEl>
                                        <p:attrNameLst>
                                          <p:attrName>ppt_y</p:attrName>
                                        </p:attrNameLst>
                                      </p:cBhvr>
                                      <p:tavLst>
                                        <p:tav tm="0">
                                          <p:val>
                                            <p:strVal val="#ppt_y-0.4"/>
                                          </p:val>
                                        </p:tav>
                                        <p:tav tm="100000">
                                          <p:val>
                                            <p:strVal val="#ppt_y+0.1"/>
                                          </p:val>
                                        </p:tav>
                                      </p:tavLst>
                                    </p:anim>
                                    <p:anim calcmode="lin" valueType="num">
                                      <p:cBhvr>
                                        <p:cTn id="67" dur="100" accel="100000" fill="hold">
                                          <p:stCondLst>
                                            <p:cond delay="400"/>
                                          </p:stCondLst>
                                        </p:cTn>
                                        <p:tgtEl>
                                          <p:spTgt spid="36"/>
                                        </p:tgtEl>
                                        <p:attrNameLst>
                                          <p:attrName>ppt_x</p:attrName>
                                        </p:attrNameLst>
                                      </p:cBhvr>
                                      <p:tavLst>
                                        <p:tav tm="0">
                                          <p:val>
                                            <p:strVal val="#ppt_x-0.05"/>
                                          </p:val>
                                        </p:tav>
                                        <p:tav tm="100000">
                                          <p:val>
                                            <p:strVal val="#ppt_x"/>
                                          </p:val>
                                        </p:tav>
                                      </p:tavLst>
                                    </p:anim>
                                    <p:anim calcmode="lin" valueType="num">
                                      <p:cBhvr>
                                        <p:cTn id="68" dur="100" accel="100000" fill="hold">
                                          <p:stCondLst>
                                            <p:cond delay="400"/>
                                          </p:stCondLst>
                                        </p:cTn>
                                        <p:tgtEl>
                                          <p:spTgt spid="3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6" grpId="0"/>
      <p:bldP spid="7" grpId="0"/>
      <p:bldP spid="14" grpId="0" bldLvl="0" animBg="1"/>
      <p:bldP spid="34" grpId="0"/>
      <p:bldP spid="35" grpId="0" bldLvl="0" animBg="1"/>
      <p:bldP spid="36" grpId="0"/>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执行力掌控</a:t>
            </a:r>
            <a:endParaRPr lang="zh-CN" altLang="en-US" b="1">
              <a:solidFill>
                <a:srgbClr val="262626"/>
              </a:solidFill>
              <a:latin typeface="微软雅黑" panose="020B0503020204020204" charset="-122"/>
              <a:ea typeface="微软雅黑" panose="020B0503020204020204" charset="-122"/>
              <a:sym typeface="+mn-ea"/>
            </a:endParaRPr>
          </a:p>
        </p:txBody>
      </p:sp>
      <p:grpSp>
        <p:nvGrpSpPr>
          <p:cNvPr id="69666" name="Group 40"/>
          <p:cNvGrpSpPr/>
          <p:nvPr/>
        </p:nvGrpSpPr>
        <p:grpSpPr>
          <a:xfrm>
            <a:off x="7117080" y="3308350"/>
            <a:ext cx="1948180" cy="753110"/>
            <a:chOff x="5357818" y="2428874"/>
            <a:chExt cx="1643074" cy="571504"/>
          </a:xfrm>
          <a:solidFill>
            <a:srgbClr val="262626"/>
          </a:solidFill>
        </p:grpSpPr>
        <p:sp>
          <p:nvSpPr>
            <p:cNvPr id="31" name="Rectangle 30"/>
            <p:cNvSpPr/>
            <p:nvPr/>
          </p:nvSpPr>
          <p:spPr>
            <a:xfrm>
              <a:off x="5357818" y="2428874"/>
              <a:ext cx="1643074" cy="3571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8" name="Rectangle 37"/>
            <p:cNvSpPr/>
            <p:nvPr/>
          </p:nvSpPr>
          <p:spPr>
            <a:xfrm>
              <a:off x="6786578" y="2786064"/>
              <a:ext cx="214314" cy="214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67" name="Rectangle 47"/>
          <p:cNvSpPr/>
          <p:nvPr/>
        </p:nvSpPr>
        <p:spPr>
          <a:xfrm>
            <a:off x="7376160" y="3359150"/>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anose="020B0606030504020204" charset="0"/>
              <a:ea typeface="Open Sans" panose="020B0606030504020204" charset="0"/>
            </a:endParaRPr>
          </a:p>
        </p:txBody>
      </p:sp>
      <p:sp>
        <p:nvSpPr>
          <p:cNvPr id="53" name="Rectangle 52"/>
          <p:cNvSpPr/>
          <p:nvPr/>
        </p:nvSpPr>
        <p:spPr>
          <a:xfrm>
            <a:off x="7117080" y="4062095"/>
            <a:ext cx="1694180" cy="1245235"/>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id-ID" altLang="x-none" sz="800" dirty="0">
              <a:solidFill>
                <a:srgbClr val="A6A6A6"/>
              </a:solidFill>
              <a:latin typeface="Open Sans Light" pitchFamily="34" charset="0"/>
              <a:ea typeface="Open Sans Light" pitchFamily="34" charset="0"/>
            </a:endParaRPr>
          </a:p>
        </p:txBody>
      </p:sp>
      <p:sp>
        <p:nvSpPr>
          <p:cNvPr id="58" name="AutoShape 59"/>
          <p:cNvSpPr/>
          <p:nvPr/>
        </p:nvSpPr>
        <p:spPr bwMode="auto">
          <a:xfrm>
            <a:off x="7788275" y="2508250"/>
            <a:ext cx="466725" cy="51816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262626"/>
          </a:solidFill>
          <a:ln>
            <a:noFill/>
          </a:ln>
          <a:effectLst/>
        </p:spPr>
        <p:txBody>
          <a:bodyPr lIns="38100" tIns="38100" rIns="38100" bIns="38100" anchor="ctr"/>
          <a:lstStyle/>
          <a:p>
            <a:pPr defTabSz="457200"/>
            <a:endParaRPr sz="3000" dirty="0">
              <a:solidFill>
                <a:srgbClr val="FFFFFF"/>
              </a:solidFill>
              <a:effectLst>
                <a:outerShdw blurRad="38100" dist="38100" dir="2700000">
                  <a:srgbClr val="C0C0C0"/>
                </a:outerShdw>
              </a:effectLst>
              <a:latin typeface="Calibri" panose="020F0502020204030204" charset="0"/>
              <a:ea typeface="Calibri" panose="020F0502020204030204" charset="0"/>
            </a:endParaRPr>
          </a:p>
        </p:txBody>
      </p:sp>
      <p:grpSp>
        <p:nvGrpSpPr>
          <p:cNvPr id="69660" name="Group 42"/>
          <p:cNvGrpSpPr/>
          <p:nvPr/>
        </p:nvGrpSpPr>
        <p:grpSpPr>
          <a:xfrm>
            <a:off x="3220720" y="3308985"/>
            <a:ext cx="1948180" cy="753110"/>
            <a:chOff x="2071670" y="2428874"/>
            <a:chExt cx="1643074" cy="571504"/>
          </a:xfrm>
          <a:solidFill>
            <a:srgbClr val="262626"/>
          </a:solidFill>
        </p:grpSpPr>
        <p:sp>
          <p:nvSpPr>
            <p:cNvPr id="33" name="Rectangle 32"/>
            <p:cNvSpPr/>
            <p:nvPr/>
          </p:nvSpPr>
          <p:spPr>
            <a:xfrm>
              <a:off x="2071670" y="2428874"/>
              <a:ext cx="1643074" cy="3571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6" name="Rectangle 35"/>
            <p:cNvSpPr/>
            <p:nvPr/>
          </p:nvSpPr>
          <p:spPr>
            <a:xfrm>
              <a:off x="3500430" y="2786064"/>
              <a:ext cx="214314" cy="214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61" name="Rectangle 45"/>
          <p:cNvSpPr/>
          <p:nvPr/>
        </p:nvSpPr>
        <p:spPr>
          <a:xfrm>
            <a:off x="3396615" y="3360420"/>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anose="020B0606030504020204" charset="0"/>
              <a:ea typeface="Open Sans" panose="020B0606030504020204" charset="0"/>
            </a:endParaRPr>
          </a:p>
        </p:txBody>
      </p:sp>
      <p:sp>
        <p:nvSpPr>
          <p:cNvPr id="51" name="Rectangle 50"/>
          <p:cNvSpPr/>
          <p:nvPr/>
        </p:nvSpPr>
        <p:spPr>
          <a:xfrm>
            <a:off x="3220720" y="4062095"/>
            <a:ext cx="1694815" cy="1245235"/>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id-ID" altLang="x-none" sz="800" dirty="0">
              <a:solidFill>
                <a:srgbClr val="A6A6A6"/>
              </a:solidFill>
              <a:latin typeface="Open Sans Light" pitchFamily="34" charset="0"/>
              <a:ea typeface="Open Sans Light" pitchFamily="34" charset="0"/>
            </a:endParaRPr>
          </a:p>
        </p:txBody>
      </p:sp>
      <p:grpSp>
        <p:nvGrpSpPr>
          <p:cNvPr id="11" name="Group 66"/>
          <p:cNvGrpSpPr/>
          <p:nvPr/>
        </p:nvGrpSpPr>
        <p:grpSpPr>
          <a:xfrm>
            <a:off x="3757295" y="2622550"/>
            <a:ext cx="511810" cy="407035"/>
            <a:chOff x="8340725" y="4748227"/>
            <a:chExt cx="246063" cy="176213"/>
          </a:xfrm>
          <a:solidFill>
            <a:srgbClr val="262626"/>
          </a:solidFill>
        </p:grpSpPr>
        <p:sp>
          <p:nvSpPr>
            <p:cNvPr id="60" name="Freeform 49"/>
            <p:cNvSpPr/>
            <p:nvPr/>
          </p:nvSpPr>
          <p:spPr bwMode="auto">
            <a:xfrm>
              <a:off x="8340725" y="4748227"/>
              <a:ext cx="138113" cy="17621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solidFill>
              <a:srgbClr val="262626"/>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1" name="Freeform 50"/>
            <p:cNvSpPr/>
            <p:nvPr/>
          </p:nvSpPr>
          <p:spPr bwMode="auto">
            <a:xfrm>
              <a:off x="8496300" y="4792677"/>
              <a:ext cx="44450" cy="87313"/>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solidFill>
              <a:srgbClr val="262626"/>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2" name="Freeform 51"/>
            <p:cNvSpPr/>
            <p:nvPr/>
          </p:nvSpPr>
          <p:spPr bwMode="auto">
            <a:xfrm>
              <a:off x="8515350" y="4751402"/>
              <a:ext cx="71438" cy="171450"/>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solidFill>
              <a:srgbClr val="262626"/>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69654" name="Group 41"/>
          <p:cNvGrpSpPr/>
          <p:nvPr/>
        </p:nvGrpSpPr>
        <p:grpSpPr>
          <a:xfrm>
            <a:off x="5168900" y="3026410"/>
            <a:ext cx="1948180" cy="753110"/>
            <a:chOff x="3714744" y="2214560"/>
            <a:chExt cx="1643074" cy="571504"/>
          </a:xfrm>
          <a:solidFill>
            <a:srgbClr val="262626"/>
          </a:solidFill>
        </p:grpSpPr>
        <p:sp>
          <p:nvSpPr>
            <p:cNvPr id="32" name="Rectangle 31"/>
            <p:cNvSpPr/>
            <p:nvPr/>
          </p:nvSpPr>
          <p:spPr>
            <a:xfrm>
              <a:off x="3714744" y="2428874"/>
              <a:ext cx="1643074" cy="3571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7" name="Rectangle 36"/>
            <p:cNvSpPr/>
            <p:nvPr/>
          </p:nvSpPr>
          <p:spPr>
            <a:xfrm>
              <a:off x="5143504" y="2214560"/>
              <a:ext cx="214314" cy="214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55" name="Rectangle 46"/>
          <p:cNvSpPr/>
          <p:nvPr/>
        </p:nvSpPr>
        <p:spPr>
          <a:xfrm>
            <a:off x="5497195" y="3360420"/>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anose="020B0606030504020204" charset="0"/>
              <a:ea typeface="Open Sans" panose="020B0606030504020204" charset="0"/>
            </a:endParaRPr>
          </a:p>
        </p:txBody>
      </p:sp>
      <p:sp>
        <p:nvSpPr>
          <p:cNvPr id="52" name="Rectangle 51"/>
          <p:cNvSpPr/>
          <p:nvPr/>
        </p:nvSpPr>
        <p:spPr>
          <a:xfrm>
            <a:off x="5168900" y="1781175"/>
            <a:ext cx="1693545" cy="1245235"/>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id-ID" altLang="x-none" sz="800" dirty="0">
              <a:solidFill>
                <a:srgbClr val="A6A6A6"/>
              </a:solidFill>
              <a:latin typeface="Open Sans Light" pitchFamily="34" charset="0"/>
              <a:ea typeface="Open Sans Light" pitchFamily="34" charset="0"/>
            </a:endParaRPr>
          </a:p>
        </p:txBody>
      </p:sp>
      <p:sp>
        <p:nvSpPr>
          <p:cNvPr id="64" name="Freeform 59"/>
          <p:cNvSpPr>
            <a:spLocks noEditPoints="1"/>
          </p:cNvSpPr>
          <p:nvPr/>
        </p:nvSpPr>
        <p:spPr bwMode="auto">
          <a:xfrm>
            <a:off x="5859780" y="4062095"/>
            <a:ext cx="471805" cy="524510"/>
          </a:xfrm>
          <a:custGeom>
            <a:avLst/>
            <a:gdLst/>
            <a:ahLst/>
            <a:cxnLst>
              <a:cxn ang="0">
                <a:pos x="129" y="1"/>
              </a:cxn>
              <a:cxn ang="0">
                <a:pos x="87" y="12"/>
              </a:cxn>
              <a:cxn ang="0">
                <a:pos x="53" y="32"/>
              </a:cxn>
              <a:cxn ang="0">
                <a:pos x="26" y="63"/>
              </a:cxn>
              <a:cxn ang="0">
                <a:pos x="8" y="101"/>
              </a:cxn>
              <a:cxn ang="0">
                <a:pos x="0" y="143"/>
              </a:cxn>
              <a:cxn ang="0">
                <a:pos x="4" y="172"/>
              </a:cxn>
              <a:cxn ang="0">
                <a:pos x="19" y="212"/>
              </a:cxn>
              <a:cxn ang="0">
                <a:pos x="42" y="244"/>
              </a:cxn>
              <a:cxn ang="0">
                <a:pos x="75" y="270"/>
              </a:cxn>
              <a:cxn ang="0">
                <a:pos x="115" y="284"/>
              </a:cxn>
              <a:cxn ang="0">
                <a:pos x="144" y="286"/>
              </a:cxn>
              <a:cxn ang="0">
                <a:pos x="185" y="281"/>
              </a:cxn>
              <a:cxn ang="0">
                <a:pos x="223" y="263"/>
              </a:cxn>
              <a:cxn ang="0">
                <a:pos x="254" y="235"/>
              </a:cxn>
              <a:cxn ang="0">
                <a:pos x="276" y="199"/>
              </a:cxn>
              <a:cxn ang="0">
                <a:pos x="285" y="157"/>
              </a:cxn>
              <a:cxn ang="0">
                <a:pos x="285" y="128"/>
              </a:cxn>
              <a:cxn ang="0">
                <a:pos x="276" y="89"/>
              </a:cxn>
              <a:cxn ang="0">
                <a:pos x="254" y="52"/>
              </a:cxn>
              <a:cxn ang="0">
                <a:pos x="223" y="25"/>
              </a:cxn>
              <a:cxn ang="0">
                <a:pos x="185" y="7"/>
              </a:cxn>
              <a:cxn ang="0">
                <a:pos x="144" y="0"/>
              </a:cxn>
              <a:cxn ang="0">
                <a:pos x="144" y="252"/>
              </a:cxn>
              <a:cxn ang="0">
                <a:pos x="102" y="243"/>
              </a:cxn>
              <a:cxn ang="0">
                <a:pos x="55" y="203"/>
              </a:cxn>
              <a:cxn ang="0">
                <a:pos x="37" y="154"/>
              </a:cxn>
              <a:cxn ang="0">
                <a:pos x="37" y="132"/>
              </a:cxn>
              <a:cxn ang="0">
                <a:pos x="55" y="83"/>
              </a:cxn>
              <a:cxn ang="0">
                <a:pos x="102" y="45"/>
              </a:cxn>
              <a:cxn ang="0">
                <a:pos x="144" y="36"/>
              </a:cxn>
              <a:cxn ang="0">
                <a:pos x="165" y="38"/>
              </a:cxn>
              <a:cxn ang="0">
                <a:pos x="220" y="67"/>
              </a:cxn>
              <a:cxn ang="0">
                <a:pos x="249" y="121"/>
              </a:cxn>
              <a:cxn ang="0">
                <a:pos x="251" y="143"/>
              </a:cxn>
              <a:cxn ang="0">
                <a:pos x="241" y="185"/>
              </a:cxn>
              <a:cxn ang="0">
                <a:pos x="203" y="232"/>
              </a:cxn>
              <a:cxn ang="0">
                <a:pos x="154" y="250"/>
              </a:cxn>
              <a:cxn ang="0">
                <a:pos x="232" y="143"/>
              </a:cxn>
              <a:cxn ang="0">
                <a:pos x="227" y="156"/>
              </a:cxn>
              <a:cxn ang="0">
                <a:pos x="144" y="161"/>
              </a:cxn>
              <a:cxn ang="0">
                <a:pos x="131" y="156"/>
              </a:cxn>
              <a:cxn ang="0">
                <a:pos x="125" y="72"/>
              </a:cxn>
              <a:cxn ang="0">
                <a:pos x="131" y="60"/>
              </a:cxn>
              <a:cxn ang="0">
                <a:pos x="144" y="54"/>
              </a:cxn>
              <a:cxn ang="0">
                <a:pos x="160" y="65"/>
              </a:cxn>
              <a:cxn ang="0">
                <a:pos x="214" y="125"/>
              </a:cxn>
              <a:cxn ang="0">
                <a:pos x="227" y="130"/>
              </a:cxn>
              <a:cxn ang="0">
                <a:pos x="232" y="143"/>
              </a:cxn>
            </a:cxnLst>
            <a:rect l="0" t="0" r="r" b="b"/>
            <a:pathLst>
              <a:path w="287" h="286">
                <a:moveTo>
                  <a:pt x="144" y="0"/>
                </a:moveTo>
                <a:lnTo>
                  <a:pt x="144" y="0"/>
                </a:lnTo>
                <a:lnTo>
                  <a:pt x="129" y="1"/>
                </a:lnTo>
                <a:lnTo>
                  <a:pt x="115" y="3"/>
                </a:lnTo>
                <a:lnTo>
                  <a:pt x="100" y="7"/>
                </a:lnTo>
                <a:lnTo>
                  <a:pt x="87" y="12"/>
                </a:lnTo>
                <a:lnTo>
                  <a:pt x="75" y="18"/>
                </a:lnTo>
                <a:lnTo>
                  <a:pt x="64" y="25"/>
                </a:lnTo>
                <a:lnTo>
                  <a:pt x="53" y="32"/>
                </a:lnTo>
                <a:lnTo>
                  <a:pt x="42" y="43"/>
                </a:lnTo>
                <a:lnTo>
                  <a:pt x="33" y="52"/>
                </a:lnTo>
                <a:lnTo>
                  <a:pt x="26" y="63"/>
                </a:lnTo>
                <a:lnTo>
                  <a:pt x="19" y="76"/>
                </a:lnTo>
                <a:lnTo>
                  <a:pt x="11" y="89"/>
                </a:lnTo>
                <a:lnTo>
                  <a:pt x="8" y="101"/>
                </a:lnTo>
                <a:lnTo>
                  <a:pt x="4" y="114"/>
                </a:lnTo>
                <a:lnTo>
                  <a:pt x="0" y="128"/>
                </a:lnTo>
                <a:lnTo>
                  <a:pt x="0" y="143"/>
                </a:lnTo>
                <a:lnTo>
                  <a:pt x="0" y="143"/>
                </a:lnTo>
                <a:lnTo>
                  <a:pt x="0" y="157"/>
                </a:lnTo>
                <a:lnTo>
                  <a:pt x="4" y="172"/>
                </a:lnTo>
                <a:lnTo>
                  <a:pt x="8" y="186"/>
                </a:lnTo>
                <a:lnTo>
                  <a:pt x="11" y="199"/>
                </a:lnTo>
                <a:lnTo>
                  <a:pt x="19" y="212"/>
                </a:lnTo>
                <a:lnTo>
                  <a:pt x="26" y="223"/>
                </a:lnTo>
                <a:lnTo>
                  <a:pt x="33" y="235"/>
                </a:lnTo>
                <a:lnTo>
                  <a:pt x="42" y="244"/>
                </a:lnTo>
                <a:lnTo>
                  <a:pt x="53" y="253"/>
                </a:lnTo>
                <a:lnTo>
                  <a:pt x="64" y="263"/>
                </a:lnTo>
                <a:lnTo>
                  <a:pt x="75" y="270"/>
                </a:lnTo>
                <a:lnTo>
                  <a:pt x="87" y="275"/>
                </a:lnTo>
                <a:lnTo>
                  <a:pt x="100" y="281"/>
                </a:lnTo>
                <a:lnTo>
                  <a:pt x="115" y="284"/>
                </a:lnTo>
                <a:lnTo>
                  <a:pt x="129" y="286"/>
                </a:lnTo>
                <a:lnTo>
                  <a:pt x="144" y="286"/>
                </a:lnTo>
                <a:lnTo>
                  <a:pt x="144" y="286"/>
                </a:lnTo>
                <a:lnTo>
                  <a:pt x="158" y="286"/>
                </a:lnTo>
                <a:lnTo>
                  <a:pt x="173" y="284"/>
                </a:lnTo>
                <a:lnTo>
                  <a:pt x="185" y="281"/>
                </a:lnTo>
                <a:lnTo>
                  <a:pt x="200" y="275"/>
                </a:lnTo>
                <a:lnTo>
                  <a:pt x="212" y="270"/>
                </a:lnTo>
                <a:lnTo>
                  <a:pt x="223" y="263"/>
                </a:lnTo>
                <a:lnTo>
                  <a:pt x="234" y="253"/>
                </a:lnTo>
                <a:lnTo>
                  <a:pt x="245" y="244"/>
                </a:lnTo>
                <a:lnTo>
                  <a:pt x="254" y="235"/>
                </a:lnTo>
                <a:lnTo>
                  <a:pt x="261" y="223"/>
                </a:lnTo>
                <a:lnTo>
                  <a:pt x="269" y="212"/>
                </a:lnTo>
                <a:lnTo>
                  <a:pt x="276" y="199"/>
                </a:lnTo>
                <a:lnTo>
                  <a:pt x="280" y="186"/>
                </a:lnTo>
                <a:lnTo>
                  <a:pt x="283" y="172"/>
                </a:lnTo>
                <a:lnTo>
                  <a:pt x="285" y="157"/>
                </a:lnTo>
                <a:lnTo>
                  <a:pt x="287" y="143"/>
                </a:lnTo>
                <a:lnTo>
                  <a:pt x="287" y="143"/>
                </a:lnTo>
                <a:lnTo>
                  <a:pt x="285" y="128"/>
                </a:lnTo>
                <a:lnTo>
                  <a:pt x="283" y="114"/>
                </a:lnTo>
                <a:lnTo>
                  <a:pt x="280" y="101"/>
                </a:lnTo>
                <a:lnTo>
                  <a:pt x="276" y="89"/>
                </a:lnTo>
                <a:lnTo>
                  <a:pt x="269" y="76"/>
                </a:lnTo>
                <a:lnTo>
                  <a:pt x="261" y="63"/>
                </a:lnTo>
                <a:lnTo>
                  <a:pt x="254" y="52"/>
                </a:lnTo>
                <a:lnTo>
                  <a:pt x="245" y="43"/>
                </a:lnTo>
                <a:lnTo>
                  <a:pt x="234" y="32"/>
                </a:lnTo>
                <a:lnTo>
                  <a:pt x="223" y="25"/>
                </a:lnTo>
                <a:lnTo>
                  <a:pt x="212" y="18"/>
                </a:lnTo>
                <a:lnTo>
                  <a:pt x="200" y="12"/>
                </a:lnTo>
                <a:lnTo>
                  <a:pt x="185" y="7"/>
                </a:lnTo>
                <a:lnTo>
                  <a:pt x="173" y="3"/>
                </a:lnTo>
                <a:lnTo>
                  <a:pt x="158" y="1"/>
                </a:lnTo>
                <a:lnTo>
                  <a:pt x="144" y="0"/>
                </a:lnTo>
                <a:lnTo>
                  <a:pt x="144" y="0"/>
                </a:lnTo>
                <a:close/>
                <a:moveTo>
                  <a:pt x="144" y="252"/>
                </a:moveTo>
                <a:lnTo>
                  <a:pt x="144" y="252"/>
                </a:lnTo>
                <a:lnTo>
                  <a:pt x="133" y="250"/>
                </a:lnTo>
                <a:lnTo>
                  <a:pt x="122" y="248"/>
                </a:lnTo>
                <a:lnTo>
                  <a:pt x="102" y="243"/>
                </a:lnTo>
                <a:lnTo>
                  <a:pt x="84" y="232"/>
                </a:lnTo>
                <a:lnTo>
                  <a:pt x="67" y="219"/>
                </a:lnTo>
                <a:lnTo>
                  <a:pt x="55" y="203"/>
                </a:lnTo>
                <a:lnTo>
                  <a:pt x="44" y="185"/>
                </a:lnTo>
                <a:lnTo>
                  <a:pt x="38" y="165"/>
                </a:lnTo>
                <a:lnTo>
                  <a:pt x="37" y="154"/>
                </a:lnTo>
                <a:lnTo>
                  <a:pt x="37" y="143"/>
                </a:lnTo>
                <a:lnTo>
                  <a:pt x="37" y="143"/>
                </a:lnTo>
                <a:lnTo>
                  <a:pt x="37" y="132"/>
                </a:lnTo>
                <a:lnTo>
                  <a:pt x="38" y="121"/>
                </a:lnTo>
                <a:lnTo>
                  <a:pt x="44" y="101"/>
                </a:lnTo>
                <a:lnTo>
                  <a:pt x="55" y="83"/>
                </a:lnTo>
                <a:lnTo>
                  <a:pt x="67" y="67"/>
                </a:lnTo>
                <a:lnTo>
                  <a:pt x="84" y="54"/>
                </a:lnTo>
                <a:lnTo>
                  <a:pt x="102" y="45"/>
                </a:lnTo>
                <a:lnTo>
                  <a:pt x="122" y="38"/>
                </a:lnTo>
                <a:lnTo>
                  <a:pt x="133" y="36"/>
                </a:lnTo>
                <a:lnTo>
                  <a:pt x="144" y="36"/>
                </a:lnTo>
                <a:lnTo>
                  <a:pt x="144" y="36"/>
                </a:lnTo>
                <a:lnTo>
                  <a:pt x="154" y="36"/>
                </a:lnTo>
                <a:lnTo>
                  <a:pt x="165" y="38"/>
                </a:lnTo>
                <a:lnTo>
                  <a:pt x="185" y="45"/>
                </a:lnTo>
                <a:lnTo>
                  <a:pt x="203" y="54"/>
                </a:lnTo>
                <a:lnTo>
                  <a:pt x="220" y="67"/>
                </a:lnTo>
                <a:lnTo>
                  <a:pt x="232" y="83"/>
                </a:lnTo>
                <a:lnTo>
                  <a:pt x="241" y="101"/>
                </a:lnTo>
                <a:lnTo>
                  <a:pt x="249" y="121"/>
                </a:lnTo>
                <a:lnTo>
                  <a:pt x="251" y="132"/>
                </a:lnTo>
                <a:lnTo>
                  <a:pt x="251" y="143"/>
                </a:lnTo>
                <a:lnTo>
                  <a:pt x="251" y="143"/>
                </a:lnTo>
                <a:lnTo>
                  <a:pt x="251" y="154"/>
                </a:lnTo>
                <a:lnTo>
                  <a:pt x="249" y="165"/>
                </a:lnTo>
                <a:lnTo>
                  <a:pt x="241" y="185"/>
                </a:lnTo>
                <a:lnTo>
                  <a:pt x="232" y="203"/>
                </a:lnTo>
                <a:lnTo>
                  <a:pt x="220" y="219"/>
                </a:lnTo>
                <a:lnTo>
                  <a:pt x="203" y="232"/>
                </a:lnTo>
                <a:lnTo>
                  <a:pt x="185" y="243"/>
                </a:lnTo>
                <a:lnTo>
                  <a:pt x="165" y="248"/>
                </a:lnTo>
                <a:lnTo>
                  <a:pt x="154" y="250"/>
                </a:lnTo>
                <a:lnTo>
                  <a:pt x="144" y="252"/>
                </a:lnTo>
                <a:lnTo>
                  <a:pt x="144" y="252"/>
                </a:lnTo>
                <a:close/>
                <a:moveTo>
                  <a:pt x="232" y="143"/>
                </a:moveTo>
                <a:lnTo>
                  <a:pt x="232" y="143"/>
                </a:lnTo>
                <a:lnTo>
                  <a:pt x="231" y="150"/>
                </a:lnTo>
                <a:lnTo>
                  <a:pt x="227" y="156"/>
                </a:lnTo>
                <a:lnTo>
                  <a:pt x="222" y="159"/>
                </a:lnTo>
                <a:lnTo>
                  <a:pt x="214" y="161"/>
                </a:lnTo>
                <a:lnTo>
                  <a:pt x="144" y="161"/>
                </a:lnTo>
                <a:lnTo>
                  <a:pt x="144" y="161"/>
                </a:lnTo>
                <a:lnTo>
                  <a:pt x="136" y="159"/>
                </a:lnTo>
                <a:lnTo>
                  <a:pt x="131" y="156"/>
                </a:lnTo>
                <a:lnTo>
                  <a:pt x="127" y="150"/>
                </a:lnTo>
                <a:lnTo>
                  <a:pt x="125" y="143"/>
                </a:lnTo>
                <a:lnTo>
                  <a:pt x="125" y="72"/>
                </a:lnTo>
                <a:lnTo>
                  <a:pt x="125" y="72"/>
                </a:lnTo>
                <a:lnTo>
                  <a:pt x="127" y="65"/>
                </a:lnTo>
                <a:lnTo>
                  <a:pt x="131" y="60"/>
                </a:lnTo>
                <a:lnTo>
                  <a:pt x="136" y="56"/>
                </a:lnTo>
                <a:lnTo>
                  <a:pt x="144" y="54"/>
                </a:lnTo>
                <a:lnTo>
                  <a:pt x="144" y="54"/>
                </a:lnTo>
                <a:lnTo>
                  <a:pt x="151" y="56"/>
                </a:lnTo>
                <a:lnTo>
                  <a:pt x="156" y="60"/>
                </a:lnTo>
                <a:lnTo>
                  <a:pt x="160" y="65"/>
                </a:lnTo>
                <a:lnTo>
                  <a:pt x="162" y="72"/>
                </a:lnTo>
                <a:lnTo>
                  <a:pt x="162" y="125"/>
                </a:lnTo>
                <a:lnTo>
                  <a:pt x="214" y="125"/>
                </a:lnTo>
                <a:lnTo>
                  <a:pt x="214" y="125"/>
                </a:lnTo>
                <a:lnTo>
                  <a:pt x="222" y="127"/>
                </a:lnTo>
                <a:lnTo>
                  <a:pt x="227" y="130"/>
                </a:lnTo>
                <a:lnTo>
                  <a:pt x="231" y="136"/>
                </a:lnTo>
                <a:lnTo>
                  <a:pt x="232" y="143"/>
                </a:lnTo>
                <a:lnTo>
                  <a:pt x="232" y="143"/>
                </a:lnTo>
                <a:close/>
              </a:path>
            </a:pathLst>
          </a:custGeom>
          <a:solidFill>
            <a:srgbClr val="262626"/>
          </a:solidFill>
          <a:ln w="9525">
            <a:noFill/>
            <a:round/>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grpSp>
        <p:nvGrpSpPr>
          <p:cNvPr id="69648" name="Group 39"/>
          <p:cNvGrpSpPr/>
          <p:nvPr/>
        </p:nvGrpSpPr>
        <p:grpSpPr>
          <a:xfrm>
            <a:off x="9065260" y="3026410"/>
            <a:ext cx="1948180" cy="753110"/>
            <a:chOff x="7000892" y="2214560"/>
            <a:chExt cx="1643074" cy="571504"/>
          </a:xfrm>
          <a:solidFill>
            <a:srgbClr val="262626"/>
          </a:solidFill>
        </p:grpSpPr>
        <p:sp>
          <p:nvSpPr>
            <p:cNvPr id="30" name="Rectangle 29"/>
            <p:cNvSpPr/>
            <p:nvPr/>
          </p:nvSpPr>
          <p:spPr>
            <a:xfrm>
              <a:off x="7000892" y="2428874"/>
              <a:ext cx="1643074" cy="3571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9" name="Rectangle 38"/>
            <p:cNvSpPr/>
            <p:nvPr/>
          </p:nvSpPr>
          <p:spPr>
            <a:xfrm>
              <a:off x="8429652" y="2214560"/>
              <a:ext cx="214314" cy="214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49" name="Rectangle 48"/>
          <p:cNvSpPr/>
          <p:nvPr/>
        </p:nvSpPr>
        <p:spPr>
          <a:xfrm>
            <a:off x="9394190" y="3359150"/>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anose="020B0606030504020204" charset="0"/>
              <a:ea typeface="Open Sans" panose="020B0606030504020204" charset="0"/>
            </a:endParaRPr>
          </a:p>
        </p:txBody>
      </p:sp>
      <p:sp>
        <p:nvSpPr>
          <p:cNvPr id="54" name="Rectangle 53"/>
          <p:cNvSpPr/>
          <p:nvPr/>
        </p:nvSpPr>
        <p:spPr>
          <a:xfrm>
            <a:off x="9065260" y="1781175"/>
            <a:ext cx="1693545" cy="1245235"/>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id-ID" altLang="x-none" sz="800" dirty="0">
              <a:solidFill>
                <a:srgbClr val="A6A6A6"/>
              </a:solidFill>
              <a:latin typeface="Open Sans Light" pitchFamily="34" charset="0"/>
              <a:ea typeface="Open Sans Light" pitchFamily="34" charset="0"/>
            </a:endParaRPr>
          </a:p>
        </p:txBody>
      </p:sp>
      <p:sp>
        <p:nvSpPr>
          <p:cNvPr id="65" name="Freeform 60"/>
          <p:cNvSpPr>
            <a:spLocks noEditPoints="1"/>
          </p:cNvSpPr>
          <p:nvPr/>
        </p:nvSpPr>
        <p:spPr bwMode="auto">
          <a:xfrm>
            <a:off x="9720580" y="4062095"/>
            <a:ext cx="468630" cy="524510"/>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rgbClr val="262626"/>
          </a:solidFill>
          <a:ln w="9525">
            <a:noFill/>
            <a:round/>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grpSp>
        <p:nvGrpSpPr>
          <p:cNvPr id="69642" name="Group 43"/>
          <p:cNvGrpSpPr/>
          <p:nvPr/>
        </p:nvGrpSpPr>
        <p:grpSpPr>
          <a:xfrm>
            <a:off x="1271905" y="3026410"/>
            <a:ext cx="1948815" cy="753110"/>
            <a:chOff x="428596" y="2214560"/>
            <a:chExt cx="1643074" cy="571504"/>
          </a:xfrm>
          <a:solidFill>
            <a:srgbClr val="262626"/>
          </a:solidFill>
        </p:grpSpPr>
        <p:sp>
          <p:nvSpPr>
            <p:cNvPr id="34" name="Rectangle 33"/>
            <p:cNvSpPr/>
            <p:nvPr/>
          </p:nvSpPr>
          <p:spPr>
            <a:xfrm>
              <a:off x="428596" y="2428874"/>
              <a:ext cx="1643074" cy="3571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5" name="Rectangle 34"/>
            <p:cNvSpPr/>
            <p:nvPr/>
          </p:nvSpPr>
          <p:spPr>
            <a:xfrm>
              <a:off x="1857356" y="2214560"/>
              <a:ext cx="214314" cy="214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43" name="Rectangle 44"/>
          <p:cNvSpPr/>
          <p:nvPr/>
        </p:nvSpPr>
        <p:spPr>
          <a:xfrm>
            <a:off x="1600835" y="3359150"/>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rPr>
              <a:t>输入标题</a:t>
            </a:r>
            <a:endParaRPr lang="zh-CN" altLang="en-US" b="1" dirty="0">
              <a:solidFill>
                <a:schemeClr val="bg1"/>
              </a:solidFill>
              <a:latin typeface="微软雅黑" panose="020B0503020204020204" charset="-122"/>
              <a:ea typeface="微软雅黑" panose="020B0503020204020204" charset="-122"/>
            </a:endParaRPr>
          </a:p>
        </p:txBody>
      </p:sp>
      <p:sp>
        <p:nvSpPr>
          <p:cNvPr id="50" name="Rectangle 49"/>
          <p:cNvSpPr/>
          <p:nvPr/>
        </p:nvSpPr>
        <p:spPr>
          <a:xfrm>
            <a:off x="1271905" y="1781175"/>
            <a:ext cx="1694815" cy="1245235"/>
          </a:xfrm>
          <a:prstGeom prst="rect">
            <a:avLst/>
          </a:prstGeom>
        </p:spPr>
        <p:txBody>
          <a:bodyPr wrap="square">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id-ID" altLang="x-none" sz="800" dirty="0">
              <a:solidFill>
                <a:srgbClr val="A6A6A6"/>
              </a:solidFill>
              <a:latin typeface="Open Sans Light" pitchFamily="34" charset="0"/>
              <a:ea typeface="Open Sans Light" pitchFamily="34" charset="0"/>
            </a:endParaRPr>
          </a:p>
        </p:txBody>
      </p:sp>
      <p:sp>
        <p:nvSpPr>
          <p:cNvPr id="66" name="Freeform 111"/>
          <p:cNvSpPr>
            <a:spLocks noEditPoints="1"/>
          </p:cNvSpPr>
          <p:nvPr/>
        </p:nvSpPr>
        <p:spPr bwMode="auto">
          <a:xfrm>
            <a:off x="2014855" y="4062095"/>
            <a:ext cx="462280" cy="516890"/>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rgbClr val="262626"/>
          </a:solidFill>
          <a:ln w="9525">
            <a:noFill/>
            <a:round/>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69642"/>
                                        </p:tgtEl>
                                        <p:attrNameLst>
                                          <p:attrName>style.visibility</p:attrName>
                                        </p:attrNameLst>
                                      </p:cBhvr>
                                      <p:to>
                                        <p:strVal val="visible"/>
                                      </p:to>
                                    </p:set>
                                    <p:animEffect transition="in" filter="wipe(left)">
                                      <p:cBhvr>
                                        <p:cTn id="27" dur="500"/>
                                        <p:tgtEl>
                                          <p:spTgt spid="69642"/>
                                        </p:tgtEl>
                                      </p:cBhvr>
                                    </p:animEffect>
                                  </p:childTnLst>
                                </p:cTn>
                              </p:par>
                              <p:par>
                                <p:cTn id="28" presetID="22" presetClass="entr" presetSubtype="8" fill="hold" nodeType="withEffect">
                                  <p:stCondLst>
                                    <p:cond delay="0"/>
                                  </p:stCondLst>
                                  <p:childTnLst>
                                    <p:set>
                                      <p:cBhvr>
                                        <p:cTn id="29" dur="1" fill="hold">
                                          <p:stCondLst>
                                            <p:cond delay="0"/>
                                          </p:stCondLst>
                                        </p:cTn>
                                        <p:tgtEl>
                                          <p:spTgt spid="69660"/>
                                        </p:tgtEl>
                                        <p:attrNameLst>
                                          <p:attrName>style.visibility</p:attrName>
                                        </p:attrNameLst>
                                      </p:cBhvr>
                                      <p:to>
                                        <p:strVal val="visible"/>
                                      </p:to>
                                    </p:set>
                                    <p:animEffect transition="in" filter="wipe(left)">
                                      <p:cBhvr>
                                        <p:cTn id="30" dur="500"/>
                                        <p:tgtEl>
                                          <p:spTgt spid="69660"/>
                                        </p:tgtEl>
                                      </p:cBhvr>
                                    </p:animEffect>
                                  </p:childTnLst>
                                </p:cTn>
                              </p:par>
                              <p:par>
                                <p:cTn id="31" presetID="22" presetClass="entr" presetSubtype="8" fill="hold" nodeType="withEffect">
                                  <p:stCondLst>
                                    <p:cond delay="0"/>
                                  </p:stCondLst>
                                  <p:childTnLst>
                                    <p:set>
                                      <p:cBhvr>
                                        <p:cTn id="32" dur="1" fill="hold">
                                          <p:stCondLst>
                                            <p:cond delay="0"/>
                                          </p:stCondLst>
                                        </p:cTn>
                                        <p:tgtEl>
                                          <p:spTgt spid="69654"/>
                                        </p:tgtEl>
                                        <p:attrNameLst>
                                          <p:attrName>style.visibility</p:attrName>
                                        </p:attrNameLst>
                                      </p:cBhvr>
                                      <p:to>
                                        <p:strVal val="visible"/>
                                      </p:to>
                                    </p:set>
                                    <p:animEffect transition="in" filter="wipe(left)">
                                      <p:cBhvr>
                                        <p:cTn id="33" dur="500"/>
                                        <p:tgtEl>
                                          <p:spTgt spid="69654"/>
                                        </p:tgtEl>
                                      </p:cBhvr>
                                    </p:animEffect>
                                  </p:childTnLst>
                                </p:cTn>
                              </p:par>
                              <p:par>
                                <p:cTn id="34" presetID="22" presetClass="entr" presetSubtype="8" fill="hold" nodeType="withEffect">
                                  <p:stCondLst>
                                    <p:cond delay="0"/>
                                  </p:stCondLst>
                                  <p:childTnLst>
                                    <p:set>
                                      <p:cBhvr>
                                        <p:cTn id="35" dur="1" fill="hold">
                                          <p:stCondLst>
                                            <p:cond delay="0"/>
                                          </p:stCondLst>
                                        </p:cTn>
                                        <p:tgtEl>
                                          <p:spTgt spid="69666"/>
                                        </p:tgtEl>
                                        <p:attrNameLst>
                                          <p:attrName>style.visibility</p:attrName>
                                        </p:attrNameLst>
                                      </p:cBhvr>
                                      <p:to>
                                        <p:strVal val="visible"/>
                                      </p:to>
                                    </p:set>
                                    <p:animEffect transition="in" filter="wipe(left)">
                                      <p:cBhvr>
                                        <p:cTn id="36" dur="500"/>
                                        <p:tgtEl>
                                          <p:spTgt spid="69666"/>
                                        </p:tgtEl>
                                      </p:cBhvr>
                                    </p:animEffect>
                                  </p:childTnLst>
                                </p:cTn>
                              </p:par>
                              <p:par>
                                <p:cTn id="37" presetID="22" presetClass="entr" presetSubtype="8" fill="hold" nodeType="withEffect">
                                  <p:stCondLst>
                                    <p:cond delay="0"/>
                                  </p:stCondLst>
                                  <p:childTnLst>
                                    <p:set>
                                      <p:cBhvr>
                                        <p:cTn id="38" dur="1" fill="hold">
                                          <p:stCondLst>
                                            <p:cond delay="0"/>
                                          </p:stCondLst>
                                        </p:cTn>
                                        <p:tgtEl>
                                          <p:spTgt spid="69648"/>
                                        </p:tgtEl>
                                        <p:attrNameLst>
                                          <p:attrName>style.visibility</p:attrName>
                                        </p:attrNameLst>
                                      </p:cBhvr>
                                      <p:to>
                                        <p:strVal val="visible"/>
                                      </p:to>
                                    </p:set>
                                    <p:animEffect transition="in" filter="wipe(left)">
                                      <p:cBhvr>
                                        <p:cTn id="39" dur="500"/>
                                        <p:tgtEl>
                                          <p:spTgt spid="69648"/>
                                        </p:tgtEl>
                                      </p:cBhvr>
                                    </p:animEffect>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69643"/>
                                        </p:tgtEl>
                                        <p:attrNameLst>
                                          <p:attrName>style.visibility</p:attrName>
                                        </p:attrNameLst>
                                      </p:cBhvr>
                                      <p:to>
                                        <p:strVal val="visible"/>
                                      </p:to>
                                    </p:set>
                                    <p:anim calcmode="lin" valueType="num">
                                      <p:cBhvr>
                                        <p:cTn id="43" dur="500" fill="hold"/>
                                        <p:tgtEl>
                                          <p:spTgt spid="69643"/>
                                        </p:tgtEl>
                                        <p:attrNameLst>
                                          <p:attrName>ppt_w</p:attrName>
                                        </p:attrNameLst>
                                      </p:cBhvr>
                                      <p:tavLst>
                                        <p:tav tm="0">
                                          <p:val>
                                            <p:fltVal val="0"/>
                                          </p:val>
                                        </p:tav>
                                        <p:tav tm="100000">
                                          <p:val>
                                            <p:strVal val="#ppt_w"/>
                                          </p:val>
                                        </p:tav>
                                      </p:tavLst>
                                    </p:anim>
                                    <p:anim calcmode="lin" valueType="num">
                                      <p:cBhvr>
                                        <p:cTn id="44" dur="500" fill="hold"/>
                                        <p:tgtEl>
                                          <p:spTgt spid="69643"/>
                                        </p:tgtEl>
                                        <p:attrNameLst>
                                          <p:attrName>ppt_h</p:attrName>
                                        </p:attrNameLst>
                                      </p:cBhvr>
                                      <p:tavLst>
                                        <p:tav tm="0">
                                          <p:val>
                                            <p:fltVal val="0"/>
                                          </p:val>
                                        </p:tav>
                                        <p:tav tm="100000">
                                          <p:val>
                                            <p:strVal val="#ppt_h"/>
                                          </p:val>
                                        </p:tav>
                                      </p:tavLst>
                                    </p:anim>
                                    <p:animEffect transition="in" filter="fade">
                                      <p:cBhvr>
                                        <p:cTn id="45" dur="500"/>
                                        <p:tgtEl>
                                          <p:spTgt spid="6964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9661"/>
                                        </p:tgtEl>
                                        <p:attrNameLst>
                                          <p:attrName>style.visibility</p:attrName>
                                        </p:attrNameLst>
                                      </p:cBhvr>
                                      <p:to>
                                        <p:strVal val="visible"/>
                                      </p:to>
                                    </p:set>
                                    <p:anim calcmode="lin" valueType="num">
                                      <p:cBhvr>
                                        <p:cTn id="48" dur="500" fill="hold"/>
                                        <p:tgtEl>
                                          <p:spTgt spid="69661"/>
                                        </p:tgtEl>
                                        <p:attrNameLst>
                                          <p:attrName>ppt_w</p:attrName>
                                        </p:attrNameLst>
                                      </p:cBhvr>
                                      <p:tavLst>
                                        <p:tav tm="0">
                                          <p:val>
                                            <p:fltVal val="0"/>
                                          </p:val>
                                        </p:tav>
                                        <p:tav tm="100000">
                                          <p:val>
                                            <p:strVal val="#ppt_w"/>
                                          </p:val>
                                        </p:tav>
                                      </p:tavLst>
                                    </p:anim>
                                    <p:anim calcmode="lin" valueType="num">
                                      <p:cBhvr>
                                        <p:cTn id="49" dur="500" fill="hold"/>
                                        <p:tgtEl>
                                          <p:spTgt spid="69661"/>
                                        </p:tgtEl>
                                        <p:attrNameLst>
                                          <p:attrName>ppt_h</p:attrName>
                                        </p:attrNameLst>
                                      </p:cBhvr>
                                      <p:tavLst>
                                        <p:tav tm="0">
                                          <p:val>
                                            <p:fltVal val="0"/>
                                          </p:val>
                                        </p:tav>
                                        <p:tav tm="100000">
                                          <p:val>
                                            <p:strVal val="#ppt_h"/>
                                          </p:val>
                                        </p:tav>
                                      </p:tavLst>
                                    </p:anim>
                                    <p:animEffect transition="in" filter="fade">
                                      <p:cBhvr>
                                        <p:cTn id="50" dur="500"/>
                                        <p:tgtEl>
                                          <p:spTgt spid="6966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69655"/>
                                        </p:tgtEl>
                                        <p:attrNameLst>
                                          <p:attrName>style.visibility</p:attrName>
                                        </p:attrNameLst>
                                      </p:cBhvr>
                                      <p:to>
                                        <p:strVal val="visible"/>
                                      </p:to>
                                    </p:set>
                                    <p:anim calcmode="lin" valueType="num">
                                      <p:cBhvr>
                                        <p:cTn id="53" dur="500" fill="hold"/>
                                        <p:tgtEl>
                                          <p:spTgt spid="69655"/>
                                        </p:tgtEl>
                                        <p:attrNameLst>
                                          <p:attrName>ppt_w</p:attrName>
                                        </p:attrNameLst>
                                      </p:cBhvr>
                                      <p:tavLst>
                                        <p:tav tm="0">
                                          <p:val>
                                            <p:fltVal val="0"/>
                                          </p:val>
                                        </p:tav>
                                        <p:tav tm="100000">
                                          <p:val>
                                            <p:strVal val="#ppt_w"/>
                                          </p:val>
                                        </p:tav>
                                      </p:tavLst>
                                    </p:anim>
                                    <p:anim calcmode="lin" valueType="num">
                                      <p:cBhvr>
                                        <p:cTn id="54" dur="500" fill="hold"/>
                                        <p:tgtEl>
                                          <p:spTgt spid="69655"/>
                                        </p:tgtEl>
                                        <p:attrNameLst>
                                          <p:attrName>ppt_h</p:attrName>
                                        </p:attrNameLst>
                                      </p:cBhvr>
                                      <p:tavLst>
                                        <p:tav tm="0">
                                          <p:val>
                                            <p:fltVal val="0"/>
                                          </p:val>
                                        </p:tav>
                                        <p:tav tm="100000">
                                          <p:val>
                                            <p:strVal val="#ppt_h"/>
                                          </p:val>
                                        </p:tav>
                                      </p:tavLst>
                                    </p:anim>
                                    <p:animEffect transition="in" filter="fade">
                                      <p:cBhvr>
                                        <p:cTn id="55" dur="500"/>
                                        <p:tgtEl>
                                          <p:spTgt spid="6965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69667"/>
                                        </p:tgtEl>
                                        <p:attrNameLst>
                                          <p:attrName>style.visibility</p:attrName>
                                        </p:attrNameLst>
                                      </p:cBhvr>
                                      <p:to>
                                        <p:strVal val="visible"/>
                                      </p:to>
                                    </p:set>
                                    <p:anim calcmode="lin" valueType="num">
                                      <p:cBhvr>
                                        <p:cTn id="58" dur="500" fill="hold"/>
                                        <p:tgtEl>
                                          <p:spTgt spid="69667"/>
                                        </p:tgtEl>
                                        <p:attrNameLst>
                                          <p:attrName>ppt_w</p:attrName>
                                        </p:attrNameLst>
                                      </p:cBhvr>
                                      <p:tavLst>
                                        <p:tav tm="0">
                                          <p:val>
                                            <p:fltVal val="0"/>
                                          </p:val>
                                        </p:tav>
                                        <p:tav tm="100000">
                                          <p:val>
                                            <p:strVal val="#ppt_w"/>
                                          </p:val>
                                        </p:tav>
                                      </p:tavLst>
                                    </p:anim>
                                    <p:anim calcmode="lin" valueType="num">
                                      <p:cBhvr>
                                        <p:cTn id="59" dur="500" fill="hold"/>
                                        <p:tgtEl>
                                          <p:spTgt spid="69667"/>
                                        </p:tgtEl>
                                        <p:attrNameLst>
                                          <p:attrName>ppt_h</p:attrName>
                                        </p:attrNameLst>
                                      </p:cBhvr>
                                      <p:tavLst>
                                        <p:tav tm="0">
                                          <p:val>
                                            <p:fltVal val="0"/>
                                          </p:val>
                                        </p:tav>
                                        <p:tav tm="100000">
                                          <p:val>
                                            <p:strVal val="#ppt_h"/>
                                          </p:val>
                                        </p:tav>
                                      </p:tavLst>
                                    </p:anim>
                                    <p:animEffect transition="in" filter="fade">
                                      <p:cBhvr>
                                        <p:cTn id="60" dur="500"/>
                                        <p:tgtEl>
                                          <p:spTgt spid="6966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69649"/>
                                        </p:tgtEl>
                                        <p:attrNameLst>
                                          <p:attrName>style.visibility</p:attrName>
                                        </p:attrNameLst>
                                      </p:cBhvr>
                                      <p:to>
                                        <p:strVal val="visible"/>
                                      </p:to>
                                    </p:set>
                                    <p:anim calcmode="lin" valueType="num">
                                      <p:cBhvr>
                                        <p:cTn id="63" dur="500" fill="hold"/>
                                        <p:tgtEl>
                                          <p:spTgt spid="69649"/>
                                        </p:tgtEl>
                                        <p:attrNameLst>
                                          <p:attrName>ppt_w</p:attrName>
                                        </p:attrNameLst>
                                      </p:cBhvr>
                                      <p:tavLst>
                                        <p:tav tm="0">
                                          <p:val>
                                            <p:fltVal val="0"/>
                                          </p:val>
                                        </p:tav>
                                        <p:tav tm="100000">
                                          <p:val>
                                            <p:strVal val="#ppt_w"/>
                                          </p:val>
                                        </p:tav>
                                      </p:tavLst>
                                    </p:anim>
                                    <p:anim calcmode="lin" valueType="num">
                                      <p:cBhvr>
                                        <p:cTn id="64" dur="500" fill="hold"/>
                                        <p:tgtEl>
                                          <p:spTgt spid="69649"/>
                                        </p:tgtEl>
                                        <p:attrNameLst>
                                          <p:attrName>ppt_h</p:attrName>
                                        </p:attrNameLst>
                                      </p:cBhvr>
                                      <p:tavLst>
                                        <p:tav tm="0">
                                          <p:val>
                                            <p:fltVal val="0"/>
                                          </p:val>
                                        </p:tav>
                                        <p:tav tm="100000">
                                          <p:val>
                                            <p:strVal val="#ppt_h"/>
                                          </p:val>
                                        </p:tav>
                                      </p:tavLst>
                                    </p:anim>
                                    <p:animEffect transition="in" filter="fade">
                                      <p:cBhvr>
                                        <p:cTn id="65" dur="500"/>
                                        <p:tgtEl>
                                          <p:spTgt spid="69649"/>
                                        </p:tgtEl>
                                      </p:cBhvr>
                                    </p:animEffect>
                                  </p:childTnLst>
                                </p:cTn>
                              </p:par>
                            </p:childTnLst>
                          </p:cTn>
                        </p:par>
                        <p:par>
                          <p:cTn id="66" fill="hold">
                            <p:stCondLst>
                              <p:cond delay="3000"/>
                            </p:stCondLst>
                            <p:childTnLst>
                              <p:par>
                                <p:cTn id="67" presetID="53" presetClass="entr" presetSubtype="16"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p:cTn id="69" dur="500" fill="hold"/>
                                        <p:tgtEl>
                                          <p:spTgt spid="66"/>
                                        </p:tgtEl>
                                        <p:attrNameLst>
                                          <p:attrName>ppt_w</p:attrName>
                                        </p:attrNameLst>
                                      </p:cBhvr>
                                      <p:tavLst>
                                        <p:tav tm="0">
                                          <p:val>
                                            <p:fltVal val="0"/>
                                          </p:val>
                                        </p:tav>
                                        <p:tav tm="100000">
                                          <p:val>
                                            <p:strVal val="#ppt_w"/>
                                          </p:val>
                                        </p:tav>
                                      </p:tavLst>
                                    </p:anim>
                                    <p:anim calcmode="lin" valueType="num">
                                      <p:cBhvr>
                                        <p:cTn id="70" dur="500" fill="hold"/>
                                        <p:tgtEl>
                                          <p:spTgt spid="66"/>
                                        </p:tgtEl>
                                        <p:attrNameLst>
                                          <p:attrName>ppt_h</p:attrName>
                                        </p:attrNameLst>
                                      </p:cBhvr>
                                      <p:tavLst>
                                        <p:tav tm="0">
                                          <p:val>
                                            <p:fltVal val="0"/>
                                          </p:val>
                                        </p:tav>
                                        <p:tav tm="100000">
                                          <p:val>
                                            <p:strVal val="#ppt_h"/>
                                          </p:val>
                                        </p:tav>
                                      </p:tavLst>
                                    </p:anim>
                                    <p:animEffect transition="in" filter="fade">
                                      <p:cBhvr>
                                        <p:cTn id="71" dur="500"/>
                                        <p:tgtEl>
                                          <p:spTgt spid="66"/>
                                        </p:tgtEl>
                                      </p:cBhvr>
                                    </p:animEffect>
                                  </p:childTnLst>
                                </p:cTn>
                              </p:par>
                              <p:par>
                                <p:cTn id="72" presetID="53" presetClass="entr" presetSubtype="16" fill="hold" nodeType="with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p:cTn id="74" dur="500" fill="hold"/>
                                        <p:tgtEl>
                                          <p:spTgt spid="11"/>
                                        </p:tgtEl>
                                        <p:attrNameLst>
                                          <p:attrName>ppt_w</p:attrName>
                                        </p:attrNameLst>
                                      </p:cBhvr>
                                      <p:tavLst>
                                        <p:tav tm="0">
                                          <p:val>
                                            <p:fltVal val="0"/>
                                          </p:val>
                                        </p:tav>
                                        <p:tav tm="100000">
                                          <p:val>
                                            <p:strVal val="#ppt_w"/>
                                          </p:val>
                                        </p:tav>
                                      </p:tavLst>
                                    </p:anim>
                                    <p:anim calcmode="lin" valueType="num">
                                      <p:cBhvr>
                                        <p:cTn id="75" dur="500" fill="hold"/>
                                        <p:tgtEl>
                                          <p:spTgt spid="11"/>
                                        </p:tgtEl>
                                        <p:attrNameLst>
                                          <p:attrName>ppt_h</p:attrName>
                                        </p:attrNameLst>
                                      </p:cBhvr>
                                      <p:tavLst>
                                        <p:tav tm="0">
                                          <p:val>
                                            <p:fltVal val="0"/>
                                          </p:val>
                                        </p:tav>
                                        <p:tav tm="100000">
                                          <p:val>
                                            <p:strVal val="#ppt_h"/>
                                          </p:val>
                                        </p:tav>
                                      </p:tavLst>
                                    </p:anim>
                                    <p:animEffect transition="in" filter="fade">
                                      <p:cBhvr>
                                        <p:cTn id="76" dur="500"/>
                                        <p:tgtEl>
                                          <p:spTgt spid="11"/>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p:cTn id="79" dur="500" fill="hold"/>
                                        <p:tgtEl>
                                          <p:spTgt spid="64"/>
                                        </p:tgtEl>
                                        <p:attrNameLst>
                                          <p:attrName>ppt_w</p:attrName>
                                        </p:attrNameLst>
                                      </p:cBhvr>
                                      <p:tavLst>
                                        <p:tav tm="0">
                                          <p:val>
                                            <p:fltVal val="0"/>
                                          </p:val>
                                        </p:tav>
                                        <p:tav tm="100000">
                                          <p:val>
                                            <p:strVal val="#ppt_w"/>
                                          </p:val>
                                        </p:tav>
                                      </p:tavLst>
                                    </p:anim>
                                    <p:anim calcmode="lin" valueType="num">
                                      <p:cBhvr>
                                        <p:cTn id="80" dur="500" fill="hold"/>
                                        <p:tgtEl>
                                          <p:spTgt spid="64"/>
                                        </p:tgtEl>
                                        <p:attrNameLst>
                                          <p:attrName>ppt_h</p:attrName>
                                        </p:attrNameLst>
                                      </p:cBhvr>
                                      <p:tavLst>
                                        <p:tav tm="0">
                                          <p:val>
                                            <p:fltVal val="0"/>
                                          </p:val>
                                        </p:tav>
                                        <p:tav tm="100000">
                                          <p:val>
                                            <p:strVal val="#ppt_h"/>
                                          </p:val>
                                        </p:tav>
                                      </p:tavLst>
                                    </p:anim>
                                    <p:animEffect transition="in" filter="fade">
                                      <p:cBhvr>
                                        <p:cTn id="81" dur="500"/>
                                        <p:tgtEl>
                                          <p:spTgt spid="64"/>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500" fill="hold"/>
                                        <p:tgtEl>
                                          <p:spTgt spid="58"/>
                                        </p:tgtEl>
                                        <p:attrNameLst>
                                          <p:attrName>ppt_w</p:attrName>
                                        </p:attrNameLst>
                                      </p:cBhvr>
                                      <p:tavLst>
                                        <p:tav tm="0">
                                          <p:val>
                                            <p:fltVal val="0"/>
                                          </p:val>
                                        </p:tav>
                                        <p:tav tm="100000">
                                          <p:val>
                                            <p:strVal val="#ppt_w"/>
                                          </p:val>
                                        </p:tav>
                                      </p:tavLst>
                                    </p:anim>
                                    <p:anim calcmode="lin" valueType="num">
                                      <p:cBhvr>
                                        <p:cTn id="85" dur="500" fill="hold"/>
                                        <p:tgtEl>
                                          <p:spTgt spid="58"/>
                                        </p:tgtEl>
                                        <p:attrNameLst>
                                          <p:attrName>ppt_h</p:attrName>
                                        </p:attrNameLst>
                                      </p:cBhvr>
                                      <p:tavLst>
                                        <p:tav tm="0">
                                          <p:val>
                                            <p:fltVal val="0"/>
                                          </p:val>
                                        </p:tav>
                                        <p:tav tm="100000">
                                          <p:val>
                                            <p:strVal val="#ppt_h"/>
                                          </p:val>
                                        </p:tav>
                                      </p:tavLst>
                                    </p:anim>
                                    <p:animEffect transition="in" filter="fade">
                                      <p:cBhvr>
                                        <p:cTn id="86" dur="500"/>
                                        <p:tgtEl>
                                          <p:spTgt spid="58"/>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Effect transition="in" filter="fade">
                                      <p:cBhvr>
                                        <p:cTn id="91" dur="500"/>
                                        <p:tgtEl>
                                          <p:spTgt spid="65"/>
                                        </p:tgtEl>
                                      </p:cBhvr>
                                    </p:animEffect>
                                  </p:childTnLst>
                                </p:cTn>
                              </p:par>
                            </p:childTnLst>
                          </p:cTn>
                        </p:par>
                        <p:par>
                          <p:cTn id="92" fill="hold">
                            <p:stCondLst>
                              <p:cond delay="3500"/>
                            </p:stCondLst>
                            <p:childTnLst>
                              <p:par>
                                <p:cTn id="93" presetID="12" presetClass="entr" presetSubtype="1" fill="hold" grpId="0" nodeType="afterEffect">
                                  <p:stCondLst>
                                    <p:cond delay="0"/>
                                  </p:stCondLst>
                                  <p:childTnLst>
                                    <p:set>
                                      <p:cBhvr>
                                        <p:cTn id="94" dur="1" fill="hold">
                                          <p:stCondLst>
                                            <p:cond delay="0"/>
                                          </p:stCondLst>
                                        </p:cTn>
                                        <p:tgtEl>
                                          <p:spTgt spid="50"/>
                                        </p:tgtEl>
                                        <p:attrNameLst>
                                          <p:attrName>style.visibility</p:attrName>
                                        </p:attrNameLst>
                                      </p:cBhvr>
                                      <p:to>
                                        <p:strVal val="visible"/>
                                      </p:to>
                                    </p:set>
                                    <p:anim calcmode="lin" valueType="num">
                                      <p:cBhvr additive="base">
                                        <p:cTn id="95" dur="500"/>
                                        <p:tgtEl>
                                          <p:spTgt spid="50"/>
                                        </p:tgtEl>
                                        <p:attrNameLst>
                                          <p:attrName>ppt_y</p:attrName>
                                        </p:attrNameLst>
                                      </p:cBhvr>
                                      <p:tavLst>
                                        <p:tav tm="0">
                                          <p:val>
                                            <p:strVal val="#ppt_y-#ppt_h*1.125000"/>
                                          </p:val>
                                        </p:tav>
                                        <p:tav tm="100000">
                                          <p:val>
                                            <p:strVal val="#ppt_y"/>
                                          </p:val>
                                        </p:tav>
                                      </p:tavLst>
                                    </p:anim>
                                    <p:animEffect transition="in" filter="wipe(down)">
                                      <p:cBhvr>
                                        <p:cTn id="96" dur="500"/>
                                        <p:tgtEl>
                                          <p:spTgt spid="50"/>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51"/>
                                        </p:tgtEl>
                                        <p:attrNameLst>
                                          <p:attrName>style.visibility</p:attrName>
                                        </p:attrNameLst>
                                      </p:cBhvr>
                                      <p:to>
                                        <p:strVal val="visible"/>
                                      </p:to>
                                    </p:set>
                                    <p:anim calcmode="lin" valueType="num">
                                      <p:cBhvr additive="base">
                                        <p:cTn id="99" dur="500"/>
                                        <p:tgtEl>
                                          <p:spTgt spid="51"/>
                                        </p:tgtEl>
                                        <p:attrNameLst>
                                          <p:attrName>ppt_y</p:attrName>
                                        </p:attrNameLst>
                                      </p:cBhvr>
                                      <p:tavLst>
                                        <p:tav tm="0">
                                          <p:val>
                                            <p:strVal val="#ppt_y+#ppt_h*1.125000"/>
                                          </p:val>
                                        </p:tav>
                                        <p:tav tm="100000">
                                          <p:val>
                                            <p:strVal val="#ppt_y"/>
                                          </p:val>
                                        </p:tav>
                                      </p:tavLst>
                                    </p:anim>
                                    <p:animEffect transition="in" filter="wipe(up)">
                                      <p:cBhvr>
                                        <p:cTn id="100" dur="500"/>
                                        <p:tgtEl>
                                          <p:spTgt spid="51"/>
                                        </p:tgtEl>
                                      </p:cBhvr>
                                    </p:animEffect>
                                  </p:childTnLst>
                                </p:cTn>
                              </p:par>
                              <p:par>
                                <p:cTn id="101" presetID="12" presetClass="entr" presetSubtype="1" fill="hold" grpId="0" nodeType="withEffect">
                                  <p:stCondLst>
                                    <p:cond delay="0"/>
                                  </p:stCondLst>
                                  <p:childTnLst>
                                    <p:set>
                                      <p:cBhvr>
                                        <p:cTn id="102" dur="1" fill="hold">
                                          <p:stCondLst>
                                            <p:cond delay="0"/>
                                          </p:stCondLst>
                                        </p:cTn>
                                        <p:tgtEl>
                                          <p:spTgt spid="52"/>
                                        </p:tgtEl>
                                        <p:attrNameLst>
                                          <p:attrName>style.visibility</p:attrName>
                                        </p:attrNameLst>
                                      </p:cBhvr>
                                      <p:to>
                                        <p:strVal val="visible"/>
                                      </p:to>
                                    </p:set>
                                    <p:anim calcmode="lin" valueType="num">
                                      <p:cBhvr additive="base">
                                        <p:cTn id="103" dur="500"/>
                                        <p:tgtEl>
                                          <p:spTgt spid="52"/>
                                        </p:tgtEl>
                                        <p:attrNameLst>
                                          <p:attrName>ppt_y</p:attrName>
                                        </p:attrNameLst>
                                      </p:cBhvr>
                                      <p:tavLst>
                                        <p:tav tm="0">
                                          <p:val>
                                            <p:strVal val="#ppt_y-#ppt_h*1.125000"/>
                                          </p:val>
                                        </p:tav>
                                        <p:tav tm="100000">
                                          <p:val>
                                            <p:strVal val="#ppt_y"/>
                                          </p:val>
                                        </p:tav>
                                      </p:tavLst>
                                    </p:anim>
                                    <p:animEffect transition="in" filter="wipe(down)">
                                      <p:cBhvr>
                                        <p:cTn id="104" dur="500"/>
                                        <p:tgtEl>
                                          <p:spTgt spid="52"/>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53"/>
                                        </p:tgtEl>
                                        <p:attrNameLst>
                                          <p:attrName>style.visibility</p:attrName>
                                        </p:attrNameLst>
                                      </p:cBhvr>
                                      <p:to>
                                        <p:strVal val="visible"/>
                                      </p:to>
                                    </p:set>
                                    <p:anim calcmode="lin" valueType="num">
                                      <p:cBhvr additive="base">
                                        <p:cTn id="107" dur="500"/>
                                        <p:tgtEl>
                                          <p:spTgt spid="53"/>
                                        </p:tgtEl>
                                        <p:attrNameLst>
                                          <p:attrName>ppt_y</p:attrName>
                                        </p:attrNameLst>
                                      </p:cBhvr>
                                      <p:tavLst>
                                        <p:tav tm="0">
                                          <p:val>
                                            <p:strVal val="#ppt_y+#ppt_h*1.125000"/>
                                          </p:val>
                                        </p:tav>
                                        <p:tav tm="100000">
                                          <p:val>
                                            <p:strVal val="#ppt_y"/>
                                          </p:val>
                                        </p:tav>
                                      </p:tavLst>
                                    </p:anim>
                                    <p:animEffect transition="in" filter="wipe(up)">
                                      <p:cBhvr>
                                        <p:cTn id="108" dur="500"/>
                                        <p:tgtEl>
                                          <p:spTgt spid="53"/>
                                        </p:tgtEl>
                                      </p:cBhvr>
                                    </p:animEffect>
                                  </p:childTnLst>
                                </p:cTn>
                              </p:par>
                              <p:par>
                                <p:cTn id="109" presetID="12" presetClass="entr" presetSubtype="1" fill="hold" grpId="0" nodeType="withEffect">
                                  <p:stCondLst>
                                    <p:cond delay="0"/>
                                  </p:stCondLst>
                                  <p:childTnLst>
                                    <p:set>
                                      <p:cBhvr>
                                        <p:cTn id="110" dur="1" fill="hold">
                                          <p:stCondLst>
                                            <p:cond delay="0"/>
                                          </p:stCondLst>
                                        </p:cTn>
                                        <p:tgtEl>
                                          <p:spTgt spid="54"/>
                                        </p:tgtEl>
                                        <p:attrNameLst>
                                          <p:attrName>style.visibility</p:attrName>
                                        </p:attrNameLst>
                                      </p:cBhvr>
                                      <p:to>
                                        <p:strVal val="visible"/>
                                      </p:to>
                                    </p:set>
                                    <p:anim calcmode="lin" valueType="num">
                                      <p:cBhvr additive="base">
                                        <p:cTn id="111" dur="500"/>
                                        <p:tgtEl>
                                          <p:spTgt spid="54"/>
                                        </p:tgtEl>
                                        <p:attrNameLst>
                                          <p:attrName>ppt_y</p:attrName>
                                        </p:attrNameLst>
                                      </p:cBhvr>
                                      <p:tavLst>
                                        <p:tav tm="0">
                                          <p:val>
                                            <p:strVal val="#ppt_y-#ppt_h*1.125000"/>
                                          </p:val>
                                        </p:tav>
                                        <p:tav tm="100000">
                                          <p:val>
                                            <p:strVal val="#ppt_y"/>
                                          </p:val>
                                        </p:tav>
                                      </p:tavLst>
                                    </p:anim>
                                    <p:animEffect transition="in" filter="wipe(down)">
                                      <p:cBhvr>
                                        <p:cTn id="11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69667" grpId="0"/>
      <p:bldP spid="53" grpId="0"/>
      <p:bldP spid="58" grpId="0" bldLvl="0" animBg="1"/>
      <p:bldP spid="69661" grpId="0"/>
      <p:bldP spid="51" grpId="0"/>
      <p:bldP spid="69655" grpId="0"/>
      <p:bldP spid="52" grpId="0"/>
      <p:bldP spid="64" grpId="0" bldLvl="0" animBg="1"/>
      <p:bldP spid="69649" grpId="0"/>
      <p:bldP spid="54" grpId="0"/>
      <p:bldP spid="65" grpId="0" bldLvl="0" animBg="1"/>
      <p:bldP spid="69643" grpId="0"/>
      <p:bldP spid="50" grpId="0"/>
      <p:bldP spid="6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6235" y="374015"/>
            <a:ext cx="11479530" cy="6109970"/>
            <a:chOff x="561" y="589"/>
            <a:chExt cx="18078" cy="9622"/>
          </a:xfrm>
          <a:effectLst>
            <a:outerShdw blurRad="63500" sx="101000" sy="101000" algn="ctr" rotWithShape="0">
              <a:prstClr val="black">
                <a:alpha val="40000"/>
              </a:prstClr>
            </a:outerShdw>
          </a:effectLst>
        </p:grpSpPr>
        <p:sp>
          <p:nvSpPr>
            <p:cNvPr id="4" name="矩形 3"/>
            <p:cNvSpPr/>
            <p:nvPr/>
          </p:nvSpPr>
          <p:spPr>
            <a:xfrm>
              <a:off x="561" y="589"/>
              <a:ext cx="18078" cy="9622"/>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61" y="589"/>
              <a:ext cx="18078" cy="962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4928235" y="6305550"/>
            <a:ext cx="2336800" cy="17843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926330" y="374015"/>
            <a:ext cx="2336800" cy="1517015"/>
            <a:chOff x="7761" y="589"/>
            <a:chExt cx="3680" cy="2389"/>
          </a:xfrm>
        </p:grpSpPr>
        <p:sp>
          <p:nvSpPr>
            <p:cNvPr id="7" name="矩形 6"/>
            <p:cNvSpPr/>
            <p:nvPr/>
          </p:nvSpPr>
          <p:spPr>
            <a:xfrm>
              <a:off x="7761" y="589"/>
              <a:ext cx="3680" cy="238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887" y="912"/>
              <a:ext cx="3423" cy="1890"/>
            </a:xfrm>
            <a:prstGeom prst="rect">
              <a:avLst/>
            </a:prstGeom>
            <a:noFill/>
          </p:spPr>
          <p:txBody>
            <a:bodyPr wrap="square" rtlCol="0">
              <a:spAutoFit/>
            </a:bodyPr>
            <a:lstStyle/>
            <a:p>
              <a:pPr algn="ctr"/>
              <a:r>
                <a:rPr lang="en-US" altLang="zh-CN" sz="7200" dirty="0" smtClean="0">
                  <a:solidFill>
                    <a:schemeClr val="bg1"/>
                  </a:solidFill>
                  <a:latin typeface="Agency FB" panose="020B0503020202020204" pitchFamily="34" charset="0"/>
                  <a:ea typeface="微软雅黑" panose="020B0503020204020204" charset="-122"/>
                </a:rPr>
                <a:t>2030</a:t>
              </a:r>
              <a:endParaRPr lang="en-US" altLang="zh-CN" sz="7200" dirty="0">
                <a:solidFill>
                  <a:schemeClr val="bg1"/>
                </a:solidFill>
                <a:latin typeface="Agency FB" panose="020B0503020202020204" pitchFamily="34" charset="0"/>
                <a:ea typeface="微软雅黑" panose="020B0503020204020204" charset="-122"/>
              </a:endParaRPr>
            </a:p>
          </p:txBody>
        </p:sp>
      </p:grpSp>
      <p:sp>
        <p:nvSpPr>
          <p:cNvPr id="2" name="文本框 1"/>
          <p:cNvSpPr txBox="1"/>
          <p:nvPr/>
        </p:nvSpPr>
        <p:spPr>
          <a:xfrm>
            <a:off x="2645410" y="2767965"/>
            <a:ext cx="6894830" cy="1322070"/>
          </a:xfrm>
          <a:prstGeom prst="rect">
            <a:avLst/>
          </a:prstGeom>
          <a:noFill/>
        </p:spPr>
        <p:txBody>
          <a:bodyPr wrap="square" rtlCol="0">
            <a:spAutoFit/>
          </a:bodyPr>
          <a:lstStyle/>
          <a:p>
            <a:pPr algn="ctr"/>
            <a:r>
              <a:rPr lang="en-US" altLang="zh-CN" sz="8000" b="1">
                <a:solidFill>
                  <a:srgbClr val="262626"/>
                </a:solidFill>
                <a:latin typeface="微软雅黑" panose="020B0503020204020204" charset="-122"/>
                <a:ea typeface="微软雅黑" panose="020B0503020204020204" charset="-122"/>
              </a:rPr>
              <a:t>THANK YOU</a:t>
            </a:r>
            <a:endParaRPr lang="en-US" altLang="zh-CN" sz="8000" b="1">
              <a:solidFill>
                <a:srgbClr val="262626"/>
              </a:solidFill>
              <a:latin typeface="微软雅黑" panose="020B0503020204020204" charset="-122"/>
              <a:ea typeface="微软雅黑" panose="020B0503020204020204" charset="-122"/>
            </a:endParaRPr>
          </a:p>
        </p:txBody>
      </p:sp>
      <p:sp>
        <p:nvSpPr>
          <p:cNvPr id="3" name="文本框 2"/>
          <p:cNvSpPr txBox="1"/>
          <p:nvPr/>
        </p:nvSpPr>
        <p:spPr>
          <a:xfrm>
            <a:off x="2934335" y="4227195"/>
            <a:ext cx="6316980" cy="645160"/>
          </a:xfrm>
          <a:prstGeom prst="rect">
            <a:avLst/>
          </a:prstGeom>
          <a:noFill/>
        </p:spPr>
        <p:txBody>
          <a:bodyPr wrap="square" rtlCol="0">
            <a:spAutoFit/>
          </a:bodyPr>
          <a:lstStyle/>
          <a:p>
            <a:pPr algn="ctr">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rgbClr val="262626"/>
              </a:solidFill>
              <a:latin typeface="Lora" panose="02000503000000020004" charset="0"/>
              <a:ea typeface="华文细黑" panose="02010600040101010101"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4" presetClass="entr" presetSubtype="5" fill="hold" grpId="1"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vertical)">
                                      <p:cBhvr>
                                        <p:cTn id="19" dur="500"/>
                                        <p:tgtEl>
                                          <p:spTgt spid="3"/>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 grpId="0"/>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 y="-14605"/>
            <a:ext cx="3503930" cy="688784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202180" y="1359535"/>
            <a:ext cx="5493385" cy="4138930"/>
          </a:xfrm>
          <a:prstGeom prst="rect">
            <a:avLst/>
          </a:prstGeom>
          <a:blipFill rotWithShape="1">
            <a:blip r:embed="rId1"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4965" y="434975"/>
            <a:ext cx="818515" cy="768350"/>
          </a:xfrm>
          <a:prstGeom prst="rect">
            <a:avLst/>
          </a:prstGeom>
          <a:noFill/>
        </p:spPr>
        <p:txBody>
          <a:bodyPr wrap="square" rtlCol="0">
            <a:spAutoFit/>
          </a:bodyPr>
          <a:lstStyle/>
          <a:p>
            <a:pPr algn="l"/>
            <a:r>
              <a:rPr lang="en-US" altLang="zh-CN" sz="4400" b="1">
                <a:solidFill>
                  <a:schemeClr val="bg1"/>
                </a:solidFill>
                <a:latin typeface="Arial" panose="020B0604020202020204" pitchFamily="34" charset="0"/>
              </a:rPr>
              <a:t>01</a:t>
            </a:r>
            <a:endParaRPr lang="en-US" altLang="zh-CN" sz="4400" b="1">
              <a:solidFill>
                <a:schemeClr val="bg1"/>
              </a:solidFill>
              <a:latin typeface="Arial" panose="020B0604020202020204" pitchFamily="34" charset="0"/>
            </a:endParaRPr>
          </a:p>
        </p:txBody>
      </p:sp>
      <p:sp>
        <p:nvSpPr>
          <p:cNvPr id="10" name="文本框 9"/>
          <p:cNvSpPr txBox="1"/>
          <p:nvPr/>
        </p:nvSpPr>
        <p:spPr>
          <a:xfrm>
            <a:off x="8000365" y="2263775"/>
            <a:ext cx="3673475" cy="521970"/>
          </a:xfrm>
          <a:prstGeom prst="rect">
            <a:avLst/>
          </a:prstGeom>
          <a:noFill/>
        </p:spPr>
        <p:txBody>
          <a:bodyPr wrap="square" rtlCol="0">
            <a:spAutoFit/>
          </a:bodyPr>
          <a:lstStyle/>
          <a:p>
            <a:pPr algn="l" fontAlgn="auto">
              <a:lnSpc>
                <a:spcPct val="100000"/>
              </a:lnSpc>
            </a:pPr>
            <a:r>
              <a:rPr lang="zh-CN" altLang="en-US" sz="2800" b="1">
                <a:solidFill>
                  <a:srgbClr val="262626"/>
                </a:solidFill>
                <a:latin typeface="微软雅黑" panose="020B0503020204020204" charset="-122"/>
                <a:ea typeface="微软雅黑" panose="020B0503020204020204" charset="-122"/>
                <a:sym typeface="+mn-ea"/>
              </a:rPr>
              <a:t>执行力明确目标</a:t>
            </a:r>
            <a:endParaRPr lang="zh-CN" altLang="en-US" sz="2800" b="1">
              <a:solidFill>
                <a:srgbClr val="262626"/>
              </a:solidFill>
              <a:latin typeface="微软雅黑" panose="020B0503020204020204" charset="-122"/>
              <a:ea typeface="微软雅黑" panose="020B0503020204020204" charset="-122"/>
              <a:sym typeface="+mn-ea"/>
            </a:endParaRPr>
          </a:p>
        </p:txBody>
      </p:sp>
      <p:sp>
        <p:nvSpPr>
          <p:cNvPr id="14" name="文本框 21"/>
          <p:cNvSpPr txBox="1"/>
          <p:nvPr/>
        </p:nvSpPr>
        <p:spPr>
          <a:xfrm>
            <a:off x="8000365" y="3232785"/>
            <a:ext cx="3851910" cy="1381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210000"/>
              </a:lnSpc>
            </a:pPr>
            <a:r>
              <a:rPr lang="zh-CN" altLang="en-US" sz="1000">
                <a:solidFill>
                  <a:srgbClr val="262626"/>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rgbClr val="262626"/>
              </a:solidFill>
              <a:latin typeface="Lora" panose="02000503000000020004" charset="0"/>
              <a:ea typeface="华文细黑" panose="02010600040101010101" charset="-122"/>
              <a:sym typeface="+mn-ea"/>
            </a:endParaRPr>
          </a:p>
        </p:txBody>
      </p:sp>
      <p:sp>
        <p:nvSpPr>
          <p:cNvPr id="4" name="文本框 3"/>
          <p:cNvSpPr txBox="1"/>
          <p:nvPr/>
        </p:nvSpPr>
        <p:spPr>
          <a:xfrm>
            <a:off x="354965" y="5981065"/>
            <a:ext cx="1786255" cy="368300"/>
          </a:xfrm>
          <a:prstGeom prst="rect">
            <a:avLst/>
          </a:prstGeom>
          <a:noFill/>
        </p:spPr>
        <p:txBody>
          <a:bodyPr wrap="square" rtlCol="0">
            <a:spAutoFit/>
          </a:bodyPr>
          <a:lstStyle/>
          <a:p>
            <a:r>
              <a:rPr kumimoji="1" lang="en-US" altLang="zh-CN" b="1">
                <a:solidFill>
                  <a:schemeClr val="bg1"/>
                </a:solidFill>
                <a:latin typeface="Poppins SemiBold" panose="02000000000000000000" charset="0"/>
                <a:ea typeface="Yuanti SC" charset="-122"/>
                <a:cs typeface="Yuanti SC" charset="-122"/>
                <a:sym typeface="+mn-ea"/>
              </a:rPr>
              <a:t>EXECUTION</a:t>
            </a:r>
            <a:endParaRPr kumimoji="1" lang="en-US" altLang="zh-CN" b="1">
              <a:solidFill>
                <a:schemeClr val="bg1"/>
              </a:solidFill>
              <a:latin typeface="Poppins SemiBold" panose="02000000000000000000" charset="0"/>
              <a:ea typeface="Yuanti SC" charset="-122"/>
              <a:cs typeface="Yuanti SC"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500"/>
                                        <p:tgtEl>
                                          <p:spTgt spid="3"/>
                                        </p:tgtEl>
                                      </p:cBhvr>
                                    </p:animEffect>
                                  </p:childTnLst>
                                </p:cTn>
                              </p:par>
                            </p:childTnLst>
                          </p:cTn>
                        </p:par>
                        <p:par>
                          <p:cTn id="12" fill="hold">
                            <p:stCondLst>
                              <p:cond delay="1000"/>
                            </p:stCondLst>
                            <p:childTnLst>
                              <p:par>
                                <p:cTn id="13" presetID="53" presetClass="entr" presetSubtype="16" fill="hold" grpId="1"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000"/>
                            </p:stCondLst>
                            <p:childTnLst>
                              <p:par>
                                <p:cTn id="23" presetID="29"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2"/>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7" dur="500"/>
                                        <p:tgtEl>
                                          <p:spTgt spid="10"/>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7" grpId="1"/>
      <p:bldP spid="10" grpId="0"/>
      <p:bldP spid="14"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执行力明确目标</a:t>
            </a:r>
            <a:endParaRPr lang="zh-CN" altLang="en-US" b="1">
              <a:solidFill>
                <a:srgbClr val="262626"/>
              </a:solidFill>
              <a:latin typeface="微软雅黑" panose="020B0503020204020204" charset="-122"/>
              <a:ea typeface="微软雅黑" panose="020B0503020204020204" charset="-122"/>
              <a:sym typeface="+mn-ea"/>
            </a:endParaRPr>
          </a:p>
        </p:txBody>
      </p:sp>
      <p:sp>
        <p:nvSpPr>
          <p:cNvPr id="10" name="Freeform 5"/>
          <p:cNvSpPr/>
          <p:nvPr/>
        </p:nvSpPr>
        <p:spPr bwMode="auto">
          <a:xfrm>
            <a:off x="1665171" y="2147092"/>
            <a:ext cx="3682870" cy="1954216"/>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262626"/>
          </a:solidFill>
          <a:ln>
            <a:noFill/>
          </a:ln>
        </p:spPr>
        <p:txBody>
          <a:bodyPr vert="horz" wrap="square" lIns="91440" tIns="45720" rIns="91440" bIns="45720" numCol="1" anchor="t" anchorCtr="0" compatLnSpc="1"/>
          <a:lstStyle/>
          <a:p>
            <a:endParaRPr lang="zh-CN" altLang="en-US">
              <a:solidFill>
                <a:srgbClr val="262626"/>
              </a:solidFill>
            </a:endParaRPr>
          </a:p>
        </p:txBody>
      </p:sp>
      <p:sp>
        <p:nvSpPr>
          <p:cNvPr id="11" name="上箭头 10"/>
          <p:cNvSpPr/>
          <p:nvPr/>
        </p:nvSpPr>
        <p:spPr>
          <a:xfrm>
            <a:off x="2308719" y="2775858"/>
            <a:ext cx="711200" cy="867229"/>
          </a:xfrm>
          <a:prstGeom prst="upArrow">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sp>
        <p:nvSpPr>
          <p:cNvPr id="12" name="上箭头 11"/>
          <p:cNvSpPr/>
          <p:nvPr/>
        </p:nvSpPr>
        <p:spPr>
          <a:xfrm flipV="1">
            <a:off x="4079241" y="2601686"/>
            <a:ext cx="711200" cy="867229"/>
          </a:xfrm>
          <a:prstGeom prst="upArrow">
            <a:avLst/>
          </a:prstGeom>
          <a:solidFill>
            <a:srgbClr val="26262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endParaRPr>
          </a:p>
        </p:txBody>
      </p:sp>
      <p:sp>
        <p:nvSpPr>
          <p:cNvPr id="2" name="文本框 1"/>
          <p:cNvSpPr txBox="1"/>
          <p:nvPr/>
        </p:nvSpPr>
        <p:spPr>
          <a:xfrm>
            <a:off x="1898015" y="4261485"/>
            <a:ext cx="1532890" cy="914400"/>
          </a:xfrm>
          <a:prstGeom prst="rect">
            <a:avLst/>
          </a:prstGeom>
          <a:noFill/>
        </p:spPr>
        <p:txBody>
          <a:bodyPr wrap="square" rtlCol="0">
            <a:spAutoFit/>
          </a:bodyPr>
          <a:lstStyle/>
          <a:p>
            <a:pPr algn="ctr" fontAlgn="auto">
              <a:lnSpc>
                <a:spcPct val="150000"/>
              </a:lnSpc>
            </a:pPr>
            <a:r>
              <a:rPr lang="zh-CN" altLang="en-US" b="1">
                <a:solidFill>
                  <a:srgbClr val="262626"/>
                </a:solidFill>
                <a:latin typeface="微软雅黑" panose="020B0503020204020204" charset="-122"/>
                <a:ea typeface="微软雅黑" panose="020B0503020204020204" charset="-122"/>
              </a:rPr>
              <a:t>单击此处</a:t>
            </a:r>
            <a:endParaRPr lang="zh-CN" altLang="en-US" b="1">
              <a:solidFill>
                <a:srgbClr val="262626"/>
              </a:solidFill>
              <a:latin typeface="微软雅黑" panose="020B0503020204020204" charset="-122"/>
              <a:ea typeface="微软雅黑" panose="020B0503020204020204" charset="-122"/>
            </a:endParaRPr>
          </a:p>
          <a:p>
            <a:pPr algn="ctr" fontAlgn="auto">
              <a:lnSpc>
                <a:spcPct val="150000"/>
              </a:lnSpc>
            </a:pPr>
            <a:r>
              <a:rPr lang="zh-CN" altLang="en-US" b="1">
                <a:solidFill>
                  <a:srgbClr val="262626"/>
                </a:solidFill>
                <a:latin typeface="微软雅黑" panose="020B0503020204020204" charset="-122"/>
                <a:ea typeface="微软雅黑" panose="020B0503020204020204" charset="-122"/>
              </a:rPr>
              <a:t>输入标题</a:t>
            </a:r>
            <a:endParaRPr lang="zh-CN" altLang="en-US" b="1">
              <a:solidFill>
                <a:srgbClr val="262626"/>
              </a:solidFill>
              <a:latin typeface="微软雅黑" panose="020B0503020204020204" charset="-122"/>
              <a:ea typeface="微软雅黑" panose="020B0503020204020204" charset="-122"/>
            </a:endParaRPr>
          </a:p>
        </p:txBody>
      </p:sp>
      <p:sp>
        <p:nvSpPr>
          <p:cNvPr id="22" name="文本框 21"/>
          <p:cNvSpPr txBox="1"/>
          <p:nvPr/>
        </p:nvSpPr>
        <p:spPr>
          <a:xfrm>
            <a:off x="3668395" y="4261485"/>
            <a:ext cx="1532890" cy="914400"/>
          </a:xfrm>
          <a:prstGeom prst="rect">
            <a:avLst/>
          </a:prstGeom>
          <a:noFill/>
        </p:spPr>
        <p:txBody>
          <a:bodyPr wrap="square" rtlCol="0">
            <a:spAutoFit/>
          </a:bodyPr>
          <a:lstStyle/>
          <a:p>
            <a:pPr algn="ctr" fontAlgn="auto">
              <a:lnSpc>
                <a:spcPct val="150000"/>
              </a:lnSpc>
            </a:pPr>
            <a:r>
              <a:rPr lang="zh-CN" altLang="en-US" b="1">
                <a:solidFill>
                  <a:srgbClr val="262626"/>
                </a:solidFill>
                <a:latin typeface="微软雅黑" panose="020B0503020204020204" charset="-122"/>
                <a:ea typeface="微软雅黑" panose="020B0503020204020204" charset="-122"/>
              </a:rPr>
              <a:t>单击此处</a:t>
            </a:r>
            <a:endParaRPr lang="zh-CN" altLang="en-US" b="1">
              <a:solidFill>
                <a:srgbClr val="262626"/>
              </a:solidFill>
              <a:latin typeface="微软雅黑" panose="020B0503020204020204" charset="-122"/>
              <a:ea typeface="微软雅黑" panose="020B0503020204020204" charset="-122"/>
            </a:endParaRPr>
          </a:p>
          <a:p>
            <a:pPr algn="ctr" fontAlgn="auto">
              <a:lnSpc>
                <a:spcPct val="150000"/>
              </a:lnSpc>
            </a:pPr>
            <a:r>
              <a:rPr lang="zh-CN" altLang="en-US" b="1">
                <a:solidFill>
                  <a:srgbClr val="262626"/>
                </a:solidFill>
                <a:latin typeface="微软雅黑" panose="020B0503020204020204" charset="-122"/>
                <a:ea typeface="微软雅黑" panose="020B0503020204020204" charset="-122"/>
              </a:rPr>
              <a:t>输入标题</a:t>
            </a:r>
            <a:endParaRPr lang="zh-CN" altLang="en-US" b="1">
              <a:solidFill>
                <a:srgbClr val="262626"/>
              </a:solidFill>
              <a:latin typeface="微软雅黑" panose="020B0503020204020204" charset="-122"/>
              <a:ea typeface="微软雅黑" panose="020B0503020204020204" charset="-122"/>
            </a:endParaRPr>
          </a:p>
        </p:txBody>
      </p:sp>
      <p:sp>
        <p:nvSpPr>
          <p:cNvPr id="3" name="文本框 2"/>
          <p:cNvSpPr txBox="1"/>
          <p:nvPr/>
        </p:nvSpPr>
        <p:spPr>
          <a:xfrm>
            <a:off x="6097270" y="1908175"/>
            <a:ext cx="2987040" cy="384810"/>
          </a:xfrm>
          <a:prstGeom prst="rect">
            <a:avLst/>
          </a:prstGeom>
          <a:noFill/>
        </p:spPr>
        <p:txBody>
          <a:bodyPr wrap="square" rtlCol="0">
            <a:spAutoFit/>
          </a:bodyPr>
          <a:lstStyle/>
          <a:p>
            <a:r>
              <a:rPr lang="zh-CN" altLang="en-US" b="1">
                <a:solidFill>
                  <a:srgbClr val="262626"/>
                </a:solidFill>
                <a:latin typeface="微软雅黑" panose="020B0503020204020204" charset="-122"/>
                <a:ea typeface="微软雅黑" panose="020B0503020204020204" charset="-122"/>
              </a:rPr>
              <a:t>单击此处输入标题</a:t>
            </a:r>
            <a:endParaRPr lang="zh-CN" altLang="en-US" b="1">
              <a:solidFill>
                <a:srgbClr val="262626"/>
              </a:solidFill>
              <a:latin typeface="微软雅黑" panose="020B0503020204020204" charset="-122"/>
              <a:ea typeface="微软雅黑" panose="020B0503020204020204" charset="-122"/>
            </a:endParaRPr>
          </a:p>
        </p:txBody>
      </p:sp>
      <p:sp>
        <p:nvSpPr>
          <p:cNvPr id="7" name="文本框 6"/>
          <p:cNvSpPr txBox="1"/>
          <p:nvPr/>
        </p:nvSpPr>
        <p:spPr>
          <a:xfrm>
            <a:off x="6097270" y="2292985"/>
            <a:ext cx="4312920" cy="1014730"/>
          </a:xfrm>
          <a:prstGeom prst="rect">
            <a:avLst/>
          </a:prstGeom>
          <a:noFill/>
        </p:spPr>
        <p:txBody>
          <a:bodyPr wrap="square" rtlCol="0">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sz="1000" dirty="0">
              <a:solidFill>
                <a:srgbClr val="262626"/>
              </a:solidFill>
              <a:latin typeface="Lora" panose="02000503000000020004" charset="0"/>
              <a:ea typeface="微软雅黑" panose="020B0503020204020204" charset="-122"/>
              <a:cs typeface="+mn-ea"/>
              <a:sym typeface="+mn-lt"/>
            </a:endParaRPr>
          </a:p>
        </p:txBody>
      </p:sp>
      <p:cxnSp>
        <p:nvCxnSpPr>
          <p:cNvPr id="27" name="直接连接符 26"/>
          <p:cNvCxnSpPr/>
          <p:nvPr/>
        </p:nvCxnSpPr>
        <p:spPr>
          <a:xfrm>
            <a:off x="6158230" y="3511550"/>
            <a:ext cx="4084320"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6158230" y="3806825"/>
            <a:ext cx="2987040" cy="384810"/>
          </a:xfrm>
          <a:prstGeom prst="rect">
            <a:avLst/>
          </a:prstGeom>
          <a:noFill/>
        </p:spPr>
        <p:txBody>
          <a:bodyPr wrap="square" rtlCol="0">
            <a:spAutoFit/>
          </a:bodyPr>
          <a:lstStyle/>
          <a:p>
            <a:r>
              <a:rPr lang="zh-CN" altLang="en-US" b="1">
                <a:solidFill>
                  <a:srgbClr val="262626"/>
                </a:solidFill>
                <a:latin typeface="微软雅黑" panose="020B0503020204020204" charset="-122"/>
                <a:ea typeface="微软雅黑" panose="020B0503020204020204" charset="-122"/>
              </a:rPr>
              <a:t>单击此处输入标题</a:t>
            </a:r>
            <a:endParaRPr lang="zh-CN" altLang="en-US" b="1">
              <a:solidFill>
                <a:srgbClr val="262626"/>
              </a:solidFill>
              <a:latin typeface="微软雅黑" panose="020B0503020204020204" charset="-122"/>
              <a:ea typeface="微软雅黑" panose="020B0503020204020204" charset="-122"/>
            </a:endParaRPr>
          </a:p>
        </p:txBody>
      </p:sp>
      <p:sp>
        <p:nvSpPr>
          <p:cNvPr id="29" name="文本框 28"/>
          <p:cNvSpPr txBox="1"/>
          <p:nvPr/>
        </p:nvSpPr>
        <p:spPr>
          <a:xfrm>
            <a:off x="6158230" y="4191635"/>
            <a:ext cx="4312920" cy="1014730"/>
          </a:xfrm>
          <a:prstGeom prst="rect">
            <a:avLst/>
          </a:prstGeom>
          <a:noFill/>
        </p:spPr>
        <p:txBody>
          <a:bodyPr wrap="square" rtlCol="0">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sz="1000" dirty="0">
              <a:solidFill>
                <a:srgbClr val="262626"/>
              </a:solidFill>
              <a:latin typeface="Lora" panose="02000503000000020004" charset="0"/>
              <a:ea typeface="微软雅黑" panose="020B0503020204020204"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750"/>
                                        <p:tgtEl>
                                          <p:spTgt spid="10"/>
                                        </p:tgtEl>
                                      </p:cBhvr>
                                    </p:animEffect>
                                  </p:childTnLst>
                                </p:cTn>
                              </p:par>
                              <p:par>
                                <p:cTn id="28" presetID="42" presetClass="entr" presetSubtype="0"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750"/>
                                        <p:tgtEl>
                                          <p:spTgt spid="11"/>
                                        </p:tgtEl>
                                      </p:cBhvr>
                                    </p:animEffect>
                                    <p:anim calcmode="lin" valueType="num">
                                      <p:cBhvr>
                                        <p:cTn id="31" dur="750" fill="hold"/>
                                        <p:tgtEl>
                                          <p:spTgt spid="11"/>
                                        </p:tgtEl>
                                        <p:attrNameLst>
                                          <p:attrName>ppt_x</p:attrName>
                                        </p:attrNameLst>
                                      </p:cBhvr>
                                      <p:tavLst>
                                        <p:tav tm="0">
                                          <p:val>
                                            <p:strVal val="#ppt_x"/>
                                          </p:val>
                                        </p:tav>
                                        <p:tav tm="100000">
                                          <p:val>
                                            <p:strVal val="#ppt_x"/>
                                          </p:val>
                                        </p:tav>
                                      </p:tavLst>
                                    </p:anim>
                                    <p:anim calcmode="lin" valueType="num">
                                      <p:cBhvr>
                                        <p:cTn id="32" dur="750" fill="hold"/>
                                        <p:tgtEl>
                                          <p:spTgt spid="11"/>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25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fltVal val="0"/>
                                          </p:val>
                                        </p:tav>
                                        <p:tav tm="100000">
                                          <p:val>
                                            <p:strVal val="#ppt_h"/>
                                          </p:val>
                                        </p:tav>
                                      </p:tavLst>
                                    </p:anim>
                                    <p:animEffect transition="in" filter="fade">
                                      <p:cBhvr>
                                        <p:cTn id="43" dur="500"/>
                                        <p:tgtEl>
                                          <p:spTgt spid="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10" grpId="0" bldLvl="0" animBg="1"/>
      <p:bldP spid="11" grpId="0" bldLvl="0" animBg="1"/>
      <p:bldP spid="12" grpId="0" bldLvl="0" animBg="1"/>
      <p:bldP spid="2" grpId="0"/>
      <p:bldP spid="22" grpId="0"/>
      <p:bldP spid="3" grpId="0"/>
      <p:bldP spid="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执行力明确目标</a:t>
            </a:r>
            <a:endParaRPr lang="zh-CN" altLang="en-US" b="1">
              <a:solidFill>
                <a:srgbClr val="262626"/>
              </a:solidFill>
              <a:latin typeface="微软雅黑" panose="020B0503020204020204" charset="-122"/>
              <a:ea typeface="微软雅黑" panose="020B0503020204020204" charset="-122"/>
              <a:sym typeface="+mn-ea"/>
            </a:endParaRPr>
          </a:p>
        </p:txBody>
      </p:sp>
      <p:sp>
        <p:nvSpPr>
          <p:cNvPr id="66" name="任意多边形 31"/>
          <p:cNvSpPr/>
          <p:nvPr/>
        </p:nvSpPr>
        <p:spPr>
          <a:xfrm flipH="1">
            <a:off x="987170" y="2731699"/>
            <a:ext cx="10358120" cy="45719"/>
          </a:xfrm>
          <a:custGeom>
            <a:avLst/>
            <a:gdLst>
              <a:gd name="connsiteX0" fmla="*/ 7977051 w 7977051"/>
              <a:gd name="connsiteY0" fmla="*/ 0 h 31619"/>
              <a:gd name="connsiteX1" fmla="*/ 0 w 7977051"/>
              <a:gd name="connsiteY1" fmla="*/ 0 h 31619"/>
              <a:gd name="connsiteX2" fmla="*/ 0 w 7977051"/>
              <a:gd name="connsiteY2" fmla="*/ 31619 h 31619"/>
              <a:gd name="connsiteX3" fmla="*/ 7977051 w 7977051"/>
              <a:gd name="connsiteY3" fmla="*/ 31619 h 31619"/>
              <a:gd name="connsiteX4" fmla="*/ 7977051 w 7977051"/>
              <a:gd name="connsiteY4" fmla="*/ 15810 h 3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7051" h="31619">
                <a:moveTo>
                  <a:pt x="7977051" y="0"/>
                </a:moveTo>
                <a:lnTo>
                  <a:pt x="0" y="0"/>
                </a:lnTo>
                <a:lnTo>
                  <a:pt x="0" y="31619"/>
                </a:lnTo>
                <a:lnTo>
                  <a:pt x="7977051" y="31619"/>
                </a:lnTo>
                <a:lnTo>
                  <a:pt x="7977051" y="1581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00"/>
              </a:solidFill>
            </a:endParaRPr>
          </a:p>
        </p:txBody>
      </p:sp>
      <p:sp>
        <p:nvSpPr>
          <p:cNvPr id="70" name="圆角矩形 10"/>
          <p:cNvSpPr/>
          <p:nvPr/>
        </p:nvSpPr>
        <p:spPr>
          <a:xfrm>
            <a:off x="1974534" y="3455003"/>
            <a:ext cx="1614487" cy="344488"/>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chemeClr val="bg1"/>
                </a:solidFill>
                <a:latin typeface="微软雅黑" panose="020B0503020204020204" charset="-122"/>
                <a:ea typeface="微软雅黑" panose="020B0503020204020204" charset="-122"/>
              </a:rPr>
              <a:t>单击输入标题</a:t>
            </a:r>
            <a:endParaRPr lang="zh-CN" altLang="en-US" sz="1600" b="1" dirty="0">
              <a:solidFill>
                <a:schemeClr val="bg1"/>
              </a:solidFill>
              <a:latin typeface="微软雅黑" panose="020B0503020204020204" charset="-122"/>
              <a:ea typeface="微软雅黑" panose="020B0503020204020204" charset="-122"/>
            </a:endParaRPr>
          </a:p>
        </p:txBody>
      </p:sp>
      <p:sp>
        <p:nvSpPr>
          <p:cNvPr id="71" name="圆角矩形 11"/>
          <p:cNvSpPr/>
          <p:nvPr/>
        </p:nvSpPr>
        <p:spPr>
          <a:xfrm>
            <a:off x="4268470" y="3455003"/>
            <a:ext cx="1612900" cy="344488"/>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chemeClr val="bg1"/>
                </a:solidFill>
                <a:latin typeface="微软雅黑" panose="020B0503020204020204" charset="-122"/>
                <a:ea typeface="微软雅黑" panose="020B0503020204020204" charset="-122"/>
                <a:sym typeface="+mn-ea"/>
              </a:rPr>
              <a:t>单击输入标题</a:t>
            </a:r>
            <a:endParaRPr lang="zh-CN" altLang="en-US" sz="2000" b="1" dirty="0">
              <a:solidFill>
                <a:schemeClr val="bg1"/>
              </a:solidFill>
              <a:latin typeface="微软雅黑" panose="020B0503020204020204" charset="-122"/>
              <a:ea typeface="微软雅黑" panose="020B0503020204020204" charset="-122"/>
            </a:endParaRPr>
          </a:p>
        </p:txBody>
      </p:sp>
      <p:sp>
        <p:nvSpPr>
          <p:cNvPr id="72" name="圆角矩形 12"/>
          <p:cNvSpPr/>
          <p:nvPr/>
        </p:nvSpPr>
        <p:spPr>
          <a:xfrm>
            <a:off x="6562408" y="3455003"/>
            <a:ext cx="1612900" cy="344488"/>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chemeClr val="bg1"/>
                </a:solidFill>
                <a:latin typeface="微软雅黑" panose="020B0503020204020204" charset="-122"/>
                <a:ea typeface="微软雅黑" panose="020B0503020204020204" charset="-122"/>
                <a:sym typeface="+mn-ea"/>
              </a:rPr>
              <a:t>单击输入标题</a:t>
            </a:r>
            <a:endParaRPr lang="zh-CN" altLang="en-US" sz="2000" b="1" dirty="0">
              <a:solidFill>
                <a:schemeClr val="bg1"/>
              </a:solidFill>
              <a:latin typeface="微软雅黑" panose="020B0503020204020204" charset="-122"/>
              <a:ea typeface="微软雅黑" panose="020B0503020204020204" charset="-122"/>
            </a:endParaRPr>
          </a:p>
        </p:txBody>
      </p:sp>
      <p:grpSp>
        <p:nvGrpSpPr>
          <p:cNvPr id="92" name="组合 91"/>
          <p:cNvGrpSpPr/>
          <p:nvPr/>
        </p:nvGrpSpPr>
        <p:grpSpPr>
          <a:xfrm>
            <a:off x="7108825" y="2011680"/>
            <a:ext cx="520700" cy="520700"/>
            <a:chOff x="11195" y="2724"/>
            <a:chExt cx="820" cy="820"/>
          </a:xfrm>
        </p:grpSpPr>
        <p:sp>
          <p:nvSpPr>
            <p:cNvPr id="73" name="Sev01"/>
            <p:cNvSpPr>
              <a:spLocks noChangeAspect="1"/>
            </p:cNvSpPr>
            <p:nvPr/>
          </p:nvSpPr>
          <p:spPr>
            <a:xfrm>
              <a:off x="11195" y="2724"/>
              <a:ext cx="820" cy="820"/>
            </a:xfrm>
            <a:prstGeom prst="ellipse">
              <a:avLst/>
            </a:prstGeom>
            <a:solidFill>
              <a:srgbClr val="26262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74" name="Freeform 105"/>
            <p:cNvSpPr>
              <a:spLocks noEditPoints="1"/>
            </p:cNvSpPr>
            <p:nvPr/>
          </p:nvSpPr>
          <p:spPr bwMode="auto">
            <a:xfrm>
              <a:off x="11377" y="2909"/>
              <a:ext cx="458" cy="45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a:lstStyle/>
            <a:p>
              <a:pPr>
                <a:defRPr/>
              </a:pPr>
              <a:endParaRPr lang="en-US" dirty="0">
                <a:solidFill>
                  <a:srgbClr val="000000"/>
                </a:solidFill>
              </a:endParaRPr>
            </a:p>
          </p:txBody>
        </p:sp>
      </p:grpSp>
      <p:grpSp>
        <p:nvGrpSpPr>
          <p:cNvPr id="94" name="组合 93"/>
          <p:cNvGrpSpPr/>
          <p:nvPr/>
        </p:nvGrpSpPr>
        <p:grpSpPr>
          <a:xfrm>
            <a:off x="2525395" y="2011680"/>
            <a:ext cx="519430" cy="520700"/>
            <a:chOff x="3977" y="2724"/>
            <a:chExt cx="818" cy="820"/>
          </a:xfrm>
        </p:grpSpPr>
        <p:sp>
          <p:nvSpPr>
            <p:cNvPr id="75" name="Sev01"/>
            <p:cNvSpPr>
              <a:spLocks noChangeAspect="1"/>
            </p:cNvSpPr>
            <p:nvPr/>
          </p:nvSpPr>
          <p:spPr>
            <a:xfrm>
              <a:off x="3977" y="2724"/>
              <a:ext cx="818" cy="820"/>
            </a:xfrm>
            <a:prstGeom prst="ellipse">
              <a:avLst/>
            </a:prstGeom>
            <a:solidFill>
              <a:srgbClr val="26262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76" name="Freeform 62"/>
            <p:cNvSpPr>
              <a:spLocks noEditPoints="1"/>
            </p:cNvSpPr>
            <p:nvPr/>
          </p:nvSpPr>
          <p:spPr bwMode="auto">
            <a:xfrm>
              <a:off x="4155" y="2902"/>
              <a:ext cx="462" cy="465"/>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a:noFill/>
            </a:ln>
          </p:spPr>
          <p:txBody>
            <a:bodyPr/>
            <a:lstStyle/>
            <a:p>
              <a:endParaRPr lang="zh-CN" altLang="en-US">
                <a:solidFill>
                  <a:srgbClr val="000000"/>
                </a:solidFill>
              </a:endParaRPr>
            </a:p>
          </p:txBody>
        </p:sp>
      </p:grpSp>
      <p:grpSp>
        <p:nvGrpSpPr>
          <p:cNvPr id="93" name="组合 92"/>
          <p:cNvGrpSpPr/>
          <p:nvPr/>
        </p:nvGrpSpPr>
        <p:grpSpPr>
          <a:xfrm>
            <a:off x="4816475" y="2011680"/>
            <a:ext cx="520700" cy="520700"/>
            <a:chOff x="7585" y="2724"/>
            <a:chExt cx="820" cy="820"/>
          </a:xfrm>
        </p:grpSpPr>
        <p:sp>
          <p:nvSpPr>
            <p:cNvPr id="77" name="Sev01"/>
            <p:cNvSpPr>
              <a:spLocks noChangeAspect="1"/>
            </p:cNvSpPr>
            <p:nvPr/>
          </p:nvSpPr>
          <p:spPr>
            <a:xfrm>
              <a:off x="7585" y="2724"/>
              <a:ext cx="820" cy="820"/>
            </a:xfrm>
            <a:prstGeom prst="ellipse">
              <a:avLst/>
            </a:prstGeom>
            <a:solidFill>
              <a:srgbClr val="26262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78" name="Freeform 135"/>
            <p:cNvSpPr>
              <a:spLocks noEditPoints="1"/>
            </p:cNvSpPr>
            <p:nvPr/>
          </p:nvSpPr>
          <p:spPr bwMode="auto">
            <a:xfrm>
              <a:off x="7750" y="2904"/>
              <a:ext cx="490" cy="460"/>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p:spPr>
          <p:txBody>
            <a:bodyPr/>
            <a:lstStyle/>
            <a:p>
              <a:endParaRPr lang="zh-CN" altLang="en-US">
                <a:solidFill>
                  <a:srgbClr val="000000"/>
                </a:solidFill>
              </a:endParaRPr>
            </a:p>
          </p:txBody>
        </p:sp>
      </p:grpSp>
      <p:sp>
        <p:nvSpPr>
          <p:cNvPr id="80" name="圆角矩形 25"/>
          <p:cNvSpPr/>
          <p:nvPr/>
        </p:nvSpPr>
        <p:spPr>
          <a:xfrm>
            <a:off x="8907145" y="3455003"/>
            <a:ext cx="1612900" cy="344488"/>
          </a:xfrm>
          <a:prstGeom prst="round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chemeClr val="bg1"/>
                </a:solidFill>
                <a:latin typeface="微软雅黑" panose="020B0503020204020204" charset="-122"/>
                <a:ea typeface="微软雅黑" panose="020B0503020204020204" charset="-122"/>
                <a:sym typeface="+mn-ea"/>
              </a:rPr>
              <a:t>单击输入标题</a:t>
            </a:r>
            <a:endParaRPr lang="zh-CN" altLang="en-US" sz="2000" b="1" dirty="0">
              <a:solidFill>
                <a:schemeClr val="bg1"/>
              </a:solidFill>
              <a:latin typeface="微软雅黑" panose="020B0503020204020204" charset="-122"/>
              <a:ea typeface="微软雅黑" panose="020B0503020204020204" charset="-122"/>
            </a:endParaRPr>
          </a:p>
        </p:txBody>
      </p:sp>
      <p:sp>
        <p:nvSpPr>
          <p:cNvPr id="82" name="TextBox 15"/>
          <p:cNvSpPr txBox="1"/>
          <p:nvPr/>
        </p:nvSpPr>
        <p:spPr>
          <a:xfrm>
            <a:off x="1840230" y="3940810"/>
            <a:ext cx="1883410" cy="1245235"/>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grpSp>
        <p:nvGrpSpPr>
          <p:cNvPr id="98" name="组合 97"/>
          <p:cNvGrpSpPr/>
          <p:nvPr/>
        </p:nvGrpSpPr>
        <p:grpSpPr>
          <a:xfrm>
            <a:off x="9632315" y="2630805"/>
            <a:ext cx="234950" cy="718185"/>
            <a:chOff x="15169" y="3699"/>
            <a:chExt cx="370" cy="1131"/>
          </a:xfrm>
          <a:solidFill>
            <a:srgbClr val="262626"/>
          </a:solidFill>
        </p:grpSpPr>
        <p:cxnSp>
          <p:nvCxnSpPr>
            <p:cNvPr id="79" name="Straight Connector 32"/>
            <p:cNvCxnSpPr/>
            <p:nvPr/>
          </p:nvCxnSpPr>
          <p:spPr>
            <a:xfrm flipV="1">
              <a:off x="15337" y="3882"/>
              <a:ext cx="0" cy="948"/>
            </a:xfrm>
            <a:prstGeom prst="line">
              <a:avLst/>
            </a:prstGeom>
            <a:grpFill/>
            <a:ln w="19050">
              <a:solidFill>
                <a:srgbClr val="26262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86" name="流程图: 联系 13"/>
            <p:cNvSpPr/>
            <p:nvPr/>
          </p:nvSpPr>
          <p:spPr>
            <a:xfrm>
              <a:off x="15169" y="3699"/>
              <a:ext cx="370" cy="37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grpSp>
        <p:nvGrpSpPr>
          <p:cNvPr id="97" name="组合 96"/>
          <p:cNvGrpSpPr/>
          <p:nvPr/>
        </p:nvGrpSpPr>
        <p:grpSpPr>
          <a:xfrm>
            <a:off x="7273925" y="2630805"/>
            <a:ext cx="234950" cy="718185"/>
            <a:chOff x="11455" y="3699"/>
            <a:chExt cx="370" cy="1131"/>
          </a:xfrm>
          <a:solidFill>
            <a:srgbClr val="262626"/>
          </a:solidFill>
        </p:grpSpPr>
        <p:cxnSp>
          <p:nvCxnSpPr>
            <p:cNvPr id="69" name="Straight Connector 32"/>
            <p:cNvCxnSpPr/>
            <p:nvPr/>
          </p:nvCxnSpPr>
          <p:spPr>
            <a:xfrm flipV="1">
              <a:off x="11645" y="3882"/>
              <a:ext cx="0" cy="948"/>
            </a:xfrm>
            <a:prstGeom prst="line">
              <a:avLst/>
            </a:prstGeom>
            <a:grpFill/>
            <a:ln w="19050">
              <a:solidFill>
                <a:srgbClr val="26262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87" name="流程图: 联系 35"/>
            <p:cNvSpPr/>
            <p:nvPr/>
          </p:nvSpPr>
          <p:spPr>
            <a:xfrm>
              <a:off x="11455" y="3699"/>
              <a:ext cx="370" cy="37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grpSp>
        <p:nvGrpSpPr>
          <p:cNvPr id="96" name="组合 95"/>
          <p:cNvGrpSpPr/>
          <p:nvPr/>
        </p:nvGrpSpPr>
        <p:grpSpPr>
          <a:xfrm>
            <a:off x="4968875" y="2630805"/>
            <a:ext cx="234950" cy="718185"/>
            <a:chOff x="7825" y="3699"/>
            <a:chExt cx="370" cy="1131"/>
          </a:xfrm>
          <a:solidFill>
            <a:srgbClr val="262626"/>
          </a:solidFill>
        </p:grpSpPr>
        <p:cxnSp>
          <p:nvCxnSpPr>
            <p:cNvPr id="68" name="Straight Connector 32"/>
            <p:cNvCxnSpPr/>
            <p:nvPr/>
          </p:nvCxnSpPr>
          <p:spPr>
            <a:xfrm flipV="1">
              <a:off x="7992" y="3882"/>
              <a:ext cx="0" cy="948"/>
            </a:xfrm>
            <a:prstGeom prst="line">
              <a:avLst/>
            </a:prstGeom>
            <a:grpFill/>
            <a:ln w="19050">
              <a:solidFill>
                <a:srgbClr val="26262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88" name="流程图: 联系 36"/>
            <p:cNvSpPr/>
            <p:nvPr/>
          </p:nvSpPr>
          <p:spPr>
            <a:xfrm>
              <a:off x="7825" y="3699"/>
              <a:ext cx="370" cy="37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grpSp>
        <p:nvGrpSpPr>
          <p:cNvPr id="95" name="组合 94"/>
          <p:cNvGrpSpPr/>
          <p:nvPr/>
        </p:nvGrpSpPr>
        <p:grpSpPr>
          <a:xfrm>
            <a:off x="2685415" y="2646680"/>
            <a:ext cx="234950" cy="702310"/>
            <a:chOff x="4229" y="3724"/>
            <a:chExt cx="370" cy="1106"/>
          </a:xfrm>
          <a:solidFill>
            <a:srgbClr val="262626"/>
          </a:solidFill>
        </p:grpSpPr>
        <p:cxnSp>
          <p:nvCxnSpPr>
            <p:cNvPr id="67" name="Straight Connector 32"/>
            <p:cNvCxnSpPr/>
            <p:nvPr/>
          </p:nvCxnSpPr>
          <p:spPr>
            <a:xfrm flipV="1">
              <a:off x="4387" y="3882"/>
              <a:ext cx="0" cy="948"/>
            </a:xfrm>
            <a:prstGeom prst="line">
              <a:avLst/>
            </a:prstGeom>
            <a:grpFill/>
            <a:ln w="19050">
              <a:solidFill>
                <a:srgbClr val="26262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89" name="流程图: 联系 37"/>
            <p:cNvSpPr/>
            <p:nvPr/>
          </p:nvSpPr>
          <p:spPr>
            <a:xfrm>
              <a:off x="4229" y="3724"/>
              <a:ext cx="370" cy="37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grpSp>
        <p:nvGrpSpPr>
          <p:cNvPr id="91" name="组合 90"/>
          <p:cNvGrpSpPr/>
          <p:nvPr/>
        </p:nvGrpSpPr>
        <p:grpSpPr>
          <a:xfrm>
            <a:off x="9453245" y="2011680"/>
            <a:ext cx="520700" cy="520700"/>
            <a:chOff x="14887" y="2724"/>
            <a:chExt cx="820" cy="820"/>
          </a:xfrm>
        </p:grpSpPr>
        <p:sp>
          <p:nvSpPr>
            <p:cNvPr id="81" name="Sev01"/>
            <p:cNvSpPr>
              <a:spLocks noChangeAspect="1"/>
            </p:cNvSpPr>
            <p:nvPr/>
          </p:nvSpPr>
          <p:spPr>
            <a:xfrm>
              <a:off x="14887" y="2724"/>
              <a:ext cx="820" cy="820"/>
            </a:xfrm>
            <a:prstGeom prst="ellipse">
              <a:avLst/>
            </a:prstGeom>
            <a:solidFill>
              <a:srgbClr val="26262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90" name="KSO_Shape"/>
            <p:cNvSpPr/>
            <p:nvPr/>
          </p:nvSpPr>
          <p:spPr bwMode="auto">
            <a:xfrm>
              <a:off x="15093" y="2863"/>
              <a:ext cx="408" cy="556"/>
            </a:xfrm>
            <a:custGeom>
              <a:avLst/>
              <a:gdLst>
                <a:gd name="T0" fmla="*/ 924118 w 4423"/>
                <a:gd name="T1" fmla="*/ 36732 h 6016"/>
                <a:gd name="T2" fmla="*/ 1145021 w 4423"/>
                <a:gd name="T3" fmla="*/ 159911 h 6016"/>
                <a:gd name="T4" fmla="*/ 1298196 w 4423"/>
                <a:gd name="T5" fmla="*/ 337238 h 6016"/>
                <a:gd name="T6" fmla="*/ 1388709 w 4423"/>
                <a:gd name="T7" fmla="*/ 576313 h 6016"/>
                <a:gd name="T8" fmla="*/ 1388709 w 4423"/>
                <a:gd name="T9" fmla="*/ 824571 h 6016"/>
                <a:gd name="T10" fmla="*/ 1298196 w 4423"/>
                <a:gd name="T11" fmla="*/ 1063646 h 6016"/>
                <a:gd name="T12" fmla="*/ 1145021 w 4423"/>
                <a:gd name="T13" fmla="*/ 1240973 h 6016"/>
                <a:gd name="T14" fmla="*/ 924118 w 4423"/>
                <a:gd name="T15" fmla="*/ 1364152 h 6016"/>
                <a:gd name="T16" fmla="*/ 681695 w 4423"/>
                <a:gd name="T17" fmla="*/ 1400568 h 6016"/>
                <a:gd name="T18" fmla="*/ 427246 w 4423"/>
                <a:gd name="T19" fmla="*/ 1345786 h 6016"/>
                <a:gd name="T20" fmla="*/ 216788 w 4423"/>
                <a:gd name="T21" fmla="*/ 1207408 h 6016"/>
                <a:gd name="T22" fmla="*/ 76271 w 4423"/>
                <a:gd name="T23" fmla="*/ 1019314 h 6016"/>
                <a:gd name="T24" fmla="*/ 3165 w 4423"/>
                <a:gd name="T25" fmla="*/ 772006 h 6016"/>
                <a:gd name="T26" fmla="*/ 21837 w 4423"/>
                <a:gd name="T27" fmla="*/ 525648 h 6016"/>
                <a:gd name="T28" fmla="*/ 128807 w 4423"/>
                <a:gd name="T29" fmla="*/ 295123 h 6016"/>
                <a:gd name="T30" fmla="*/ 294642 w 4423"/>
                <a:gd name="T31" fmla="*/ 129195 h 6016"/>
                <a:gd name="T32" fmla="*/ 524722 w 4423"/>
                <a:gd name="T33" fmla="*/ 22166 h 6016"/>
                <a:gd name="T34" fmla="*/ 562066 w 4423"/>
                <a:gd name="T35" fmla="*/ 756490 h 6016"/>
                <a:gd name="T36" fmla="*/ 647199 w 4423"/>
                <a:gd name="T37" fmla="*/ 616528 h 6016"/>
                <a:gd name="T38" fmla="*/ 744675 w 4423"/>
                <a:gd name="T39" fmla="*/ 527232 h 6016"/>
                <a:gd name="T40" fmla="*/ 654795 w 4423"/>
                <a:gd name="T41" fmla="*/ 535781 h 6016"/>
                <a:gd name="T42" fmla="*/ 563016 w 4423"/>
                <a:gd name="T43" fmla="*/ 609245 h 6016"/>
                <a:gd name="T44" fmla="*/ 531052 w 4423"/>
                <a:gd name="T45" fmla="*/ 702025 h 6016"/>
                <a:gd name="T46" fmla="*/ 825693 w 4423"/>
                <a:gd name="T47" fmla="*/ 1480682 h 6016"/>
                <a:gd name="T48" fmla="*/ 683594 w 4423"/>
                <a:gd name="T49" fmla="*/ 1494614 h 6016"/>
                <a:gd name="T50" fmla="*/ 683278 w 4423"/>
                <a:gd name="T51" fmla="*/ 380620 h 6016"/>
                <a:gd name="T52" fmla="*/ 495922 w 4423"/>
                <a:gd name="T53" fmla="*/ 453451 h 6016"/>
                <a:gd name="T54" fmla="*/ 386104 w 4423"/>
                <a:gd name="T55" fmla="*/ 636161 h 6016"/>
                <a:gd name="T56" fmla="*/ 386104 w 4423"/>
                <a:gd name="T57" fmla="*/ 764723 h 6016"/>
                <a:gd name="T58" fmla="*/ 495922 w 4423"/>
                <a:gd name="T59" fmla="*/ 947434 h 6016"/>
                <a:gd name="T60" fmla="*/ 683278 w 4423"/>
                <a:gd name="T61" fmla="*/ 1020264 h 6016"/>
                <a:gd name="T62" fmla="*/ 838669 w 4423"/>
                <a:gd name="T63" fmla="*/ 988915 h 6016"/>
                <a:gd name="T64" fmla="*/ 988047 w 4423"/>
                <a:gd name="T65" fmla="*/ 839454 h 6016"/>
                <a:gd name="T66" fmla="*/ 1019378 w 4423"/>
                <a:gd name="T67" fmla="*/ 683976 h 6016"/>
                <a:gd name="T68" fmla="*/ 946588 w 4423"/>
                <a:gd name="T69" fmla="*/ 496833 h 6016"/>
                <a:gd name="T70" fmla="*/ 764296 w 4423"/>
                <a:gd name="T71" fmla="*/ 386636 h 6016"/>
                <a:gd name="T72" fmla="*/ 814617 w 4423"/>
                <a:gd name="T73" fmla="*/ 511082 h 6016"/>
                <a:gd name="T74" fmla="*/ 666188 w 4423"/>
                <a:gd name="T75" fmla="*/ 481316 h 6016"/>
                <a:gd name="T76" fmla="*/ 535799 w 4423"/>
                <a:gd name="T77" fmla="*/ 551614 h 6016"/>
                <a:gd name="T78" fmla="*/ 478200 w 4423"/>
                <a:gd name="T79" fmla="*/ 700442 h 6016"/>
                <a:gd name="T80" fmla="*/ 528836 w 4423"/>
                <a:gd name="T81" fmla="*/ 841354 h 6016"/>
                <a:gd name="T82" fmla="*/ 655111 w 4423"/>
                <a:gd name="T83" fmla="*/ 917351 h 6016"/>
                <a:gd name="T84" fmla="*/ 805122 w 4423"/>
                <a:gd name="T85" fmla="*/ 895185 h 6016"/>
                <a:gd name="T86" fmla="*/ 903864 w 4423"/>
                <a:gd name="T87" fmla="*/ 786889 h 6016"/>
                <a:gd name="T88" fmla="*/ 911459 w 4423"/>
                <a:gd name="T89" fmla="*/ 634261 h 6016"/>
                <a:gd name="T90" fmla="*/ 993427 w 4423"/>
                <a:gd name="T91" fmla="*/ 376503 h 6016"/>
                <a:gd name="T92" fmla="*/ 860190 w 4423"/>
                <a:gd name="T93" fmla="*/ 293223 h 6016"/>
                <a:gd name="T94" fmla="*/ 699735 w 4423"/>
                <a:gd name="T95" fmla="*/ 263141 h 6016"/>
                <a:gd name="T96" fmla="*/ 549724 w 4423"/>
                <a:gd name="T97" fmla="*/ 289740 h 6016"/>
                <a:gd name="T98" fmla="*/ 413638 w 4423"/>
                <a:gd name="T99" fmla="*/ 369854 h 6016"/>
                <a:gd name="T100" fmla="*/ 320593 w 4423"/>
                <a:gd name="T101" fmla="*/ 482583 h 6016"/>
                <a:gd name="T102" fmla="*/ 267741 w 4423"/>
                <a:gd name="T103" fmla="*/ 633628 h 6016"/>
                <a:gd name="T104" fmla="*/ 271855 w 4423"/>
                <a:gd name="T105" fmla="*/ 788789 h 6016"/>
                <a:gd name="T106" fmla="*/ 331670 w 4423"/>
                <a:gd name="T107" fmla="*/ 936034 h 6016"/>
                <a:gd name="T108" fmla="*/ 430095 w 4423"/>
                <a:gd name="T109" fmla="*/ 1044647 h 6016"/>
                <a:gd name="T110" fmla="*/ 569662 w 4423"/>
                <a:gd name="T111" fmla="*/ 1118111 h 6016"/>
                <a:gd name="T112" fmla="*/ 722521 w 4423"/>
                <a:gd name="T113" fmla="*/ 1137110 h 6016"/>
                <a:gd name="T114" fmla="*/ 879811 w 4423"/>
                <a:gd name="T115" fmla="*/ 1099112 h 6016"/>
                <a:gd name="T116" fmla="*/ 1008618 w 4423"/>
                <a:gd name="T117" fmla="*/ 1009815 h 6016"/>
                <a:gd name="T118" fmla="*/ 1093434 w 4423"/>
                <a:gd name="T119" fmla="*/ 890119 h 6016"/>
                <a:gd name="T120" fmla="*/ 1135526 w 4423"/>
                <a:gd name="T121" fmla="*/ 734008 h 6016"/>
                <a:gd name="T122" fmla="*/ 1120019 w 4423"/>
                <a:gd name="T123" fmla="*/ 580746 h 6016"/>
                <a:gd name="T124" fmla="*/ 1050077 w 4423"/>
                <a:gd name="T125" fmla="*/ 438885 h 60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000000"/>
                </a:solidFill>
              </a:endParaRPr>
            </a:p>
          </p:txBody>
        </p:sp>
      </p:grpSp>
      <p:sp>
        <p:nvSpPr>
          <p:cNvPr id="99" name="TextBox 15"/>
          <p:cNvSpPr txBox="1"/>
          <p:nvPr/>
        </p:nvSpPr>
        <p:spPr>
          <a:xfrm>
            <a:off x="4144645" y="3940810"/>
            <a:ext cx="1883410" cy="1245235"/>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
        <p:nvSpPr>
          <p:cNvPr id="100" name="TextBox 15"/>
          <p:cNvSpPr txBox="1"/>
          <p:nvPr/>
        </p:nvSpPr>
        <p:spPr>
          <a:xfrm>
            <a:off x="6427470" y="3940810"/>
            <a:ext cx="1883410" cy="1245235"/>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
        <p:nvSpPr>
          <p:cNvPr id="101" name="TextBox 15"/>
          <p:cNvSpPr txBox="1"/>
          <p:nvPr/>
        </p:nvSpPr>
        <p:spPr>
          <a:xfrm>
            <a:off x="8797290" y="3940810"/>
            <a:ext cx="1883410" cy="1245235"/>
          </a:xfrm>
          <a:prstGeom prst="rect">
            <a:avLst/>
          </a:prstGeom>
          <a:noFill/>
        </p:spPr>
        <p:txBody>
          <a:bodyPr wrap="square" rtlCol="0">
            <a:spAutoFit/>
          </a:bodyPr>
          <a:lstStyle/>
          <a:p>
            <a:pPr algn="ct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p:cTn id="31" dur="500" fill="hold"/>
                                        <p:tgtEl>
                                          <p:spTgt spid="94"/>
                                        </p:tgtEl>
                                        <p:attrNameLst>
                                          <p:attrName>ppt_w</p:attrName>
                                        </p:attrNameLst>
                                      </p:cBhvr>
                                      <p:tavLst>
                                        <p:tav tm="0">
                                          <p:val>
                                            <p:fltVal val="0"/>
                                          </p:val>
                                        </p:tav>
                                        <p:tav tm="100000">
                                          <p:val>
                                            <p:strVal val="#ppt_w"/>
                                          </p:val>
                                        </p:tav>
                                      </p:tavLst>
                                    </p:anim>
                                    <p:anim calcmode="lin" valueType="num">
                                      <p:cBhvr>
                                        <p:cTn id="32" dur="500" fill="hold"/>
                                        <p:tgtEl>
                                          <p:spTgt spid="94"/>
                                        </p:tgtEl>
                                        <p:attrNameLst>
                                          <p:attrName>ppt_h</p:attrName>
                                        </p:attrNameLst>
                                      </p:cBhvr>
                                      <p:tavLst>
                                        <p:tav tm="0">
                                          <p:val>
                                            <p:fltVal val="0"/>
                                          </p:val>
                                        </p:tav>
                                        <p:tav tm="100000">
                                          <p:val>
                                            <p:strVal val="#ppt_h"/>
                                          </p:val>
                                        </p:tav>
                                      </p:tavLst>
                                    </p:anim>
                                    <p:animEffect transition="in" filter="fade">
                                      <p:cBhvr>
                                        <p:cTn id="33" dur="500"/>
                                        <p:tgtEl>
                                          <p:spTgt spid="94"/>
                                        </p:tgtEl>
                                      </p:cBhvr>
                                    </p:animEffect>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wipe(up)">
                                      <p:cBhvr>
                                        <p:cTn id="37" dur="500"/>
                                        <p:tgtEl>
                                          <p:spTgt spid="95"/>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fltVal val="0"/>
                                          </p:val>
                                        </p:tav>
                                        <p:tav tm="100000">
                                          <p:val>
                                            <p:strVal val="#ppt_h"/>
                                          </p:val>
                                        </p:tav>
                                      </p:tavLst>
                                    </p:anim>
                                    <p:animEffect transition="in" filter="fade">
                                      <p:cBhvr>
                                        <p:cTn id="43" dur="500"/>
                                        <p:tgtEl>
                                          <p:spTgt spid="70"/>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fade">
                                      <p:cBhvr>
                                        <p:cTn id="46" dur="500"/>
                                        <p:tgtEl>
                                          <p:spTgt spid="82"/>
                                        </p:tgtEl>
                                      </p:cBhvr>
                                    </p:animEffect>
                                    <p:anim calcmode="lin" valueType="num">
                                      <p:cBhvr>
                                        <p:cTn id="47" dur="500" fill="hold"/>
                                        <p:tgtEl>
                                          <p:spTgt spid="82"/>
                                        </p:tgtEl>
                                        <p:attrNameLst>
                                          <p:attrName>ppt_x</p:attrName>
                                        </p:attrNameLst>
                                      </p:cBhvr>
                                      <p:tavLst>
                                        <p:tav tm="0">
                                          <p:val>
                                            <p:strVal val="#ppt_x"/>
                                          </p:val>
                                        </p:tav>
                                        <p:tav tm="100000">
                                          <p:val>
                                            <p:strVal val="#ppt_x"/>
                                          </p:val>
                                        </p:tav>
                                      </p:tavLst>
                                    </p:anim>
                                    <p:anim calcmode="lin" valueType="num">
                                      <p:cBhvr>
                                        <p:cTn id="48" dur="500" fill="hold"/>
                                        <p:tgtEl>
                                          <p:spTgt spid="82"/>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p:cTn id="52" dur="500" fill="hold"/>
                                        <p:tgtEl>
                                          <p:spTgt spid="93"/>
                                        </p:tgtEl>
                                        <p:attrNameLst>
                                          <p:attrName>ppt_w</p:attrName>
                                        </p:attrNameLst>
                                      </p:cBhvr>
                                      <p:tavLst>
                                        <p:tav tm="0">
                                          <p:val>
                                            <p:fltVal val="0"/>
                                          </p:val>
                                        </p:tav>
                                        <p:tav tm="100000">
                                          <p:val>
                                            <p:strVal val="#ppt_w"/>
                                          </p:val>
                                        </p:tav>
                                      </p:tavLst>
                                    </p:anim>
                                    <p:anim calcmode="lin" valueType="num">
                                      <p:cBhvr>
                                        <p:cTn id="53" dur="500" fill="hold"/>
                                        <p:tgtEl>
                                          <p:spTgt spid="93"/>
                                        </p:tgtEl>
                                        <p:attrNameLst>
                                          <p:attrName>ppt_h</p:attrName>
                                        </p:attrNameLst>
                                      </p:cBhvr>
                                      <p:tavLst>
                                        <p:tav tm="0">
                                          <p:val>
                                            <p:fltVal val="0"/>
                                          </p:val>
                                        </p:tav>
                                        <p:tav tm="100000">
                                          <p:val>
                                            <p:strVal val="#ppt_h"/>
                                          </p:val>
                                        </p:tav>
                                      </p:tavLst>
                                    </p:anim>
                                    <p:animEffect transition="in" filter="fade">
                                      <p:cBhvr>
                                        <p:cTn id="54" dur="500"/>
                                        <p:tgtEl>
                                          <p:spTgt spid="93"/>
                                        </p:tgtEl>
                                      </p:cBhvr>
                                    </p:animEffect>
                                  </p:childTnLst>
                                </p:cTn>
                              </p:par>
                            </p:childTnLst>
                          </p:cTn>
                        </p:par>
                        <p:par>
                          <p:cTn id="55" fill="hold">
                            <p:stCondLst>
                              <p:cond delay="4500"/>
                            </p:stCondLst>
                            <p:childTnLst>
                              <p:par>
                                <p:cTn id="56" presetID="22" presetClass="entr" presetSubtype="1" fill="hold" nodeType="afterEffect">
                                  <p:stCondLst>
                                    <p:cond delay="0"/>
                                  </p:stCondLst>
                                  <p:childTnLst>
                                    <p:set>
                                      <p:cBhvr>
                                        <p:cTn id="57" dur="1" fill="hold">
                                          <p:stCondLst>
                                            <p:cond delay="0"/>
                                          </p:stCondLst>
                                        </p:cTn>
                                        <p:tgtEl>
                                          <p:spTgt spid="96"/>
                                        </p:tgtEl>
                                        <p:attrNameLst>
                                          <p:attrName>style.visibility</p:attrName>
                                        </p:attrNameLst>
                                      </p:cBhvr>
                                      <p:to>
                                        <p:strVal val="visible"/>
                                      </p:to>
                                    </p:set>
                                    <p:animEffect transition="in" filter="wipe(up)">
                                      <p:cBhvr>
                                        <p:cTn id="58" dur="500"/>
                                        <p:tgtEl>
                                          <p:spTgt spid="96"/>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p:cTn id="62" dur="500" fill="hold"/>
                                        <p:tgtEl>
                                          <p:spTgt spid="71"/>
                                        </p:tgtEl>
                                        <p:attrNameLst>
                                          <p:attrName>ppt_w</p:attrName>
                                        </p:attrNameLst>
                                      </p:cBhvr>
                                      <p:tavLst>
                                        <p:tav tm="0">
                                          <p:val>
                                            <p:fltVal val="0"/>
                                          </p:val>
                                        </p:tav>
                                        <p:tav tm="100000">
                                          <p:val>
                                            <p:strVal val="#ppt_w"/>
                                          </p:val>
                                        </p:tav>
                                      </p:tavLst>
                                    </p:anim>
                                    <p:anim calcmode="lin" valueType="num">
                                      <p:cBhvr>
                                        <p:cTn id="63" dur="500" fill="hold"/>
                                        <p:tgtEl>
                                          <p:spTgt spid="71"/>
                                        </p:tgtEl>
                                        <p:attrNameLst>
                                          <p:attrName>ppt_h</p:attrName>
                                        </p:attrNameLst>
                                      </p:cBhvr>
                                      <p:tavLst>
                                        <p:tav tm="0">
                                          <p:val>
                                            <p:fltVal val="0"/>
                                          </p:val>
                                        </p:tav>
                                        <p:tav tm="100000">
                                          <p:val>
                                            <p:strVal val="#ppt_h"/>
                                          </p:val>
                                        </p:tav>
                                      </p:tavLst>
                                    </p:anim>
                                    <p:animEffect transition="in" filter="fade">
                                      <p:cBhvr>
                                        <p:cTn id="64" dur="500"/>
                                        <p:tgtEl>
                                          <p:spTgt spid="71"/>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99"/>
                                        </p:tgtEl>
                                        <p:attrNameLst>
                                          <p:attrName>style.visibility</p:attrName>
                                        </p:attrNameLst>
                                      </p:cBhvr>
                                      <p:to>
                                        <p:strVal val="visible"/>
                                      </p:to>
                                    </p:set>
                                    <p:animEffect transition="in" filter="fade">
                                      <p:cBhvr>
                                        <p:cTn id="67" dur="500"/>
                                        <p:tgtEl>
                                          <p:spTgt spid="99"/>
                                        </p:tgtEl>
                                      </p:cBhvr>
                                    </p:animEffect>
                                    <p:anim calcmode="lin" valueType="num">
                                      <p:cBhvr>
                                        <p:cTn id="68" dur="500" fill="hold"/>
                                        <p:tgtEl>
                                          <p:spTgt spid="99"/>
                                        </p:tgtEl>
                                        <p:attrNameLst>
                                          <p:attrName>ppt_x</p:attrName>
                                        </p:attrNameLst>
                                      </p:cBhvr>
                                      <p:tavLst>
                                        <p:tav tm="0">
                                          <p:val>
                                            <p:strVal val="#ppt_x"/>
                                          </p:val>
                                        </p:tav>
                                        <p:tav tm="100000">
                                          <p:val>
                                            <p:strVal val="#ppt_x"/>
                                          </p:val>
                                        </p:tav>
                                      </p:tavLst>
                                    </p:anim>
                                    <p:anim calcmode="lin" valueType="num">
                                      <p:cBhvr>
                                        <p:cTn id="69" dur="500" fill="hold"/>
                                        <p:tgtEl>
                                          <p:spTgt spid="99"/>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92"/>
                                        </p:tgtEl>
                                        <p:attrNameLst>
                                          <p:attrName>style.visibility</p:attrName>
                                        </p:attrNameLst>
                                      </p:cBhvr>
                                      <p:to>
                                        <p:strVal val="visible"/>
                                      </p:to>
                                    </p:set>
                                    <p:anim calcmode="lin" valueType="num">
                                      <p:cBhvr>
                                        <p:cTn id="73" dur="500" fill="hold"/>
                                        <p:tgtEl>
                                          <p:spTgt spid="92"/>
                                        </p:tgtEl>
                                        <p:attrNameLst>
                                          <p:attrName>ppt_w</p:attrName>
                                        </p:attrNameLst>
                                      </p:cBhvr>
                                      <p:tavLst>
                                        <p:tav tm="0">
                                          <p:val>
                                            <p:fltVal val="0"/>
                                          </p:val>
                                        </p:tav>
                                        <p:tav tm="100000">
                                          <p:val>
                                            <p:strVal val="#ppt_w"/>
                                          </p:val>
                                        </p:tav>
                                      </p:tavLst>
                                    </p:anim>
                                    <p:anim calcmode="lin" valueType="num">
                                      <p:cBhvr>
                                        <p:cTn id="74" dur="500" fill="hold"/>
                                        <p:tgtEl>
                                          <p:spTgt spid="92"/>
                                        </p:tgtEl>
                                        <p:attrNameLst>
                                          <p:attrName>ppt_h</p:attrName>
                                        </p:attrNameLst>
                                      </p:cBhvr>
                                      <p:tavLst>
                                        <p:tav tm="0">
                                          <p:val>
                                            <p:fltVal val="0"/>
                                          </p:val>
                                        </p:tav>
                                        <p:tav tm="100000">
                                          <p:val>
                                            <p:strVal val="#ppt_h"/>
                                          </p:val>
                                        </p:tav>
                                      </p:tavLst>
                                    </p:anim>
                                    <p:animEffect transition="in" filter="fade">
                                      <p:cBhvr>
                                        <p:cTn id="75" dur="500"/>
                                        <p:tgtEl>
                                          <p:spTgt spid="92"/>
                                        </p:tgtEl>
                                      </p:cBhvr>
                                    </p:animEffect>
                                  </p:childTnLst>
                                </p:cTn>
                              </p:par>
                            </p:childTnLst>
                          </p:cTn>
                        </p:par>
                        <p:par>
                          <p:cTn id="76" fill="hold">
                            <p:stCondLst>
                              <p:cond delay="6000"/>
                            </p:stCondLst>
                            <p:childTnLst>
                              <p:par>
                                <p:cTn id="77" presetID="22" presetClass="entr" presetSubtype="1" fill="hold" nodeType="afterEffect">
                                  <p:stCondLst>
                                    <p:cond delay="0"/>
                                  </p:stCondLst>
                                  <p:childTnLst>
                                    <p:set>
                                      <p:cBhvr>
                                        <p:cTn id="78" dur="1" fill="hold">
                                          <p:stCondLst>
                                            <p:cond delay="0"/>
                                          </p:stCondLst>
                                        </p:cTn>
                                        <p:tgtEl>
                                          <p:spTgt spid="97"/>
                                        </p:tgtEl>
                                        <p:attrNameLst>
                                          <p:attrName>style.visibility</p:attrName>
                                        </p:attrNameLst>
                                      </p:cBhvr>
                                      <p:to>
                                        <p:strVal val="visible"/>
                                      </p:to>
                                    </p:set>
                                    <p:animEffect transition="in" filter="wipe(up)">
                                      <p:cBhvr>
                                        <p:cTn id="79" dur="500"/>
                                        <p:tgtEl>
                                          <p:spTgt spid="97"/>
                                        </p:tgtEl>
                                      </p:cBhvr>
                                    </p:animEffect>
                                  </p:childTnLst>
                                </p:cTn>
                              </p:par>
                            </p:childTnLst>
                          </p:cTn>
                        </p:par>
                        <p:par>
                          <p:cTn id="80" fill="hold">
                            <p:stCondLst>
                              <p:cond delay="6500"/>
                            </p:stCondLst>
                            <p:childTnLst>
                              <p:par>
                                <p:cTn id="81" presetID="53" presetClass="entr" presetSubtype="16"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 calcmode="lin" valueType="num">
                                      <p:cBhvr>
                                        <p:cTn id="83" dur="500" fill="hold"/>
                                        <p:tgtEl>
                                          <p:spTgt spid="72"/>
                                        </p:tgtEl>
                                        <p:attrNameLst>
                                          <p:attrName>ppt_w</p:attrName>
                                        </p:attrNameLst>
                                      </p:cBhvr>
                                      <p:tavLst>
                                        <p:tav tm="0">
                                          <p:val>
                                            <p:fltVal val="0"/>
                                          </p:val>
                                        </p:tav>
                                        <p:tav tm="100000">
                                          <p:val>
                                            <p:strVal val="#ppt_w"/>
                                          </p:val>
                                        </p:tav>
                                      </p:tavLst>
                                    </p:anim>
                                    <p:anim calcmode="lin" valueType="num">
                                      <p:cBhvr>
                                        <p:cTn id="84" dur="500" fill="hold"/>
                                        <p:tgtEl>
                                          <p:spTgt spid="72"/>
                                        </p:tgtEl>
                                        <p:attrNameLst>
                                          <p:attrName>ppt_h</p:attrName>
                                        </p:attrNameLst>
                                      </p:cBhvr>
                                      <p:tavLst>
                                        <p:tav tm="0">
                                          <p:val>
                                            <p:fltVal val="0"/>
                                          </p:val>
                                        </p:tav>
                                        <p:tav tm="100000">
                                          <p:val>
                                            <p:strVal val="#ppt_h"/>
                                          </p:val>
                                        </p:tav>
                                      </p:tavLst>
                                    </p:anim>
                                    <p:animEffect transition="in" filter="fade">
                                      <p:cBhvr>
                                        <p:cTn id="85" dur="500"/>
                                        <p:tgtEl>
                                          <p:spTgt spid="72"/>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100"/>
                                        </p:tgtEl>
                                        <p:attrNameLst>
                                          <p:attrName>style.visibility</p:attrName>
                                        </p:attrNameLst>
                                      </p:cBhvr>
                                      <p:to>
                                        <p:strVal val="visible"/>
                                      </p:to>
                                    </p:set>
                                    <p:animEffect transition="in" filter="fade">
                                      <p:cBhvr>
                                        <p:cTn id="88" dur="500"/>
                                        <p:tgtEl>
                                          <p:spTgt spid="100"/>
                                        </p:tgtEl>
                                      </p:cBhvr>
                                    </p:animEffect>
                                    <p:anim calcmode="lin" valueType="num">
                                      <p:cBhvr>
                                        <p:cTn id="89" dur="500" fill="hold"/>
                                        <p:tgtEl>
                                          <p:spTgt spid="100"/>
                                        </p:tgtEl>
                                        <p:attrNameLst>
                                          <p:attrName>ppt_x</p:attrName>
                                        </p:attrNameLst>
                                      </p:cBhvr>
                                      <p:tavLst>
                                        <p:tav tm="0">
                                          <p:val>
                                            <p:strVal val="#ppt_x"/>
                                          </p:val>
                                        </p:tav>
                                        <p:tav tm="100000">
                                          <p:val>
                                            <p:strVal val="#ppt_x"/>
                                          </p:val>
                                        </p:tav>
                                      </p:tavLst>
                                    </p:anim>
                                    <p:anim calcmode="lin" valueType="num">
                                      <p:cBhvr>
                                        <p:cTn id="90" dur="500" fill="hold"/>
                                        <p:tgtEl>
                                          <p:spTgt spid="100"/>
                                        </p:tgtEl>
                                        <p:attrNameLst>
                                          <p:attrName>ppt_y</p:attrName>
                                        </p:attrNameLst>
                                      </p:cBhvr>
                                      <p:tavLst>
                                        <p:tav tm="0">
                                          <p:val>
                                            <p:strVal val="#ppt_y+.1"/>
                                          </p:val>
                                        </p:tav>
                                        <p:tav tm="100000">
                                          <p:val>
                                            <p:strVal val="#ppt_y"/>
                                          </p:val>
                                        </p:tav>
                                      </p:tavLst>
                                    </p:anim>
                                  </p:childTnLst>
                                </p:cTn>
                              </p:par>
                            </p:childTnLst>
                          </p:cTn>
                        </p:par>
                        <p:par>
                          <p:cTn id="91" fill="hold">
                            <p:stCondLst>
                              <p:cond delay="7000"/>
                            </p:stCondLst>
                            <p:childTnLst>
                              <p:par>
                                <p:cTn id="92" presetID="53" presetClass="entr" presetSubtype="16" fill="hold" nodeType="afterEffect">
                                  <p:stCondLst>
                                    <p:cond delay="0"/>
                                  </p:stCondLst>
                                  <p:childTnLst>
                                    <p:set>
                                      <p:cBhvr>
                                        <p:cTn id="93" dur="1" fill="hold">
                                          <p:stCondLst>
                                            <p:cond delay="0"/>
                                          </p:stCondLst>
                                        </p:cTn>
                                        <p:tgtEl>
                                          <p:spTgt spid="91"/>
                                        </p:tgtEl>
                                        <p:attrNameLst>
                                          <p:attrName>style.visibility</p:attrName>
                                        </p:attrNameLst>
                                      </p:cBhvr>
                                      <p:to>
                                        <p:strVal val="visible"/>
                                      </p:to>
                                    </p:set>
                                    <p:anim calcmode="lin" valueType="num">
                                      <p:cBhvr>
                                        <p:cTn id="94" dur="500" fill="hold"/>
                                        <p:tgtEl>
                                          <p:spTgt spid="91"/>
                                        </p:tgtEl>
                                        <p:attrNameLst>
                                          <p:attrName>ppt_w</p:attrName>
                                        </p:attrNameLst>
                                      </p:cBhvr>
                                      <p:tavLst>
                                        <p:tav tm="0">
                                          <p:val>
                                            <p:fltVal val="0"/>
                                          </p:val>
                                        </p:tav>
                                        <p:tav tm="100000">
                                          <p:val>
                                            <p:strVal val="#ppt_w"/>
                                          </p:val>
                                        </p:tav>
                                      </p:tavLst>
                                    </p:anim>
                                    <p:anim calcmode="lin" valueType="num">
                                      <p:cBhvr>
                                        <p:cTn id="95" dur="500" fill="hold"/>
                                        <p:tgtEl>
                                          <p:spTgt spid="91"/>
                                        </p:tgtEl>
                                        <p:attrNameLst>
                                          <p:attrName>ppt_h</p:attrName>
                                        </p:attrNameLst>
                                      </p:cBhvr>
                                      <p:tavLst>
                                        <p:tav tm="0">
                                          <p:val>
                                            <p:fltVal val="0"/>
                                          </p:val>
                                        </p:tav>
                                        <p:tav tm="100000">
                                          <p:val>
                                            <p:strVal val="#ppt_h"/>
                                          </p:val>
                                        </p:tav>
                                      </p:tavLst>
                                    </p:anim>
                                    <p:animEffect transition="in" filter="fade">
                                      <p:cBhvr>
                                        <p:cTn id="96" dur="500"/>
                                        <p:tgtEl>
                                          <p:spTgt spid="91"/>
                                        </p:tgtEl>
                                      </p:cBhvr>
                                    </p:animEffect>
                                  </p:childTnLst>
                                </p:cTn>
                              </p:par>
                            </p:childTnLst>
                          </p:cTn>
                        </p:par>
                        <p:par>
                          <p:cTn id="97" fill="hold">
                            <p:stCondLst>
                              <p:cond delay="7500"/>
                            </p:stCondLst>
                            <p:childTnLst>
                              <p:par>
                                <p:cTn id="98" presetID="22" presetClass="entr" presetSubtype="1" fill="hold" nodeType="afterEffect">
                                  <p:stCondLst>
                                    <p:cond delay="0"/>
                                  </p:stCondLst>
                                  <p:childTnLst>
                                    <p:set>
                                      <p:cBhvr>
                                        <p:cTn id="99" dur="1" fill="hold">
                                          <p:stCondLst>
                                            <p:cond delay="0"/>
                                          </p:stCondLst>
                                        </p:cTn>
                                        <p:tgtEl>
                                          <p:spTgt spid="98"/>
                                        </p:tgtEl>
                                        <p:attrNameLst>
                                          <p:attrName>style.visibility</p:attrName>
                                        </p:attrNameLst>
                                      </p:cBhvr>
                                      <p:to>
                                        <p:strVal val="visible"/>
                                      </p:to>
                                    </p:set>
                                    <p:animEffect transition="in" filter="wipe(up)">
                                      <p:cBhvr>
                                        <p:cTn id="100" dur="500"/>
                                        <p:tgtEl>
                                          <p:spTgt spid="98"/>
                                        </p:tgtEl>
                                      </p:cBhvr>
                                    </p:animEffect>
                                  </p:childTnLst>
                                </p:cTn>
                              </p:par>
                            </p:childTnLst>
                          </p:cTn>
                        </p:par>
                        <p:par>
                          <p:cTn id="101" fill="hold">
                            <p:stCondLst>
                              <p:cond delay="8000"/>
                            </p:stCondLst>
                            <p:childTnLst>
                              <p:par>
                                <p:cTn id="102" presetID="53" presetClass="entr" presetSubtype="16" fill="hold" grpId="0" nodeType="afterEffect">
                                  <p:stCondLst>
                                    <p:cond delay="0"/>
                                  </p:stCondLst>
                                  <p:childTnLst>
                                    <p:set>
                                      <p:cBhvr>
                                        <p:cTn id="103" dur="1" fill="hold">
                                          <p:stCondLst>
                                            <p:cond delay="0"/>
                                          </p:stCondLst>
                                        </p:cTn>
                                        <p:tgtEl>
                                          <p:spTgt spid="80"/>
                                        </p:tgtEl>
                                        <p:attrNameLst>
                                          <p:attrName>style.visibility</p:attrName>
                                        </p:attrNameLst>
                                      </p:cBhvr>
                                      <p:to>
                                        <p:strVal val="visible"/>
                                      </p:to>
                                    </p:set>
                                    <p:anim calcmode="lin" valueType="num">
                                      <p:cBhvr>
                                        <p:cTn id="104" dur="500" fill="hold"/>
                                        <p:tgtEl>
                                          <p:spTgt spid="80"/>
                                        </p:tgtEl>
                                        <p:attrNameLst>
                                          <p:attrName>ppt_w</p:attrName>
                                        </p:attrNameLst>
                                      </p:cBhvr>
                                      <p:tavLst>
                                        <p:tav tm="0">
                                          <p:val>
                                            <p:fltVal val="0"/>
                                          </p:val>
                                        </p:tav>
                                        <p:tav tm="100000">
                                          <p:val>
                                            <p:strVal val="#ppt_w"/>
                                          </p:val>
                                        </p:tav>
                                      </p:tavLst>
                                    </p:anim>
                                    <p:anim calcmode="lin" valueType="num">
                                      <p:cBhvr>
                                        <p:cTn id="105" dur="500" fill="hold"/>
                                        <p:tgtEl>
                                          <p:spTgt spid="80"/>
                                        </p:tgtEl>
                                        <p:attrNameLst>
                                          <p:attrName>ppt_h</p:attrName>
                                        </p:attrNameLst>
                                      </p:cBhvr>
                                      <p:tavLst>
                                        <p:tav tm="0">
                                          <p:val>
                                            <p:fltVal val="0"/>
                                          </p:val>
                                        </p:tav>
                                        <p:tav tm="100000">
                                          <p:val>
                                            <p:strVal val="#ppt_h"/>
                                          </p:val>
                                        </p:tav>
                                      </p:tavLst>
                                    </p:anim>
                                    <p:animEffect transition="in" filter="fade">
                                      <p:cBhvr>
                                        <p:cTn id="106" dur="500"/>
                                        <p:tgtEl>
                                          <p:spTgt spid="80"/>
                                        </p:tgtEl>
                                      </p:cBhvr>
                                    </p:animEffect>
                                  </p:childTnLst>
                                </p:cTn>
                              </p:par>
                              <p:par>
                                <p:cTn id="107" presetID="42" presetClass="entr" presetSubtype="0" fill="hold" grpId="0" nodeType="withEffect">
                                  <p:stCondLst>
                                    <p:cond delay="0"/>
                                  </p:stCondLst>
                                  <p:childTnLst>
                                    <p:set>
                                      <p:cBhvr>
                                        <p:cTn id="108" dur="1" fill="hold">
                                          <p:stCondLst>
                                            <p:cond delay="0"/>
                                          </p:stCondLst>
                                        </p:cTn>
                                        <p:tgtEl>
                                          <p:spTgt spid="101"/>
                                        </p:tgtEl>
                                        <p:attrNameLst>
                                          <p:attrName>style.visibility</p:attrName>
                                        </p:attrNameLst>
                                      </p:cBhvr>
                                      <p:to>
                                        <p:strVal val="visible"/>
                                      </p:to>
                                    </p:set>
                                    <p:animEffect transition="in" filter="fade">
                                      <p:cBhvr>
                                        <p:cTn id="109" dur="500"/>
                                        <p:tgtEl>
                                          <p:spTgt spid="101"/>
                                        </p:tgtEl>
                                      </p:cBhvr>
                                    </p:animEffect>
                                    <p:anim calcmode="lin" valueType="num">
                                      <p:cBhvr>
                                        <p:cTn id="110" dur="500" fill="hold"/>
                                        <p:tgtEl>
                                          <p:spTgt spid="101"/>
                                        </p:tgtEl>
                                        <p:attrNameLst>
                                          <p:attrName>ppt_x</p:attrName>
                                        </p:attrNameLst>
                                      </p:cBhvr>
                                      <p:tavLst>
                                        <p:tav tm="0">
                                          <p:val>
                                            <p:strVal val="#ppt_x"/>
                                          </p:val>
                                        </p:tav>
                                        <p:tav tm="100000">
                                          <p:val>
                                            <p:strVal val="#ppt_x"/>
                                          </p:val>
                                        </p:tav>
                                      </p:tavLst>
                                    </p:anim>
                                    <p:anim calcmode="lin" valueType="num">
                                      <p:cBhvr>
                                        <p:cTn id="111" dur="5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66" grpId="0" bldLvl="0" animBg="1"/>
      <p:bldP spid="70" grpId="0" bldLvl="0" animBg="1"/>
      <p:bldP spid="71" grpId="0" bldLvl="0" animBg="1"/>
      <p:bldP spid="72" grpId="0" bldLvl="0" animBg="1"/>
      <p:bldP spid="80" grpId="0" bldLvl="0" animBg="1"/>
      <p:bldP spid="82" grpId="0"/>
      <p:bldP spid="99" grpId="0"/>
      <p:bldP spid="100" grpId="0"/>
      <p:bldP spid="10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执行力明确目标</a:t>
            </a:r>
            <a:endParaRPr lang="zh-CN" altLang="en-US" b="1">
              <a:solidFill>
                <a:srgbClr val="262626"/>
              </a:solidFill>
              <a:latin typeface="微软雅黑" panose="020B0503020204020204" charset="-122"/>
              <a:ea typeface="微软雅黑" panose="020B0503020204020204" charset="-122"/>
              <a:sym typeface="+mn-ea"/>
            </a:endParaRPr>
          </a:p>
        </p:txBody>
      </p:sp>
      <p:sp>
        <p:nvSpPr>
          <p:cNvPr id="3" name="矩形 2"/>
          <p:cNvSpPr/>
          <p:nvPr/>
        </p:nvSpPr>
        <p:spPr>
          <a:xfrm>
            <a:off x="4590400" y="1839538"/>
            <a:ext cx="6839600" cy="2493117"/>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67881" y="4581944"/>
            <a:ext cx="2657281" cy="352425"/>
          </a:xfrm>
          <a:prstGeom prst="rect">
            <a:avLst/>
          </a:prstGeom>
          <a:solidFill>
            <a:srgbClr val="262626"/>
          </a:solidFill>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单击此处输入标题</a:t>
            </a:r>
            <a:endParaRPr lang="zh-CN" altLang="en-US" sz="1600" b="1" dirty="0">
              <a:solidFill>
                <a:schemeClr val="bg1"/>
              </a:solidFill>
              <a:latin typeface="微软雅黑" panose="020B0503020204020204" charset="-122"/>
              <a:ea typeface="微软雅黑" panose="020B0503020204020204" charset="-122"/>
            </a:endParaRPr>
          </a:p>
        </p:txBody>
      </p:sp>
      <p:sp>
        <p:nvSpPr>
          <p:cNvPr id="23" name="矩形 22"/>
          <p:cNvSpPr/>
          <p:nvPr/>
        </p:nvSpPr>
        <p:spPr>
          <a:xfrm>
            <a:off x="712460" y="5007974"/>
            <a:ext cx="10814519" cy="553085"/>
          </a:xfrm>
          <a:prstGeom prst="rect">
            <a:avLst/>
          </a:prstGeom>
        </p:spPr>
        <p:txBody>
          <a:bodyPr wrap="square">
            <a:spAutoFit/>
          </a:bodyPr>
          <a:lstStyle/>
          <a:p>
            <a:pPr algn="l" defTabSz="914400">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woman.I love you more than I've ever loved any woman. And I've waited longer for you than I've waited for any woman.</a:t>
            </a:r>
            <a:endParaRPr lang="zh-CN" altLang="en-US" sz="1200" dirty="0">
              <a:solidFill>
                <a:schemeClr val="tx1">
                  <a:lumMod val="65000"/>
                  <a:lumOff val="35000"/>
                </a:schemeClr>
              </a:solidFill>
              <a:latin typeface="华文细黑" panose="02010600040101010101" charset="-122"/>
              <a:ea typeface="华文细黑" panose="02010600040101010101" charset="-122"/>
            </a:endParaRPr>
          </a:p>
        </p:txBody>
      </p:sp>
      <p:sp>
        <p:nvSpPr>
          <p:cNvPr id="7" name="矩形 6"/>
          <p:cNvSpPr/>
          <p:nvPr/>
        </p:nvSpPr>
        <p:spPr>
          <a:xfrm>
            <a:off x="767715" y="1840230"/>
            <a:ext cx="3738880" cy="2492375"/>
          </a:xfrm>
          <a:prstGeom prst="rect">
            <a:avLst/>
          </a:prstGeom>
          <a:blipFill rotWithShape="1">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nvSpPr>
        <p:spPr>
          <a:xfrm>
            <a:off x="4718685" y="2058670"/>
            <a:ext cx="1723390" cy="319405"/>
          </a:xfrm>
          <a:prstGeom prst="rect">
            <a:avLst/>
          </a:prstGeom>
          <a:noFill/>
        </p:spPr>
        <p:txBody>
          <a:bodyPr wrap="square" rtlCol="0">
            <a:spAutoFit/>
          </a:bodyPr>
          <a:lstStyle/>
          <a:p>
            <a:pPr algn="l" fontAlgn="auto">
              <a:spcBef>
                <a:spcPts val="0"/>
              </a:spcBef>
              <a:spcAft>
                <a:spcPts val="0"/>
              </a:spcAft>
            </a:pPr>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zh-CN" altLang="en-US" sz="1400" b="1" dirty="0">
              <a:solidFill>
                <a:schemeClr val="bg1"/>
              </a:solidFill>
              <a:latin typeface="微软雅黑" panose="020B0503020204020204" charset="-122"/>
              <a:ea typeface="微软雅黑" panose="020B0503020204020204" charset="-122"/>
              <a:cs typeface="+mn-ea"/>
              <a:sym typeface="+mn-ea"/>
            </a:endParaRPr>
          </a:p>
        </p:txBody>
      </p:sp>
      <p:sp>
        <p:nvSpPr>
          <p:cNvPr id="105" name="矩形 104"/>
          <p:cNvSpPr/>
          <p:nvPr/>
        </p:nvSpPr>
        <p:spPr>
          <a:xfrm>
            <a:off x="4718685" y="2444115"/>
            <a:ext cx="6518910" cy="783590"/>
          </a:xfrm>
          <a:prstGeom prst="rect">
            <a:avLst/>
          </a:prstGeom>
        </p:spPr>
        <p:txBody>
          <a:bodyPr wrap="square">
            <a:spAutoFit/>
          </a:bodyPr>
          <a:lstStyle/>
          <a:p>
            <a:pPr algn="l" defTabSz="914400">
              <a:lnSpc>
                <a:spcPct val="150000"/>
              </a:lnSpc>
              <a:spcBef>
                <a:spcPts val="0"/>
              </a:spcBef>
              <a:buFont typeface="Arial" panose="020B0604020202020204" pitchFamily="34" charset="0"/>
            </a:pPr>
            <a:r>
              <a:rPr sz="1000" dirty="0">
                <a:solidFill>
                  <a:schemeClr val="bg1"/>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kern="0" dirty="0">
              <a:solidFill>
                <a:schemeClr val="bg1"/>
              </a:solidFill>
              <a:latin typeface="Lora" panose="02000503000000020004" charset="0"/>
              <a:ea typeface="微软雅黑" panose="020B0503020204020204" charset="-122"/>
              <a:cs typeface="+mn-ea"/>
              <a:sym typeface="+mn-lt"/>
            </a:endParaRPr>
          </a:p>
        </p:txBody>
      </p:sp>
      <p:sp>
        <p:nvSpPr>
          <p:cNvPr id="8" name="矩形 7"/>
          <p:cNvSpPr/>
          <p:nvPr/>
        </p:nvSpPr>
        <p:spPr>
          <a:xfrm>
            <a:off x="4718685" y="3383915"/>
            <a:ext cx="6518910" cy="783590"/>
          </a:xfrm>
          <a:prstGeom prst="rect">
            <a:avLst/>
          </a:prstGeom>
        </p:spPr>
        <p:txBody>
          <a:bodyPr wrap="square">
            <a:spAutoFit/>
          </a:bodyPr>
          <a:lstStyle/>
          <a:p>
            <a:pPr algn="l" defTabSz="914400">
              <a:lnSpc>
                <a:spcPct val="150000"/>
              </a:lnSpc>
              <a:spcBef>
                <a:spcPts val="0"/>
              </a:spcBef>
              <a:buFont typeface="Arial" panose="020B0604020202020204" pitchFamily="34" charset="0"/>
            </a:pPr>
            <a:r>
              <a:rPr sz="1000" dirty="0">
                <a:solidFill>
                  <a:schemeClr val="bg1"/>
                </a:solidFill>
                <a:latin typeface="Lora" panose="02000503000000020004" charset="0"/>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kern="0" dirty="0">
              <a:solidFill>
                <a:schemeClr val="bg1"/>
              </a:solidFill>
              <a:latin typeface="Lora" panose="02000503000000020004" charset="0"/>
              <a:ea typeface="微软雅黑" panose="020B0503020204020204"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par>
                          <p:cTn id="28" fill="hold">
                            <p:stCondLst>
                              <p:cond delay="2500"/>
                            </p:stCondLst>
                            <p:childTnLst>
                              <p:par>
                                <p:cTn id="29" presetID="29"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ppt_x</p:attrName>
                                        </p:attrNameLst>
                                      </p:cBhvr>
                                      <p:tavLst>
                                        <p:tav tm="0">
                                          <p:val>
                                            <p:strVal val="#ppt_x-.2"/>
                                          </p:val>
                                        </p:tav>
                                        <p:tav tm="100000">
                                          <p:val>
                                            <p:strVal val="#ppt_x"/>
                                          </p:val>
                                        </p:tav>
                                      </p:tavLst>
                                    </p:anim>
                                    <p:anim calcmode="lin" valueType="num">
                                      <p:cBhvr>
                                        <p:cTn id="32"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3" dur="500"/>
                                        <p:tgtEl>
                                          <p:spTgt spid="3"/>
                                        </p:tgtEl>
                                      </p:cBhvr>
                                    </p:animEffect>
                                  </p:childTnLst>
                                </p:cTn>
                              </p:par>
                            </p:childTnLst>
                          </p:cTn>
                        </p:par>
                        <p:par>
                          <p:cTn id="34" fill="hold">
                            <p:stCondLst>
                              <p:cond delay="3000"/>
                            </p:stCondLst>
                            <p:childTnLst>
                              <p:par>
                                <p:cTn id="35" presetID="12" presetClass="entr" presetSubtype="4" fill="hold" grpId="0" nodeType="afterEffect">
                                  <p:stCondLst>
                                    <p:cond delay="0"/>
                                  </p:stCondLst>
                                  <p:childTnLst>
                                    <p:set>
                                      <p:cBhvr>
                                        <p:cTn id="36" dur="1" fill="hold">
                                          <p:stCondLst>
                                            <p:cond delay="0"/>
                                          </p:stCondLst>
                                        </p:cTn>
                                        <p:tgtEl>
                                          <p:spTgt spid="104"/>
                                        </p:tgtEl>
                                        <p:attrNameLst>
                                          <p:attrName>style.visibility</p:attrName>
                                        </p:attrNameLst>
                                      </p:cBhvr>
                                      <p:to>
                                        <p:strVal val="visible"/>
                                      </p:to>
                                    </p:set>
                                    <p:anim calcmode="lin" valueType="num">
                                      <p:cBhvr additive="base">
                                        <p:cTn id="37" dur="500"/>
                                        <p:tgtEl>
                                          <p:spTgt spid="104"/>
                                        </p:tgtEl>
                                        <p:attrNameLst>
                                          <p:attrName>ppt_y</p:attrName>
                                        </p:attrNameLst>
                                      </p:cBhvr>
                                      <p:tavLst>
                                        <p:tav tm="0">
                                          <p:val>
                                            <p:strVal val="#ppt_y+#ppt_h*1.125000"/>
                                          </p:val>
                                        </p:tav>
                                        <p:tav tm="100000">
                                          <p:val>
                                            <p:strVal val="#ppt_y"/>
                                          </p:val>
                                        </p:tav>
                                      </p:tavLst>
                                    </p:anim>
                                    <p:animEffect transition="in" filter="wipe(up)">
                                      <p:cBhvr>
                                        <p:cTn id="38" dur="500"/>
                                        <p:tgtEl>
                                          <p:spTgt spid="104"/>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05"/>
                                        </p:tgtEl>
                                        <p:attrNameLst>
                                          <p:attrName>style.visibility</p:attrName>
                                        </p:attrNameLst>
                                      </p:cBhvr>
                                      <p:to>
                                        <p:strVal val="visible"/>
                                      </p:to>
                                    </p:set>
                                    <p:anim calcmode="lin" valueType="num">
                                      <p:cBhvr additive="base">
                                        <p:cTn id="41" dur="500"/>
                                        <p:tgtEl>
                                          <p:spTgt spid="105"/>
                                        </p:tgtEl>
                                        <p:attrNameLst>
                                          <p:attrName>ppt_y</p:attrName>
                                        </p:attrNameLst>
                                      </p:cBhvr>
                                      <p:tavLst>
                                        <p:tav tm="0">
                                          <p:val>
                                            <p:strVal val="#ppt_y+#ppt_h*1.125000"/>
                                          </p:val>
                                        </p:tav>
                                        <p:tav tm="100000">
                                          <p:val>
                                            <p:strVal val="#ppt_y"/>
                                          </p:val>
                                        </p:tav>
                                      </p:tavLst>
                                    </p:anim>
                                    <p:animEffect transition="in" filter="wipe(up)">
                                      <p:cBhvr>
                                        <p:cTn id="42" dur="500"/>
                                        <p:tgtEl>
                                          <p:spTgt spid="105"/>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p:tgtEl>
                                          <p:spTgt spid="8"/>
                                        </p:tgtEl>
                                        <p:attrNameLst>
                                          <p:attrName>ppt_y</p:attrName>
                                        </p:attrNameLst>
                                      </p:cBhvr>
                                      <p:tavLst>
                                        <p:tav tm="0">
                                          <p:val>
                                            <p:strVal val="#ppt_y+#ppt_h*1.125000"/>
                                          </p:val>
                                        </p:tav>
                                        <p:tav tm="100000">
                                          <p:val>
                                            <p:strVal val="#ppt_y"/>
                                          </p:val>
                                        </p:tav>
                                      </p:tavLst>
                                    </p:anim>
                                    <p:animEffect transition="in" filter="wipe(up)">
                                      <p:cBhvr>
                                        <p:cTn id="46" dur="500"/>
                                        <p:tgtEl>
                                          <p:spTgt spid="8"/>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childTnLst>
                          </p:cTn>
                        </p:par>
                        <p:par>
                          <p:cTn id="53" fill="hold">
                            <p:stCondLst>
                              <p:cond delay="4000"/>
                            </p:stCondLst>
                            <p:childTnLst>
                              <p:par>
                                <p:cTn id="54" presetID="12" presetClass="entr" presetSubtype="4"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ppt_y</p:attrName>
                                        </p:attrNameLst>
                                      </p:cBhvr>
                                      <p:tavLst>
                                        <p:tav tm="0">
                                          <p:val>
                                            <p:strVal val="#ppt_y+#ppt_h*1.125000"/>
                                          </p:val>
                                        </p:tav>
                                        <p:tav tm="100000">
                                          <p:val>
                                            <p:strVal val="#ppt_y"/>
                                          </p:val>
                                        </p:tav>
                                      </p:tavLst>
                                    </p:anim>
                                    <p:animEffect transition="in" filter="wipe(up)">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3" grpId="0" bldLvl="0" animBg="1"/>
      <p:bldP spid="22" grpId="0" bldLvl="0" animBg="1"/>
      <p:bldP spid="23" grpId="0"/>
      <p:bldP spid="7" grpId="0" bldLvl="0" animBg="1"/>
      <p:bldP spid="104" grpId="0"/>
      <p:bldP spid="105"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执行力明确目标</a:t>
            </a:r>
            <a:endParaRPr lang="zh-CN" altLang="en-US" b="1">
              <a:solidFill>
                <a:srgbClr val="262626"/>
              </a:solidFill>
              <a:latin typeface="微软雅黑" panose="020B0503020204020204" charset="-122"/>
              <a:ea typeface="微软雅黑" panose="020B0503020204020204" charset="-122"/>
              <a:sym typeface="+mn-ea"/>
            </a:endParaRPr>
          </a:p>
        </p:txBody>
      </p:sp>
      <p:grpSp>
        <p:nvGrpSpPr>
          <p:cNvPr id="53" name="组合 52"/>
          <p:cNvGrpSpPr/>
          <p:nvPr/>
        </p:nvGrpSpPr>
        <p:grpSpPr>
          <a:xfrm>
            <a:off x="5329489" y="1204219"/>
            <a:ext cx="1533022" cy="1533022"/>
            <a:chOff x="5184292" y="3158835"/>
            <a:chExt cx="1823416" cy="1823416"/>
          </a:xfrm>
        </p:grpSpPr>
        <p:grpSp>
          <p:nvGrpSpPr>
            <p:cNvPr id="54" name="组合 53"/>
            <p:cNvGrpSpPr/>
            <p:nvPr/>
          </p:nvGrpSpPr>
          <p:grpSpPr>
            <a:xfrm>
              <a:off x="5184292" y="3158835"/>
              <a:ext cx="1823416" cy="1823416"/>
              <a:chOff x="4489450" y="2618448"/>
              <a:chExt cx="2209800" cy="2209800"/>
            </a:xfrm>
          </p:grpSpPr>
          <p:sp>
            <p:nvSpPr>
              <p:cNvPr id="56" name="椭圆 55"/>
              <p:cNvSpPr/>
              <p:nvPr/>
            </p:nvSpPr>
            <p:spPr>
              <a:xfrm>
                <a:off x="4489450" y="2618448"/>
                <a:ext cx="2209800" cy="2209800"/>
              </a:xfrm>
              <a:prstGeom prst="ellipse">
                <a:avLst/>
              </a:prstGeom>
              <a:solidFill>
                <a:srgbClr val="262626">
                  <a:alpha val="25000"/>
                </a:srgb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sp>
            <p:nvSpPr>
              <p:cNvPr id="57" name="椭圆 56"/>
              <p:cNvSpPr/>
              <p:nvPr/>
            </p:nvSpPr>
            <p:spPr>
              <a:xfrm>
                <a:off x="4701442" y="2830441"/>
                <a:ext cx="1785818" cy="1785816"/>
              </a:xfrm>
              <a:prstGeom prst="ellipse">
                <a:avLst/>
              </a:prstGeom>
              <a:solidFill>
                <a:srgbClr val="262626"/>
              </a:solidFill>
              <a:ln w="444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sp>
          <p:nvSpPr>
            <p:cNvPr id="55" name="Freeform 61"/>
            <p:cNvSpPr>
              <a:spLocks noEditPoints="1"/>
            </p:cNvSpPr>
            <p:nvPr/>
          </p:nvSpPr>
          <p:spPr bwMode="auto">
            <a:xfrm>
              <a:off x="5824097" y="3798640"/>
              <a:ext cx="543805" cy="543805"/>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sp>
        <p:nvSpPr>
          <p:cNvPr id="58" name="上箭头 57"/>
          <p:cNvSpPr/>
          <p:nvPr/>
        </p:nvSpPr>
        <p:spPr>
          <a:xfrm>
            <a:off x="5000478" y="2691272"/>
            <a:ext cx="2191044" cy="2807827"/>
          </a:xfrm>
          <a:prstGeom prst="upArrow">
            <a:avLst>
              <a:gd name="adj1" fmla="val 73185"/>
              <a:gd name="adj2" fmla="val 50000"/>
            </a:avLst>
          </a:prstGeom>
          <a:gradFill flip="none" rotWithShape="1">
            <a:gsLst>
              <a:gs pos="0">
                <a:srgbClr val="5A6478">
                  <a:lumMod val="20000"/>
                  <a:lumOff val="80000"/>
                  <a:alpha val="13000"/>
                </a:srgbClr>
              </a:gs>
              <a:gs pos="90000">
                <a:srgbClr val="5A6478">
                  <a:lumMod val="20000"/>
                  <a:lumOff val="80000"/>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nvGrpSpPr>
          <p:cNvPr id="59" name="组合 58"/>
          <p:cNvGrpSpPr/>
          <p:nvPr/>
        </p:nvGrpSpPr>
        <p:grpSpPr>
          <a:xfrm rot="10800000">
            <a:off x="3070373" y="3226065"/>
            <a:ext cx="2865510" cy="1572138"/>
            <a:chOff x="5910386" y="1749342"/>
            <a:chExt cx="2865510" cy="1572138"/>
          </a:xfrm>
          <a:solidFill>
            <a:srgbClr val="262626"/>
          </a:solidFill>
        </p:grpSpPr>
        <p:grpSp>
          <p:nvGrpSpPr>
            <p:cNvPr id="60" name="组合 59"/>
            <p:cNvGrpSpPr/>
            <p:nvPr/>
          </p:nvGrpSpPr>
          <p:grpSpPr>
            <a:xfrm>
              <a:off x="5957423" y="1749342"/>
              <a:ext cx="2818473" cy="1397778"/>
              <a:chOff x="7693025" y="801304"/>
              <a:chExt cx="2578770" cy="1278903"/>
            </a:xfrm>
            <a:grpFill/>
          </p:grpSpPr>
          <p:sp>
            <p:nvSpPr>
              <p:cNvPr id="62" name="空心弧 61"/>
              <p:cNvSpPr/>
              <p:nvPr/>
            </p:nvSpPr>
            <p:spPr>
              <a:xfrm>
                <a:off x="7693025" y="801304"/>
                <a:ext cx="914400" cy="914400"/>
              </a:xfrm>
              <a:prstGeom prst="blockArc">
                <a:avLst>
                  <a:gd name="adj1" fmla="val 10800000"/>
                  <a:gd name="adj2" fmla="val 16215187"/>
                  <a:gd name="adj3" fmla="val 2753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sp>
            <p:nvSpPr>
              <p:cNvPr id="63" name="矩形 62"/>
              <p:cNvSpPr/>
              <p:nvPr/>
            </p:nvSpPr>
            <p:spPr>
              <a:xfrm>
                <a:off x="8140273" y="801304"/>
                <a:ext cx="2131522" cy="25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sp>
            <p:nvSpPr>
              <p:cNvPr id="64" name="矩形 63"/>
              <p:cNvSpPr/>
              <p:nvPr/>
            </p:nvSpPr>
            <p:spPr>
              <a:xfrm rot="5400000">
                <a:off x="7402161" y="1537343"/>
                <a:ext cx="833729" cy="25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sp>
          <p:nvSpPr>
            <p:cNvPr id="61" name="直角三角形 60"/>
            <p:cNvSpPr/>
            <p:nvPr/>
          </p:nvSpPr>
          <p:spPr>
            <a:xfrm rot="2700000" flipH="1">
              <a:off x="5910386" y="2954157"/>
              <a:ext cx="367323" cy="367323"/>
            </a:xfrm>
            <a:prstGeom prst="r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grpSp>
        <p:nvGrpSpPr>
          <p:cNvPr id="65" name="组合 64"/>
          <p:cNvGrpSpPr/>
          <p:nvPr/>
        </p:nvGrpSpPr>
        <p:grpSpPr>
          <a:xfrm rot="10800000" flipH="1">
            <a:off x="6256118" y="3226065"/>
            <a:ext cx="2865510" cy="1572138"/>
            <a:chOff x="5910386" y="1749342"/>
            <a:chExt cx="2865510" cy="1572138"/>
          </a:xfrm>
          <a:solidFill>
            <a:srgbClr val="262626"/>
          </a:solidFill>
        </p:grpSpPr>
        <p:grpSp>
          <p:nvGrpSpPr>
            <p:cNvPr id="66" name="组合 65"/>
            <p:cNvGrpSpPr/>
            <p:nvPr/>
          </p:nvGrpSpPr>
          <p:grpSpPr>
            <a:xfrm>
              <a:off x="5957423" y="1749342"/>
              <a:ext cx="2818473" cy="1397778"/>
              <a:chOff x="7693025" y="801304"/>
              <a:chExt cx="2578770" cy="1278903"/>
            </a:xfrm>
            <a:grpFill/>
          </p:grpSpPr>
          <p:sp>
            <p:nvSpPr>
              <p:cNvPr id="68" name="空心弧 67"/>
              <p:cNvSpPr/>
              <p:nvPr/>
            </p:nvSpPr>
            <p:spPr>
              <a:xfrm>
                <a:off x="7693025" y="801304"/>
                <a:ext cx="914400" cy="914400"/>
              </a:xfrm>
              <a:prstGeom prst="blockArc">
                <a:avLst>
                  <a:gd name="adj1" fmla="val 10800000"/>
                  <a:gd name="adj2" fmla="val 16215187"/>
                  <a:gd name="adj3" fmla="val 2753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sp>
            <p:nvSpPr>
              <p:cNvPr id="69" name="矩形 68"/>
              <p:cNvSpPr/>
              <p:nvPr/>
            </p:nvSpPr>
            <p:spPr>
              <a:xfrm>
                <a:off x="8140273" y="801304"/>
                <a:ext cx="2131522" cy="25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sp>
            <p:nvSpPr>
              <p:cNvPr id="70" name="矩形 69"/>
              <p:cNvSpPr/>
              <p:nvPr/>
            </p:nvSpPr>
            <p:spPr>
              <a:xfrm rot="5400000">
                <a:off x="7402161" y="1537343"/>
                <a:ext cx="833729" cy="25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sp>
          <p:nvSpPr>
            <p:cNvPr id="67" name="直角三角形 66"/>
            <p:cNvSpPr/>
            <p:nvPr/>
          </p:nvSpPr>
          <p:spPr>
            <a:xfrm rot="2700000" flipH="1">
              <a:off x="5910386" y="2954157"/>
              <a:ext cx="367323" cy="367323"/>
            </a:xfrm>
            <a:prstGeom prst="r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grpSp>
        <p:nvGrpSpPr>
          <p:cNvPr id="71" name="组合 70"/>
          <p:cNvGrpSpPr/>
          <p:nvPr/>
        </p:nvGrpSpPr>
        <p:grpSpPr>
          <a:xfrm rot="10800000">
            <a:off x="3787918" y="4082035"/>
            <a:ext cx="2197702" cy="1534505"/>
            <a:chOff x="5860648" y="2156555"/>
            <a:chExt cx="2197702" cy="1534505"/>
          </a:xfrm>
          <a:solidFill>
            <a:srgbClr val="262626"/>
          </a:solidFill>
        </p:grpSpPr>
        <p:grpSp>
          <p:nvGrpSpPr>
            <p:cNvPr id="72" name="组合 71"/>
            <p:cNvGrpSpPr/>
            <p:nvPr/>
          </p:nvGrpSpPr>
          <p:grpSpPr>
            <a:xfrm>
              <a:off x="5957425" y="2156555"/>
              <a:ext cx="2100925" cy="1364522"/>
              <a:chOff x="7693025" y="1173885"/>
              <a:chExt cx="1922247" cy="1248475"/>
            </a:xfrm>
            <a:grpFill/>
          </p:grpSpPr>
          <p:sp>
            <p:nvSpPr>
              <p:cNvPr id="74" name="空心弧 73"/>
              <p:cNvSpPr/>
              <p:nvPr/>
            </p:nvSpPr>
            <p:spPr>
              <a:xfrm>
                <a:off x="7693025" y="1173885"/>
                <a:ext cx="914400" cy="914400"/>
              </a:xfrm>
              <a:prstGeom prst="blockArc">
                <a:avLst>
                  <a:gd name="adj1" fmla="val 10800000"/>
                  <a:gd name="adj2" fmla="val 16215187"/>
                  <a:gd name="adj3" fmla="val 2753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sp>
            <p:nvSpPr>
              <p:cNvPr id="75" name="矩形 74"/>
              <p:cNvSpPr/>
              <p:nvPr/>
            </p:nvSpPr>
            <p:spPr>
              <a:xfrm>
                <a:off x="8140274" y="1173885"/>
                <a:ext cx="1474998" cy="25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sp>
            <p:nvSpPr>
              <p:cNvPr id="76" name="矩形 75"/>
              <p:cNvSpPr/>
              <p:nvPr/>
            </p:nvSpPr>
            <p:spPr>
              <a:xfrm rot="5400000">
                <a:off x="7419908" y="1897242"/>
                <a:ext cx="798236" cy="25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sp>
          <p:nvSpPr>
            <p:cNvPr id="73" name="直角三角形 72"/>
            <p:cNvSpPr/>
            <p:nvPr/>
          </p:nvSpPr>
          <p:spPr>
            <a:xfrm rot="2700000" flipH="1">
              <a:off x="5860648" y="3224262"/>
              <a:ext cx="466798" cy="466798"/>
            </a:xfrm>
            <a:prstGeom prst="r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grpSp>
        <p:nvGrpSpPr>
          <p:cNvPr id="77" name="组合 76"/>
          <p:cNvGrpSpPr/>
          <p:nvPr/>
        </p:nvGrpSpPr>
        <p:grpSpPr>
          <a:xfrm rot="10800000" flipH="1">
            <a:off x="6206380" y="4082035"/>
            <a:ext cx="2197702" cy="1534505"/>
            <a:chOff x="5860648" y="2156555"/>
            <a:chExt cx="2197702" cy="1534505"/>
          </a:xfrm>
          <a:solidFill>
            <a:srgbClr val="262626"/>
          </a:solidFill>
        </p:grpSpPr>
        <p:grpSp>
          <p:nvGrpSpPr>
            <p:cNvPr id="78" name="组合 77"/>
            <p:cNvGrpSpPr/>
            <p:nvPr/>
          </p:nvGrpSpPr>
          <p:grpSpPr>
            <a:xfrm>
              <a:off x="5957425" y="2156555"/>
              <a:ext cx="2100925" cy="1364522"/>
              <a:chOff x="7693025" y="1173885"/>
              <a:chExt cx="1922247" cy="1248475"/>
            </a:xfrm>
            <a:grpFill/>
          </p:grpSpPr>
          <p:sp>
            <p:nvSpPr>
              <p:cNvPr id="80" name="空心弧 79"/>
              <p:cNvSpPr/>
              <p:nvPr/>
            </p:nvSpPr>
            <p:spPr>
              <a:xfrm>
                <a:off x="7693025" y="1173885"/>
                <a:ext cx="914400" cy="914400"/>
              </a:xfrm>
              <a:prstGeom prst="blockArc">
                <a:avLst>
                  <a:gd name="adj1" fmla="val 10800000"/>
                  <a:gd name="adj2" fmla="val 16215187"/>
                  <a:gd name="adj3" fmla="val 2753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sp>
            <p:nvSpPr>
              <p:cNvPr id="81" name="矩形 80"/>
              <p:cNvSpPr/>
              <p:nvPr/>
            </p:nvSpPr>
            <p:spPr>
              <a:xfrm>
                <a:off x="8140274" y="1173885"/>
                <a:ext cx="1474998" cy="25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sp>
            <p:nvSpPr>
              <p:cNvPr id="82" name="矩形 81"/>
              <p:cNvSpPr/>
              <p:nvPr/>
            </p:nvSpPr>
            <p:spPr>
              <a:xfrm rot="5400000">
                <a:off x="7419908" y="1897242"/>
                <a:ext cx="798236" cy="25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sp>
          <p:nvSpPr>
            <p:cNvPr id="79" name="直角三角形 78"/>
            <p:cNvSpPr/>
            <p:nvPr/>
          </p:nvSpPr>
          <p:spPr>
            <a:xfrm rot="2700000" flipH="1">
              <a:off x="5860648" y="3224262"/>
              <a:ext cx="466798" cy="466798"/>
            </a:xfrm>
            <a:prstGeom prst="r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62626"/>
                </a:solidFill>
                <a:effectLst/>
                <a:uLnTx/>
                <a:uFillTx/>
                <a:latin typeface="小米兰亭_GB外压缩"/>
                <a:ea typeface="小米兰亭_GB外压缩"/>
              </a:endParaRPr>
            </a:p>
          </p:txBody>
        </p:sp>
      </p:grpSp>
      <p:grpSp>
        <p:nvGrpSpPr>
          <p:cNvPr id="83" name="组合 82"/>
          <p:cNvGrpSpPr/>
          <p:nvPr/>
        </p:nvGrpSpPr>
        <p:grpSpPr>
          <a:xfrm>
            <a:off x="2746478" y="4236244"/>
            <a:ext cx="849276" cy="849276"/>
            <a:chOff x="2746478" y="4236244"/>
            <a:chExt cx="849276" cy="849276"/>
          </a:xfrm>
        </p:grpSpPr>
        <p:grpSp>
          <p:nvGrpSpPr>
            <p:cNvPr id="84" name="组合 83"/>
            <p:cNvGrpSpPr/>
            <p:nvPr/>
          </p:nvGrpSpPr>
          <p:grpSpPr>
            <a:xfrm>
              <a:off x="2746478" y="4236244"/>
              <a:ext cx="849276" cy="849276"/>
              <a:chOff x="4489450" y="2618448"/>
              <a:chExt cx="2209800" cy="2209800"/>
            </a:xfrm>
          </p:grpSpPr>
          <p:sp>
            <p:nvSpPr>
              <p:cNvPr id="86" name="椭圆 85"/>
              <p:cNvSpPr/>
              <p:nvPr/>
            </p:nvSpPr>
            <p:spPr>
              <a:xfrm>
                <a:off x="4489450" y="2618448"/>
                <a:ext cx="2209800" cy="2209800"/>
              </a:xfrm>
              <a:prstGeom prst="ellipse">
                <a:avLst/>
              </a:prstGeom>
              <a:solidFill>
                <a:schemeClr val="bg1"/>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小米兰亭_GB外压缩"/>
                  <a:ea typeface="小米兰亭_GB外压缩"/>
                </a:endParaRPr>
              </a:p>
            </p:txBody>
          </p:sp>
          <p:sp>
            <p:nvSpPr>
              <p:cNvPr id="87" name="椭圆 86"/>
              <p:cNvSpPr/>
              <p:nvPr/>
            </p:nvSpPr>
            <p:spPr>
              <a:xfrm>
                <a:off x="4701442" y="2830441"/>
                <a:ext cx="1785818" cy="1785816"/>
              </a:xfrm>
              <a:prstGeom prst="ellipse">
                <a:avLst/>
              </a:prstGeom>
              <a:solidFill>
                <a:srgbClr val="262626"/>
              </a:solidFill>
              <a:ln w="444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小米兰亭_GB外压缩"/>
                  <a:ea typeface="小米兰亭_GB外压缩"/>
                </a:endParaRPr>
              </a:p>
            </p:txBody>
          </p:sp>
        </p:grpSp>
        <p:sp>
          <p:nvSpPr>
            <p:cNvPr id="85" name="矩形 84"/>
            <p:cNvSpPr/>
            <p:nvPr/>
          </p:nvSpPr>
          <p:spPr>
            <a:xfrm>
              <a:off x="2938706" y="4476216"/>
              <a:ext cx="464820" cy="3848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01</a:t>
              </a:r>
              <a:endParaRPr kumimoji="0" lang="en-US" altLang="zh-CN" sz="1800" b="1"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grpSp>
        <p:nvGrpSpPr>
          <p:cNvPr id="88" name="组合 87"/>
          <p:cNvGrpSpPr/>
          <p:nvPr/>
        </p:nvGrpSpPr>
        <p:grpSpPr>
          <a:xfrm>
            <a:off x="8596247" y="4236244"/>
            <a:ext cx="849276" cy="849276"/>
            <a:chOff x="8596247" y="4236244"/>
            <a:chExt cx="849276" cy="849276"/>
          </a:xfrm>
        </p:grpSpPr>
        <p:grpSp>
          <p:nvGrpSpPr>
            <p:cNvPr id="89" name="组合 88"/>
            <p:cNvGrpSpPr/>
            <p:nvPr/>
          </p:nvGrpSpPr>
          <p:grpSpPr>
            <a:xfrm>
              <a:off x="8596247" y="4236244"/>
              <a:ext cx="849276" cy="849276"/>
              <a:chOff x="4489450" y="2618448"/>
              <a:chExt cx="2209800" cy="2209800"/>
            </a:xfrm>
          </p:grpSpPr>
          <p:sp>
            <p:nvSpPr>
              <p:cNvPr id="91" name="椭圆 90"/>
              <p:cNvSpPr/>
              <p:nvPr/>
            </p:nvSpPr>
            <p:spPr>
              <a:xfrm>
                <a:off x="4489450" y="2618448"/>
                <a:ext cx="2209800" cy="2209800"/>
              </a:xfrm>
              <a:prstGeom prst="ellipse">
                <a:avLst/>
              </a:prstGeom>
              <a:solidFill>
                <a:schemeClr val="bg1"/>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小米兰亭_GB外压缩"/>
                  <a:ea typeface="小米兰亭_GB外压缩"/>
                </a:endParaRPr>
              </a:p>
            </p:txBody>
          </p:sp>
          <p:sp>
            <p:nvSpPr>
              <p:cNvPr id="92" name="椭圆 91"/>
              <p:cNvSpPr/>
              <p:nvPr/>
            </p:nvSpPr>
            <p:spPr>
              <a:xfrm>
                <a:off x="4701442" y="2830441"/>
                <a:ext cx="1785818" cy="1785816"/>
              </a:xfrm>
              <a:prstGeom prst="ellipse">
                <a:avLst/>
              </a:prstGeom>
              <a:solidFill>
                <a:srgbClr val="262626"/>
              </a:solidFill>
              <a:ln w="444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小米兰亭_GB外压缩"/>
                  <a:ea typeface="小米兰亭_GB外压缩"/>
                </a:endParaRPr>
              </a:p>
            </p:txBody>
          </p:sp>
        </p:grpSp>
        <p:sp>
          <p:nvSpPr>
            <p:cNvPr id="90" name="矩形 89"/>
            <p:cNvSpPr/>
            <p:nvPr/>
          </p:nvSpPr>
          <p:spPr>
            <a:xfrm>
              <a:off x="8783444" y="4476216"/>
              <a:ext cx="464820" cy="3848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02</a:t>
              </a:r>
              <a:endParaRPr kumimoji="0" lang="en-US" altLang="zh-CN" sz="1800" b="1"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grpSp>
        <p:nvGrpSpPr>
          <p:cNvPr id="93" name="组合 92"/>
          <p:cNvGrpSpPr/>
          <p:nvPr/>
        </p:nvGrpSpPr>
        <p:grpSpPr>
          <a:xfrm>
            <a:off x="7844234" y="5054190"/>
            <a:ext cx="849276" cy="849276"/>
            <a:chOff x="7844234" y="5054190"/>
            <a:chExt cx="849276" cy="849276"/>
          </a:xfrm>
        </p:grpSpPr>
        <p:grpSp>
          <p:nvGrpSpPr>
            <p:cNvPr id="94" name="组合 93"/>
            <p:cNvGrpSpPr/>
            <p:nvPr/>
          </p:nvGrpSpPr>
          <p:grpSpPr>
            <a:xfrm>
              <a:off x="7844234" y="5054190"/>
              <a:ext cx="849276" cy="849276"/>
              <a:chOff x="4489450" y="2618448"/>
              <a:chExt cx="2209800" cy="2209800"/>
            </a:xfrm>
          </p:grpSpPr>
          <p:sp>
            <p:nvSpPr>
              <p:cNvPr id="96" name="椭圆 95"/>
              <p:cNvSpPr/>
              <p:nvPr/>
            </p:nvSpPr>
            <p:spPr>
              <a:xfrm>
                <a:off x="4489450" y="2618448"/>
                <a:ext cx="2209800" cy="2209800"/>
              </a:xfrm>
              <a:prstGeom prst="ellipse">
                <a:avLst/>
              </a:prstGeom>
              <a:solidFill>
                <a:schemeClr val="bg1"/>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小米兰亭_GB外压缩"/>
                  <a:ea typeface="小米兰亭_GB外压缩"/>
                </a:endParaRPr>
              </a:p>
            </p:txBody>
          </p:sp>
          <p:sp>
            <p:nvSpPr>
              <p:cNvPr id="97" name="椭圆 96"/>
              <p:cNvSpPr/>
              <p:nvPr/>
            </p:nvSpPr>
            <p:spPr>
              <a:xfrm>
                <a:off x="4701442" y="2830441"/>
                <a:ext cx="1785818" cy="1785816"/>
              </a:xfrm>
              <a:prstGeom prst="ellipse">
                <a:avLst/>
              </a:prstGeom>
              <a:solidFill>
                <a:srgbClr val="262626"/>
              </a:solidFill>
              <a:ln w="444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小米兰亭_GB外压缩"/>
                  <a:ea typeface="小米兰亭_GB外压缩"/>
                </a:endParaRPr>
              </a:p>
            </p:txBody>
          </p:sp>
        </p:grpSp>
        <p:sp>
          <p:nvSpPr>
            <p:cNvPr id="95" name="矩形 94"/>
            <p:cNvSpPr/>
            <p:nvPr/>
          </p:nvSpPr>
          <p:spPr>
            <a:xfrm>
              <a:off x="8036463" y="5294162"/>
              <a:ext cx="464820" cy="3848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04</a:t>
              </a:r>
              <a:endParaRPr kumimoji="0" lang="en-US" altLang="zh-CN" sz="1800" b="1"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grpSp>
        <p:nvGrpSpPr>
          <p:cNvPr id="98" name="组合 97"/>
          <p:cNvGrpSpPr/>
          <p:nvPr/>
        </p:nvGrpSpPr>
        <p:grpSpPr>
          <a:xfrm>
            <a:off x="3498491" y="5054190"/>
            <a:ext cx="849276" cy="849276"/>
            <a:chOff x="3498491" y="5054190"/>
            <a:chExt cx="849276" cy="849276"/>
          </a:xfrm>
        </p:grpSpPr>
        <p:grpSp>
          <p:nvGrpSpPr>
            <p:cNvPr id="99" name="组合 98"/>
            <p:cNvGrpSpPr/>
            <p:nvPr/>
          </p:nvGrpSpPr>
          <p:grpSpPr>
            <a:xfrm>
              <a:off x="3498491" y="5054190"/>
              <a:ext cx="849276" cy="849276"/>
              <a:chOff x="4489450" y="2618448"/>
              <a:chExt cx="2209800" cy="2209800"/>
            </a:xfrm>
          </p:grpSpPr>
          <p:sp>
            <p:nvSpPr>
              <p:cNvPr id="101" name="椭圆 100"/>
              <p:cNvSpPr/>
              <p:nvPr/>
            </p:nvSpPr>
            <p:spPr>
              <a:xfrm>
                <a:off x="4489450" y="2618448"/>
                <a:ext cx="2209800" cy="2209800"/>
              </a:xfrm>
              <a:prstGeom prst="ellipse">
                <a:avLst/>
              </a:prstGeom>
              <a:solidFill>
                <a:schemeClr val="bg1"/>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小米兰亭_GB外压缩"/>
                  <a:ea typeface="小米兰亭_GB外压缩"/>
                </a:endParaRPr>
              </a:p>
            </p:txBody>
          </p:sp>
          <p:sp>
            <p:nvSpPr>
              <p:cNvPr id="102" name="椭圆 101"/>
              <p:cNvSpPr/>
              <p:nvPr/>
            </p:nvSpPr>
            <p:spPr>
              <a:xfrm>
                <a:off x="4701442" y="2830441"/>
                <a:ext cx="1785818" cy="1785816"/>
              </a:xfrm>
              <a:prstGeom prst="ellipse">
                <a:avLst/>
              </a:prstGeom>
              <a:solidFill>
                <a:srgbClr val="262626"/>
              </a:solidFill>
              <a:ln w="444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小米兰亭_GB外压缩"/>
                  <a:ea typeface="小米兰亭_GB外压缩"/>
                </a:endParaRPr>
              </a:p>
            </p:txBody>
          </p:sp>
        </p:grpSp>
        <p:sp>
          <p:nvSpPr>
            <p:cNvPr id="100" name="矩形 99"/>
            <p:cNvSpPr/>
            <p:nvPr/>
          </p:nvSpPr>
          <p:spPr>
            <a:xfrm>
              <a:off x="3690719" y="5294162"/>
              <a:ext cx="464820" cy="3848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03</a:t>
              </a:r>
              <a:endParaRPr kumimoji="0" lang="en-US" altLang="zh-CN" sz="1800" b="1"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grpSp>
        <p:nvGrpSpPr>
          <p:cNvPr id="103" name="组合 102"/>
          <p:cNvGrpSpPr/>
          <p:nvPr/>
        </p:nvGrpSpPr>
        <p:grpSpPr>
          <a:xfrm>
            <a:off x="7793327" y="1581598"/>
            <a:ext cx="3505622" cy="854102"/>
            <a:chOff x="7793327" y="1617793"/>
            <a:chExt cx="3505622" cy="854102"/>
          </a:xfrm>
        </p:grpSpPr>
        <p:sp>
          <p:nvSpPr>
            <p:cNvPr id="104" name="矩形 103"/>
            <p:cNvSpPr/>
            <p:nvPr/>
          </p:nvSpPr>
          <p:spPr>
            <a:xfrm>
              <a:off x="8346199" y="1617793"/>
              <a:ext cx="2952750" cy="411480"/>
            </a:xfrm>
            <a:prstGeom prst="rect">
              <a:avLst/>
            </a:prstGeom>
          </p:spPr>
          <p:txBody>
            <a:bodyPr wrap="square">
              <a:spAutoFit/>
            </a:bodyPr>
            <a:lstStyle/>
            <a:p>
              <a:pPr>
                <a:lnSpc>
                  <a:spcPct val="150000"/>
                </a:lnSpc>
                <a:spcAft>
                  <a:spcPts val="600"/>
                </a:spcAft>
                <a:buClr>
                  <a:srgbClr val="5ABEAA"/>
                </a:buClr>
              </a:pPr>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
          <p:nvSpPr>
            <p:cNvPr id="105" name="矩形 104"/>
            <p:cNvSpPr/>
            <p:nvPr/>
          </p:nvSpPr>
          <p:spPr>
            <a:xfrm>
              <a:off x="7793327" y="1661548"/>
              <a:ext cx="558800" cy="483235"/>
            </a:xfrm>
            <a:prstGeom prst="rect">
              <a:avLst/>
            </a:prstGeom>
          </p:spPr>
          <p:txBody>
            <a:bodyPr wrap="none">
              <a:spAutoFit/>
            </a:bodyPr>
            <a:lstStyle/>
            <a:p>
              <a:pPr algn="ctr"/>
              <a:r>
                <a:rPr lang="en-US" altLang="zh-CN" sz="2400" b="1" dirty="0">
                  <a:solidFill>
                    <a:srgbClr val="262626"/>
                  </a:solidFill>
                  <a:latin typeface="微软雅黑" panose="020B0503020204020204" charset="-122"/>
                  <a:ea typeface="微软雅黑" panose="020B0503020204020204" charset="-122"/>
                </a:rPr>
                <a:t>02</a:t>
              </a:r>
              <a:endParaRPr lang="en-US" altLang="zh-CN" sz="2400" b="1" dirty="0">
                <a:solidFill>
                  <a:srgbClr val="262626"/>
                </a:solidFill>
                <a:latin typeface="微软雅黑" panose="020B0503020204020204" charset="-122"/>
                <a:ea typeface="微软雅黑" panose="020B0503020204020204" charset="-122"/>
              </a:endParaRPr>
            </a:p>
          </p:txBody>
        </p:sp>
        <p:sp>
          <p:nvSpPr>
            <p:cNvPr id="106" name="矩形 105"/>
            <p:cNvSpPr/>
            <p:nvPr/>
          </p:nvSpPr>
          <p:spPr>
            <a:xfrm>
              <a:off x="8314458" y="1918810"/>
              <a:ext cx="2952750" cy="553085"/>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07" name="组合 106"/>
          <p:cNvGrpSpPr/>
          <p:nvPr/>
        </p:nvGrpSpPr>
        <p:grpSpPr>
          <a:xfrm>
            <a:off x="7793328" y="2760046"/>
            <a:ext cx="3505621" cy="891425"/>
            <a:chOff x="7793328" y="2760046"/>
            <a:chExt cx="3505621" cy="891425"/>
          </a:xfrm>
        </p:grpSpPr>
        <p:sp>
          <p:nvSpPr>
            <p:cNvPr id="108" name="矩形 107"/>
            <p:cNvSpPr/>
            <p:nvPr/>
          </p:nvSpPr>
          <p:spPr>
            <a:xfrm>
              <a:off x="8346199" y="2760046"/>
              <a:ext cx="2952750" cy="411480"/>
            </a:xfrm>
            <a:prstGeom prst="rect">
              <a:avLst/>
            </a:prstGeom>
          </p:spPr>
          <p:txBody>
            <a:bodyPr wrap="square">
              <a:spAutoFit/>
            </a:bodyPr>
            <a:lstStyle/>
            <a:p>
              <a:pPr algn="l">
                <a:lnSpc>
                  <a:spcPct val="150000"/>
                </a:lnSpc>
                <a:spcAft>
                  <a:spcPts val="600"/>
                </a:spcAft>
                <a:buClr>
                  <a:srgbClr val="5ABEAA"/>
                </a:buClr>
              </a:pPr>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
          <p:nvSpPr>
            <p:cNvPr id="109" name="矩形 108"/>
            <p:cNvSpPr/>
            <p:nvPr/>
          </p:nvSpPr>
          <p:spPr>
            <a:xfrm>
              <a:off x="7793328" y="2798384"/>
              <a:ext cx="558800" cy="483235"/>
            </a:xfrm>
            <a:prstGeom prst="rect">
              <a:avLst/>
            </a:prstGeom>
          </p:spPr>
          <p:txBody>
            <a:bodyPr wrap="none">
              <a:spAutoFit/>
            </a:bodyPr>
            <a:lstStyle/>
            <a:p>
              <a:pPr algn="ctr"/>
              <a:r>
                <a:rPr lang="en-US" altLang="zh-CN" sz="2400" b="1" dirty="0">
                  <a:solidFill>
                    <a:srgbClr val="262626"/>
                  </a:solidFill>
                  <a:latin typeface="微软雅黑" panose="020B0503020204020204" charset="-122"/>
                  <a:ea typeface="微软雅黑" panose="020B0503020204020204" charset="-122"/>
                </a:rPr>
                <a:t>04</a:t>
              </a:r>
              <a:endParaRPr lang="en-US" altLang="zh-CN" sz="2400" b="1" dirty="0">
                <a:solidFill>
                  <a:srgbClr val="262626"/>
                </a:solidFill>
                <a:latin typeface="微软雅黑" panose="020B0503020204020204" charset="-122"/>
                <a:ea typeface="微软雅黑" panose="020B0503020204020204" charset="-122"/>
              </a:endParaRPr>
            </a:p>
          </p:txBody>
        </p:sp>
        <p:sp>
          <p:nvSpPr>
            <p:cNvPr id="110" name="矩形 109"/>
            <p:cNvSpPr/>
            <p:nvPr/>
          </p:nvSpPr>
          <p:spPr>
            <a:xfrm>
              <a:off x="8314458" y="3098386"/>
              <a:ext cx="2952750" cy="553085"/>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11" name="组合 110"/>
          <p:cNvGrpSpPr/>
          <p:nvPr/>
        </p:nvGrpSpPr>
        <p:grpSpPr>
          <a:xfrm>
            <a:off x="852954" y="2760046"/>
            <a:ext cx="3547229" cy="891425"/>
            <a:chOff x="852954" y="2760046"/>
            <a:chExt cx="3547229" cy="891425"/>
          </a:xfrm>
        </p:grpSpPr>
        <p:sp>
          <p:nvSpPr>
            <p:cNvPr id="112" name="矩形 111"/>
            <p:cNvSpPr/>
            <p:nvPr/>
          </p:nvSpPr>
          <p:spPr>
            <a:xfrm>
              <a:off x="893051" y="2760046"/>
              <a:ext cx="2952750" cy="411480"/>
            </a:xfrm>
            <a:prstGeom prst="rect">
              <a:avLst/>
            </a:prstGeom>
          </p:spPr>
          <p:txBody>
            <a:bodyPr wrap="square">
              <a:spAutoFit/>
            </a:bodyPr>
            <a:lstStyle/>
            <a:p>
              <a:pPr algn="r">
                <a:lnSpc>
                  <a:spcPct val="150000"/>
                </a:lnSpc>
                <a:spcAft>
                  <a:spcPts val="600"/>
                </a:spcAft>
                <a:buClr>
                  <a:srgbClr val="5ABEAA"/>
                </a:buClr>
              </a:pPr>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
          <p:nvSpPr>
            <p:cNvPr id="113" name="矩形 112"/>
            <p:cNvSpPr/>
            <p:nvPr/>
          </p:nvSpPr>
          <p:spPr>
            <a:xfrm>
              <a:off x="3841383" y="2798384"/>
              <a:ext cx="558800" cy="483235"/>
            </a:xfrm>
            <a:prstGeom prst="rect">
              <a:avLst/>
            </a:prstGeom>
          </p:spPr>
          <p:txBody>
            <a:bodyPr wrap="none">
              <a:spAutoFit/>
            </a:bodyPr>
            <a:lstStyle/>
            <a:p>
              <a:pPr algn="ctr"/>
              <a:r>
                <a:rPr lang="en-US" altLang="zh-CN" sz="2400" b="1" dirty="0">
                  <a:solidFill>
                    <a:srgbClr val="262626"/>
                  </a:solidFill>
                  <a:latin typeface="微软雅黑" panose="020B0503020204020204" charset="-122"/>
                  <a:ea typeface="微软雅黑" panose="020B0503020204020204" charset="-122"/>
                </a:rPr>
                <a:t>03</a:t>
              </a:r>
              <a:endParaRPr lang="en-US" altLang="zh-CN" sz="2400" b="1" dirty="0">
                <a:solidFill>
                  <a:srgbClr val="262626"/>
                </a:solidFill>
                <a:latin typeface="微软雅黑" panose="020B0503020204020204" charset="-122"/>
                <a:ea typeface="微软雅黑" panose="020B0503020204020204" charset="-122"/>
              </a:endParaRPr>
            </a:p>
          </p:txBody>
        </p:sp>
        <p:sp>
          <p:nvSpPr>
            <p:cNvPr id="114" name="矩形 113"/>
            <p:cNvSpPr/>
            <p:nvPr/>
          </p:nvSpPr>
          <p:spPr>
            <a:xfrm>
              <a:off x="852954" y="3098386"/>
              <a:ext cx="2952750" cy="553085"/>
            </a:xfrm>
            <a:prstGeom prst="rect">
              <a:avLst/>
            </a:prstGeom>
          </p:spPr>
          <p:txBody>
            <a:bodyPr wrap="square">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15" name="组合 114"/>
          <p:cNvGrpSpPr/>
          <p:nvPr/>
        </p:nvGrpSpPr>
        <p:grpSpPr>
          <a:xfrm>
            <a:off x="852954" y="1581598"/>
            <a:ext cx="3547229" cy="853721"/>
            <a:chOff x="852954" y="1581598"/>
            <a:chExt cx="3547229" cy="853721"/>
          </a:xfrm>
        </p:grpSpPr>
        <p:sp>
          <p:nvSpPr>
            <p:cNvPr id="116" name="矩形 115"/>
            <p:cNvSpPr/>
            <p:nvPr/>
          </p:nvSpPr>
          <p:spPr>
            <a:xfrm>
              <a:off x="893051" y="1581598"/>
              <a:ext cx="2952750" cy="411480"/>
            </a:xfrm>
            <a:prstGeom prst="rect">
              <a:avLst/>
            </a:prstGeom>
          </p:spPr>
          <p:txBody>
            <a:bodyPr wrap="square">
              <a:spAutoFit/>
            </a:bodyPr>
            <a:lstStyle/>
            <a:p>
              <a:pPr algn="r">
                <a:lnSpc>
                  <a:spcPct val="150000"/>
                </a:lnSpc>
                <a:spcAft>
                  <a:spcPts val="600"/>
                </a:spcAft>
                <a:buClr>
                  <a:srgbClr val="5ABEAA"/>
                </a:buClr>
              </a:pPr>
              <a:r>
                <a:rPr lang="zh-CN" altLang="en-US" sz="1400" b="1">
                  <a:solidFill>
                    <a:srgbClr val="262626"/>
                  </a:solidFill>
                  <a:latin typeface="微软雅黑" panose="020B0503020204020204" charset="-122"/>
                  <a:ea typeface="微软雅黑" panose="020B0503020204020204" charset="-122"/>
                  <a:sym typeface="+mn-ea"/>
                </a:rPr>
                <a:t>单击此处输入标题</a:t>
              </a:r>
              <a:endParaRPr lang="zh-CN" altLang="en-US" sz="1400" b="1" dirty="0">
                <a:solidFill>
                  <a:srgbClr val="262626"/>
                </a:solidFill>
                <a:latin typeface="微软雅黑" panose="020B0503020204020204" charset="-122"/>
                <a:ea typeface="微软雅黑" panose="020B0503020204020204" charset="-122"/>
                <a:sym typeface="+mn-ea"/>
              </a:endParaRPr>
            </a:p>
          </p:txBody>
        </p:sp>
        <p:sp>
          <p:nvSpPr>
            <p:cNvPr id="117" name="矩形 116"/>
            <p:cNvSpPr/>
            <p:nvPr/>
          </p:nvSpPr>
          <p:spPr>
            <a:xfrm>
              <a:off x="3841383" y="1661548"/>
              <a:ext cx="558800" cy="483235"/>
            </a:xfrm>
            <a:prstGeom prst="rect">
              <a:avLst/>
            </a:prstGeom>
          </p:spPr>
          <p:txBody>
            <a:bodyPr wrap="none">
              <a:spAutoFit/>
            </a:bodyPr>
            <a:lstStyle/>
            <a:p>
              <a:pPr algn="ctr"/>
              <a:r>
                <a:rPr lang="en-US" altLang="zh-CN" sz="2400" b="1" dirty="0">
                  <a:solidFill>
                    <a:srgbClr val="262626"/>
                  </a:solidFill>
                  <a:latin typeface="微软雅黑" panose="020B0503020204020204" charset="-122"/>
                  <a:ea typeface="微软雅黑" panose="020B0503020204020204" charset="-122"/>
                </a:rPr>
                <a:t>01</a:t>
              </a:r>
              <a:endParaRPr lang="en-US" altLang="zh-CN" sz="2400" b="1" dirty="0">
                <a:solidFill>
                  <a:srgbClr val="262626"/>
                </a:solidFill>
                <a:latin typeface="微软雅黑" panose="020B0503020204020204" charset="-122"/>
                <a:ea typeface="微软雅黑" panose="020B0503020204020204" charset="-122"/>
              </a:endParaRPr>
            </a:p>
          </p:txBody>
        </p:sp>
        <p:sp>
          <p:nvSpPr>
            <p:cNvPr id="118" name="矩形 117"/>
            <p:cNvSpPr/>
            <p:nvPr/>
          </p:nvSpPr>
          <p:spPr>
            <a:xfrm>
              <a:off x="852954" y="1882234"/>
              <a:ext cx="2952750" cy="553085"/>
            </a:xfrm>
            <a:prstGeom prst="rect">
              <a:avLst/>
            </a:prstGeom>
          </p:spPr>
          <p:txBody>
            <a:bodyPr wrap="square">
              <a:spAutoFit/>
            </a:bodyPr>
            <a:lstStyle/>
            <a:p>
              <a:pPr algn="r">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p:cTn id="27" dur="500" fill="hold"/>
                                        <p:tgtEl>
                                          <p:spTgt spid="83"/>
                                        </p:tgtEl>
                                        <p:attrNameLst>
                                          <p:attrName>ppt_w</p:attrName>
                                        </p:attrNameLst>
                                      </p:cBhvr>
                                      <p:tavLst>
                                        <p:tav tm="0">
                                          <p:val>
                                            <p:fltVal val="0"/>
                                          </p:val>
                                        </p:tav>
                                        <p:tav tm="100000">
                                          <p:val>
                                            <p:strVal val="#ppt_w"/>
                                          </p:val>
                                        </p:tav>
                                      </p:tavLst>
                                    </p:anim>
                                    <p:anim calcmode="lin" valueType="num">
                                      <p:cBhvr>
                                        <p:cTn id="28" dur="500" fill="hold"/>
                                        <p:tgtEl>
                                          <p:spTgt spid="83"/>
                                        </p:tgtEl>
                                        <p:attrNameLst>
                                          <p:attrName>ppt_h</p:attrName>
                                        </p:attrNameLst>
                                      </p:cBhvr>
                                      <p:tavLst>
                                        <p:tav tm="0">
                                          <p:val>
                                            <p:fltVal val="0"/>
                                          </p:val>
                                        </p:tav>
                                        <p:tav tm="100000">
                                          <p:val>
                                            <p:strVal val="#ppt_h"/>
                                          </p:val>
                                        </p:tav>
                                      </p:tavLst>
                                    </p:anim>
                                    <p:anim calcmode="lin" valueType="num">
                                      <p:cBhvr>
                                        <p:cTn id="29" dur="500" fill="hold"/>
                                        <p:tgtEl>
                                          <p:spTgt spid="83"/>
                                        </p:tgtEl>
                                        <p:attrNameLst>
                                          <p:attrName>style.rotation</p:attrName>
                                        </p:attrNameLst>
                                      </p:cBhvr>
                                      <p:tavLst>
                                        <p:tav tm="0">
                                          <p:val>
                                            <p:fltVal val="360"/>
                                          </p:val>
                                        </p:tav>
                                        <p:tav tm="100000">
                                          <p:val>
                                            <p:fltVal val="0"/>
                                          </p:val>
                                        </p:tav>
                                      </p:tavLst>
                                    </p:anim>
                                    <p:animEffect transition="in" filter="fade">
                                      <p:cBhvr>
                                        <p:cTn id="30" dur="500"/>
                                        <p:tgtEl>
                                          <p:spTgt spid="83"/>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 calcmode="lin" valueType="num">
                                      <p:cBhvr>
                                        <p:cTn id="38" dur="500" fill="hold"/>
                                        <p:tgtEl>
                                          <p:spTgt spid="88"/>
                                        </p:tgtEl>
                                        <p:attrNameLst>
                                          <p:attrName>ppt_w</p:attrName>
                                        </p:attrNameLst>
                                      </p:cBhvr>
                                      <p:tavLst>
                                        <p:tav tm="0">
                                          <p:val>
                                            <p:fltVal val="0"/>
                                          </p:val>
                                        </p:tav>
                                        <p:tav tm="100000">
                                          <p:val>
                                            <p:strVal val="#ppt_w"/>
                                          </p:val>
                                        </p:tav>
                                      </p:tavLst>
                                    </p:anim>
                                    <p:anim calcmode="lin" valueType="num">
                                      <p:cBhvr>
                                        <p:cTn id="39" dur="500" fill="hold"/>
                                        <p:tgtEl>
                                          <p:spTgt spid="88"/>
                                        </p:tgtEl>
                                        <p:attrNameLst>
                                          <p:attrName>ppt_h</p:attrName>
                                        </p:attrNameLst>
                                      </p:cBhvr>
                                      <p:tavLst>
                                        <p:tav tm="0">
                                          <p:val>
                                            <p:fltVal val="0"/>
                                          </p:val>
                                        </p:tav>
                                        <p:tav tm="100000">
                                          <p:val>
                                            <p:strVal val="#ppt_h"/>
                                          </p:val>
                                        </p:tav>
                                      </p:tavLst>
                                    </p:anim>
                                    <p:anim calcmode="lin" valueType="num">
                                      <p:cBhvr>
                                        <p:cTn id="40" dur="500" fill="hold"/>
                                        <p:tgtEl>
                                          <p:spTgt spid="88"/>
                                        </p:tgtEl>
                                        <p:attrNameLst>
                                          <p:attrName>style.rotation</p:attrName>
                                        </p:attrNameLst>
                                      </p:cBhvr>
                                      <p:tavLst>
                                        <p:tav tm="0">
                                          <p:val>
                                            <p:fltVal val="360"/>
                                          </p:val>
                                        </p:tav>
                                        <p:tav tm="100000">
                                          <p:val>
                                            <p:fltVal val="0"/>
                                          </p:val>
                                        </p:tav>
                                      </p:tavLst>
                                    </p:anim>
                                    <p:animEffect transition="in" filter="fade">
                                      <p:cBhvr>
                                        <p:cTn id="41" dur="500"/>
                                        <p:tgtEl>
                                          <p:spTgt spid="88"/>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98"/>
                                        </p:tgtEl>
                                        <p:attrNameLst>
                                          <p:attrName>style.visibility</p:attrName>
                                        </p:attrNameLst>
                                      </p:cBhvr>
                                      <p:to>
                                        <p:strVal val="visible"/>
                                      </p:to>
                                    </p:set>
                                    <p:anim calcmode="lin" valueType="num">
                                      <p:cBhvr>
                                        <p:cTn id="49" dur="500" fill="hold"/>
                                        <p:tgtEl>
                                          <p:spTgt spid="98"/>
                                        </p:tgtEl>
                                        <p:attrNameLst>
                                          <p:attrName>ppt_w</p:attrName>
                                        </p:attrNameLst>
                                      </p:cBhvr>
                                      <p:tavLst>
                                        <p:tav tm="0">
                                          <p:val>
                                            <p:fltVal val="0"/>
                                          </p:val>
                                        </p:tav>
                                        <p:tav tm="100000">
                                          <p:val>
                                            <p:strVal val="#ppt_w"/>
                                          </p:val>
                                        </p:tav>
                                      </p:tavLst>
                                    </p:anim>
                                    <p:anim calcmode="lin" valueType="num">
                                      <p:cBhvr>
                                        <p:cTn id="50" dur="500" fill="hold"/>
                                        <p:tgtEl>
                                          <p:spTgt spid="98"/>
                                        </p:tgtEl>
                                        <p:attrNameLst>
                                          <p:attrName>ppt_h</p:attrName>
                                        </p:attrNameLst>
                                      </p:cBhvr>
                                      <p:tavLst>
                                        <p:tav tm="0">
                                          <p:val>
                                            <p:fltVal val="0"/>
                                          </p:val>
                                        </p:tav>
                                        <p:tav tm="100000">
                                          <p:val>
                                            <p:strVal val="#ppt_h"/>
                                          </p:val>
                                        </p:tav>
                                      </p:tavLst>
                                    </p:anim>
                                    <p:anim calcmode="lin" valueType="num">
                                      <p:cBhvr>
                                        <p:cTn id="51" dur="500" fill="hold"/>
                                        <p:tgtEl>
                                          <p:spTgt spid="98"/>
                                        </p:tgtEl>
                                        <p:attrNameLst>
                                          <p:attrName>style.rotation</p:attrName>
                                        </p:attrNameLst>
                                      </p:cBhvr>
                                      <p:tavLst>
                                        <p:tav tm="0">
                                          <p:val>
                                            <p:fltVal val="360"/>
                                          </p:val>
                                        </p:tav>
                                        <p:tav tm="100000">
                                          <p:val>
                                            <p:fltVal val="0"/>
                                          </p:val>
                                        </p:tav>
                                      </p:tavLst>
                                    </p:anim>
                                    <p:animEffect transition="in" filter="fade">
                                      <p:cBhvr>
                                        <p:cTn id="52" dur="500"/>
                                        <p:tgtEl>
                                          <p:spTgt spid="98"/>
                                        </p:tgtEl>
                                      </p:cBhvr>
                                    </p:animEffect>
                                  </p:childTnLst>
                                </p:cTn>
                              </p:par>
                            </p:childTnLst>
                          </p:cTn>
                        </p:par>
                        <p:par>
                          <p:cTn id="53" fill="hold">
                            <p:stCondLst>
                              <p:cond delay="4500"/>
                            </p:stCondLst>
                            <p:childTnLst>
                              <p:par>
                                <p:cTn id="54" presetID="10" presetClass="entr" presetSubtype="0"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500"/>
                                        <p:tgtEl>
                                          <p:spTgt spid="7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93"/>
                                        </p:tgtEl>
                                        <p:attrNameLst>
                                          <p:attrName>style.visibility</p:attrName>
                                        </p:attrNameLst>
                                      </p:cBhvr>
                                      <p:to>
                                        <p:strVal val="visible"/>
                                      </p:to>
                                    </p:set>
                                    <p:anim calcmode="lin" valueType="num">
                                      <p:cBhvr>
                                        <p:cTn id="60" dur="500" fill="hold"/>
                                        <p:tgtEl>
                                          <p:spTgt spid="93"/>
                                        </p:tgtEl>
                                        <p:attrNameLst>
                                          <p:attrName>ppt_w</p:attrName>
                                        </p:attrNameLst>
                                      </p:cBhvr>
                                      <p:tavLst>
                                        <p:tav tm="0">
                                          <p:val>
                                            <p:fltVal val="0"/>
                                          </p:val>
                                        </p:tav>
                                        <p:tav tm="100000">
                                          <p:val>
                                            <p:strVal val="#ppt_w"/>
                                          </p:val>
                                        </p:tav>
                                      </p:tavLst>
                                    </p:anim>
                                    <p:anim calcmode="lin" valueType="num">
                                      <p:cBhvr>
                                        <p:cTn id="61" dur="500" fill="hold"/>
                                        <p:tgtEl>
                                          <p:spTgt spid="93"/>
                                        </p:tgtEl>
                                        <p:attrNameLst>
                                          <p:attrName>ppt_h</p:attrName>
                                        </p:attrNameLst>
                                      </p:cBhvr>
                                      <p:tavLst>
                                        <p:tav tm="0">
                                          <p:val>
                                            <p:fltVal val="0"/>
                                          </p:val>
                                        </p:tav>
                                        <p:tav tm="100000">
                                          <p:val>
                                            <p:strVal val="#ppt_h"/>
                                          </p:val>
                                        </p:tav>
                                      </p:tavLst>
                                    </p:anim>
                                    <p:anim calcmode="lin" valueType="num">
                                      <p:cBhvr>
                                        <p:cTn id="62" dur="500" fill="hold"/>
                                        <p:tgtEl>
                                          <p:spTgt spid="93"/>
                                        </p:tgtEl>
                                        <p:attrNameLst>
                                          <p:attrName>style.rotation</p:attrName>
                                        </p:attrNameLst>
                                      </p:cBhvr>
                                      <p:tavLst>
                                        <p:tav tm="0">
                                          <p:val>
                                            <p:fltVal val="360"/>
                                          </p:val>
                                        </p:tav>
                                        <p:tav tm="100000">
                                          <p:val>
                                            <p:fltVal val="0"/>
                                          </p:val>
                                        </p:tav>
                                      </p:tavLst>
                                    </p:anim>
                                    <p:animEffect transition="in" filter="fade">
                                      <p:cBhvr>
                                        <p:cTn id="63" dur="500"/>
                                        <p:tgtEl>
                                          <p:spTgt spid="93"/>
                                        </p:tgtEl>
                                      </p:cBhvr>
                                    </p:animEffect>
                                  </p:childTnLst>
                                </p:cTn>
                              </p:par>
                            </p:childTnLst>
                          </p:cTn>
                        </p:par>
                        <p:par>
                          <p:cTn id="64" fill="hold">
                            <p:stCondLst>
                              <p:cond delay="5500"/>
                            </p:stCondLst>
                            <p:childTnLst>
                              <p:par>
                                <p:cTn id="65" presetID="10" presetClass="entr" presetSubtype="0" fill="hold" nodeType="after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500"/>
                                        <p:tgtEl>
                                          <p:spTgt spid="77"/>
                                        </p:tgtEl>
                                      </p:cBhvr>
                                    </p:animEffect>
                                  </p:childTnLst>
                                </p:cTn>
                              </p:par>
                            </p:childTnLst>
                          </p:cTn>
                        </p:par>
                        <p:par>
                          <p:cTn id="68" fill="hold">
                            <p:stCondLst>
                              <p:cond delay="6000"/>
                            </p:stCondLst>
                            <p:childTnLst>
                              <p:par>
                                <p:cTn id="69" presetID="12" presetClass="entr" presetSubtype="4"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p:tgtEl>
                                          <p:spTgt spid="58"/>
                                        </p:tgtEl>
                                        <p:attrNameLst>
                                          <p:attrName>ppt_y</p:attrName>
                                        </p:attrNameLst>
                                      </p:cBhvr>
                                      <p:tavLst>
                                        <p:tav tm="0">
                                          <p:val>
                                            <p:strVal val="#ppt_y+#ppt_h*1.125000"/>
                                          </p:val>
                                        </p:tav>
                                        <p:tav tm="100000">
                                          <p:val>
                                            <p:strVal val="#ppt_y"/>
                                          </p:val>
                                        </p:tav>
                                      </p:tavLst>
                                    </p:anim>
                                    <p:animEffect transition="in" filter="wipe(up)">
                                      <p:cBhvr>
                                        <p:cTn id="72" dur="500"/>
                                        <p:tgtEl>
                                          <p:spTgt spid="58"/>
                                        </p:tgtEl>
                                      </p:cBhvr>
                                    </p:animEffect>
                                  </p:childTnLst>
                                </p:cTn>
                              </p:par>
                            </p:childTnLst>
                          </p:cTn>
                        </p:par>
                        <p:par>
                          <p:cTn id="73" fill="hold">
                            <p:stCondLst>
                              <p:cond delay="6500"/>
                            </p:stCondLst>
                            <p:childTnLst>
                              <p:par>
                                <p:cTn id="74" presetID="49" presetClass="entr" presetSubtype="0" decel="100000" fill="hold" nodeType="afterEffect">
                                  <p:stCondLst>
                                    <p:cond delay="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 calcmode="lin" valueType="num">
                                      <p:cBhvr>
                                        <p:cTn id="78" dur="500" fill="hold"/>
                                        <p:tgtEl>
                                          <p:spTgt spid="53"/>
                                        </p:tgtEl>
                                        <p:attrNameLst>
                                          <p:attrName>style.rotation</p:attrName>
                                        </p:attrNameLst>
                                      </p:cBhvr>
                                      <p:tavLst>
                                        <p:tav tm="0">
                                          <p:val>
                                            <p:fltVal val="360"/>
                                          </p:val>
                                        </p:tav>
                                        <p:tav tm="100000">
                                          <p:val>
                                            <p:fltVal val="0"/>
                                          </p:val>
                                        </p:tav>
                                      </p:tavLst>
                                    </p:anim>
                                    <p:animEffect transition="in" filter="fade">
                                      <p:cBhvr>
                                        <p:cTn id="79" dur="500"/>
                                        <p:tgtEl>
                                          <p:spTgt spid="53"/>
                                        </p:tgtEl>
                                      </p:cBhvr>
                                    </p:animEffect>
                                  </p:childTnLst>
                                </p:cTn>
                              </p:par>
                            </p:childTnLst>
                          </p:cTn>
                        </p:par>
                        <p:par>
                          <p:cTn id="80" fill="hold">
                            <p:stCondLst>
                              <p:cond delay="7000"/>
                            </p:stCondLst>
                            <p:childTnLst>
                              <p:par>
                                <p:cTn id="81" presetID="2" presetClass="entr" presetSubtype="8" fill="hold" nodeType="afterEffect">
                                  <p:stCondLst>
                                    <p:cond delay="0"/>
                                  </p:stCondLst>
                                  <p:childTnLst>
                                    <p:set>
                                      <p:cBhvr>
                                        <p:cTn id="82" dur="1" fill="hold">
                                          <p:stCondLst>
                                            <p:cond delay="0"/>
                                          </p:stCondLst>
                                        </p:cTn>
                                        <p:tgtEl>
                                          <p:spTgt spid="115"/>
                                        </p:tgtEl>
                                        <p:attrNameLst>
                                          <p:attrName>style.visibility</p:attrName>
                                        </p:attrNameLst>
                                      </p:cBhvr>
                                      <p:to>
                                        <p:strVal val="visible"/>
                                      </p:to>
                                    </p:set>
                                    <p:anim calcmode="lin" valueType="num">
                                      <p:cBhvr additive="base">
                                        <p:cTn id="83" dur="500" fill="hold"/>
                                        <p:tgtEl>
                                          <p:spTgt spid="115"/>
                                        </p:tgtEl>
                                        <p:attrNameLst>
                                          <p:attrName>ppt_x</p:attrName>
                                        </p:attrNameLst>
                                      </p:cBhvr>
                                      <p:tavLst>
                                        <p:tav tm="0">
                                          <p:val>
                                            <p:strVal val="0-#ppt_w/2"/>
                                          </p:val>
                                        </p:tav>
                                        <p:tav tm="100000">
                                          <p:val>
                                            <p:strVal val="#ppt_x"/>
                                          </p:val>
                                        </p:tav>
                                      </p:tavLst>
                                    </p:anim>
                                    <p:anim calcmode="lin" valueType="num">
                                      <p:cBhvr additive="base">
                                        <p:cTn id="84" dur="500" fill="hold"/>
                                        <p:tgtEl>
                                          <p:spTgt spid="115"/>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0"/>
                                  </p:stCondLst>
                                  <p:childTnLst>
                                    <p:set>
                                      <p:cBhvr>
                                        <p:cTn id="86" dur="1" fill="hold">
                                          <p:stCondLst>
                                            <p:cond delay="0"/>
                                          </p:stCondLst>
                                        </p:cTn>
                                        <p:tgtEl>
                                          <p:spTgt spid="111"/>
                                        </p:tgtEl>
                                        <p:attrNameLst>
                                          <p:attrName>style.visibility</p:attrName>
                                        </p:attrNameLst>
                                      </p:cBhvr>
                                      <p:to>
                                        <p:strVal val="visible"/>
                                      </p:to>
                                    </p:set>
                                    <p:anim calcmode="lin" valueType="num">
                                      <p:cBhvr additive="base">
                                        <p:cTn id="87" dur="500" fill="hold"/>
                                        <p:tgtEl>
                                          <p:spTgt spid="111"/>
                                        </p:tgtEl>
                                        <p:attrNameLst>
                                          <p:attrName>ppt_x</p:attrName>
                                        </p:attrNameLst>
                                      </p:cBhvr>
                                      <p:tavLst>
                                        <p:tav tm="0">
                                          <p:val>
                                            <p:strVal val="0-#ppt_w/2"/>
                                          </p:val>
                                        </p:tav>
                                        <p:tav tm="100000">
                                          <p:val>
                                            <p:strVal val="#ppt_x"/>
                                          </p:val>
                                        </p:tav>
                                      </p:tavLst>
                                    </p:anim>
                                    <p:anim calcmode="lin" valueType="num">
                                      <p:cBhvr additive="base">
                                        <p:cTn id="88" dur="500" fill="hold"/>
                                        <p:tgtEl>
                                          <p:spTgt spid="111"/>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0"/>
                                  </p:stCondLst>
                                  <p:childTnLst>
                                    <p:set>
                                      <p:cBhvr>
                                        <p:cTn id="90" dur="1" fill="hold">
                                          <p:stCondLst>
                                            <p:cond delay="0"/>
                                          </p:stCondLst>
                                        </p:cTn>
                                        <p:tgtEl>
                                          <p:spTgt spid="103"/>
                                        </p:tgtEl>
                                        <p:attrNameLst>
                                          <p:attrName>style.visibility</p:attrName>
                                        </p:attrNameLst>
                                      </p:cBhvr>
                                      <p:to>
                                        <p:strVal val="visible"/>
                                      </p:to>
                                    </p:set>
                                    <p:anim calcmode="lin" valueType="num">
                                      <p:cBhvr additive="base">
                                        <p:cTn id="91" dur="500" fill="hold"/>
                                        <p:tgtEl>
                                          <p:spTgt spid="103"/>
                                        </p:tgtEl>
                                        <p:attrNameLst>
                                          <p:attrName>ppt_x</p:attrName>
                                        </p:attrNameLst>
                                      </p:cBhvr>
                                      <p:tavLst>
                                        <p:tav tm="0">
                                          <p:val>
                                            <p:strVal val="1+#ppt_w/2"/>
                                          </p:val>
                                        </p:tav>
                                        <p:tav tm="100000">
                                          <p:val>
                                            <p:strVal val="#ppt_x"/>
                                          </p:val>
                                        </p:tav>
                                      </p:tavLst>
                                    </p:anim>
                                    <p:anim calcmode="lin" valueType="num">
                                      <p:cBhvr additive="base">
                                        <p:cTn id="92" dur="500" fill="hold"/>
                                        <p:tgtEl>
                                          <p:spTgt spid="10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107"/>
                                        </p:tgtEl>
                                        <p:attrNameLst>
                                          <p:attrName>style.visibility</p:attrName>
                                        </p:attrNameLst>
                                      </p:cBhvr>
                                      <p:to>
                                        <p:strVal val="visible"/>
                                      </p:to>
                                    </p:set>
                                    <p:anim calcmode="lin" valueType="num">
                                      <p:cBhvr additive="base">
                                        <p:cTn id="95" dur="500" fill="hold"/>
                                        <p:tgtEl>
                                          <p:spTgt spid="107"/>
                                        </p:tgtEl>
                                        <p:attrNameLst>
                                          <p:attrName>ppt_x</p:attrName>
                                        </p:attrNameLst>
                                      </p:cBhvr>
                                      <p:tavLst>
                                        <p:tav tm="0">
                                          <p:val>
                                            <p:strVal val="1+#ppt_w/2"/>
                                          </p:val>
                                        </p:tav>
                                        <p:tav tm="100000">
                                          <p:val>
                                            <p:strVal val="#ppt_x"/>
                                          </p:val>
                                        </p:tav>
                                      </p:tavLst>
                                    </p:anim>
                                    <p:anim calcmode="lin" valueType="num">
                                      <p:cBhvr additive="base">
                                        <p:cTn id="96" dur="5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P spid="5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 y="-14605"/>
            <a:ext cx="3503930" cy="688784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202180" y="1359535"/>
            <a:ext cx="5493385" cy="4138930"/>
          </a:xfrm>
          <a:prstGeom prst="rect">
            <a:avLst/>
          </a:prstGeom>
          <a:blipFill rotWithShape="1">
            <a:blip r:embed="rId1"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4965" y="434975"/>
            <a:ext cx="818515" cy="768350"/>
          </a:xfrm>
          <a:prstGeom prst="rect">
            <a:avLst/>
          </a:prstGeom>
          <a:noFill/>
        </p:spPr>
        <p:txBody>
          <a:bodyPr wrap="square" rtlCol="0">
            <a:spAutoFit/>
          </a:bodyPr>
          <a:lstStyle/>
          <a:p>
            <a:pPr algn="l"/>
            <a:r>
              <a:rPr lang="en-US" altLang="zh-CN" sz="4400" b="1">
                <a:solidFill>
                  <a:schemeClr val="bg1"/>
                </a:solidFill>
                <a:latin typeface="Arial" panose="020B0604020202020204" pitchFamily="34" charset="0"/>
              </a:rPr>
              <a:t>02</a:t>
            </a:r>
            <a:endParaRPr lang="en-US" altLang="zh-CN" sz="4400" b="1">
              <a:solidFill>
                <a:schemeClr val="bg1"/>
              </a:solidFill>
              <a:latin typeface="Arial" panose="020B0604020202020204" pitchFamily="34" charset="0"/>
            </a:endParaRPr>
          </a:p>
        </p:txBody>
      </p:sp>
      <p:sp>
        <p:nvSpPr>
          <p:cNvPr id="10" name="文本框 9"/>
          <p:cNvSpPr txBox="1"/>
          <p:nvPr/>
        </p:nvSpPr>
        <p:spPr>
          <a:xfrm>
            <a:off x="8000365" y="2263775"/>
            <a:ext cx="3673475" cy="521970"/>
          </a:xfrm>
          <a:prstGeom prst="rect">
            <a:avLst/>
          </a:prstGeom>
          <a:noFill/>
        </p:spPr>
        <p:txBody>
          <a:bodyPr wrap="square" rtlCol="0">
            <a:spAutoFit/>
          </a:bodyPr>
          <a:lstStyle/>
          <a:p>
            <a:pPr algn="l" fontAlgn="auto">
              <a:lnSpc>
                <a:spcPct val="100000"/>
              </a:lnSpc>
            </a:pPr>
            <a:r>
              <a:rPr lang="zh-CN" altLang="en-US" sz="2800" b="1">
                <a:solidFill>
                  <a:srgbClr val="262626"/>
                </a:solidFill>
                <a:latin typeface="微软雅黑" panose="020B0503020204020204" charset="-122"/>
                <a:ea typeface="微软雅黑" panose="020B0503020204020204" charset="-122"/>
                <a:sym typeface="+mn-ea"/>
              </a:rPr>
              <a:t>考 核 标 准</a:t>
            </a:r>
            <a:endParaRPr lang="zh-CN" altLang="en-US" sz="2800" b="1">
              <a:solidFill>
                <a:srgbClr val="262626"/>
              </a:solidFill>
              <a:latin typeface="微软雅黑" panose="020B0503020204020204" charset="-122"/>
              <a:ea typeface="微软雅黑" panose="020B0503020204020204" charset="-122"/>
              <a:sym typeface="+mn-ea"/>
            </a:endParaRPr>
          </a:p>
        </p:txBody>
      </p:sp>
      <p:sp>
        <p:nvSpPr>
          <p:cNvPr id="14" name="文本框 21"/>
          <p:cNvSpPr txBox="1"/>
          <p:nvPr/>
        </p:nvSpPr>
        <p:spPr>
          <a:xfrm>
            <a:off x="8000365" y="3232785"/>
            <a:ext cx="3851910" cy="1381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210000"/>
              </a:lnSpc>
            </a:pPr>
            <a:r>
              <a:rPr lang="zh-CN" altLang="en-US" sz="1000">
                <a:solidFill>
                  <a:srgbClr val="262626"/>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rgbClr val="262626"/>
              </a:solidFill>
              <a:latin typeface="Lora" panose="02000503000000020004" charset="0"/>
              <a:ea typeface="华文细黑" panose="02010600040101010101" charset="-122"/>
              <a:sym typeface="+mn-ea"/>
            </a:endParaRPr>
          </a:p>
        </p:txBody>
      </p:sp>
      <p:sp>
        <p:nvSpPr>
          <p:cNvPr id="4" name="文本框 3"/>
          <p:cNvSpPr txBox="1"/>
          <p:nvPr/>
        </p:nvSpPr>
        <p:spPr>
          <a:xfrm>
            <a:off x="354965" y="5981065"/>
            <a:ext cx="1786255" cy="368300"/>
          </a:xfrm>
          <a:prstGeom prst="rect">
            <a:avLst/>
          </a:prstGeom>
          <a:noFill/>
        </p:spPr>
        <p:txBody>
          <a:bodyPr wrap="square" rtlCol="0">
            <a:spAutoFit/>
          </a:bodyPr>
          <a:lstStyle/>
          <a:p>
            <a:r>
              <a:rPr kumimoji="1" lang="en-US" altLang="zh-CN" b="1">
                <a:solidFill>
                  <a:schemeClr val="bg1"/>
                </a:solidFill>
                <a:latin typeface="Poppins SemiBold" panose="02000000000000000000" charset="0"/>
                <a:ea typeface="Yuanti SC" charset="-122"/>
                <a:cs typeface="Yuanti SC" charset="-122"/>
                <a:sym typeface="+mn-ea"/>
              </a:rPr>
              <a:t>EXECUTION</a:t>
            </a:r>
            <a:endParaRPr kumimoji="1" lang="en-US" altLang="zh-CN" b="1">
              <a:solidFill>
                <a:schemeClr val="bg1"/>
              </a:solidFill>
              <a:latin typeface="Poppins SemiBold" panose="02000000000000000000" charset="0"/>
              <a:ea typeface="Yuanti SC" charset="-122"/>
              <a:cs typeface="Yuanti SC"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500"/>
                                        <p:tgtEl>
                                          <p:spTgt spid="3"/>
                                        </p:tgtEl>
                                      </p:cBhvr>
                                    </p:animEffect>
                                  </p:childTnLst>
                                </p:cTn>
                              </p:par>
                            </p:childTnLst>
                          </p:cTn>
                        </p:par>
                        <p:par>
                          <p:cTn id="12" fill="hold">
                            <p:stCondLst>
                              <p:cond delay="1000"/>
                            </p:stCondLst>
                            <p:childTnLst>
                              <p:par>
                                <p:cTn id="13" presetID="53" presetClass="entr" presetSubtype="16" fill="hold" grpId="1"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000"/>
                            </p:stCondLst>
                            <p:childTnLst>
                              <p:par>
                                <p:cTn id="23" presetID="29"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2"/>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7" dur="500"/>
                                        <p:tgtEl>
                                          <p:spTgt spid="10"/>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7" grpId="0"/>
      <p:bldP spid="7" grpId="1"/>
      <p:bldP spid="10" grpId="0"/>
      <p:bldP spid="14"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0035" y="283210"/>
            <a:ext cx="11631930" cy="6291580"/>
          </a:xfrm>
          <a:prstGeom prst="rect">
            <a:avLst/>
          </a:pr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91785" y="28321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91785" y="6483350"/>
            <a:ext cx="1408430" cy="9144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850765" y="487680"/>
            <a:ext cx="2490470" cy="368300"/>
          </a:xfrm>
          <a:prstGeom prst="rect">
            <a:avLst/>
          </a:prstGeom>
          <a:noFill/>
        </p:spPr>
        <p:txBody>
          <a:bodyPr wrap="square" rtlCol="0">
            <a:spAutoFit/>
          </a:bodyPr>
          <a:lstStyle/>
          <a:p>
            <a:pPr algn="ctr" fontAlgn="auto">
              <a:lnSpc>
                <a:spcPct val="100000"/>
              </a:lnSpc>
            </a:pPr>
            <a:r>
              <a:rPr lang="zh-CN" altLang="en-US" b="1">
                <a:solidFill>
                  <a:srgbClr val="262626"/>
                </a:solidFill>
                <a:latin typeface="微软雅黑" panose="020B0503020204020204" charset="-122"/>
                <a:ea typeface="微软雅黑" panose="020B0503020204020204" charset="-122"/>
                <a:sym typeface="+mn-ea"/>
              </a:rPr>
              <a:t>考 核 标 准</a:t>
            </a:r>
            <a:endParaRPr lang="zh-CN" altLang="en-US" b="1">
              <a:solidFill>
                <a:srgbClr val="262626"/>
              </a:solidFill>
              <a:latin typeface="微软雅黑" panose="020B0503020204020204" charset="-122"/>
              <a:ea typeface="微软雅黑" panose="020B0503020204020204" charset="-122"/>
              <a:sym typeface="+mn-ea"/>
            </a:endParaRPr>
          </a:p>
        </p:txBody>
      </p:sp>
      <p:graphicFrame>
        <p:nvGraphicFramePr>
          <p:cNvPr id="47" name="图表 46"/>
          <p:cNvGraphicFramePr/>
          <p:nvPr/>
        </p:nvGraphicFramePr>
        <p:xfrm>
          <a:off x="-76200" y="1596748"/>
          <a:ext cx="5879427" cy="3919618"/>
        </p:xfrm>
        <a:graphic>
          <a:graphicData uri="http://schemas.openxmlformats.org/drawingml/2006/chart">
            <c:chart xmlns:c="http://schemas.openxmlformats.org/drawingml/2006/chart" xmlns:r="http://schemas.openxmlformats.org/officeDocument/2006/relationships" r:id="rId1"/>
          </a:graphicData>
        </a:graphic>
      </p:graphicFrame>
      <p:sp>
        <p:nvSpPr>
          <p:cNvPr id="2" name="矩形 1"/>
          <p:cNvSpPr/>
          <p:nvPr/>
        </p:nvSpPr>
        <p:spPr>
          <a:xfrm>
            <a:off x="2066290" y="3132455"/>
            <a:ext cx="1593850" cy="848995"/>
          </a:xfrm>
          <a:prstGeom prst="rect">
            <a:avLst/>
          </a:prstGeom>
        </p:spPr>
        <p:txBody>
          <a:bodyPr wrap="square">
            <a:spAutoFit/>
          </a:bodyPr>
          <a:lstStyle/>
          <a:p>
            <a:pPr algn="ctr"/>
            <a:r>
              <a:rPr lang="zh-CN" altLang="zh-CN" sz="2400" b="1" dirty="0">
                <a:solidFill>
                  <a:srgbClr val="262626"/>
                </a:solidFill>
                <a:latin typeface="微软雅黑" panose="020B0503020204020204" charset="-122"/>
                <a:ea typeface="微软雅黑" panose="020B0503020204020204" charset="-122"/>
              </a:rPr>
              <a:t>单击此处输入标题</a:t>
            </a:r>
            <a:endParaRPr lang="zh-CN" altLang="zh-CN" sz="2400" b="1" dirty="0">
              <a:solidFill>
                <a:srgbClr val="262626"/>
              </a:solidFill>
              <a:latin typeface="微软雅黑" panose="020B0503020204020204" charset="-122"/>
              <a:ea typeface="微软雅黑" panose="020B0503020204020204" charset="-122"/>
            </a:endParaRPr>
          </a:p>
        </p:txBody>
      </p:sp>
      <p:grpSp>
        <p:nvGrpSpPr>
          <p:cNvPr id="4" name="组合 3"/>
          <p:cNvGrpSpPr/>
          <p:nvPr/>
        </p:nvGrpSpPr>
        <p:grpSpPr>
          <a:xfrm>
            <a:off x="5400040" y="1363345"/>
            <a:ext cx="5900420" cy="838871"/>
            <a:chOff x="6795150" y="1694083"/>
            <a:chExt cx="4362587" cy="838900"/>
          </a:xfrm>
        </p:grpSpPr>
        <p:sp>
          <p:nvSpPr>
            <p:cNvPr id="6" name="矩形 5"/>
            <p:cNvSpPr/>
            <p:nvPr/>
          </p:nvSpPr>
          <p:spPr>
            <a:xfrm>
              <a:off x="6795150" y="1694083"/>
              <a:ext cx="2011680" cy="306716"/>
            </a:xfrm>
            <a:prstGeom prst="rect">
              <a:avLst/>
            </a:prstGeom>
          </p:spPr>
          <p:txBody>
            <a:bodyPr wrap="square">
              <a:spAutoFit/>
            </a:bodyPr>
            <a:lstStyle/>
            <a:p>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8" name="矩形 7"/>
            <p:cNvSpPr/>
            <p:nvPr/>
          </p:nvSpPr>
          <p:spPr>
            <a:xfrm>
              <a:off x="6795150" y="1979879"/>
              <a:ext cx="4362587" cy="553104"/>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9" name="组合 8"/>
          <p:cNvGrpSpPr/>
          <p:nvPr/>
        </p:nvGrpSpPr>
        <p:grpSpPr>
          <a:xfrm>
            <a:off x="5400040" y="2475865"/>
            <a:ext cx="5900420" cy="838871"/>
            <a:chOff x="6795150" y="1694083"/>
            <a:chExt cx="4362587" cy="838900"/>
          </a:xfrm>
        </p:grpSpPr>
        <p:sp>
          <p:nvSpPr>
            <p:cNvPr id="10" name="矩形 9"/>
            <p:cNvSpPr/>
            <p:nvPr/>
          </p:nvSpPr>
          <p:spPr>
            <a:xfrm>
              <a:off x="6795150" y="1694083"/>
              <a:ext cx="2011680" cy="306716"/>
            </a:xfrm>
            <a:prstGeom prst="rect">
              <a:avLst/>
            </a:prstGeom>
          </p:spPr>
          <p:txBody>
            <a:bodyPr wrap="square">
              <a:spAutoFit/>
            </a:bodyPr>
            <a:lstStyle/>
            <a:p>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1" name="矩形 10"/>
            <p:cNvSpPr/>
            <p:nvPr/>
          </p:nvSpPr>
          <p:spPr>
            <a:xfrm>
              <a:off x="6795150" y="1979879"/>
              <a:ext cx="4362587" cy="553104"/>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2" name="组合 11"/>
          <p:cNvGrpSpPr/>
          <p:nvPr/>
        </p:nvGrpSpPr>
        <p:grpSpPr>
          <a:xfrm>
            <a:off x="5400040" y="3574415"/>
            <a:ext cx="5900420" cy="838871"/>
            <a:chOff x="6795150" y="1694083"/>
            <a:chExt cx="4362587" cy="838900"/>
          </a:xfrm>
        </p:grpSpPr>
        <p:sp>
          <p:nvSpPr>
            <p:cNvPr id="13" name="矩形 12"/>
            <p:cNvSpPr/>
            <p:nvPr/>
          </p:nvSpPr>
          <p:spPr>
            <a:xfrm>
              <a:off x="6795150" y="1694083"/>
              <a:ext cx="2011680" cy="306716"/>
            </a:xfrm>
            <a:prstGeom prst="rect">
              <a:avLst/>
            </a:prstGeom>
          </p:spPr>
          <p:txBody>
            <a:bodyPr wrap="square">
              <a:spAutoFit/>
            </a:bodyPr>
            <a:lstStyle/>
            <a:p>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4" name="矩形 13"/>
            <p:cNvSpPr/>
            <p:nvPr/>
          </p:nvSpPr>
          <p:spPr>
            <a:xfrm>
              <a:off x="6795150" y="1979879"/>
              <a:ext cx="4362587" cy="553104"/>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grpSp>
        <p:nvGrpSpPr>
          <p:cNvPr id="15" name="组合 14"/>
          <p:cNvGrpSpPr/>
          <p:nvPr/>
        </p:nvGrpSpPr>
        <p:grpSpPr>
          <a:xfrm>
            <a:off x="5400040" y="4619625"/>
            <a:ext cx="5900420" cy="838871"/>
            <a:chOff x="6795150" y="1694083"/>
            <a:chExt cx="4362587" cy="838900"/>
          </a:xfrm>
        </p:grpSpPr>
        <p:sp>
          <p:nvSpPr>
            <p:cNvPr id="16" name="矩形 15"/>
            <p:cNvSpPr/>
            <p:nvPr/>
          </p:nvSpPr>
          <p:spPr>
            <a:xfrm>
              <a:off x="6795150" y="1694083"/>
              <a:ext cx="2011680" cy="306716"/>
            </a:xfrm>
            <a:prstGeom prst="rect">
              <a:avLst/>
            </a:prstGeom>
          </p:spPr>
          <p:txBody>
            <a:bodyPr wrap="square">
              <a:spAutoFit/>
            </a:bodyPr>
            <a:lstStyle/>
            <a:p>
              <a:r>
                <a:rPr lang="zh-CN" altLang="en-US" sz="1400" b="1" dirty="0">
                  <a:solidFill>
                    <a:srgbClr val="262626"/>
                  </a:solidFill>
                  <a:latin typeface="微软雅黑" panose="020B0503020204020204" charset="-122"/>
                  <a:ea typeface="微软雅黑" panose="020B0503020204020204" charset="-122"/>
                </a:rPr>
                <a:t>单击此处输入标题</a:t>
              </a:r>
              <a:endParaRPr lang="zh-CN" altLang="en-US" sz="1400" b="1" dirty="0">
                <a:solidFill>
                  <a:srgbClr val="262626"/>
                </a:solidFill>
                <a:latin typeface="微软雅黑" panose="020B0503020204020204" charset="-122"/>
                <a:ea typeface="微软雅黑" panose="020B0503020204020204" charset="-122"/>
              </a:endParaRPr>
            </a:p>
          </p:txBody>
        </p:sp>
        <p:sp>
          <p:nvSpPr>
            <p:cNvPr id="17" name="矩形 16"/>
            <p:cNvSpPr/>
            <p:nvPr/>
          </p:nvSpPr>
          <p:spPr>
            <a:xfrm>
              <a:off x="6795150" y="1979879"/>
              <a:ext cx="4362587" cy="553104"/>
            </a:xfrm>
            <a:prstGeom prst="rect">
              <a:avLst/>
            </a:prstGeom>
          </p:spPr>
          <p:txBody>
            <a:bodyPr wrap="square">
              <a:spAutoFit/>
            </a:bodyPr>
            <a:lstStyle/>
            <a:p>
              <a:pPr algn="l">
                <a:lnSpc>
                  <a:spcPct val="150000"/>
                </a:lnSpc>
                <a:spcBef>
                  <a:spcPts val="0"/>
                </a:spcBef>
                <a:buFont typeface="Arial" panose="020B0604020202020204" pitchFamily="34" charset="0"/>
              </a:pPr>
              <a:r>
                <a:rPr sz="1000" dirty="0">
                  <a:solidFill>
                    <a:srgbClr val="262626"/>
                  </a:solidFill>
                  <a:latin typeface="Lora" panose="02000503000000020004" charset="0"/>
                  <a:ea typeface="微软雅黑" panose="020B0503020204020204" charset="-122"/>
                  <a:cs typeface="+mn-ea"/>
                  <a:sym typeface="+mn-lt"/>
                </a:rPr>
                <a:t>I love you more than I've ever loved any woman. And I've waited longer for you than I've waited for any woman.</a:t>
              </a:r>
              <a:endParaRPr lang="zh-CN" altLang="en-US" sz="1000" dirty="0">
                <a:solidFill>
                  <a:srgbClr val="262626"/>
                </a:solidFill>
                <a:latin typeface="微软雅黑" panose="020B0503020204020204" charset="-122"/>
                <a:ea typeface="微软雅黑" panose="020B0503020204020204"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2"/>
                                          </p:val>
                                        </p:tav>
                                        <p:tav tm="100000">
                                          <p:val>
                                            <p:strVal val="#ppt_x"/>
                                          </p:val>
                                        </p:tav>
                                      </p:tavLst>
                                    </p:anim>
                                    <p:anim calcmode="lin" valueType="num">
                                      <p:cBhvr>
                                        <p:cTn id="22"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500"/>
                                        <p:tgtEl>
                                          <p:spTgt spid="21"/>
                                        </p:tgtEl>
                                      </p:cBhvr>
                                    </p:animEffect>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Scale>
                                      <p:cBhvr>
                                        <p:cTn id="27" dur="5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500" decel="50000" fill="hold">
                                          <p:stCondLst>
                                            <p:cond delay="0"/>
                                          </p:stCondLst>
                                        </p:cTn>
                                        <p:tgtEl>
                                          <p:spTgt spid="47"/>
                                        </p:tgtEl>
                                        <p:attrNameLst>
                                          <p:attrName>ppt_x</p:attrName>
                                          <p:attrName>ppt_y</p:attrName>
                                        </p:attrNameLst>
                                      </p:cBhvr>
                                    </p:animMotion>
                                    <p:animEffect transition="in" filter="fade">
                                      <p:cBhvr>
                                        <p:cTn id="29" dur="500"/>
                                        <p:tgtEl>
                                          <p:spTgt spid="47"/>
                                        </p:tgtEl>
                                      </p:cBhvr>
                                    </p:animEffect>
                                  </p:childTnLst>
                                </p:cTn>
                              </p:par>
                            </p:childTnLst>
                          </p:cTn>
                        </p:par>
                        <p:par>
                          <p:cTn id="30" fill="hold">
                            <p:stCondLst>
                              <p:cond delay="2500"/>
                            </p:stCondLst>
                            <p:childTnLst>
                              <p:par>
                                <p:cTn id="31" presetID="41" presetClass="entr" presetSubtype="0" fill="hold" grpId="1" nodeType="afterEffect">
                                  <p:stCondLst>
                                    <p:cond delay="0"/>
                                  </p:stCondLst>
                                  <p:iterate type="lt">
                                    <p:tmPct val="10000"/>
                                  </p:iterate>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
                                        </p:tgtEl>
                                        <p:attrNameLst>
                                          <p:attrName>ppt_y</p:attrName>
                                        </p:attrNameLst>
                                      </p:cBhvr>
                                      <p:tavLst>
                                        <p:tav tm="0">
                                          <p:val>
                                            <p:strVal val="#ppt_y"/>
                                          </p:val>
                                        </p:tav>
                                        <p:tav tm="100000">
                                          <p:val>
                                            <p:strVal val="#ppt_y"/>
                                          </p:val>
                                        </p:tav>
                                      </p:tavLst>
                                    </p:anim>
                                    <p:anim calcmode="lin" valueType="num">
                                      <p:cBhvr>
                                        <p:cTn id="3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
                                        </p:tgtEl>
                                      </p:cBhvr>
                                    </p:animEffect>
                                  </p:childTnLst>
                                </p:cTn>
                              </p:par>
                            </p:childTnLst>
                          </p:cTn>
                        </p:par>
                        <p:par>
                          <p:cTn id="38" fill="hold">
                            <p:stCondLst>
                              <p:cond delay="3349"/>
                            </p:stCondLst>
                            <p:childTnLst>
                              <p:par>
                                <p:cTn id="39" presetID="2" presetClass="entr" presetSubtype="2" decel="100000"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1+#ppt_w/2"/>
                                          </p:val>
                                        </p:tav>
                                        <p:tav tm="100000">
                                          <p:val>
                                            <p:strVal val="#ppt_x"/>
                                          </p:val>
                                        </p:tav>
                                      </p:tavLst>
                                    </p:anim>
                                    <p:anim calcmode="lin" valueType="num">
                                      <p:cBhvr additive="base">
                                        <p:cTn id="42" dur="500" fill="hold"/>
                                        <p:tgtEl>
                                          <p:spTgt spid="4"/>
                                        </p:tgtEl>
                                        <p:attrNameLst>
                                          <p:attrName>ppt_y</p:attrName>
                                        </p:attrNameLst>
                                      </p:cBhvr>
                                      <p:tavLst>
                                        <p:tav tm="0">
                                          <p:val>
                                            <p:strVal val="#ppt_y"/>
                                          </p:val>
                                        </p:tav>
                                        <p:tav tm="100000">
                                          <p:val>
                                            <p:strVal val="#ppt_y"/>
                                          </p:val>
                                        </p:tav>
                                      </p:tavLst>
                                    </p:anim>
                                  </p:childTnLst>
                                </p:cTn>
                              </p:par>
                            </p:childTnLst>
                          </p:cTn>
                        </p:par>
                        <p:par>
                          <p:cTn id="43" fill="hold">
                            <p:stCondLst>
                              <p:cond delay="3849"/>
                            </p:stCondLst>
                            <p:childTnLst>
                              <p:par>
                                <p:cTn id="44" presetID="2" presetClass="entr" presetSubtype="2" decel="100000"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childTnLst>
                          </p:cTn>
                        </p:par>
                        <p:par>
                          <p:cTn id="48" fill="hold">
                            <p:stCondLst>
                              <p:cond delay="4349"/>
                            </p:stCondLst>
                            <p:childTnLst>
                              <p:par>
                                <p:cTn id="49" presetID="2" presetClass="entr" presetSubtype="2" decel="100000"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childTnLst>
                          </p:cTn>
                        </p:par>
                        <p:par>
                          <p:cTn id="53" fill="hold">
                            <p:stCondLst>
                              <p:cond delay="4849"/>
                            </p:stCondLst>
                            <p:childTnLst>
                              <p:par>
                                <p:cTn id="54" presetID="2" presetClass="entr" presetSubtype="2" decel="100000"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bldLvl="0" animBg="1"/>
      <p:bldP spid="20" grpId="0" bldLvl="0" animBg="1"/>
      <p:bldP spid="21" grpId="0"/>
      <p:bldGraphic spid="47" grpId="0">
        <p:bldAsOne/>
      </p:bldGraphic>
      <p:bldP spid="2" grpId="0"/>
      <p:bldP spid="2" grpId="1"/>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员工执行力培训">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10922</Words>
  <Application>WPS 演示</Application>
  <PresentationFormat>自定义</PresentationFormat>
  <Paragraphs>390</Paragraphs>
  <Slides>25</Slides>
  <Notes>25</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25</vt:i4>
      </vt:variant>
    </vt:vector>
  </HeadingPairs>
  <TitlesOfParts>
    <vt:vector size="53" baseType="lpstr">
      <vt:lpstr>Arial</vt:lpstr>
      <vt:lpstr>宋体</vt:lpstr>
      <vt:lpstr>Wingdings</vt:lpstr>
      <vt:lpstr>Agency FB</vt:lpstr>
      <vt:lpstr>Trebuchet MS</vt:lpstr>
      <vt:lpstr>微软雅黑</vt:lpstr>
      <vt:lpstr>Lora</vt:lpstr>
      <vt:lpstr>华文细黑</vt:lpstr>
      <vt:lpstr>方正清刻本悦宋简体</vt:lpstr>
      <vt:lpstr>Corbel</vt:lpstr>
      <vt:lpstr>Poppins SemiBold</vt:lpstr>
      <vt:lpstr>Yuanti SC</vt:lpstr>
      <vt:lpstr>FontAwesome</vt:lpstr>
      <vt:lpstr>小米兰亭_GB外压缩</vt:lpstr>
      <vt:lpstr>Gill Sans</vt:lpstr>
      <vt:lpstr>Arial</vt:lpstr>
      <vt:lpstr>Open Sans Light</vt:lpstr>
      <vt:lpstr>Open Sans</vt:lpstr>
      <vt:lpstr>Open Sans</vt:lpstr>
      <vt:lpstr>Calibri</vt:lpstr>
      <vt:lpstr>Arial Unicode MS</vt:lpstr>
      <vt:lpstr>等线</vt:lpstr>
      <vt:lpstr>Heiti SC Light</vt:lpstr>
      <vt:lpstr>Open Sans Light</vt:lpstr>
      <vt:lpstr>Vrinda</vt:lpstr>
      <vt:lpstr>★日文毛笔</vt:lpstr>
      <vt:lpstr>员工执行力培训</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黑白员工执行力</dc:title>
  <dc:creator>第一PPT</dc:creator>
  <cp:keywords>www.1ppt.com</cp:keywords>
  <dc:description>www.1ppt.com</dc:description>
  <cp:lastModifiedBy>铭</cp:lastModifiedBy>
  <cp:revision>16</cp:revision>
  <dcterms:created xsi:type="dcterms:W3CDTF">2018-01-27T15:14:00Z</dcterms:created>
  <dcterms:modified xsi:type="dcterms:W3CDTF">2022-03-03T06:59:17Z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5DEE4CF40AF5477F81060F1CDCD353CB</vt:lpwstr>
  </property>
</Properties>
</file>