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1"/>
  </p:notesMasterIdLst>
  <p:sldIdLst>
    <p:sldId id="256" r:id="rId4"/>
    <p:sldId id="257" r:id="rId5"/>
    <p:sldId id="258" r:id="rId6"/>
    <p:sldId id="259" r:id="rId7"/>
    <p:sldId id="260" r:id="rId8"/>
    <p:sldId id="261" r:id="rId9"/>
    <p:sldId id="263" r:id="rId10"/>
    <p:sldId id="264" r:id="rId12"/>
    <p:sldId id="265" r:id="rId13"/>
    <p:sldId id="266" r:id="rId14"/>
    <p:sldId id="267" r:id="rId15"/>
    <p:sldId id="268" r:id="rId16"/>
    <p:sldId id="269"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F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84" y="-10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alpha val="40000"/>
              </a:schemeClr>
            </a:solidFill>
            <a:ln>
              <a:solidFill>
                <a:schemeClr val="bg1"/>
              </a:solidFill>
            </a:ln>
          </c:spPr>
          <c:explosion val="0"/>
          <c:dPt>
            <c:idx val="0"/>
            <c:bubble3D val="0"/>
            <c:spPr>
              <a:solidFill>
                <a:schemeClr val="bg1">
                  <a:alpha val="20000"/>
                </a:schemeClr>
              </a:solidFill>
              <a:ln w="19050">
                <a:solidFill>
                  <a:schemeClr val="bg1"/>
                </a:solidFill>
              </a:ln>
              <a:effectLst/>
            </c:spPr>
          </c:dPt>
          <c:dPt>
            <c:idx val="1"/>
            <c:bubble3D val="0"/>
            <c:spPr>
              <a:solidFill>
                <a:schemeClr val="bg1">
                  <a:alpha val="40000"/>
                </a:schemeClr>
              </a:solidFill>
              <a:ln w="19050">
                <a:solidFill>
                  <a:schemeClr val="bg1"/>
                </a:solidFill>
              </a:ln>
              <a:effectLst/>
            </c:spPr>
          </c:dPt>
          <c:dPt>
            <c:idx val="2"/>
            <c:bubble3D val="0"/>
            <c:spPr>
              <a:solidFill>
                <a:schemeClr val="bg1">
                  <a:alpha val="60000"/>
                </a:schemeClr>
              </a:solidFill>
              <a:ln w="19050">
                <a:solidFill>
                  <a:schemeClr val="bg1"/>
                </a:solidFill>
              </a:ln>
              <a:effectLst/>
            </c:spPr>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ct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Sheet1!$A$2:$A$4</c:f>
              <c:strCache>
                <c:ptCount val="3"/>
                <c:pt idx="0">
                  <c:v>第一季度</c:v>
                </c:pt>
                <c:pt idx="1">
                  <c:v>第二季度</c:v>
                </c:pt>
                <c:pt idx="2">
                  <c:v>第三季度</c:v>
                </c:pt>
              </c:strCache>
            </c:strRef>
          </c:cat>
          <c:val>
            <c:numRef>
              <c:f>Sheet1!$B$2:$B$4</c:f>
              <c:numCache>
                <c:formatCode>0%</c:formatCode>
                <c:ptCount val="3"/>
                <c:pt idx="0">
                  <c:v>0.65</c:v>
                </c:pt>
                <c:pt idx="1">
                  <c:v>0.3</c:v>
                </c:pt>
                <c:pt idx="2">
                  <c:v>0.15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1"/>
              </a:solidFill>
              <a:ln w="19050">
                <a:solidFill>
                  <a:schemeClr val="lt1"/>
                </a:solidFill>
              </a:ln>
              <a:effectLst/>
            </c:spPr>
          </c:dPt>
          <c:dPt>
            <c:idx val="1"/>
            <c:bubble3D val="0"/>
            <c:spPr>
              <a:solidFill>
                <a:srgbClr val="004DA1">
                  <a:alpha val="10000"/>
                </a:srgbClr>
              </a:solidFill>
              <a:ln w="19050">
                <a:solidFill>
                  <a:schemeClr val="lt1"/>
                </a:solidFill>
              </a:ln>
              <a:effectLst/>
            </c:spPr>
          </c:dPt>
          <c:dLbls>
            <c:delete val="1"/>
          </c:dLbls>
          <c:cat>
            <c:strRef>
              <c:f>Sheet1!$A$2:$A$3</c:f>
              <c:strCache>
                <c:ptCount val="2"/>
                <c:pt idx="0">
                  <c:v>数据</c:v>
                </c:pt>
                <c:pt idx="1">
                  <c:v>辅助</c:v>
                </c:pt>
              </c:strCache>
            </c:strRef>
          </c:cat>
          <c:val>
            <c:numRef>
              <c:f>Sheet1!$B$2:$B$3</c:f>
              <c:numCache>
                <c:formatCode>0%</c:formatCode>
                <c:ptCount val="2"/>
                <c:pt idx="0">
                  <c:v>0.4</c:v>
                </c:pt>
                <c:pt idx="1" c:formatCode="General">
                  <c:v>0.6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1"/>
              </a:solidFill>
              <a:ln w="19050">
                <a:solidFill>
                  <a:schemeClr val="lt1"/>
                </a:solidFill>
              </a:ln>
              <a:effectLst/>
            </c:spPr>
          </c:dPt>
          <c:dPt>
            <c:idx val="1"/>
            <c:bubble3D val="0"/>
            <c:spPr>
              <a:solidFill>
                <a:srgbClr val="004DA1">
                  <a:alpha val="10000"/>
                </a:srgbClr>
              </a:solidFill>
              <a:ln w="19050">
                <a:solidFill>
                  <a:schemeClr val="lt1"/>
                </a:solidFill>
              </a:ln>
              <a:effectLst/>
            </c:spPr>
          </c:dPt>
          <c:dLbls>
            <c:delete val="1"/>
          </c:dLbls>
          <c:cat>
            <c:strRef>
              <c:f>Sheet1!$A$2:$A$3</c:f>
              <c:strCache>
                <c:ptCount val="2"/>
                <c:pt idx="0">
                  <c:v>数据</c:v>
                </c:pt>
                <c:pt idx="1">
                  <c:v>辅助</c:v>
                </c:pt>
              </c:strCache>
            </c:strRef>
          </c:cat>
          <c:val>
            <c:numRef>
              <c:f>Sheet1!$B$2:$B$3</c:f>
              <c:numCache>
                <c:formatCode>0%</c:formatCode>
                <c:ptCount val="2"/>
                <c:pt idx="0">
                  <c:v>0.6</c:v>
                </c:pt>
                <c:pt idx="1" c:formatCode="General">
                  <c:v>0.4</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1"/>
              </a:solidFill>
              <a:ln w="19050">
                <a:solidFill>
                  <a:schemeClr val="lt1"/>
                </a:solidFill>
              </a:ln>
              <a:effectLst/>
            </c:spPr>
          </c:dPt>
          <c:dPt>
            <c:idx val="1"/>
            <c:bubble3D val="0"/>
            <c:spPr>
              <a:solidFill>
                <a:srgbClr val="004DA1">
                  <a:alpha val="10000"/>
                </a:srgbClr>
              </a:solidFill>
              <a:ln w="19050">
                <a:solidFill>
                  <a:schemeClr val="lt1"/>
                </a:solidFill>
              </a:ln>
              <a:effectLst/>
            </c:spPr>
          </c:dPt>
          <c:dLbls>
            <c:delete val="1"/>
          </c:dLbls>
          <c:cat>
            <c:strRef>
              <c:f>Sheet1!$A$2:$A$3</c:f>
              <c:strCache>
                <c:ptCount val="2"/>
                <c:pt idx="0">
                  <c:v>数据</c:v>
                </c:pt>
                <c:pt idx="1">
                  <c:v>辅助</c:v>
                </c:pt>
              </c:strCache>
            </c:strRef>
          </c:cat>
          <c:val>
            <c:numRef>
              <c:f>Sheet1!$B$2:$B$3</c:f>
              <c:numCache>
                <c:formatCode>0%</c:formatCode>
                <c:ptCount val="2"/>
                <c:pt idx="0">
                  <c:v>0.7</c:v>
                </c:pt>
                <c:pt idx="1" c:formatCode="General">
                  <c:v>0.3</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A0BA4F-CD06-411C-9B85-EE6F90E5413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6C9AA-66CC-4270-9FB3-ECEB2B8B0BE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B3294-44A3-4F86-99D6-3E7BB9BCB14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C2D394-C924-49A4-88E8-F6DE8189932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C2D394-C924-49A4-88E8-F6DE8189932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C2D394-C924-49A4-88E8-F6DE818993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CB3294-44A3-4F86-99D6-3E7BB9BCB14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EB25B5E-231E-4AE2-861B-A3B6828F6C4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E4703E-60D6-4430-A2CF-F066EE1CD3EF}" type="slidenum">
              <a:rPr lang="zh-CN" altLang="en-US" smtClean="0"/>
            </a:fld>
            <a:endParaRPr lang="zh-CN" altLang="en-US"/>
          </a:p>
        </p:txBody>
      </p:sp>
      <p:pic>
        <p:nvPicPr>
          <p:cNvPr id="7" name="图形 6"/>
          <p:cNvPicPr>
            <a:picLocks noChangeAspect="1"/>
          </p:cNvPicPr>
          <p:nvPr userDrawn="1"/>
        </p:nvPicPr>
        <p:blipFill>
          <a:blip r:embed="rId2" cstate="screen">
            <a:extLst>
              <a:ext uri="{96DAC541-7B7A-43D3-8B79-37D633B846F1}">
                <asvg:svgBlip xmlns:asvg="http://schemas.microsoft.com/office/drawing/2016/SVG/main" r:embed="rId3"/>
              </a:ext>
            </a:extLst>
          </a:blip>
          <a:stretch>
            <a:fillRect/>
          </a:stretch>
        </p:blipFill>
        <p:spPr>
          <a:xfrm rot="16200000">
            <a:off x="10397319" y="5063319"/>
            <a:ext cx="1794681" cy="1794681"/>
          </a:xfrm>
          <a:prstGeom prst="rect">
            <a:avLst/>
          </a:prstGeom>
        </p:spPr>
      </p:pic>
      <p:grpSp>
        <p:nvGrpSpPr>
          <p:cNvPr id="8" name="组合 7"/>
          <p:cNvGrpSpPr/>
          <p:nvPr userDrawn="1"/>
        </p:nvGrpSpPr>
        <p:grpSpPr>
          <a:xfrm flipV="1">
            <a:off x="0" y="-1"/>
            <a:ext cx="1066799" cy="1296236"/>
            <a:chOff x="-2595563" y="3187"/>
            <a:chExt cx="2584265" cy="3140063"/>
          </a:xfrm>
        </p:grpSpPr>
        <p:sp>
          <p:nvSpPr>
            <p:cNvPr id="9" name="Freeform 130"/>
            <p:cNvSpPr>
              <a:spLocks noEditPoints="1"/>
            </p:cNvSpPr>
            <p:nvPr/>
          </p:nvSpPr>
          <p:spPr bwMode="auto">
            <a:xfrm>
              <a:off x="-2595563" y="1570038"/>
              <a:ext cx="701675" cy="739775"/>
            </a:xfrm>
            <a:custGeom>
              <a:avLst/>
              <a:gdLst>
                <a:gd name="T0" fmla="*/ 2 w 186"/>
                <a:gd name="T1" fmla="*/ 1 h 197"/>
                <a:gd name="T2" fmla="*/ 0 w 186"/>
                <a:gd name="T3" fmla="*/ 0 h 197"/>
                <a:gd name="T4" fmla="*/ 0 w 186"/>
                <a:gd name="T5" fmla="*/ 66 h 197"/>
                <a:gd name="T6" fmla="*/ 5 w 186"/>
                <a:gd name="T7" fmla="*/ 95 h 197"/>
                <a:gd name="T8" fmla="*/ 68 w 186"/>
                <a:gd name="T9" fmla="*/ 145 h 197"/>
                <a:gd name="T10" fmla="*/ 83 w 186"/>
                <a:gd name="T11" fmla="*/ 197 h 197"/>
                <a:gd name="T12" fmla="*/ 99 w 186"/>
                <a:gd name="T13" fmla="*/ 180 h 197"/>
                <a:gd name="T14" fmla="*/ 136 w 186"/>
                <a:gd name="T15" fmla="*/ 172 h 197"/>
                <a:gd name="T16" fmla="*/ 186 w 186"/>
                <a:gd name="T17" fmla="*/ 127 h 197"/>
                <a:gd name="T18" fmla="*/ 146 w 186"/>
                <a:gd name="T19" fmla="*/ 112 h 197"/>
                <a:gd name="T20" fmla="*/ 87 w 186"/>
                <a:gd name="T21" fmla="*/ 167 h 197"/>
                <a:gd name="T22" fmla="*/ 44 w 186"/>
                <a:gd name="T23" fmla="*/ 74 h 197"/>
                <a:gd name="T24" fmla="*/ 7 w 186"/>
                <a:gd name="T25" fmla="*/ 54 h 197"/>
                <a:gd name="T26" fmla="*/ 1 w 186"/>
                <a:gd name="T27" fmla="*/ 55 h 197"/>
                <a:gd name="T28" fmla="*/ 2 w 186"/>
                <a:gd name="T29" fmla="*/ 1 h 197"/>
                <a:gd name="T30" fmla="*/ 105 w 186"/>
                <a:gd name="T31" fmla="*/ 150 h 197"/>
                <a:gd name="T32" fmla="*/ 153 w 186"/>
                <a:gd name="T33" fmla="*/ 118 h 197"/>
                <a:gd name="T34" fmla="*/ 174 w 186"/>
                <a:gd name="T35" fmla="*/ 127 h 197"/>
                <a:gd name="T36" fmla="*/ 169 w 186"/>
                <a:gd name="T37" fmla="*/ 130 h 197"/>
                <a:gd name="T38" fmla="*/ 107 w 186"/>
                <a:gd name="T39" fmla="*/ 151 h 197"/>
                <a:gd name="T40" fmla="*/ 105 w 186"/>
                <a:gd name="T41" fmla="*/ 150 h 197"/>
                <a:gd name="T42" fmla="*/ 105 w 186"/>
                <a:gd name="T43" fmla="*/ 150 h 197"/>
                <a:gd name="T44" fmla="*/ 103 w 186"/>
                <a:gd name="T45" fmla="*/ 164 h 197"/>
                <a:gd name="T46" fmla="*/ 125 w 186"/>
                <a:gd name="T47" fmla="*/ 149 h 197"/>
                <a:gd name="T48" fmla="*/ 167 w 186"/>
                <a:gd name="T49" fmla="*/ 140 h 197"/>
                <a:gd name="T50" fmla="*/ 103 w 186"/>
                <a:gd name="T51" fmla="*/ 172 h 197"/>
                <a:gd name="T52" fmla="*/ 103 w 186"/>
                <a:gd name="T53" fmla="*/ 164 h 197"/>
                <a:gd name="T54" fmla="*/ 15 w 186"/>
                <a:gd name="T55" fmla="*/ 104 h 197"/>
                <a:gd name="T56" fmla="*/ 20 w 186"/>
                <a:gd name="T57" fmla="*/ 97 h 197"/>
                <a:gd name="T58" fmla="*/ 61 w 186"/>
                <a:gd name="T59" fmla="*/ 130 h 197"/>
                <a:gd name="T60" fmla="*/ 15 w 186"/>
                <a:gd name="T61" fmla="*/ 104 h 197"/>
                <a:gd name="T62" fmla="*/ 62 w 186"/>
                <a:gd name="T63" fmla="*/ 96 h 197"/>
                <a:gd name="T64" fmla="*/ 67 w 186"/>
                <a:gd name="T65" fmla="*/ 123 h 197"/>
                <a:gd name="T66" fmla="*/ 66 w 186"/>
                <a:gd name="T67" fmla="*/ 124 h 197"/>
                <a:gd name="T68" fmla="*/ 11 w 186"/>
                <a:gd name="T69" fmla="*/ 72 h 197"/>
                <a:gd name="T70" fmla="*/ 62 w 186"/>
                <a:gd name="T71" fmla="*/ 9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6" h="197">
                  <a:moveTo>
                    <a:pt x="2" y="1"/>
                  </a:moveTo>
                  <a:cubicBezTo>
                    <a:pt x="0" y="0"/>
                    <a:pt x="0" y="0"/>
                    <a:pt x="0" y="0"/>
                  </a:cubicBezTo>
                  <a:cubicBezTo>
                    <a:pt x="0" y="66"/>
                    <a:pt x="0" y="66"/>
                    <a:pt x="0" y="66"/>
                  </a:cubicBezTo>
                  <a:cubicBezTo>
                    <a:pt x="3" y="75"/>
                    <a:pt x="10" y="84"/>
                    <a:pt x="5" y="95"/>
                  </a:cubicBezTo>
                  <a:cubicBezTo>
                    <a:pt x="8" y="127"/>
                    <a:pt x="45" y="136"/>
                    <a:pt x="68" y="145"/>
                  </a:cubicBezTo>
                  <a:cubicBezTo>
                    <a:pt x="84" y="159"/>
                    <a:pt x="76" y="181"/>
                    <a:pt x="83" y="197"/>
                  </a:cubicBezTo>
                  <a:cubicBezTo>
                    <a:pt x="88" y="192"/>
                    <a:pt x="89" y="181"/>
                    <a:pt x="99" y="180"/>
                  </a:cubicBezTo>
                  <a:cubicBezTo>
                    <a:pt x="112" y="171"/>
                    <a:pt x="125" y="180"/>
                    <a:pt x="136" y="172"/>
                  </a:cubicBezTo>
                  <a:cubicBezTo>
                    <a:pt x="161" y="168"/>
                    <a:pt x="174" y="147"/>
                    <a:pt x="186" y="127"/>
                  </a:cubicBezTo>
                  <a:cubicBezTo>
                    <a:pt x="176" y="117"/>
                    <a:pt x="162" y="110"/>
                    <a:pt x="146" y="112"/>
                  </a:cubicBezTo>
                  <a:cubicBezTo>
                    <a:pt x="119" y="117"/>
                    <a:pt x="96" y="143"/>
                    <a:pt x="87" y="167"/>
                  </a:cubicBezTo>
                  <a:cubicBezTo>
                    <a:pt x="66" y="138"/>
                    <a:pt x="87" y="89"/>
                    <a:pt x="44" y="74"/>
                  </a:cubicBezTo>
                  <a:cubicBezTo>
                    <a:pt x="32" y="68"/>
                    <a:pt x="15" y="66"/>
                    <a:pt x="7" y="54"/>
                  </a:cubicBezTo>
                  <a:cubicBezTo>
                    <a:pt x="1" y="55"/>
                    <a:pt x="1" y="55"/>
                    <a:pt x="1" y="55"/>
                  </a:cubicBezTo>
                  <a:cubicBezTo>
                    <a:pt x="5" y="35"/>
                    <a:pt x="2" y="20"/>
                    <a:pt x="2" y="1"/>
                  </a:cubicBezTo>
                  <a:close/>
                  <a:moveTo>
                    <a:pt x="105" y="150"/>
                  </a:moveTo>
                  <a:cubicBezTo>
                    <a:pt x="113" y="131"/>
                    <a:pt x="133" y="122"/>
                    <a:pt x="153" y="118"/>
                  </a:cubicBezTo>
                  <a:cubicBezTo>
                    <a:pt x="162" y="120"/>
                    <a:pt x="169" y="118"/>
                    <a:pt x="174" y="127"/>
                  </a:cubicBezTo>
                  <a:cubicBezTo>
                    <a:pt x="169" y="130"/>
                    <a:pt x="169" y="130"/>
                    <a:pt x="169" y="130"/>
                  </a:cubicBezTo>
                  <a:cubicBezTo>
                    <a:pt x="148" y="137"/>
                    <a:pt x="126" y="138"/>
                    <a:pt x="107" y="151"/>
                  </a:cubicBezTo>
                  <a:cubicBezTo>
                    <a:pt x="105" y="150"/>
                    <a:pt x="105" y="150"/>
                    <a:pt x="105" y="150"/>
                  </a:cubicBezTo>
                  <a:cubicBezTo>
                    <a:pt x="105" y="150"/>
                    <a:pt x="105" y="150"/>
                    <a:pt x="105" y="150"/>
                  </a:cubicBezTo>
                  <a:close/>
                  <a:moveTo>
                    <a:pt x="103" y="164"/>
                  </a:moveTo>
                  <a:cubicBezTo>
                    <a:pt x="125" y="149"/>
                    <a:pt x="125" y="149"/>
                    <a:pt x="125" y="149"/>
                  </a:cubicBezTo>
                  <a:cubicBezTo>
                    <a:pt x="141" y="147"/>
                    <a:pt x="153" y="139"/>
                    <a:pt x="167" y="140"/>
                  </a:cubicBezTo>
                  <a:cubicBezTo>
                    <a:pt x="155" y="166"/>
                    <a:pt x="128" y="174"/>
                    <a:pt x="103" y="172"/>
                  </a:cubicBezTo>
                  <a:cubicBezTo>
                    <a:pt x="98" y="171"/>
                    <a:pt x="103" y="167"/>
                    <a:pt x="103" y="164"/>
                  </a:cubicBezTo>
                  <a:close/>
                  <a:moveTo>
                    <a:pt x="15" y="104"/>
                  </a:moveTo>
                  <a:cubicBezTo>
                    <a:pt x="15" y="101"/>
                    <a:pt x="12" y="92"/>
                    <a:pt x="20" y="97"/>
                  </a:cubicBezTo>
                  <a:cubicBezTo>
                    <a:pt x="33" y="108"/>
                    <a:pt x="53" y="114"/>
                    <a:pt x="61" y="130"/>
                  </a:cubicBezTo>
                  <a:cubicBezTo>
                    <a:pt x="46" y="130"/>
                    <a:pt x="24" y="122"/>
                    <a:pt x="15" y="104"/>
                  </a:cubicBezTo>
                  <a:close/>
                  <a:moveTo>
                    <a:pt x="62" y="96"/>
                  </a:moveTo>
                  <a:cubicBezTo>
                    <a:pt x="65" y="106"/>
                    <a:pt x="71" y="113"/>
                    <a:pt x="67" y="123"/>
                  </a:cubicBezTo>
                  <a:cubicBezTo>
                    <a:pt x="66" y="124"/>
                    <a:pt x="66" y="124"/>
                    <a:pt x="66" y="124"/>
                  </a:cubicBezTo>
                  <a:cubicBezTo>
                    <a:pt x="50" y="99"/>
                    <a:pt x="16" y="101"/>
                    <a:pt x="11" y="72"/>
                  </a:cubicBezTo>
                  <a:cubicBezTo>
                    <a:pt x="30" y="72"/>
                    <a:pt x="50" y="82"/>
                    <a:pt x="62" y="96"/>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任意多边形 30"/>
            <p:cNvSpPr/>
            <p:nvPr/>
          </p:nvSpPr>
          <p:spPr bwMode="auto">
            <a:xfrm>
              <a:off x="-2595563" y="3187"/>
              <a:ext cx="2584265" cy="3140063"/>
            </a:xfrm>
            <a:custGeom>
              <a:avLst/>
              <a:gdLst>
                <a:gd name="connsiteX0" fmla="*/ 124389 w 2584265"/>
                <a:gd name="connsiteY0" fmla="*/ 3058410 h 3140063"/>
                <a:gd name="connsiteX1" fmla="*/ 46037 w 2584265"/>
                <a:gd name="connsiteY1" fmla="*/ 3107718 h 3140063"/>
                <a:gd name="connsiteX2" fmla="*/ 57331 w 2584265"/>
                <a:gd name="connsiteY2" fmla="*/ 3111488 h 3140063"/>
                <a:gd name="connsiteX3" fmla="*/ 177800 w 2584265"/>
                <a:gd name="connsiteY3" fmla="*/ 3070015 h 3140063"/>
                <a:gd name="connsiteX4" fmla="*/ 158977 w 2584265"/>
                <a:gd name="connsiteY4" fmla="*/ 3058704 h 3140063"/>
                <a:gd name="connsiteX5" fmla="*/ 124389 w 2584265"/>
                <a:gd name="connsiteY5" fmla="*/ 3058410 h 3140063"/>
                <a:gd name="connsiteX6" fmla="*/ 1417776 w 2584265"/>
                <a:gd name="connsiteY6" fmla="*/ 2948186 h 3140063"/>
                <a:gd name="connsiteX7" fmla="*/ 1349041 w 2584265"/>
                <a:gd name="connsiteY7" fmla="*/ 2987601 h 3140063"/>
                <a:gd name="connsiteX8" fmla="*/ 1307683 w 2584265"/>
                <a:gd name="connsiteY8" fmla="*/ 3099717 h 3140063"/>
                <a:gd name="connsiteX9" fmla="*/ 1334002 w 2584265"/>
                <a:gd name="connsiteY9" fmla="*/ 3103454 h 3140063"/>
                <a:gd name="connsiteX10" fmla="*/ 1443038 w 2584265"/>
                <a:gd name="connsiteY10" fmla="*/ 2953967 h 3140063"/>
                <a:gd name="connsiteX11" fmla="*/ 1417776 w 2584265"/>
                <a:gd name="connsiteY11" fmla="*/ 2948186 h 3140063"/>
                <a:gd name="connsiteX12" fmla="*/ 1706785 w 2584265"/>
                <a:gd name="connsiteY12" fmla="*/ 2908851 h 3140063"/>
                <a:gd name="connsiteX13" fmla="*/ 1733233 w 2584265"/>
                <a:gd name="connsiteY13" fmla="*/ 2949887 h 3140063"/>
                <a:gd name="connsiteX14" fmla="*/ 1884363 w 2584265"/>
                <a:gd name="connsiteY14" fmla="*/ 2931234 h 3140063"/>
                <a:gd name="connsiteX15" fmla="*/ 1706785 w 2584265"/>
                <a:gd name="connsiteY15" fmla="*/ 2908851 h 3140063"/>
                <a:gd name="connsiteX16" fmla="*/ 1179952 w 2584265"/>
                <a:gd name="connsiteY16" fmla="*/ 2902065 h 3140063"/>
                <a:gd name="connsiteX17" fmla="*/ 1262392 w 2584265"/>
                <a:gd name="connsiteY17" fmla="*/ 2908346 h 3140063"/>
                <a:gd name="connsiteX18" fmla="*/ 1258626 w 2584265"/>
                <a:gd name="connsiteY18" fmla="*/ 3077436 h 3140063"/>
                <a:gd name="connsiteX19" fmla="*/ 1265805 w 2584265"/>
                <a:gd name="connsiteY19" fmla="*/ 3118203 h 3140063"/>
                <a:gd name="connsiteX20" fmla="*/ 1265485 w 2584265"/>
                <a:gd name="connsiteY20" fmla="*/ 3140063 h 3140063"/>
                <a:gd name="connsiteX21" fmla="*/ 1231593 w 2584265"/>
                <a:gd name="connsiteY21" fmla="*/ 3140063 h 3140063"/>
                <a:gd name="connsiteX22" fmla="*/ 1233231 w 2584265"/>
                <a:gd name="connsiteY22" fmla="*/ 3124284 h 3140063"/>
                <a:gd name="connsiteX23" fmla="*/ 1224272 w 2584265"/>
                <a:gd name="connsiteY23" fmla="*/ 2979486 h 3140063"/>
                <a:gd name="connsiteX24" fmla="*/ 1215197 w 2584265"/>
                <a:gd name="connsiteY24" fmla="*/ 2973843 h 3140063"/>
                <a:gd name="connsiteX25" fmla="*/ 1186554 w 2584265"/>
                <a:gd name="connsiteY25" fmla="*/ 2990768 h 3140063"/>
                <a:gd name="connsiteX26" fmla="*/ 1083301 w 2584265"/>
                <a:gd name="connsiteY26" fmla="*/ 3100307 h 3140063"/>
                <a:gd name="connsiteX27" fmla="*/ 1052538 w 2584265"/>
                <a:gd name="connsiteY27" fmla="*/ 3140063 h 3140063"/>
                <a:gd name="connsiteX28" fmla="*/ 1023435 w 2584265"/>
                <a:gd name="connsiteY28" fmla="*/ 3140063 h 3140063"/>
                <a:gd name="connsiteX29" fmla="*/ 1048475 w 2584265"/>
                <a:gd name="connsiteY29" fmla="*/ 3100998 h 3140063"/>
                <a:gd name="connsiteX30" fmla="*/ 1190243 w 2584265"/>
                <a:gd name="connsiteY30" fmla="*/ 2960241 h 3140063"/>
                <a:gd name="connsiteX31" fmla="*/ 1194010 w 2584265"/>
                <a:gd name="connsiteY31" fmla="*/ 2922581 h 3140063"/>
                <a:gd name="connsiteX32" fmla="*/ 1084741 w 2584265"/>
                <a:gd name="connsiteY32" fmla="*/ 2948943 h 3140063"/>
                <a:gd name="connsiteX33" fmla="*/ 954276 w 2584265"/>
                <a:gd name="connsiteY33" fmla="*/ 3074165 h 3140063"/>
                <a:gd name="connsiteX34" fmla="*/ 926332 w 2584265"/>
                <a:gd name="connsiteY34" fmla="*/ 3140063 h 3140063"/>
                <a:gd name="connsiteX35" fmla="*/ 885742 w 2584265"/>
                <a:gd name="connsiteY35" fmla="*/ 3140063 h 3140063"/>
                <a:gd name="connsiteX36" fmla="*/ 885825 w 2584265"/>
                <a:gd name="connsiteY36" fmla="*/ 3137167 h 3140063"/>
                <a:gd name="connsiteX37" fmla="*/ 814245 w 2584265"/>
                <a:gd name="connsiteY37" fmla="*/ 3013074 h 3140063"/>
                <a:gd name="connsiteX38" fmla="*/ 689452 w 2584265"/>
                <a:gd name="connsiteY38" fmla="*/ 2959958 h 3140063"/>
                <a:gd name="connsiteX39" fmla="*/ 550531 w 2584265"/>
                <a:gd name="connsiteY39" fmla="*/ 2971710 h 3140063"/>
                <a:gd name="connsiteX40" fmla="*/ 616460 w 2584265"/>
                <a:gd name="connsiteY40" fmla="*/ 3125416 h 3140063"/>
                <a:gd name="connsiteX41" fmla="*/ 620466 w 2584265"/>
                <a:gd name="connsiteY41" fmla="*/ 3140063 h 3140063"/>
                <a:gd name="connsiteX42" fmla="*/ 554594 w 2584265"/>
                <a:gd name="connsiteY42" fmla="*/ 3140063 h 3140063"/>
                <a:gd name="connsiteX43" fmla="*/ 568743 w 2584265"/>
                <a:gd name="connsiteY43" fmla="*/ 3122005 h 3140063"/>
                <a:gd name="connsiteX44" fmla="*/ 538664 w 2584265"/>
                <a:gd name="connsiteY44" fmla="*/ 3035289 h 3140063"/>
                <a:gd name="connsiteX45" fmla="*/ 521216 w 2584265"/>
                <a:gd name="connsiteY45" fmla="*/ 3127013 h 3140063"/>
                <a:gd name="connsiteX46" fmla="*/ 527392 w 2584265"/>
                <a:gd name="connsiteY46" fmla="*/ 3140063 h 3140063"/>
                <a:gd name="connsiteX47" fmla="*/ 494333 w 2584265"/>
                <a:gd name="connsiteY47" fmla="*/ 3140063 h 3140063"/>
                <a:gd name="connsiteX48" fmla="*/ 490536 w 2584265"/>
                <a:gd name="connsiteY48" fmla="*/ 3110665 h 3140063"/>
                <a:gd name="connsiteX49" fmla="*/ 501657 w 2584265"/>
                <a:gd name="connsiteY49" fmla="*/ 2938407 h 3140063"/>
                <a:gd name="connsiteX50" fmla="*/ 550615 w 2584265"/>
                <a:gd name="connsiteY50" fmla="*/ 2934650 h 3140063"/>
                <a:gd name="connsiteX51" fmla="*/ 848130 w 2584265"/>
                <a:gd name="connsiteY51" fmla="*/ 3009799 h 3140063"/>
                <a:gd name="connsiteX52" fmla="*/ 912153 w 2584265"/>
                <a:gd name="connsiteY52" fmla="*/ 3092463 h 3140063"/>
                <a:gd name="connsiteX53" fmla="*/ 968643 w 2584265"/>
                <a:gd name="connsiteY53" fmla="*/ 3013557 h 3140063"/>
                <a:gd name="connsiteX54" fmla="*/ 1179952 w 2584265"/>
                <a:gd name="connsiteY54" fmla="*/ 2902065 h 3140063"/>
                <a:gd name="connsiteX55" fmla="*/ 1465757 w 2584265"/>
                <a:gd name="connsiteY55" fmla="*/ 2893317 h 3140063"/>
                <a:gd name="connsiteX56" fmla="*/ 1480822 w 2584265"/>
                <a:gd name="connsiteY56" fmla="*/ 2938407 h 3140063"/>
                <a:gd name="connsiteX57" fmla="*/ 1463345 w 2584265"/>
                <a:gd name="connsiteY57" fmla="*/ 3130216 h 3140063"/>
                <a:gd name="connsiteX58" fmla="*/ 1457167 w 2584265"/>
                <a:gd name="connsiteY58" fmla="*/ 3140063 h 3140063"/>
                <a:gd name="connsiteX59" fmla="*/ 1427166 w 2584265"/>
                <a:gd name="connsiteY59" fmla="*/ 3140063 h 3140063"/>
                <a:gd name="connsiteX60" fmla="*/ 1439358 w 2584265"/>
                <a:gd name="connsiteY60" fmla="*/ 3111930 h 3140063"/>
                <a:gd name="connsiteX61" fmla="*/ 1457362 w 2584265"/>
                <a:gd name="connsiteY61" fmla="*/ 3001955 h 3140063"/>
                <a:gd name="connsiteX62" fmla="*/ 1370281 w 2584265"/>
                <a:gd name="connsiteY62" fmla="*/ 3097361 h 3140063"/>
                <a:gd name="connsiteX63" fmla="*/ 1347965 w 2584265"/>
                <a:gd name="connsiteY63" fmla="*/ 3140063 h 3140063"/>
                <a:gd name="connsiteX64" fmla="*/ 1290125 w 2584265"/>
                <a:gd name="connsiteY64" fmla="*/ 3140063 h 3140063"/>
                <a:gd name="connsiteX65" fmla="*/ 1288755 w 2584265"/>
                <a:gd name="connsiteY65" fmla="*/ 3137554 h 3140063"/>
                <a:gd name="connsiteX66" fmla="*/ 1311351 w 2584265"/>
                <a:gd name="connsiteY66" fmla="*/ 2987255 h 3140063"/>
                <a:gd name="connsiteX67" fmla="*/ 1465757 w 2584265"/>
                <a:gd name="connsiteY67" fmla="*/ 2893317 h 3140063"/>
                <a:gd name="connsiteX68" fmla="*/ 772659 w 2584265"/>
                <a:gd name="connsiteY68" fmla="*/ 2644774 h 3140063"/>
                <a:gd name="connsiteX69" fmla="*/ 776401 w 2584265"/>
                <a:gd name="connsiteY69" fmla="*/ 2709001 h 3140063"/>
                <a:gd name="connsiteX70" fmla="*/ 791369 w 2584265"/>
                <a:gd name="connsiteY70" fmla="*/ 2833685 h 3140063"/>
                <a:gd name="connsiteX71" fmla="*/ 795111 w 2584265"/>
                <a:gd name="connsiteY71" fmla="*/ 2826126 h 3140063"/>
                <a:gd name="connsiteX72" fmla="*/ 772659 w 2584265"/>
                <a:gd name="connsiteY72" fmla="*/ 2644774 h 3140063"/>
                <a:gd name="connsiteX73" fmla="*/ 1341239 w 2584265"/>
                <a:gd name="connsiteY73" fmla="*/ 2633659 h 3140063"/>
                <a:gd name="connsiteX74" fmla="*/ 1231900 w 2584265"/>
                <a:gd name="connsiteY74" fmla="*/ 2825023 h 3140063"/>
                <a:gd name="connsiteX75" fmla="*/ 1333699 w 2584265"/>
                <a:gd name="connsiteY75" fmla="*/ 2825023 h 3140063"/>
                <a:gd name="connsiteX76" fmla="*/ 1378943 w 2584265"/>
                <a:gd name="connsiteY76" fmla="*/ 2727466 h 3140063"/>
                <a:gd name="connsiteX77" fmla="*/ 1341239 w 2584265"/>
                <a:gd name="connsiteY77" fmla="*/ 2633659 h 3140063"/>
                <a:gd name="connsiteX78" fmla="*/ 1302975 w 2584265"/>
                <a:gd name="connsiteY78" fmla="*/ 2627310 h 3140063"/>
                <a:gd name="connsiteX79" fmla="*/ 1193800 w 2584265"/>
                <a:gd name="connsiteY79" fmla="*/ 2791747 h 3140063"/>
                <a:gd name="connsiteX80" fmla="*/ 1284152 w 2584265"/>
                <a:gd name="connsiteY80" fmla="*/ 2746900 h 3140063"/>
                <a:gd name="connsiteX81" fmla="*/ 1302975 w 2584265"/>
                <a:gd name="connsiteY81" fmla="*/ 2627310 h 3140063"/>
                <a:gd name="connsiteX82" fmla="*/ 425450 w 2584265"/>
                <a:gd name="connsiteY82" fmla="*/ 2608251 h 3140063"/>
                <a:gd name="connsiteX83" fmla="*/ 301029 w 2584265"/>
                <a:gd name="connsiteY83" fmla="*/ 2773530 h 3140063"/>
                <a:gd name="connsiteX84" fmla="*/ 304800 w 2584265"/>
                <a:gd name="connsiteY84" fmla="*/ 2874950 h 3140063"/>
                <a:gd name="connsiteX85" fmla="*/ 432990 w 2584265"/>
                <a:gd name="connsiteY85" fmla="*/ 2683378 h 3140063"/>
                <a:gd name="connsiteX86" fmla="*/ 425450 w 2584265"/>
                <a:gd name="connsiteY86" fmla="*/ 2608251 h 3140063"/>
                <a:gd name="connsiteX87" fmla="*/ 388356 w 2584265"/>
                <a:gd name="connsiteY87" fmla="*/ 2592375 h 3140063"/>
                <a:gd name="connsiteX88" fmla="*/ 335757 w 2584265"/>
                <a:gd name="connsiteY88" fmla="*/ 2622537 h 3140063"/>
                <a:gd name="connsiteX89" fmla="*/ 290671 w 2584265"/>
                <a:gd name="connsiteY89" fmla="*/ 2713025 h 3140063"/>
                <a:gd name="connsiteX90" fmla="*/ 392113 w 2584265"/>
                <a:gd name="connsiteY90" fmla="*/ 2596146 h 3140063"/>
                <a:gd name="connsiteX91" fmla="*/ 388356 w 2584265"/>
                <a:gd name="connsiteY91" fmla="*/ 2592375 h 3140063"/>
                <a:gd name="connsiteX92" fmla="*/ 693160 w 2584265"/>
                <a:gd name="connsiteY92" fmla="*/ 2584447 h 3140063"/>
                <a:gd name="connsiteX93" fmla="*/ 689335 w 2584265"/>
                <a:gd name="connsiteY93" fmla="*/ 2735533 h 3140063"/>
                <a:gd name="connsiteX94" fmla="*/ 750527 w 2584265"/>
                <a:gd name="connsiteY94" fmla="*/ 2795966 h 3140063"/>
                <a:gd name="connsiteX95" fmla="*/ 735229 w 2584265"/>
                <a:gd name="connsiteY95" fmla="*/ 2656212 h 3140063"/>
                <a:gd name="connsiteX96" fmla="*/ 693160 w 2584265"/>
                <a:gd name="connsiteY96" fmla="*/ 2584447 h 3140063"/>
                <a:gd name="connsiteX97" fmla="*/ 443696 w 2584265"/>
                <a:gd name="connsiteY97" fmla="*/ 2551853 h 3140063"/>
                <a:gd name="connsiteX98" fmla="*/ 471529 w 2584265"/>
                <a:gd name="connsiteY98" fmla="*/ 2555141 h 3140063"/>
                <a:gd name="connsiteX99" fmla="*/ 433868 w 2584265"/>
                <a:gd name="connsiteY99" fmla="*/ 2776834 h 3140063"/>
                <a:gd name="connsiteX100" fmla="*/ 298292 w 2584265"/>
                <a:gd name="connsiteY100" fmla="*/ 2912105 h 3140063"/>
                <a:gd name="connsiteX101" fmla="*/ 294526 w 2584265"/>
                <a:gd name="connsiteY101" fmla="*/ 2930892 h 3140063"/>
                <a:gd name="connsiteX102" fmla="*/ 427455 w 2584265"/>
                <a:gd name="connsiteY102" fmla="*/ 3126928 h 3140063"/>
                <a:gd name="connsiteX103" fmla="*/ 450194 w 2584265"/>
                <a:gd name="connsiteY103" fmla="*/ 3140063 h 3140063"/>
                <a:gd name="connsiteX104" fmla="*/ 404045 w 2584265"/>
                <a:gd name="connsiteY104" fmla="*/ 3140063 h 3140063"/>
                <a:gd name="connsiteX105" fmla="*/ 381144 w 2584265"/>
                <a:gd name="connsiteY105" fmla="*/ 3122524 h 3140063"/>
                <a:gd name="connsiteX106" fmla="*/ 324654 w 2584265"/>
                <a:gd name="connsiteY106" fmla="*/ 3115009 h 3140063"/>
                <a:gd name="connsiteX107" fmla="*/ 249804 w 2584265"/>
                <a:gd name="connsiteY107" fmla="*/ 3119706 h 3140063"/>
                <a:gd name="connsiteX108" fmla="*/ 229196 w 2584265"/>
                <a:gd name="connsiteY108" fmla="*/ 3140063 h 3140063"/>
                <a:gd name="connsiteX109" fmla="*/ 177398 w 2584265"/>
                <a:gd name="connsiteY109" fmla="*/ 3140063 h 3140063"/>
                <a:gd name="connsiteX110" fmla="*/ 200025 w 2584265"/>
                <a:gd name="connsiteY110" fmla="*/ 3114785 h 3140063"/>
                <a:gd name="connsiteX111" fmla="*/ 184384 w 2584265"/>
                <a:gd name="connsiteY111" fmla="*/ 3104892 h 3140063"/>
                <a:gd name="connsiteX112" fmla="*/ 110044 w 2584265"/>
                <a:gd name="connsiteY112" fmla="*/ 3118510 h 3140063"/>
                <a:gd name="connsiteX113" fmla="*/ 78410 w 2584265"/>
                <a:gd name="connsiteY113" fmla="*/ 3138937 h 3140063"/>
                <a:gd name="connsiteX114" fmla="*/ 76666 w 2584265"/>
                <a:gd name="connsiteY114" fmla="*/ 3140063 h 3140063"/>
                <a:gd name="connsiteX115" fmla="*/ 7421 w 2584265"/>
                <a:gd name="connsiteY115" fmla="*/ 3140063 h 3140063"/>
                <a:gd name="connsiteX116" fmla="*/ 21960 w 2584265"/>
                <a:gd name="connsiteY116" fmla="*/ 3096222 h 3140063"/>
                <a:gd name="connsiteX117" fmla="*/ 68565 w 2584265"/>
                <a:gd name="connsiteY117" fmla="*/ 3043616 h 3140063"/>
                <a:gd name="connsiteX118" fmla="*/ 207907 w 2584265"/>
                <a:gd name="connsiteY118" fmla="*/ 3039858 h 3140063"/>
                <a:gd name="connsiteX119" fmla="*/ 324654 w 2584265"/>
                <a:gd name="connsiteY119" fmla="*/ 3081192 h 3140063"/>
                <a:gd name="connsiteX120" fmla="*/ 260632 w 2584265"/>
                <a:gd name="connsiteY120" fmla="*/ 2893317 h 3140063"/>
                <a:gd name="connsiteX121" fmla="*/ 253099 w 2584265"/>
                <a:gd name="connsiteY121" fmla="*/ 2716715 h 3140063"/>
                <a:gd name="connsiteX122" fmla="*/ 351016 w 2584265"/>
                <a:gd name="connsiteY122" fmla="*/ 2581441 h 3140063"/>
                <a:gd name="connsiteX123" fmla="*/ 443696 w 2584265"/>
                <a:gd name="connsiteY123" fmla="*/ 2551853 h 3140063"/>
                <a:gd name="connsiteX124" fmla="*/ 1080957 w 2584265"/>
                <a:gd name="connsiteY124" fmla="*/ 2525708 h 3140063"/>
                <a:gd name="connsiteX125" fmla="*/ 863600 w 2584265"/>
                <a:gd name="connsiteY125" fmla="*/ 2555344 h 3140063"/>
                <a:gd name="connsiteX126" fmla="*/ 961036 w 2584265"/>
                <a:gd name="connsiteY126" fmla="*/ 2603497 h 3140063"/>
                <a:gd name="connsiteX127" fmla="*/ 1092200 w 2584265"/>
                <a:gd name="connsiteY127" fmla="*/ 2536823 h 3140063"/>
                <a:gd name="connsiteX128" fmla="*/ 1080957 w 2584265"/>
                <a:gd name="connsiteY128" fmla="*/ 2525708 h 3140063"/>
                <a:gd name="connsiteX129" fmla="*/ 1543473 w 2584265"/>
                <a:gd name="connsiteY129" fmla="*/ 2512725 h 3140063"/>
                <a:gd name="connsiteX130" fmla="*/ 1525588 w 2584265"/>
                <a:gd name="connsiteY130" fmla="*/ 2524502 h 3140063"/>
                <a:gd name="connsiteX131" fmla="*/ 1819276 w 2584265"/>
                <a:gd name="connsiteY131" fmla="*/ 2754310 h 3140063"/>
                <a:gd name="connsiteX132" fmla="*/ 1567006 w 2584265"/>
                <a:gd name="connsiteY132" fmla="*/ 2520733 h 3140063"/>
                <a:gd name="connsiteX133" fmla="*/ 1543473 w 2584265"/>
                <a:gd name="connsiteY133" fmla="*/ 2512725 h 3140063"/>
                <a:gd name="connsiteX134" fmla="*/ 1631950 w 2584265"/>
                <a:gd name="connsiteY134" fmla="*/ 2509456 h 3140063"/>
                <a:gd name="connsiteX135" fmla="*/ 1695899 w 2584265"/>
                <a:gd name="connsiteY135" fmla="*/ 2558597 h 3140063"/>
                <a:gd name="connsiteX136" fmla="*/ 1804988 w 2584265"/>
                <a:gd name="connsiteY136" fmla="*/ 2660648 h 3140063"/>
                <a:gd name="connsiteX137" fmla="*/ 1767371 w 2584265"/>
                <a:gd name="connsiteY137" fmla="*/ 2588832 h 3140063"/>
                <a:gd name="connsiteX138" fmla="*/ 1631950 w 2584265"/>
                <a:gd name="connsiteY138" fmla="*/ 2509456 h 3140063"/>
                <a:gd name="connsiteX139" fmla="*/ 991272 w 2584265"/>
                <a:gd name="connsiteY139" fmla="*/ 2476494 h 3140063"/>
                <a:gd name="connsiteX140" fmla="*/ 863600 w 2584265"/>
                <a:gd name="connsiteY140" fmla="*/ 2524650 h 3140063"/>
                <a:gd name="connsiteX141" fmla="*/ 1058863 w 2584265"/>
                <a:gd name="connsiteY141" fmla="*/ 2502421 h 3140063"/>
                <a:gd name="connsiteX142" fmla="*/ 991272 w 2584265"/>
                <a:gd name="connsiteY142" fmla="*/ 2476494 h 3140063"/>
                <a:gd name="connsiteX143" fmla="*/ 422275 w 2584265"/>
                <a:gd name="connsiteY143" fmla="*/ 2453408 h 3140063"/>
                <a:gd name="connsiteX144" fmla="*/ 207367 w 2584265"/>
                <a:gd name="connsiteY144" fmla="*/ 2689964 h 3140063"/>
                <a:gd name="connsiteX145" fmla="*/ 0 w 2584265"/>
                <a:gd name="connsiteY145" fmla="*/ 3065451 h 3140063"/>
                <a:gd name="connsiteX146" fmla="*/ 0 w 2584265"/>
                <a:gd name="connsiteY146" fmla="*/ 2888973 h 3140063"/>
                <a:gd name="connsiteX147" fmla="*/ 22622 w 2584265"/>
                <a:gd name="connsiteY147" fmla="*/ 2930276 h 3140063"/>
                <a:gd name="connsiteX148" fmla="*/ 271463 w 2584265"/>
                <a:gd name="connsiteY148" fmla="*/ 2577318 h 3140063"/>
                <a:gd name="connsiteX149" fmla="*/ 279003 w 2584265"/>
                <a:gd name="connsiteY149" fmla="*/ 2464672 h 3140063"/>
                <a:gd name="connsiteX150" fmla="*/ 305395 w 2584265"/>
                <a:gd name="connsiteY150" fmla="*/ 2524750 h 3140063"/>
                <a:gd name="connsiteX151" fmla="*/ 422275 w 2584265"/>
                <a:gd name="connsiteY151" fmla="*/ 2453408 h 3140063"/>
                <a:gd name="connsiteX152" fmla="*/ 113348 w 2584265"/>
                <a:gd name="connsiteY152" fmla="*/ 2419338 h 3140063"/>
                <a:gd name="connsiteX153" fmla="*/ 173800 w 2584265"/>
                <a:gd name="connsiteY153" fmla="*/ 2419338 h 3140063"/>
                <a:gd name="connsiteX154" fmla="*/ 188913 w 2584265"/>
                <a:gd name="connsiteY154" fmla="*/ 2434420 h 3140063"/>
                <a:gd name="connsiteX155" fmla="*/ 117126 w 2584265"/>
                <a:gd name="connsiteY155" fmla="*/ 2656868 h 3140063"/>
                <a:gd name="connsiteX156" fmla="*/ 0 w 2584265"/>
                <a:gd name="connsiteY156" fmla="*/ 2720963 h 3140063"/>
                <a:gd name="connsiteX157" fmla="*/ 0 w 2584265"/>
                <a:gd name="connsiteY157" fmla="*/ 2690801 h 3140063"/>
                <a:gd name="connsiteX158" fmla="*/ 49118 w 2584265"/>
                <a:gd name="connsiteY158" fmla="*/ 2675719 h 3140063"/>
                <a:gd name="connsiteX159" fmla="*/ 143574 w 2584265"/>
                <a:gd name="connsiteY159" fmla="*/ 2487204 h 3140063"/>
                <a:gd name="connsiteX160" fmla="*/ 124683 w 2584265"/>
                <a:gd name="connsiteY160" fmla="*/ 2483434 h 3140063"/>
                <a:gd name="connsiteX161" fmla="*/ 0 w 2584265"/>
                <a:gd name="connsiteY161" fmla="*/ 2600313 h 3140063"/>
                <a:gd name="connsiteX162" fmla="*/ 0 w 2584265"/>
                <a:gd name="connsiteY162" fmla="*/ 2555070 h 3140063"/>
                <a:gd name="connsiteX163" fmla="*/ 90678 w 2584265"/>
                <a:gd name="connsiteY163" fmla="*/ 2475893 h 3140063"/>
                <a:gd name="connsiteX164" fmla="*/ 98235 w 2584265"/>
                <a:gd name="connsiteY164" fmla="*/ 2453272 h 3140063"/>
                <a:gd name="connsiteX165" fmla="*/ 41561 w 2584265"/>
                <a:gd name="connsiteY165" fmla="*/ 2475893 h 3140063"/>
                <a:gd name="connsiteX166" fmla="*/ 0 w 2584265"/>
                <a:gd name="connsiteY166" fmla="*/ 2513597 h 3140063"/>
                <a:gd name="connsiteX167" fmla="*/ 0 w 2584265"/>
                <a:gd name="connsiteY167" fmla="*/ 2475893 h 3140063"/>
                <a:gd name="connsiteX168" fmla="*/ 113348 w 2584265"/>
                <a:gd name="connsiteY168" fmla="*/ 2419338 h 3140063"/>
                <a:gd name="connsiteX169" fmla="*/ 302260 w 2584265"/>
                <a:gd name="connsiteY169" fmla="*/ 2366952 h 3140063"/>
                <a:gd name="connsiteX170" fmla="*/ 302260 w 2584265"/>
                <a:gd name="connsiteY170" fmla="*/ 2442547 h 3140063"/>
                <a:gd name="connsiteX171" fmla="*/ 264160 w 2584265"/>
                <a:gd name="connsiteY171" fmla="*/ 2408529 h 3140063"/>
                <a:gd name="connsiteX172" fmla="*/ 302260 w 2584265"/>
                <a:gd name="connsiteY172" fmla="*/ 2366952 h 3140063"/>
                <a:gd name="connsiteX173" fmla="*/ 305859 w 2584265"/>
                <a:gd name="connsiteY173" fmla="*/ 2330438 h 3140063"/>
                <a:gd name="connsiteX174" fmla="*/ 309563 w 2584265"/>
                <a:gd name="connsiteY174" fmla="*/ 2330438 h 3140063"/>
                <a:gd name="connsiteX175" fmla="*/ 309563 w 2584265"/>
                <a:gd name="connsiteY175" fmla="*/ 2341551 h 3140063"/>
                <a:gd name="connsiteX176" fmla="*/ 302154 w 2584265"/>
                <a:gd name="connsiteY176" fmla="*/ 2341551 h 3140063"/>
                <a:gd name="connsiteX177" fmla="*/ 305859 w 2584265"/>
                <a:gd name="connsiteY177" fmla="*/ 2330438 h 3140063"/>
                <a:gd name="connsiteX178" fmla="*/ 0 w 2584265"/>
                <a:gd name="connsiteY178" fmla="*/ 2251063 h 3140063"/>
                <a:gd name="connsiteX179" fmla="*/ 184905 w 2584265"/>
                <a:gd name="connsiteY179" fmla="*/ 2292198 h 3140063"/>
                <a:gd name="connsiteX180" fmla="*/ 230188 w 2584265"/>
                <a:gd name="connsiteY180" fmla="*/ 2337071 h 3140063"/>
                <a:gd name="connsiteX181" fmla="*/ 226415 w 2584265"/>
                <a:gd name="connsiteY181" fmla="*/ 2348289 h 3140063"/>
                <a:gd name="connsiteX182" fmla="*/ 0 w 2584265"/>
                <a:gd name="connsiteY182" fmla="*/ 2419338 h 3140063"/>
                <a:gd name="connsiteX183" fmla="*/ 0 w 2584265"/>
                <a:gd name="connsiteY183" fmla="*/ 2389423 h 3140063"/>
                <a:gd name="connsiteX184" fmla="*/ 83019 w 2584265"/>
                <a:gd name="connsiteY184" fmla="*/ 2325852 h 3140063"/>
                <a:gd name="connsiteX185" fmla="*/ 83019 w 2584265"/>
                <a:gd name="connsiteY185" fmla="*/ 2310895 h 3140063"/>
                <a:gd name="connsiteX186" fmla="*/ 0 w 2584265"/>
                <a:gd name="connsiteY186" fmla="*/ 2314634 h 3140063"/>
                <a:gd name="connsiteX187" fmla="*/ 0 w 2584265"/>
                <a:gd name="connsiteY187" fmla="*/ 2251063 h 3140063"/>
                <a:gd name="connsiteX188" fmla="*/ 1412141 w 2584265"/>
                <a:gd name="connsiteY188" fmla="*/ 2168520 h 3140063"/>
                <a:gd name="connsiteX189" fmla="*/ 1254410 w 2584265"/>
                <a:gd name="connsiteY189" fmla="*/ 2277495 h 3140063"/>
                <a:gd name="connsiteX190" fmla="*/ 923925 w 2584265"/>
                <a:gd name="connsiteY190" fmla="*/ 2330106 h 3140063"/>
                <a:gd name="connsiteX191" fmla="*/ 1273187 w 2584265"/>
                <a:gd name="connsiteY191" fmla="*/ 2442838 h 3140063"/>
                <a:gd name="connsiteX192" fmla="*/ 1352053 w 2584265"/>
                <a:gd name="connsiteY192" fmla="*/ 2442838 h 3140063"/>
                <a:gd name="connsiteX193" fmla="*/ 1400875 w 2584265"/>
                <a:gd name="connsiteY193" fmla="*/ 2300043 h 3140063"/>
                <a:gd name="connsiteX194" fmla="*/ 1412141 w 2584265"/>
                <a:gd name="connsiteY194" fmla="*/ 2168520 h 3140063"/>
                <a:gd name="connsiteX195" fmla="*/ 1563292 w 2584265"/>
                <a:gd name="connsiteY195" fmla="*/ 2163758 h 3140063"/>
                <a:gd name="connsiteX196" fmla="*/ 1559521 w 2584265"/>
                <a:gd name="connsiteY196" fmla="*/ 2167528 h 3140063"/>
                <a:gd name="connsiteX197" fmla="*/ 1465263 w 2584265"/>
                <a:gd name="connsiteY197" fmla="*/ 2401288 h 3140063"/>
                <a:gd name="connsiteX198" fmla="*/ 1491655 w 2584265"/>
                <a:gd name="connsiteY198" fmla="*/ 2405059 h 3140063"/>
                <a:gd name="connsiteX199" fmla="*/ 1600995 w 2584265"/>
                <a:gd name="connsiteY199" fmla="*/ 2318343 h 3140063"/>
                <a:gd name="connsiteX200" fmla="*/ 1563292 w 2584265"/>
                <a:gd name="connsiteY200" fmla="*/ 2163758 h 3140063"/>
                <a:gd name="connsiteX201" fmla="*/ 1282771 w 2584265"/>
                <a:gd name="connsiteY201" fmla="*/ 2153380 h 3140063"/>
                <a:gd name="connsiteX202" fmla="*/ 1213333 w 2584265"/>
                <a:gd name="connsiteY202" fmla="*/ 2160894 h 3140063"/>
                <a:gd name="connsiteX203" fmla="*/ 1001712 w 2584265"/>
                <a:gd name="connsiteY203" fmla="*/ 2266057 h 3140063"/>
                <a:gd name="connsiteX204" fmla="*/ 1130196 w 2584265"/>
                <a:gd name="connsiteY204" fmla="*/ 2281081 h 3140063"/>
                <a:gd name="connsiteX205" fmla="*/ 1349375 w 2584265"/>
                <a:gd name="connsiteY205" fmla="*/ 2168406 h 3140063"/>
                <a:gd name="connsiteX206" fmla="*/ 1282771 w 2584265"/>
                <a:gd name="connsiteY206" fmla="*/ 2153380 h 3140063"/>
                <a:gd name="connsiteX207" fmla="*/ 1518920 w 2584265"/>
                <a:gd name="connsiteY207" fmla="*/ 2130418 h 3140063"/>
                <a:gd name="connsiteX208" fmla="*/ 1423670 w 2584265"/>
                <a:gd name="connsiteY208" fmla="*/ 2378492 h 3140063"/>
                <a:gd name="connsiteX209" fmla="*/ 1438910 w 2584265"/>
                <a:gd name="connsiteY209" fmla="*/ 2386009 h 3140063"/>
                <a:gd name="connsiteX210" fmla="*/ 1530350 w 2584265"/>
                <a:gd name="connsiteY210" fmla="*/ 2130418 h 3140063"/>
                <a:gd name="connsiteX211" fmla="*/ 1518920 w 2584265"/>
                <a:gd name="connsiteY211" fmla="*/ 2130418 h 3140063"/>
                <a:gd name="connsiteX212" fmla="*/ 1209048 w 2584265"/>
                <a:gd name="connsiteY212" fmla="*/ 2112477 h 3140063"/>
                <a:gd name="connsiteX213" fmla="*/ 1062037 w 2584265"/>
                <a:gd name="connsiteY213" fmla="*/ 2176459 h 3140063"/>
                <a:gd name="connsiteX214" fmla="*/ 1277937 w 2584265"/>
                <a:gd name="connsiteY214" fmla="*/ 2123817 h 3140063"/>
                <a:gd name="connsiteX215" fmla="*/ 1266574 w 2584265"/>
                <a:gd name="connsiteY215" fmla="*/ 2116296 h 3140063"/>
                <a:gd name="connsiteX216" fmla="*/ 1209048 w 2584265"/>
                <a:gd name="connsiteY216" fmla="*/ 2112477 h 3140063"/>
                <a:gd name="connsiteX217" fmla="*/ 0 w 2584265"/>
                <a:gd name="connsiteY217" fmla="*/ 1965313 h 3140063"/>
                <a:gd name="connsiteX218" fmla="*/ 45326 w 2584265"/>
                <a:gd name="connsiteY218" fmla="*/ 2014254 h 3140063"/>
                <a:gd name="connsiteX219" fmla="*/ 109538 w 2584265"/>
                <a:gd name="connsiteY219" fmla="*/ 2206251 h 3140063"/>
                <a:gd name="connsiteX220" fmla="*/ 101984 w 2584265"/>
                <a:gd name="connsiteY220" fmla="*/ 2221309 h 3140063"/>
                <a:gd name="connsiteX221" fmla="*/ 0 w 2584265"/>
                <a:gd name="connsiteY221" fmla="*/ 2228839 h 3140063"/>
                <a:gd name="connsiteX222" fmla="*/ 0 w 2584265"/>
                <a:gd name="connsiteY222" fmla="*/ 2202486 h 3140063"/>
                <a:gd name="connsiteX223" fmla="*/ 52881 w 2584265"/>
                <a:gd name="connsiteY223" fmla="*/ 2191192 h 3140063"/>
                <a:gd name="connsiteX224" fmla="*/ 0 w 2584265"/>
                <a:gd name="connsiteY224" fmla="*/ 2172369 h 3140063"/>
                <a:gd name="connsiteX225" fmla="*/ 0 w 2584265"/>
                <a:gd name="connsiteY225" fmla="*/ 2146016 h 3140063"/>
                <a:gd name="connsiteX226" fmla="*/ 56658 w 2584265"/>
                <a:gd name="connsiteY226" fmla="*/ 2153545 h 3140063"/>
                <a:gd name="connsiteX227" fmla="*/ 0 w 2584265"/>
                <a:gd name="connsiteY227" fmla="*/ 2006725 h 3140063"/>
                <a:gd name="connsiteX228" fmla="*/ 0 w 2584265"/>
                <a:gd name="connsiteY228" fmla="*/ 1965313 h 3140063"/>
                <a:gd name="connsiteX229" fmla="*/ 1179046 w 2584265"/>
                <a:gd name="connsiteY229" fmla="*/ 1814511 h 3140063"/>
                <a:gd name="connsiteX230" fmla="*/ 971550 w 2584265"/>
                <a:gd name="connsiteY230" fmla="*/ 1912392 h 3140063"/>
                <a:gd name="connsiteX231" fmla="*/ 1031912 w 2584265"/>
                <a:gd name="connsiteY231" fmla="*/ 1923686 h 3140063"/>
                <a:gd name="connsiteX232" fmla="*/ 1292225 w 2584265"/>
                <a:gd name="connsiteY232" fmla="*/ 1829568 h 3140063"/>
                <a:gd name="connsiteX233" fmla="*/ 1292225 w 2584265"/>
                <a:gd name="connsiteY233" fmla="*/ 1814511 h 3140063"/>
                <a:gd name="connsiteX234" fmla="*/ 1179046 w 2584265"/>
                <a:gd name="connsiteY234" fmla="*/ 1814511 h 3140063"/>
                <a:gd name="connsiteX235" fmla="*/ 1154473 w 2584265"/>
                <a:gd name="connsiteY235" fmla="*/ 1752952 h 3140063"/>
                <a:gd name="connsiteX236" fmla="*/ 1077383 w 2584265"/>
                <a:gd name="connsiteY236" fmla="*/ 1754363 h 3140063"/>
                <a:gd name="connsiteX237" fmla="*/ 1001712 w 2584265"/>
                <a:gd name="connsiteY237" fmla="*/ 1844674 h 3140063"/>
                <a:gd name="connsiteX238" fmla="*/ 1115219 w 2584265"/>
                <a:gd name="connsiteY238" fmla="*/ 1803280 h 3140063"/>
                <a:gd name="connsiteX239" fmla="*/ 1228725 w 2584265"/>
                <a:gd name="connsiteY239" fmla="*/ 1776938 h 3140063"/>
                <a:gd name="connsiteX240" fmla="*/ 1154473 w 2584265"/>
                <a:gd name="connsiteY240" fmla="*/ 1752952 h 3140063"/>
                <a:gd name="connsiteX241" fmla="*/ 449262 w 2584265"/>
                <a:gd name="connsiteY241" fmla="*/ 1731957 h 3140063"/>
                <a:gd name="connsiteX242" fmla="*/ 719137 w 2584265"/>
                <a:gd name="connsiteY242" fmla="*/ 1898407 h 3140063"/>
                <a:gd name="connsiteX243" fmla="*/ 449262 w 2584265"/>
                <a:gd name="connsiteY243" fmla="*/ 1731957 h 3140063"/>
                <a:gd name="connsiteX244" fmla="*/ 470973 w 2584265"/>
                <a:gd name="connsiteY244" fmla="*/ 1680529 h 3140063"/>
                <a:gd name="connsiteX245" fmla="*/ 422275 w 2584265"/>
                <a:gd name="connsiteY245" fmla="*/ 1694319 h 3140063"/>
                <a:gd name="connsiteX246" fmla="*/ 678852 w 2584265"/>
                <a:gd name="connsiteY246" fmla="*/ 1814506 h 3140063"/>
                <a:gd name="connsiteX247" fmla="*/ 682625 w 2584265"/>
                <a:gd name="connsiteY247" fmla="*/ 1810750 h 3140063"/>
                <a:gd name="connsiteX248" fmla="*/ 618481 w 2584265"/>
                <a:gd name="connsiteY248" fmla="*/ 1724365 h 3140063"/>
                <a:gd name="connsiteX249" fmla="*/ 470973 w 2584265"/>
                <a:gd name="connsiteY249" fmla="*/ 1680529 h 3140063"/>
                <a:gd name="connsiteX250" fmla="*/ 619726 w 2584265"/>
                <a:gd name="connsiteY250" fmla="*/ 1474526 h 3140063"/>
                <a:gd name="connsiteX251" fmla="*/ 563432 w 2584265"/>
                <a:gd name="connsiteY251" fmla="*/ 1477109 h 3140063"/>
                <a:gd name="connsiteX252" fmla="*/ 460375 w 2584265"/>
                <a:gd name="connsiteY252" fmla="*/ 1514680 h 3140063"/>
                <a:gd name="connsiteX253" fmla="*/ 723900 w 2584265"/>
                <a:gd name="connsiteY253" fmla="*/ 1525951 h 3140063"/>
                <a:gd name="connsiteX254" fmla="*/ 674960 w 2584265"/>
                <a:gd name="connsiteY254" fmla="*/ 1484623 h 3140063"/>
                <a:gd name="connsiteX255" fmla="*/ 619726 w 2584265"/>
                <a:gd name="connsiteY255" fmla="*/ 1474526 h 3140063"/>
                <a:gd name="connsiteX256" fmla="*/ 1198562 w 2584265"/>
                <a:gd name="connsiteY256" fmla="*/ 1465260 h 3140063"/>
                <a:gd name="connsiteX257" fmla="*/ 1042987 w 2584265"/>
                <a:gd name="connsiteY257" fmla="*/ 1555572 h 3140063"/>
                <a:gd name="connsiteX258" fmla="*/ 1137850 w 2584265"/>
                <a:gd name="connsiteY258" fmla="*/ 1555572 h 3140063"/>
                <a:gd name="connsiteX259" fmla="*/ 1198562 w 2584265"/>
                <a:gd name="connsiteY259" fmla="*/ 1465260 h 3140063"/>
                <a:gd name="connsiteX260" fmla="*/ 1258135 w 2584265"/>
                <a:gd name="connsiteY260" fmla="*/ 1462667 h 3140063"/>
                <a:gd name="connsiteX261" fmla="*/ 1216777 w 2584265"/>
                <a:gd name="connsiteY261" fmla="*/ 1503996 h 3140063"/>
                <a:gd name="connsiteX262" fmla="*/ 968625 w 2584265"/>
                <a:gd name="connsiteY262" fmla="*/ 1665550 h 3140063"/>
                <a:gd name="connsiteX263" fmla="*/ 915987 w 2584265"/>
                <a:gd name="connsiteY263" fmla="*/ 1909762 h 3140063"/>
                <a:gd name="connsiteX264" fmla="*/ 927267 w 2584265"/>
                <a:gd name="connsiteY264" fmla="*/ 1902246 h 3140063"/>
                <a:gd name="connsiteX265" fmla="*/ 1115260 w 2584265"/>
                <a:gd name="connsiteY265" fmla="*/ 1725666 h 3140063"/>
                <a:gd name="connsiteX266" fmla="*/ 1340852 w 2584265"/>
                <a:gd name="connsiteY266" fmla="*/ 1797048 h 3140063"/>
                <a:gd name="connsiteX267" fmla="*/ 1344612 w 2584265"/>
                <a:gd name="connsiteY267" fmla="*/ 1774506 h 3140063"/>
                <a:gd name="connsiteX268" fmla="*/ 1258135 w 2584265"/>
                <a:gd name="connsiteY268" fmla="*/ 1462667 h 3140063"/>
                <a:gd name="connsiteX269" fmla="*/ 1138252 w 2584265"/>
                <a:gd name="connsiteY269" fmla="*/ 1407398 h 3140063"/>
                <a:gd name="connsiteX270" fmla="*/ 1085397 w 2584265"/>
                <a:gd name="connsiteY270" fmla="*/ 1409276 h 3140063"/>
                <a:gd name="connsiteX271" fmla="*/ 1047977 w 2584265"/>
                <a:gd name="connsiteY271" fmla="*/ 1443089 h 3140063"/>
                <a:gd name="connsiteX272" fmla="*/ 1040493 w 2584265"/>
                <a:gd name="connsiteY272" fmla="*/ 1514475 h 3140063"/>
                <a:gd name="connsiteX273" fmla="*/ 1182688 w 2584265"/>
                <a:gd name="connsiteY273" fmla="*/ 1428061 h 3140063"/>
                <a:gd name="connsiteX274" fmla="*/ 1138252 w 2584265"/>
                <a:gd name="connsiteY274" fmla="*/ 1407398 h 3140063"/>
                <a:gd name="connsiteX275" fmla="*/ 599052 w 2584265"/>
                <a:gd name="connsiteY275" fmla="*/ 1401859 h 3140063"/>
                <a:gd name="connsiteX276" fmla="*/ 530998 w 2584265"/>
                <a:gd name="connsiteY276" fmla="*/ 1402327 h 3140063"/>
                <a:gd name="connsiteX277" fmla="*/ 466725 w 2584265"/>
                <a:gd name="connsiteY277" fmla="*/ 1466017 h 3140063"/>
                <a:gd name="connsiteX278" fmla="*/ 648202 w 2584265"/>
                <a:gd name="connsiteY278" fmla="*/ 1458524 h 3140063"/>
                <a:gd name="connsiteX279" fmla="*/ 754063 w 2584265"/>
                <a:gd name="connsiteY279" fmla="*/ 1488497 h 3140063"/>
                <a:gd name="connsiteX280" fmla="*/ 731378 w 2584265"/>
                <a:gd name="connsiteY280" fmla="*/ 1451032 h 3140063"/>
                <a:gd name="connsiteX281" fmla="*/ 655763 w 2584265"/>
                <a:gd name="connsiteY281" fmla="*/ 1421060 h 3140063"/>
                <a:gd name="connsiteX282" fmla="*/ 599052 w 2584265"/>
                <a:gd name="connsiteY282" fmla="*/ 1401859 h 3140063"/>
                <a:gd name="connsiteX283" fmla="*/ 42069 w 2584265"/>
                <a:gd name="connsiteY283" fmla="*/ 1349938 h 3140063"/>
                <a:gd name="connsiteX284" fmla="*/ 8136 w 2584265"/>
                <a:gd name="connsiteY284" fmla="*/ 1439854 h 3140063"/>
                <a:gd name="connsiteX285" fmla="*/ 264518 w 2584265"/>
                <a:gd name="connsiteY285" fmla="*/ 1720841 h 3140063"/>
                <a:gd name="connsiteX286" fmla="*/ 260748 w 2584265"/>
                <a:gd name="connsiteY286" fmla="*/ 1694616 h 3140063"/>
                <a:gd name="connsiteX287" fmla="*/ 91083 w 2584265"/>
                <a:gd name="connsiteY287" fmla="*/ 1364924 h 3140063"/>
                <a:gd name="connsiteX288" fmla="*/ 42069 w 2584265"/>
                <a:gd name="connsiteY288" fmla="*/ 1349938 h 3140063"/>
                <a:gd name="connsiteX289" fmla="*/ 188963 w 2584265"/>
                <a:gd name="connsiteY289" fmla="*/ 1296980 h 3140063"/>
                <a:gd name="connsiteX290" fmla="*/ 121380 w 2584265"/>
                <a:gd name="connsiteY290" fmla="*/ 1345799 h 3140063"/>
                <a:gd name="connsiteX291" fmla="*/ 177699 w 2584265"/>
                <a:gd name="connsiteY291" fmla="*/ 1522302 h 3140063"/>
                <a:gd name="connsiteX292" fmla="*/ 267809 w 2584265"/>
                <a:gd name="connsiteY292" fmla="*/ 1646230 h 3140063"/>
                <a:gd name="connsiteX293" fmla="*/ 301600 w 2584265"/>
                <a:gd name="connsiteY293" fmla="*/ 1413396 h 3140063"/>
                <a:gd name="connsiteX294" fmla="*/ 188963 w 2584265"/>
                <a:gd name="connsiteY294" fmla="*/ 1296980 h 3140063"/>
                <a:gd name="connsiteX295" fmla="*/ 791809 w 2584265"/>
                <a:gd name="connsiteY295" fmla="*/ 1262061 h 3140063"/>
                <a:gd name="connsiteX296" fmla="*/ 754062 w 2584265"/>
                <a:gd name="connsiteY296" fmla="*/ 1292223 h 3140063"/>
                <a:gd name="connsiteX297" fmla="*/ 848430 w 2584265"/>
                <a:gd name="connsiteY297" fmla="*/ 1360088 h 3140063"/>
                <a:gd name="connsiteX298" fmla="*/ 920150 w 2584265"/>
                <a:gd name="connsiteY298" fmla="*/ 1412873 h 3140063"/>
                <a:gd name="connsiteX299" fmla="*/ 893727 w 2584265"/>
                <a:gd name="connsiteY299" fmla="*/ 1314844 h 3140063"/>
                <a:gd name="connsiteX300" fmla="*/ 791809 w 2584265"/>
                <a:gd name="connsiteY300" fmla="*/ 1262061 h 3140063"/>
                <a:gd name="connsiteX301" fmla="*/ 543318 w 2584265"/>
                <a:gd name="connsiteY301" fmla="*/ 1131882 h 3140063"/>
                <a:gd name="connsiteX302" fmla="*/ 207570 w 2584265"/>
                <a:gd name="connsiteY302" fmla="*/ 1214561 h 3140063"/>
                <a:gd name="connsiteX303" fmla="*/ 200025 w 2584265"/>
                <a:gd name="connsiteY303" fmla="*/ 1270933 h 3140063"/>
                <a:gd name="connsiteX304" fmla="*/ 309426 w 2584265"/>
                <a:gd name="connsiteY304" fmla="*/ 1316029 h 3140063"/>
                <a:gd name="connsiteX305" fmla="*/ 509366 w 2584265"/>
                <a:gd name="connsiteY305" fmla="*/ 1214561 h 3140063"/>
                <a:gd name="connsiteX306" fmla="*/ 543318 w 2584265"/>
                <a:gd name="connsiteY306" fmla="*/ 1131882 h 3140063"/>
                <a:gd name="connsiteX307" fmla="*/ 82225 w 2584265"/>
                <a:gd name="connsiteY307" fmla="*/ 1089471 h 3140063"/>
                <a:gd name="connsiteX308" fmla="*/ 71437 w 2584265"/>
                <a:gd name="connsiteY308" fmla="*/ 1097182 h 3140063"/>
                <a:gd name="connsiteX309" fmla="*/ 108960 w 2584265"/>
                <a:gd name="connsiteY309" fmla="*/ 1108067 h 3140063"/>
                <a:gd name="connsiteX310" fmla="*/ 101455 w 2584265"/>
                <a:gd name="connsiteY310" fmla="*/ 1089925 h 3140063"/>
                <a:gd name="connsiteX311" fmla="*/ 82225 w 2584265"/>
                <a:gd name="connsiteY311" fmla="*/ 1089471 h 3140063"/>
                <a:gd name="connsiteX312" fmla="*/ 335843 w 2584265"/>
                <a:gd name="connsiteY312" fmla="*/ 1004908 h 3140063"/>
                <a:gd name="connsiteX313" fmla="*/ 282886 w 2584265"/>
                <a:gd name="connsiteY313" fmla="*/ 1011456 h 3140063"/>
                <a:gd name="connsiteX314" fmla="*/ 177559 w 2584265"/>
                <a:gd name="connsiteY314" fmla="*/ 1090040 h 3140063"/>
                <a:gd name="connsiteX315" fmla="*/ 215175 w 2584265"/>
                <a:gd name="connsiteY315" fmla="*/ 1179848 h 3140063"/>
                <a:gd name="connsiteX316" fmla="*/ 501063 w 2584265"/>
                <a:gd name="connsiteY316" fmla="*/ 1108749 h 3140063"/>
                <a:gd name="connsiteX317" fmla="*/ 489778 w 2584265"/>
                <a:gd name="connsiteY317" fmla="*/ 1063846 h 3140063"/>
                <a:gd name="connsiteX318" fmla="*/ 335843 w 2584265"/>
                <a:gd name="connsiteY318" fmla="*/ 1004908 h 3140063"/>
                <a:gd name="connsiteX319" fmla="*/ 584975 w 2584265"/>
                <a:gd name="connsiteY319" fmla="*/ 898516 h 3140063"/>
                <a:gd name="connsiteX320" fmla="*/ 407987 w 2584265"/>
                <a:gd name="connsiteY320" fmla="*/ 984942 h 3140063"/>
                <a:gd name="connsiteX321" fmla="*/ 407987 w 2584265"/>
                <a:gd name="connsiteY321" fmla="*/ 992457 h 3140063"/>
                <a:gd name="connsiteX322" fmla="*/ 536021 w 2584265"/>
                <a:gd name="connsiteY322" fmla="*/ 1093916 h 3140063"/>
                <a:gd name="connsiteX323" fmla="*/ 607569 w 2584265"/>
                <a:gd name="connsiteY323" fmla="*/ 1101432 h 3140063"/>
                <a:gd name="connsiteX324" fmla="*/ 532255 w 2584265"/>
                <a:gd name="connsiteY324" fmla="*/ 1240464 h 3140063"/>
                <a:gd name="connsiteX325" fmla="*/ 713009 w 2584265"/>
                <a:gd name="connsiteY325" fmla="*/ 1270525 h 3140063"/>
                <a:gd name="connsiteX326" fmla="*/ 739368 w 2584265"/>
                <a:gd name="connsiteY326" fmla="*/ 1263010 h 3140063"/>
                <a:gd name="connsiteX327" fmla="*/ 886231 w 2584265"/>
                <a:gd name="connsiteY327" fmla="*/ 1281796 h 3140063"/>
                <a:gd name="connsiteX328" fmla="*/ 938950 w 2584265"/>
                <a:gd name="connsiteY328" fmla="*/ 1477195 h 3140063"/>
                <a:gd name="connsiteX329" fmla="*/ 957779 w 2584265"/>
                <a:gd name="connsiteY329" fmla="*/ 1604954 h 3140063"/>
                <a:gd name="connsiteX330" fmla="*/ 1074516 w 2584265"/>
                <a:gd name="connsiteY330" fmla="*/ 1394527 h 3140063"/>
                <a:gd name="connsiteX331" fmla="*/ 1213846 w 2584265"/>
                <a:gd name="connsiteY331" fmla="*/ 1413315 h 3140063"/>
                <a:gd name="connsiteX332" fmla="*/ 1217612 w 2584265"/>
                <a:gd name="connsiteY332" fmla="*/ 1405800 h 3140063"/>
                <a:gd name="connsiteX333" fmla="*/ 777025 w 2584265"/>
                <a:gd name="connsiteY333" fmla="*/ 1210403 h 3140063"/>
                <a:gd name="connsiteX334" fmla="*/ 641460 w 2584265"/>
                <a:gd name="connsiteY334" fmla="*/ 1225435 h 3140063"/>
                <a:gd name="connsiteX335" fmla="*/ 648992 w 2584265"/>
                <a:gd name="connsiteY335" fmla="*/ 1191615 h 3140063"/>
                <a:gd name="connsiteX336" fmla="*/ 584975 w 2584265"/>
                <a:gd name="connsiteY336" fmla="*/ 898516 h 3140063"/>
                <a:gd name="connsiteX337" fmla="*/ 564998 w 2584265"/>
                <a:gd name="connsiteY337" fmla="*/ 849305 h 3140063"/>
                <a:gd name="connsiteX338" fmla="*/ 381000 w 2584265"/>
                <a:gd name="connsiteY338" fmla="*/ 947832 h 3140063"/>
                <a:gd name="connsiteX339" fmla="*/ 538712 w 2584265"/>
                <a:gd name="connsiteY339" fmla="*/ 913726 h 3140063"/>
                <a:gd name="connsiteX340" fmla="*/ 564998 w 2584265"/>
                <a:gd name="connsiteY340" fmla="*/ 849305 h 3140063"/>
                <a:gd name="connsiteX341" fmla="*/ 475909 w 2584265"/>
                <a:gd name="connsiteY341" fmla="*/ 818348 h 3140063"/>
                <a:gd name="connsiteX342" fmla="*/ 433387 w 2584265"/>
                <a:gd name="connsiteY342" fmla="*/ 823904 h 3140063"/>
                <a:gd name="connsiteX343" fmla="*/ 354012 w 2584265"/>
                <a:gd name="connsiteY343" fmla="*/ 912805 h 3140063"/>
                <a:gd name="connsiteX344" fmla="*/ 512762 w 2584265"/>
                <a:gd name="connsiteY344" fmla="*/ 831312 h 3140063"/>
                <a:gd name="connsiteX345" fmla="*/ 512762 w 2584265"/>
                <a:gd name="connsiteY345" fmla="*/ 823904 h 3140063"/>
                <a:gd name="connsiteX346" fmla="*/ 475909 w 2584265"/>
                <a:gd name="connsiteY346" fmla="*/ 818348 h 3140063"/>
                <a:gd name="connsiteX347" fmla="*/ 256190 w 2584265"/>
                <a:gd name="connsiteY347" fmla="*/ 687379 h 3140063"/>
                <a:gd name="connsiteX348" fmla="*/ 113698 w 2584265"/>
                <a:gd name="connsiteY348" fmla="*/ 939611 h 3140063"/>
                <a:gd name="connsiteX349" fmla="*/ 147446 w 2584265"/>
                <a:gd name="connsiteY349" fmla="*/ 1082669 h 3140063"/>
                <a:gd name="connsiteX350" fmla="*/ 293688 w 2584265"/>
                <a:gd name="connsiteY350" fmla="*/ 822907 h 3140063"/>
                <a:gd name="connsiteX351" fmla="*/ 256190 w 2584265"/>
                <a:gd name="connsiteY351" fmla="*/ 687379 h 3140063"/>
                <a:gd name="connsiteX352" fmla="*/ 203200 w 2584265"/>
                <a:gd name="connsiteY352" fmla="*/ 681029 h 3140063"/>
                <a:gd name="connsiteX353" fmla="*/ 86880 w 2584265"/>
                <a:gd name="connsiteY353" fmla="*/ 767467 h 3140063"/>
                <a:gd name="connsiteX354" fmla="*/ 45605 w 2584265"/>
                <a:gd name="connsiteY354" fmla="*/ 831356 h 3140063"/>
                <a:gd name="connsiteX355" fmla="*/ 75623 w 2584265"/>
                <a:gd name="connsiteY355" fmla="*/ 1049331 h 3140063"/>
                <a:gd name="connsiteX356" fmla="*/ 83127 w 2584265"/>
                <a:gd name="connsiteY356" fmla="*/ 1045574 h 3140063"/>
                <a:gd name="connsiteX357" fmla="*/ 203200 w 2584265"/>
                <a:gd name="connsiteY357" fmla="*/ 681029 h 3140063"/>
                <a:gd name="connsiteX358" fmla="*/ 253100 w 2584265"/>
                <a:gd name="connsiteY358" fmla="*/ 428617 h 3140063"/>
                <a:gd name="connsiteX359" fmla="*/ 166687 w 2584265"/>
                <a:gd name="connsiteY359" fmla="*/ 623855 h 3140063"/>
                <a:gd name="connsiteX360" fmla="*/ 200501 w 2584265"/>
                <a:gd name="connsiteY360" fmla="*/ 650137 h 3140063"/>
                <a:gd name="connsiteX361" fmla="*/ 279400 w 2584265"/>
                <a:gd name="connsiteY361" fmla="*/ 466163 h 3140063"/>
                <a:gd name="connsiteX362" fmla="*/ 253100 w 2584265"/>
                <a:gd name="connsiteY362" fmla="*/ 428617 h 3140063"/>
                <a:gd name="connsiteX363" fmla="*/ 207839 w 2584265"/>
                <a:gd name="connsiteY363" fmla="*/ 382349 h 3140063"/>
                <a:gd name="connsiteX364" fmla="*/ 177205 w 2584265"/>
                <a:gd name="connsiteY364" fmla="*/ 395060 h 3140063"/>
                <a:gd name="connsiteX365" fmla="*/ 131961 w 2584265"/>
                <a:gd name="connsiteY365" fmla="*/ 568316 h 3140063"/>
                <a:gd name="connsiteX366" fmla="*/ 177205 w 2584265"/>
                <a:gd name="connsiteY366" fmla="*/ 481688 h 3140063"/>
                <a:gd name="connsiteX367" fmla="*/ 241300 w 2584265"/>
                <a:gd name="connsiteY367" fmla="*/ 383761 h 3140063"/>
                <a:gd name="connsiteX368" fmla="*/ 207839 w 2584265"/>
                <a:gd name="connsiteY368" fmla="*/ 382349 h 3140063"/>
                <a:gd name="connsiteX369" fmla="*/ 0 w 2584265"/>
                <a:gd name="connsiteY369" fmla="*/ 312726 h 3140063"/>
                <a:gd name="connsiteX370" fmla="*/ 56470 w 2584265"/>
                <a:gd name="connsiteY370" fmla="*/ 324006 h 3140063"/>
                <a:gd name="connsiteX371" fmla="*/ 131763 w 2584265"/>
                <a:gd name="connsiteY371" fmla="*/ 350325 h 3140063"/>
                <a:gd name="connsiteX372" fmla="*/ 0 w 2584265"/>
                <a:gd name="connsiteY372" fmla="*/ 527039 h 3140063"/>
                <a:gd name="connsiteX373" fmla="*/ 0 w 2584265"/>
                <a:gd name="connsiteY373" fmla="*/ 493200 h 3140063"/>
                <a:gd name="connsiteX374" fmla="*/ 79058 w 2584265"/>
                <a:gd name="connsiteY374" fmla="*/ 372884 h 3140063"/>
                <a:gd name="connsiteX375" fmla="*/ 0 w 2584265"/>
                <a:gd name="connsiteY375" fmla="*/ 391684 h 3140063"/>
                <a:gd name="connsiteX376" fmla="*/ 0 w 2584265"/>
                <a:gd name="connsiteY376" fmla="*/ 372884 h 3140063"/>
                <a:gd name="connsiteX377" fmla="*/ 26353 w 2584265"/>
                <a:gd name="connsiteY377" fmla="*/ 354085 h 3140063"/>
                <a:gd name="connsiteX378" fmla="*/ 30117 w 2584265"/>
                <a:gd name="connsiteY378" fmla="*/ 342805 h 3140063"/>
                <a:gd name="connsiteX379" fmla="*/ 0 w 2584265"/>
                <a:gd name="connsiteY379" fmla="*/ 335285 h 3140063"/>
                <a:gd name="connsiteX380" fmla="*/ 0 w 2584265"/>
                <a:gd name="connsiteY380" fmla="*/ 312726 h 3140063"/>
                <a:gd name="connsiteX381" fmla="*/ 776 w 2584265"/>
                <a:gd name="connsiteY381" fmla="*/ 217938 h 3140063"/>
                <a:gd name="connsiteX382" fmla="*/ 430102 w 2584265"/>
                <a:gd name="connsiteY382" fmla="*/ 511027 h 3140063"/>
                <a:gd name="connsiteX383" fmla="*/ 505423 w 2584265"/>
                <a:gd name="connsiteY383" fmla="*/ 650057 h 3140063"/>
                <a:gd name="connsiteX384" fmla="*/ 305824 w 2584265"/>
                <a:gd name="connsiteY384" fmla="*/ 398300 h 3140063"/>
                <a:gd name="connsiteX385" fmla="*/ 305824 w 2584265"/>
                <a:gd name="connsiteY385" fmla="*/ 480967 h 3140063"/>
                <a:gd name="connsiteX386" fmla="*/ 275696 w 2584265"/>
                <a:gd name="connsiteY386" fmla="*/ 619996 h 3140063"/>
                <a:gd name="connsiteX387" fmla="*/ 362314 w 2584265"/>
                <a:gd name="connsiteY387" fmla="*/ 593694 h 3140063"/>
                <a:gd name="connsiteX388" fmla="*/ 324654 w 2584265"/>
                <a:gd name="connsiteY388" fmla="*/ 676360 h 3140063"/>
                <a:gd name="connsiteX389" fmla="*/ 320888 w 2584265"/>
                <a:gd name="connsiteY389" fmla="*/ 901813 h 3140063"/>
                <a:gd name="connsiteX390" fmla="*/ 433868 w 2584265"/>
                <a:gd name="connsiteY390" fmla="*/ 804117 h 3140063"/>
                <a:gd name="connsiteX391" fmla="*/ 550615 w 2584265"/>
                <a:gd name="connsiteY391" fmla="*/ 792844 h 3140063"/>
                <a:gd name="connsiteX392" fmla="*/ 509189 w 2584265"/>
                <a:gd name="connsiteY392" fmla="*/ 665087 h 3140063"/>
                <a:gd name="connsiteX393" fmla="*/ 528019 w 2584265"/>
                <a:gd name="connsiteY393" fmla="*/ 665087 h 3140063"/>
                <a:gd name="connsiteX394" fmla="*/ 667361 w 2584265"/>
                <a:gd name="connsiteY394" fmla="*/ 1202423 h 3140063"/>
                <a:gd name="connsiteX395" fmla="*/ 765278 w 2584265"/>
                <a:gd name="connsiteY395" fmla="*/ 1187391 h 3140063"/>
                <a:gd name="connsiteX396" fmla="*/ 1243562 w 2584265"/>
                <a:gd name="connsiteY396" fmla="*/ 1386540 h 3140063"/>
                <a:gd name="connsiteX397" fmla="*/ 1379139 w 2584265"/>
                <a:gd name="connsiteY397" fmla="*/ 1999027 h 3140063"/>
                <a:gd name="connsiteX398" fmla="*/ 1401735 w 2584265"/>
                <a:gd name="connsiteY398" fmla="*/ 2017813 h 3140063"/>
                <a:gd name="connsiteX399" fmla="*/ 1789635 w 2584265"/>
                <a:gd name="connsiteY399" fmla="*/ 2115500 h 3140063"/>
                <a:gd name="connsiteX400" fmla="*/ 1970404 w 2584265"/>
                <a:gd name="connsiteY400" fmla="*/ 2483744 h 3140063"/>
                <a:gd name="connsiteX401" fmla="*/ 2143641 w 2584265"/>
                <a:gd name="connsiteY401" fmla="*/ 3032343 h 3140063"/>
                <a:gd name="connsiteX402" fmla="*/ 2258563 w 2584265"/>
                <a:gd name="connsiteY402" fmla="*/ 3119530 h 3140063"/>
                <a:gd name="connsiteX403" fmla="*/ 2278412 w 2584265"/>
                <a:gd name="connsiteY403" fmla="*/ 3140063 h 3140063"/>
                <a:gd name="connsiteX404" fmla="*/ 2236977 w 2584265"/>
                <a:gd name="connsiteY404" fmla="*/ 3140063 h 3140063"/>
                <a:gd name="connsiteX405" fmla="*/ 2163035 w 2584265"/>
                <a:gd name="connsiteY405" fmla="*/ 3080156 h 3140063"/>
                <a:gd name="connsiteX406" fmla="*/ 2098996 w 2584265"/>
                <a:gd name="connsiteY406" fmla="*/ 3013481 h 3140063"/>
                <a:gd name="connsiteX407" fmla="*/ 1970917 w 2584265"/>
                <a:gd name="connsiteY407" fmla="*/ 2694192 h 3140063"/>
                <a:gd name="connsiteX408" fmla="*/ 1861674 w 2584265"/>
                <a:gd name="connsiteY408" fmla="*/ 2213377 h 3140063"/>
                <a:gd name="connsiteX409" fmla="*/ 1353127 w 2584265"/>
                <a:gd name="connsiteY409" fmla="*/ 2040583 h 3140063"/>
                <a:gd name="connsiteX410" fmla="*/ 1349360 w 2584265"/>
                <a:gd name="connsiteY410" fmla="*/ 1852763 h 3140063"/>
                <a:gd name="connsiteX411" fmla="*/ 1320165 w 2584265"/>
                <a:gd name="connsiteY411" fmla="*/ 1847129 h 3140063"/>
                <a:gd name="connsiteX412" fmla="*/ 1296622 w 2584265"/>
                <a:gd name="connsiteY412" fmla="*/ 1852763 h 3140063"/>
                <a:gd name="connsiteX413" fmla="*/ 1070601 w 2584265"/>
                <a:gd name="connsiteY413" fmla="*/ 1954186 h 3140063"/>
                <a:gd name="connsiteX414" fmla="*/ 882250 w 2584265"/>
                <a:gd name="connsiteY414" fmla="*/ 1972968 h 3140063"/>
                <a:gd name="connsiteX415" fmla="*/ 652462 w 2584265"/>
                <a:gd name="connsiteY415" fmla="*/ 2326067 h 3140063"/>
                <a:gd name="connsiteX416" fmla="*/ 878483 w 2584265"/>
                <a:gd name="connsiteY416" fmla="*/ 2322311 h 3140063"/>
                <a:gd name="connsiteX417" fmla="*/ 991493 w 2584265"/>
                <a:gd name="connsiteY417" fmla="*/ 2232157 h 3140063"/>
                <a:gd name="connsiteX418" fmla="*/ 1063067 w 2584265"/>
                <a:gd name="connsiteY418" fmla="*/ 2130735 h 3140063"/>
                <a:gd name="connsiteX419" fmla="*/ 1447302 w 2584265"/>
                <a:gd name="connsiteY419" fmla="*/ 2145759 h 3140063"/>
                <a:gd name="connsiteX420" fmla="*/ 1579148 w 2584265"/>
                <a:gd name="connsiteY420" fmla="*/ 2066877 h 3140063"/>
                <a:gd name="connsiteX421" fmla="*/ 1628119 w 2584265"/>
                <a:gd name="connsiteY421" fmla="*/ 2314799 h 3140063"/>
                <a:gd name="connsiteX422" fmla="*/ 1409632 w 2584265"/>
                <a:gd name="connsiteY422" fmla="*/ 2438757 h 3140063"/>
                <a:gd name="connsiteX423" fmla="*/ 1387030 w 2584265"/>
                <a:gd name="connsiteY423" fmla="*/ 2465052 h 3140063"/>
                <a:gd name="connsiteX424" fmla="*/ 1759964 w 2584265"/>
                <a:gd name="connsiteY424" fmla="*/ 2551451 h 3140063"/>
                <a:gd name="connsiteX425" fmla="*/ 1899344 w 2584265"/>
                <a:gd name="connsiteY425" fmla="*/ 2818151 h 3140063"/>
                <a:gd name="connsiteX426" fmla="*/ 1891810 w 2584265"/>
                <a:gd name="connsiteY426" fmla="*/ 2825663 h 3140063"/>
                <a:gd name="connsiteX427" fmla="*/ 1522642 w 2584265"/>
                <a:gd name="connsiteY427" fmla="*/ 2562720 h 3140063"/>
                <a:gd name="connsiteX428" fmla="*/ 1364428 w 2584265"/>
                <a:gd name="connsiteY428" fmla="*/ 2498859 h 3140063"/>
                <a:gd name="connsiteX429" fmla="*/ 1582915 w 2584265"/>
                <a:gd name="connsiteY429" fmla="*/ 2799371 h 3140063"/>
                <a:gd name="connsiteX430" fmla="*/ 1974684 w 2584265"/>
                <a:gd name="connsiteY430" fmla="*/ 2975917 h 3140063"/>
                <a:gd name="connsiteX431" fmla="*/ 1955849 w 2584265"/>
                <a:gd name="connsiteY431" fmla="*/ 2990943 h 3140063"/>
                <a:gd name="connsiteX432" fmla="*/ 1741129 w 2584265"/>
                <a:gd name="connsiteY432" fmla="*/ 2983431 h 3140063"/>
                <a:gd name="connsiteX433" fmla="*/ 1609284 w 2584265"/>
                <a:gd name="connsiteY433" fmla="*/ 2874498 h 3140063"/>
                <a:gd name="connsiteX434" fmla="*/ 1658255 w 2584265"/>
                <a:gd name="connsiteY434" fmla="*/ 3032263 h 3140063"/>
                <a:gd name="connsiteX435" fmla="*/ 2087694 w 2584265"/>
                <a:gd name="connsiteY435" fmla="*/ 3103633 h 3140063"/>
                <a:gd name="connsiteX436" fmla="*/ 2159268 w 2584265"/>
                <a:gd name="connsiteY436" fmla="*/ 3114902 h 3140063"/>
                <a:gd name="connsiteX437" fmla="*/ 2138579 w 2584265"/>
                <a:gd name="connsiteY437" fmla="*/ 3140063 h 3140063"/>
                <a:gd name="connsiteX438" fmla="*/ 2056033 w 2584265"/>
                <a:gd name="connsiteY438" fmla="*/ 3140063 h 3140063"/>
                <a:gd name="connsiteX439" fmla="*/ 2059989 w 2584265"/>
                <a:gd name="connsiteY439" fmla="*/ 3122674 h 3140063"/>
                <a:gd name="connsiteX440" fmla="*/ 1997519 w 2584265"/>
                <a:gd name="connsiteY440" fmla="*/ 3118015 h 3140063"/>
                <a:gd name="connsiteX441" fmla="*/ 1901058 w 2584265"/>
                <a:gd name="connsiteY441" fmla="*/ 3127187 h 3140063"/>
                <a:gd name="connsiteX442" fmla="*/ 1857935 w 2584265"/>
                <a:gd name="connsiteY442" fmla="*/ 3140063 h 3140063"/>
                <a:gd name="connsiteX443" fmla="*/ 1733931 w 2584265"/>
                <a:gd name="connsiteY443" fmla="*/ 3140063 h 3140063"/>
                <a:gd name="connsiteX444" fmla="*/ 1710287 w 2584265"/>
                <a:gd name="connsiteY444" fmla="*/ 3124000 h 3140063"/>
                <a:gd name="connsiteX445" fmla="*/ 1631886 w 2584265"/>
                <a:gd name="connsiteY445" fmla="*/ 3054801 h 3140063"/>
                <a:gd name="connsiteX446" fmla="*/ 1620114 w 2584265"/>
                <a:gd name="connsiteY446" fmla="*/ 3118659 h 3140063"/>
                <a:gd name="connsiteX447" fmla="*/ 1620483 w 2584265"/>
                <a:gd name="connsiteY447" fmla="*/ 3140063 h 3140063"/>
                <a:gd name="connsiteX448" fmla="*/ 1588422 w 2584265"/>
                <a:gd name="connsiteY448" fmla="*/ 3140063 h 3140063"/>
                <a:gd name="connsiteX449" fmla="*/ 1591860 w 2584265"/>
                <a:gd name="connsiteY449" fmla="*/ 3097867 h 3140063"/>
                <a:gd name="connsiteX450" fmla="*/ 1537312 w 2584265"/>
                <a:gd name="connsiteY450" fmla="*/ 2761806 h 3140063"/>
                <a:gd name="connsiteX451" fmla="*/ 1315117 w 2584265"/>
                <a:gd name="connsiteY451" fmla="*/ 2525079 h 3140063"/>
                <a:gd name="connsiteX452" fmla="*/ 1322649 w 2584265"/>
                <a:gd name="connsiteY452" fmla="*/ 2543867 h 3140063"/>
                <a:gd name="connsiteX453" fmla="*/ 1409267 w 2584265"/>
                <a:gd name="connsiteY453" fmla="*/ 2712958 h 3140063"/>
                <a:gd name="connsiteX454" fmla="*/ 1333947 w 2584265"/>
                <a:gd name="connsiteY454" fmla="*/ 2855742 h 3140063"/>
                <a:gd name="connsiteX455" fmla="*/ 1194604 w 2584265"/>
                <a:gd name="connsiteY455" fmla="*/ 2844471 h 3140063"/>
                <a:gd name="connsiteX456" fmla="*/ 1104220 w 2584265"/>
                <a:gd name="connsiteY456" fmla="*/ 2821925 h 3140063"/>
                <a:gd name="connsiteX457" fmla="*/ 1179540 w 2584265"/>
                <a:gd name="connsiteY457" fmla="*/ 2765561 h 3140063"/>
                <a:gd name="connsiteX458" fmla="*/ 1296287 w 2584265"/>
                <a:gd name="connsiteY458" fmla="*/ 2577685 h 3140063"/>
                <a:gd name="connsiteX459" fmla="*/ 1243562 w 2584265"/>
                <a:gd name="connsiteY459" fmla="*/ 2464958 h 3140063"/>
                <a:gd name="connsiteX460" fmla="*/ 701256 w 2584265"/>
                <a:gd name="connsiteY460" fmla="*/ 2355988 h 3140063"/>
                <a:gd name="connsiteX461" fmla="*/ 497891 w 2584265"/>
                <a:gd name="connsiteY461" fmla="*/ 2419866 h 3140063"/>
                <a:gd name="connsiteX462" fmla="*/ 693724 w 2584265"/>
                <a:gd name="connsiteY462" fmla="*/ 2498773 h 3140063"/>
                <a:gd name="connsiteX463" fmla="*/ 904621 w 2584265"/>
                <a:gd name="connsiteY463" fmla="*/ 2472473 h 3140063"/>
                <a:gd name="connsiteX464" fmla="*/ 1175774 w 2584265"/>
                <a:gd name="connsiteY464" fmla="*/ 2502529 h 3140063"/>
                <a:gd name="connsiteX465" fmla="*/ 1175774 w 2584265"/>
                <a:gd name="connsiteY465" fmla="*/ 2521317 h 3140063"/>
                <a:gd name="connsiteX466" fmla="*/ 957345 w 2584265"/>
                <a:gd name="connsiteY466" fmla="*/ 2630294 h 3140063"/>
                <a:gd name="connsiteX467" fmla="*/ 727618 w 2584265"/>
                <a:gd name="connsiteY467" fmla="*/ 2536351 h 3140063"/>
                <a:gd name="connsiteX468" fmla="*/ 727618 w 2584265"/>
                <a:gd name="connsiteY468" fmla="*/ 2547628 h 3140063"/>
                <a:gd name="connsiteX469" fmla="*/ 836832 w 2584265"/>
                <a:gd name="connsiteY469" fmla="*/ 2724229 h 3140063"/>
                <a:gd name="connsiteX470" fmla="*/ 757746 w 2584265"/>
                <a:gd name="connsiteY470" fmla="*/ 2930892 h 3140063"/>
                <a:gd name="connsiteX471" fmla="*/ 701256 w 2584265"/>
                <a:gd name="connsiteY471" fmla="*/ 2799382 h 3140063"/>
                <a:gd name="connsiteX472" fmla="*/ 659829 w 2584265"/>
                <a:gd name="connsiteY472" fmla="*/ 2558899 h 3140063"/>
                <a:gd name="connsiteX473" fmla="*/ 433868 w 2584265"/>
                <a:gd name="connsiteY473" fmla="*/ 2438654 h 3140063"/>
                <a:gd name="connsiteX474" fmla="*/ 460231 w 2584265"/>
                <a:gd name="connsiteY474" fmla="*/ 2419866 h 3140063"/>
                <a:gd name="connsiteX475" fmla="*/ 448932 w 2584265"/>
                <a:gd name="connsiteY475" fmla="*/ 2404836 h 3140063"/>
                <a:gd name="connsiteX476" fmla="*/ 497891 w 2584265"/>
                <a:gd name="connsiteY476" fmla="*/ 2378534 h 3140063"/>
                <a:gd name="connsiteX477" fmla="*/ 791640 w 2584265"/>
                <a:gd name="connsiteY477" fmla="*/ 2115500 h 3140063"/>
                <a:gd name="connsiteX478" fmla="*/ 769044 w 2584265"/>
                <a:gd name="connsiteY478" fmla="*/ 1965206 h 3140063"/>
                <a:gd name="connsiteX479" fmla="*/ 595807 w 2584265"/>
                <a:gd name="connsiteY479" fmla="*/ 1901327 h 3140063"/>
                <a:gd name="connsiteX480" fmla="*/ 399974 w 2584265"/>
                <a:gd name="connsiteY480" fmla="*/ 1732235 h 3140063"/>
                <a:gd name="connsiteX481" fmla="*/ 332186 w 2584265"/>
                <a:gd name="connsiteY481" fmla="*/ 1694659 h 3140063"/>
                <a:gd name="connsiteX482" fmla="*/ 531785 w 2584265"/>
                <a:gd name="connsiteY482" fmla="*/ 1657084 h 3140063"/>
                <a:gd name="connsiteX483" fmla="*/ 701256 w 2584265"/>
                <a:gd name="connsiteY483" fmla="*/ 1781085 h 3140063"/>
                <a:gd name="connsiteX484" fmla="*/ 829300 w 2584265"/>
                <a:gd name="connsiteY484" fmla="*/ 2036598 h 3140063"/>
                <a:gd name="connsiteX485" fmla="*/ 919685 w 2584265"/>
                <a:gd name="connsiteY485" fmla="*/ 1777328 h 3140063"/>
                <a:gd name="connsiteX486" fmla="*/ 765278 w 2584265"/>
                <a:gd name="connsiteY486" fmla="*/ 1544357 h 3140063"/>
                <a:gd name="connsiteX487" fmla="*/ 505423 w 2584265"/>
                <a:gd name="connsiteY487" fmla="*/ 1544357 h 3140063"/>
                <a:gd name="connsiteX488" fmla="*/ 399974 w 2584265"/>
                <a:gd name="connsiteY488" fmla="*/ 1544357 h 3140063"/>
                <a:gd name="connsiteX489" fmla="*/ 543083 w 2584265"/>
                <a:gd name="connsiteY489" fmla="*/ 1379025 h 3140063"/>
                <a:gd name="connsiteX490" fmla="*/ 735150 w 2584265"/>
                <a:gd name="connsiteY490" fmla="*/ 1435388 h 3140063"/>
                <a:gd name="connsiteX491" fmla="*/ 908387 w 2584265"/>
                <a:gd name="connsiteY491" fmla="*/ 1649569 h 3140063"/>
                <a:gd name="connsiteX492" fmla="*/ 923451 w 2584265"/>
                <a:gd name="connsiteY492" fmla="*/ 1653329 h 3140063"/>
                <a:gd name="connsiteX493" fmla="*/ 912153 w 2584265"/>
                <a:gd name="connsiteY493" fmla="*/ 1472964 h 3140063"/>
                <a:gd name="connsiteX494" fmla="*/ 753980 w 2584265"/>
                <a:gd name="connsiteY494" fmla="*/ 1318904 h 3140063"/>
                <a:gd name="connsiteX495" fmla="*/ 674894 w 2584265"/>
                <a:gd name="connsiteY495" fmla="*/ 1288843 h 3140063"/>
                <a:gd name="connsiteX496" fmla="*/ 463997 w 2584265"/>
                <a:gd name="connsiteY496" fmla="*/ 1296358 h 3140063"/>
                <a:gd name="connsiteX497" fmla="*/ 294526 w 2584265"/>
                <a:gd name="connsiteY497" fmla="*/ 1345209 h 3140063"/>
                <a:gd name="connsiteX498" fmla="*/ 343484 w 2584265"/>
                <a:gd name="connsiteY498" fmla="*/ 1480479 h 3140063"/>
                <a:gd name="connsiteX499" fmla="*/ 309590 w 2584265"/>
                <a:gd name="connsiteY499" fmla="*/ 1728478 h 3140063"/>
                <a:gd name="connsiteX500" fmla="*/ 264398 w 2584265"/>
                <a:gd name="connsiteY500" fmla="*/ 1751023 h 3140063"/>
                <a:gd name="connsiteX501" fmla="*/ 776 w 2584265"/>
                <a:gd name="connsiteY501" fmla="*/ 1476721 h 3140063"/>
                <a:gd name="connsiteX502" fmla="*/ 776 w 2584265"/>
                <a:gd name="connsiteY502" fmla="*/ 1363995 h 3140063"/>
                <a:gd name="connsiteX503" fmla="*/ 776 w 2584265"/>
                <a:gd name="connsiteY503" fmla="*/ 1337694 h 3140063"/>
                <a:gd name="connsiteX504" fmla="*/ 776 w 2584265"/>
                <a:gd name="connsiteY504" fmla="*/ 1303876 h 3140063"/>
                <a:gd name="connsiteX505" fmla="*/ 53500 w 2584265"/>
                <a:gd name="connsiteY505" fmla="*/ 1326419 h 3140063"/>
                <a:gd name="connsiteX506" fmla="*/ 158949 w 2584265"/>
                <a:gd name="connsiteY506" fmla="*/ 1285087 h 3140063"/>
                <a:gd name="connsiteX507" fmla="*/ 177779 w 2584265"/>
                <a:gd name="connsiteY507" fmla="*/ 1198664 h 3140063"/>
                <a:gd name="connsiteX508" fmla="*/ 121289 w 2584265"/>
                <a:gd name="connsiteY508" fmla="*/ 1119755 h 3140063"/>
                <a:gd name="connsiteX509" fmla="*/ 143885 w 2584265"/>
                <a:gd name="connsiteY509" fmla="*/ 1161089 h 3140063"/>
                <a:gd name="connsiteX510" fmla="*/ 106225 w 2584265"/>
                <a:gd name="connsiteY510" fmla="*/ 1288843 h 3140063"/>
                <a:gd name="connsiteX511" fmla="*/ 776 w 2584265"/>
                <a:gd name="connsiteY511" fmla="*/ 1266299 h 3140063"/>
                <a:gd name="connsiteX512" fmla="*/ 776 w 2584265"/>
                <a:gd name="connsiteY512" fmla="*/ 1240939 h 3140063"/>
                <a:gd name="connsiteX513" fmla="*/ 776 w 2584265"/>
                <a:gd name="connsiteY513" fmla="*/ 1209937 h 3140063"/>
                <a:gd name="connsiteX514" fmla="*/ 42202 w 2584265"/>
                <a:gd name="connsiteY514" fmla="*/ 1262543 h 3140063"/>
                <a:gd name="connsiteX515" fmla="*/ 117523 w 2584265"/>
                <a:gd name="connsiteY515" fmla="*/ 1243755 h 3140063"/>
                <a:gd name="connsiteX516" fmla="*/ 113757 w 2584265"/>
                <a:gd name="connsiteY516" fmla="*/ 1161089 h 3140063"/>
                <a:gd name="connsiteX517" fmla="*/ 49734 w 2584265"/>
                <a:gd name="connsiteY517" fmla="*/ 1127270 h 3140063"/>
                <a:gd name="connsiteX518" fmla="*/ 776 w 2584265"/>
                <a:gd name="connsiteY518" fmla="*/ 1187391 h 3140063"/>
                <a:gd name="connsiteX519" fmla="*/ 776 w 2584265"/>
                <a:gd name="connsiteY519" fmla="*/ 1131030 h 3140063"/>
                <a:gd name="connsiteX520" fmla="*/ 53500 w 2584265"/>
                <a:gd name="connsiteY520" fmla="*/ 1093453 h 3140063"/>
                <a:gd name="connsiteX521" fmla="*/ 776 w 2584265"/>
                <a:gd name="connsiteY521" fmla="*/ 1089696 h 3140063"/>
                <a:gd name="connsiteX522" fmla="*/ 776 w 2584265"/>
                <a:gd name="connsiteY522" fmla="*/ 1059635 h 3140063"/>
                <a:gd name="connsiteX523" fmla="*/ 34670 w 2584265"/>
                <a:gd name="connsiteY523" fmla="*/ 1048364 h 3140063"/>
                <a:gd name="connsiteX524" fmla="*/ 4542 w 2584265"/>
                <a:gd name="connsiteY524" fmla="*/ 928116 h 3140063"/>
                <a:gd name="connsiteX525" fmla="*/ 776 w 2584265"/>
                <a:gd name="connsiteY525" fmla="*/ 913086 h 3140063"/>
                <a:gd name="connsiteX526" fmla="*/ 776 w 2584265"/>
                <a:gd name="connsiteY526" fmla="*/ 856723 h 3140063"/>
                <a:gd name="connsiteX527" fmla="*/ 12074 w 2584265"/>
                <a:gd name="connsiteY527" fmla="*/ 871753 h 3140063"/>
                <a:gd name="connsiteX528" fmla="*/ 64799 w 2584265"/>
                <a:gd name="connsiteY528" fmla="*/ 766541 h 3140063"/>
                <a:gd name="connsiteX529" fmla="*/ 147651 w 2584265"/>
                <a:gd name="connsiteY529" fmla="*/ 661330 h 3140063"/>
                <a:gd name="connsiteX530" fmla="*/ 106225 w 2584265"/>
                <a:gd name="connsiteY530" fmla="*/ 458421 h 3140063"/>
                <a:gd name="connsiteX531" fmla="*/ 245567 w 2584265"/>
                <a:gd name="connsiteY531" fmla="*/ 345695 h 3140063"/>
                <a:gd name="connsiteX532" fmla="*/ 238035 w 2584265"/>
                <a:gd name="connsiteY532" fmla="*/ 341937 h 3140063"/>
                <a:gd name="connsiteX533" fmla="*/ 776 w 2584265"/>
                <a:gd name="connsiteY533" fmla="*/ 236725 h 3140063"/>
                <a:gd name="connsiteX534" fmla="*/ 776 w 2584265"/>
                <a:gd name="connsiteY534" fmla="*/ 217938 h 3140063"/>
                <a:gd name="connsiteX535" fmla="*/ 776 w 2584265"/>
                <a:gd name="connsiteY535" fmla="*/ 0 h 3140063"/>
                <a:gd name="connsiteX536" fmla="*/ 573211 w 2584265"/>
                <a:gd name="connsiteY536" fmla="*/ 311876 h 3140063"/>
                <a:gd name="connsiteX537" fmla="*/ 874493 w 2584265"/>
                <a:gd name="connsiteY537" fmla="*/ 980721 h 3140063"/>
                <a:gd name="connsiteX538" fmla="*/ 1040197 w 2584265"/>
                <a:gd name="connsiteY538" fmla="*/ 1025812 h 3140063"/>
                <a:gd name="connsiteX539" fmla="*/ 1424331 w 2584265"/>
                <a:gd name="connsiteY539" fmla="*/ 1292603 h 3140063"/>
                <a:gd name="connsiteX540" fmla="*/ 1522248 w 2584265"/>
                <a:gd name="connsiteY540" fmla="*/ 1480479 h 3140063"/>
                <a:gd name="connsiteX541" fmla="*/ 1574972 w 2584265"/>
                <a:gd name="connsiteY541" fmla="*/ 1803630 h 3140063"/>
                <a:gd name="connsiteX542" fmla="*/ 1895084 w 2584265"/>
                <a:gd name="connsiteY542" fmla="*/ 1927630 h 3140063"/>
                <a:gd name="connsiteX543" fmla="*/ 2128577 w 2584265"/>
                <a:gd name="connsiteY543" fmla="*/ 2273323 h 3140063"/>
                <a:gd name="connsiteX544" fmla="*/ 2170003 w 2584265"/>
                <a:gd name="connsiteY544" fmla="*/ 2566414 h 3140063"/>
                <a:gd name="connsiteX545" fmla="*/ 2448688 w 2584265"/>
                <a:gd name="connsiteY545" fmla="*/ 3024828 h 3140063"/>
                <a:gd name="connsiteX546" fmla="*/ 2584265 w 2584265"/>
                <a:gd name="connsiteY546" fmla="*/ 3111251 h 3140063"/>
                <a:gd name="connsiteX547" fmla="*/ 2563081 w 2584265"/>
                <a:gd name="connsiteY547" fmla="*/ 3138024 h 3140063"/>
                <a:gd name="connsiteX548" fmla="*/ 2562206 w 2584265"/>
                <a:gd name="connsiteY548" fmla="*/ 3140063 h 3140063"/>
                <a:gd name="connsiteX549" fmla="*/ 2358304 w 2584265"/>
                <a:gd name="connsiteY549" fmla="*/ 3140063 h 3140063"/>
                <a:gd name="connsiteX550" fmla="*/ 2358304 w 2584265"/>
                <a:gd name="connsiteY550" fmla="*/ 3133796 h 3140063"/>
                <a:gd name="connsiteX551" fmla="*/ 2060788 w 2584265"/>
                <a:gd name="connsiteY551" fmla="*/ 2735504 h 3140063"/>
                <a:gd name="connsiteX552" fmla="*/ 1947808 w 2584265"/>
                <a:gd name="connsiteY552" fmla="*/ 2235747 h 3140063"/>
                <a:gd name="connsiteX553" fmla="*/ 1680421 w 2584265"/>
                <a:gd name="connsiteY553" fmla="*/ 2006542 h 3140063"/>
                <a:gd name="connsiteX554" fmla="*/ 1428097 w 2584265"/>
                <a:gd name="connsiteY554" fmla="*/ 1972721 h 3140063"/>
                <a:gd name="connsiteX555" fmla="*/ 1420565 w 2584265"/>
                <a:gd name="connsiteY555" fmla="*/ 1901327 h 3140063"/>
                <a:gd name="connsiteX556" fmla="*/ 1333947 w 2584265"/>
                <a:gd name="connsiteY556" fmla="*/ 1461691 h 3140063"/>
                <a:gd name="connsiteX557" fmla="*/ 753980 w 2584265"/>
                <a:gd name="connsiteY557" fmla="*/ 1134785 h 3140063"/>
                <a:gd name="connsiteX558" fmla="*/ 723852 w 2584265"/>
                <a:gd name="connsiteY558" fmla="*/ 1097211 h 3140063"/>
                <a:gd name="connsiteX559" fmla="*/ 663595 w 2584265"/>
                <a:gd name="connsiteY559" fmla="*/ 822905 h 3140063"/>
                <a:gd name="connsiteX560" fmla="*/ 422570 w 2584265"/>
                <a:gd name="connsiteY560" fmla="*/ 402058 h 3140063"/>
                <a:gd name="connsiteX561" fmla="*/ 4542 w 2584265"/>
                <a:gd name="connsiteY561" fmla="*/ 172847 h 3140063"/>
                <a:gd name="connsiteX562" fmla="*/ 776 w 2584265"/>
                <a:gd name="connsiteY562" fmla="*/ 165332 h 3140063"/>
                <a:gd name="connsiteX563" fmla="*/ 776 w 2584265"/>
                <a:gd name="connsiteY563" fmla="*/ 71393 h 3140063"/>
                <a:gd name="connsiteX564" fmla="*/ 256865 w 2584265"/>
                <a:gd name="connsiteY564" fmla="*/ 154059 h 3140063"/>
                <a:gd name="connsiteX565" fmla="*/ 678660 w 2584265"/>
                <a:gd name="connsiteY565" fmla="*/ 544845 h 3140063"/>
                <a:gd name="connsiteX566" fmla="*/ 810470 w 2584265"/>
                <a:gd name="connsiteY566" fmla="*/ 913086 h 3140063"/>
                <a:gd name="connsiteX567" fmla="*/ 833066 w 2584265"/>
                <a:gd name="connsiteY567" fmla="*/ 1048364 h 3140063"/>
                <a:gd name="connsiteX568" fmla="*/ 1153178 w 2584265"/>
                <a:gd name="connsiteY568" fmla="*/ 1146059 h 3140063"/>
                <a:gd name="connsiteX569" fmla="*/ 1526014 w 2584265"/>
                <a:gd name="connsiteY569" fmla="*/ 1871266 h 3140063"/>
                <a:gd name="connsiteX570" fmla="*/ 1541078 w 2584265"/>
                <a:gd name="connsiteY570" fmla="*/ 1878780 h 3140063"/>
                <a:gd name="connsiteX571" fmla="*/ 1872487 w 2584265"/>
                <a:gd name="connsiteY571" fmla="*/ 1991508 h 3140063"/>
                <a:gd name="connsiteX572" fmla="*/ 2185067 w 2584265"/>
                <a:gd name="connsiteY572" fmla="*/ 2795622 h 3140063"/>
                <a:gd name="connsiteX573" fmla="*/ 2550371 w 2584265"/>
                <a:gd name="connsiteY573" fmla="*/ 3118766 h 3140063"/>
                <a:gd name="connsiteX574" fmla="*/ 2550371 w 2584265"/>
                <a:gd name="connsiteY574" fmla="*/ 3107494 h 3140063"/>
                <a:gd name="connsiteX575" fmla="*/ 2437390 w 2584265"/>
                <a:gd name="connsiteY575" fmla="*/ 3036102 h 3140063"/>
                <a:gd name="connsiteX576" fmla="*/ 2158705 w 2584265"/>
                <a:gd name="connsiteY576" fmla="*/ 2585199 h 3140063"/>
                <a:gd name="connsiteX577" fmla="*/ 2121045 w 2584265"/>
                <a:gd name="connsiteY577" fmla="*/ 2389806 h 3140063"/>
                <a:gd name="connsiteX578" fmla="*/ 2064554 w 2584265"/>
                <a:gd name="connsiteY578" fmla="*/ 2123019 h 3140063"/>
                <a:gd name="connsiteX579" fmla="*/ 1680421 w 2584265"/>
                <a:gd name="connsiteY579" fmla="*/ 1852477 h 3140063"/>
                <a:gd name="connsiteX580" fmla="*/ 1548610 w 2584265"/>
                <a:gd name="connsiteY580" fmla="*/ 1803630 h 3140063"/>
                <a:gd name="connsiteX581" fmla="*/ 1477055 w 2584265"/>
                <a:gd name="connsiteY581" fmla="*/ 1427873 h 3140063"/>
                <a:gd name="connsiteX582" fmla="*/ 900855 w 2584265"/>
                <a:gd name="connsiteY582" fmla="*/ 1010783 h 3140063"/>
                <a:gd name="connsiteX583" fmla="*/ 855662 w 2584265"/>
                <a:gd name="connsiteY583" fmla="*/ 1014539 h 3140063"/>
                <a:gd name="connsiteX584" fmla="*/ 648531 w 2584265"/>
                <a:gd name="connsiteY584" fmla="*/ 420846 h 3140063"/>
                <a:gd name="connsiteX585" fmla="*/ 776 w 2584265"/>
                <a:gd name="connsiteY585" fmla="*/ 22544 h 3140063"/>
                <a:gd name="connsiteX586" fmla="*/ 776 w 2584265"/>
                <a:gd name="connsiteY586" fmla="*/ 0 h 314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Lst>
              <a:rect l="l" t="t" r="r" b="b"/>
              <a:pathLst>
                <a:path w="2584265" h="3140063">
                  <a:moveTo>
                    <a:pt x="124389" y="3058410"/>
                  </a:moveTo>
                  <a:cubicBezTo>
                    <a:pt x="91919" y="3063182"/>
                    <a:pt x="65802" y="3082268"/>
                    <a:pt x="46037" y="3107718"/>
                  </a:cubicBezTo>
                  <a:cubicBezTo>
                    <a:pt x="46037" y="3107718"/>
                    <a:pt x="46037" y="3107718"/>
                    <a:pt x="57331" y="3111488"/>
                  </a:cubicBezTo>
                  <a:cubicBezTo>
                    <a:pt x="57331" y="3111488"/>
                    <a:pt x="57331" y="3111488"/>
                    <a:pt x="177800" y="3070015"/>
                  </a:cubicBezTo>
                  <a:cubicBezTo>
                    <a:pt x="177800" y="3062474"/>
                    <a:pt x="166506" y="3062474"/>
                    <a:pt x="158977" y="3058704"/>
                  </a:cubicBezTo>
                  <a:cubicBezTo>
                    <a:pt x="146742" y="3056819"/>
                    <a:pt x="135213" y="3056819"/>
                    <a:pt x="124389" y="3058410"/>
                  </a:cubicBezTo>
                  <a:close/>
                  <a:moveTo>
                    <a:pt x="1417776" y="2948186"/>
                  </a:moveTo>
                  <a:cubicBezTo>
                    <a:pt x="1392750" y="2949762"/>
                    <a:pt x="1368781" y="2970784"/>
                    <a:pt x="1349041" y="2987601"/>
                  </a:cubicBezTo>
                  <a:cubicBezTo>
                    <a:pt x="1326482" y="3021235"/>
                    <a:pt x="1300163" y="3054870"/>
                    <a:pt x="1307683" y="3099717"/>
                  </a:cubicBezTo>
                  <a:cubicBezTo>
                    <a:pt x="1311443" y="3107192"/>
                    <a:pt x="1326482" y="3114666"/>
                    <a:pt x="1334002" y="3103454"/>
                  </a:cubicBezTo>
                  <a:cubicBezTo>
                    <a:pt x="1371601" y="3054870"/>
                    <a:pt x="1409199" y="3002551"/>
                    <a:pt x="1443038" y="2953967"/>
                  </a:cubicBezTo>
                  <a:cubicBezTo>
                    <a:pt x="1434578" y="2949297"/>
                    <a:pt x="1426119" y="2947660"/>
                    <a:pt x="1417776" y="2948186"/>
                  </a:cubicBezTo>
                  <a:close/>
                  <a:moveTo>
                    <a:pt x="1706785" y="2908851"/>
                  </a:moveTo>
                  <a:cubicBezTo>
                    <a:pt x="1695450" y="2931234"/>
                    <a:pt x="1725676" y="2938694"/>
                    <a:pt x="1733233" y="2949887"/>
                  </a:cubicBezTo>
                  <a:cubicBezTo>
                    <a:pt x="1786128" y="2979731"/>
                    <a:pt x="1842802" y="2946155"/>
                    <a:pt x="1884363" y="2931234"/>
                  </a:cubicBezTo>
                  <a:cubicBezTo>
                    <a:pt x="1823911" y="2905118"/>
                    <a:pt x="1771015" y="2908851"/>
                    <a:pt x="1706785" y="2908851"/>
                  </a:cubicBezTo>
                  <a:close/>
                  <a:moveTo>
                    <a:pt x="1179952" y="2902065"/>
                  </a:moveTo>
                  <a:cubicBezTo>
                    <a:pt x="1207314" y="2900597"/>
                    <a:pt x="1235089" y="2902710"/>
                    <a:pt x="1262392" y="2908346"/>
                  </a:cubicBezTo>
                  <a:cubicBezTo>
                    <a:pt x="1277456" y="2960952"/>
                    <a:pt x="1243562" y="3021072"/>
                    <a:pt x="1258626" y="3077436"/>
                  </a:cubicBezTo>
                  <a:cubicBezTo>
                    <a:pt x="1262392" y="3091057"/>
                    <a:pt x="1264746" y="3104678"/>
                    <a:pt x="1265805" y="3118203"/>
                  </a:cubicBezTo>
                  <a:lnTo>
                    <a:pt x="1265485" y="3140063"/>
                  </a:lnTo>
                  <a:lnTo>
                    <a:pt x="1231593" y="3140063"/>
                  </a:lnTo>
                  <a:lnTo>
                    <a:pt x="1233231" y="3124284"/>
                  </a:lnTo>
                  <a:cubicBezTo>
                    <a:pt x="1232759" y="3075391"/>
                    <a:pt x="1224272" y="3024618"/>
                    <a:pt x="1224272" y="2979486"/>
                  </a:cubicBezTo>
                  <a:cubicBezTo>
                    <a:pt x="1220501" y="2974783"/>
                    <a:pt x="1217672" y="2973374"/>
                    <a:pt x="1215197" y="2973843"/>
                  </a:cubicBezTo>
                  <a:cubicBezTo>
                    <a:pt x="1207771" y="2975255"/>
                    <a:pt x="1203528" y="2993589"/>
                    <a:pt x="1186554" y="2990768"/>
                  </a:cubicBezTo>
                  <a:cubicBezTo>
                    <a:pt x="1154494" y="3026497"/>
                    <a:pt x="1116776" y="3062227"/>
                    <a:pt x="1083301" y="3100307"/>
                  </a:cubicBezTo>
                  <a:lnTo>
                    <a:pt x="1052538" y="3140063"/>
                  </a:lnTo>
                  <a:lnTo>
                    <a:pt x="1023435" y="3140063"/>
                  </a:lnTo>
                  <a:lnTo>
                    <a:pt x="1048475" y="3100998"/>
                  </a:lnTo>
                  <a:cubicBezTo>
                    <a:pt x="1088509" y="3048744"/>
                    <a:pt x="1137492" y="3001668"/>
                    <a:pt x="1190243" y="2960241"/>
                  </a:cubicBezTo>
                  <a:cubicBezTo>
                    <a:pt x="1194010" y="2952709"/>
                    <a:pt x="1212850" y="2937646"/>
                    <a:pt x="1194010" y="2922581"/>
                  </a:cubicBezTo>
                  <a:cubicBezTo>
                    <a:pt x="1156331" y="2941410"/>
                    <a:pt x="1118652" y="2933878"/>
                    <a:pt x="1084741" y="2948943"/>
                  </a:cubicBezTo>
                  <a:cubicBezTo>
                    <a:pt x="1031990" y="2979072"/>
                    <a:pt x="985833" y="3022382"/>
                    <a:pt x="954276" y="3074165"/>
                  </a:cubicBezTo>
                  <a:lnTo>
                    <a:pt x="926332" y="3140063"/>
                  </a:lnTo>
                  <a:lnTo>
                    <a:pt x="885742" y="3140063"/>
                  </a:lnTo>
                  <a:lnTo>
                    <a:pt x="885825" y="3137167"/>
                  </a:lnTo>
                  <a:cubicBezTo>
                    <a:pt x="885825" y="3137167"/>
                    <a:pt x="885825" y="3137167"/>
                    <a:pt x="814245" y="3013074"/>
                  </a:cubicBezTo>
                  <a:cubicBezTo>
                    <a:pt x="776572" y="2984871"/>
                    <a:pt x="734189" y="2967009"/>
                    <a:pt x="689452" y="2959958"/>
                  </a:cubicBezTo>
                  <a:cubicBezTo>
                    <a:pt x="644715" y="2952909"/>
                    <a:pt x="597623" y="2956668"/>
                    <a:pt x="550531" y="2971710"/>
                  </a:cubicBezTo>
                  <a:cubicBezTo>
                    <a:pt x="569368" y="3020595"/>
                    <a:pt x="598565" y="3072300"/>
                    <a:pt x="616460" y="3125416"/>
                  </a:cubicBezTo>
                  <a:lnTo>
                    <a:pt x="620466" y="3140063"/>
                  </a:lnTo>
                  <a:lnTo>
                    <a:pt x="554594" y="3140063"/>
                  </a:lnTo>
                  <a:lnTo>
                    <a:pt x="568743" y="3122005"/>
                  </a:lnTo>
                  <a:cubicBezTo>
                    <a:pt x="576263" y="3095613"/>
                    <a:pt x="568743" y="3054141"/>
                    <a:pt x="538664" y="3035289"/>
                  </a:cubicBezTo>
                  <a:cubicBezTo>
                    <a:pt x="513285" y="3057911"/>
                    <a:pt x="511170" y="3095378"/>
                    <a:pt x="521216" y="3127013"/>
                  </a:cubicBezTo>
                  <a:lnTo>
                    <a:pt x="527392" y="3140063"/>
                  </a:lnTo>
                  <a:lnTo>
                    <a:pt x="494333" y="3140063"/>
                  </a:lnTo>
                  <a:lnTo>
                    <a:pt x="490536" y="3110665"/>
                  </a:lnTo>
                  <a:cubicBezTo>
                    <a:pt x="491065" y="3053245"/>
                    <a:pt x="510131" y="2994770"/>
                    <a:pt x="501657" y="2938407"/>
                  </a:cubicBezTo>
                  <a:cubicBezTo>
                    <a:pt x="520487" y="2915860"/>
                    <a:pt x="535551" y="2934650"/>
                    <a:pt x="550615" y="2934650"/>
                  </a:cubicBezTo>
                  <a:cubicBezTo>
                    <a:pt x="663595" y="2923375"/>
                    <a:pt x="761512" y="2934650"/>
                    <a:pt x="848130" y="3009799"/>
                  </a:cubicBezTo>
                  <a:cubicBezTo>
                    <a:pt x="863194" y="3036102"/>
                    <a:pt x="878259" y="3077436"/>
                    <a:pt x="912153" y="3092463"/>
                  </a:cubicBezTo>
                  <a:cubicBezTo>
                    <a:pt x="930983" y="3066163"/>
                    <a:pt x="942281" y="3036102"/>
                    <a:pt x="968643" y="3013557"/>
                  </a:cubicBezTo>
                  <a:cubicBezTo>
                    <a:pt x="1019484" y="2943105"/>
                    <a:pt x="1097865" y="2906469"/>
                    <a:pt x="1179952" y="2902065"/>
                  </a:cubicBezTo>
                  <a:close/>
                  <a:moveTo>
                    <a:pt x="1465757" y="2893317"/>
                  </a:moveTo>
                  <a:cubicBezTo>
                    <a:pt x="1499652" y="2893317"/>
                    <a:pt x="1473289" y="2919621"/>
                    <a:pt x="1480822" y="2938407"/>
                  </a:cubicBezTo>
                  <a:cubicBezTo>
                    <a:pt x="1506243" y="3006042"/>
                    <a:pt x="1493532" y="3071563"/>
                    <a:pt x="1463345" y="3130216"/>
                  </a:cubicBezTo>
                  <a:lnTo>
                    <a:pt x="1457167" y="3140063"/>
                  </a:lnTo>
                  <a:lnTo>
                    <a:pt x="1427166" y="3140063"/>
                  </a:lnTo>
                  <a:lnTo>
                    <a:pt x="1439358" y="3111930"/>
                  </a:lnTo>
                  <a:cubicBezTo>
                    <a:pt x="1458069" y="3075272"/>
                    <a:pt x="1479957" y="3038614"/>
                    <a:pt x="1457362" y="3001955"/>
                  </a:cubicBezTo>
                  <a:cubicBezTo>
                    <a:pt x="1423471" y="3030154"/>
                    <a:pt x="1393346" y="3062112"/>
                    <a:pt x="1370281" y="3097361"/>
                  </a:cubicBezTo>
                  <a:lnTo>
                    <a:pt x="1347965" y="3140063"/>
                  </a:lnTo>
                  <a:lnTo>
                    <a:pt x="1290125" y="3140063"/>
                  </a:lnTo>
                  <a:lnTo>
                    <a:pt x="1288755" y="3137554"/>
                  </a:lnTo>
                  <a:cubicBezTo>
                    <a:pt x="1258626" y="3088707"/>
                    <a:pt x="1284989" y="3028587"/>
                    <a:pt x="1311351" y="2987255"/>
                  </a:cubicBezTo>
                  <a:cubicBezTo>
                    <a:pt x="1345245" y="2934650"/>
                    <a:pt x="1409267" y="2915860"/>
                    <a:pt x="1465757" y="2893317"/>
                  </a:cubicBezTo>
                  <a:close/>
                  <a:moveTo>
                    <a:pt x="772659" y="2644774"/>
                  </a:moveTo>
                  <a:cubicBezTo>
                    <a:pt x="765175" y="2663664"/>
                    <a:pt x="768917" y="2686332"/>
                    <a:pt x="776401" y="2709001"/>
                  </a:cubicBezTo>
                  <a:cubicBezTo>
                    <a:pt x="776401" y="2750562"/>
                    <a:pt x="768917" y="2795900"/>
                    <a:pt x="791369" y="2833685"/>
                  </a:cubicBezTo>
                  <a:cubicBezTo>
                    <a:pt x="791369" y="2833685"/>
                    <a:pt x="791369" y="2833685"/>
                    <a:pt x="795111" y="2826126"/>
                  </a:cubicBezTo>
                  <a:cubicBezTo>
                    <a:pt x="817563" y="2773230"/>
                    <a:pt x="810079" y="2697668"/>
                    <a:pt x="772659" y="2644774"/>
                  </a:cubicBezTo>
                  <a:close/>
                  <a:moveTo>
                    <a:pt x="1341239" y="2633659"/>
                  </a:moveTo>
                  <a:cubicBezTo>
                    <a:pt x="1341239" y="2712455"/>
                    <a:pt x="1295996" y="2779997"/>
                    <a:pt x="1231900" y="2825023"/>
                  </a:cubicBezTo>
                  <a:cubicBezTo>
                    <a:pt x="1265833" y="2840032"/>
                    <a:pt x="1303536" y="2836279"/>
                    <a:pt x="1333699" y="2825023"/>
                  </a:cubicBezTo>
                  <a:cubicBezTo>
                    <a:pt x="1367632" y="2806262"/>
                    <a:pt x="1382713" y="2764989"/>
                    <a:pt x="1378943" y="2727466"/>
                  </a:cubicBezTo>
                  <a:cubicBezTo>
                    <a:pt x="1378943" y="2693696"/>
                    <a:pt x="1375172" y="2648668"/>
                    <a:pt x="1341239" y="2633659"/>
                  </a:cubicBezTo>
                  <a:close/>
                  <a:moveTo>
                    <a:pt x="1302975" y="2627310"/>
                  </a:moveTo>
                  <a:cubicBezTo>
                    <a:pt x="1227682" y="2642258"/>
                    <a:pt x="1212623" y="2728214"/>
                    <a:pt x="1193800" y="2791747"/>
                  </a:cubicBezTo>
                  <a:cubicBezTo>
                    <a:pt x="1227682" y="2806696"/>
                    <a:pt x="1257799" y="2761849"/>
                    <a:pt x="1284152" y="2746900"/>
                  </a:cubicBezTo>
                  <a:cubicBezTo>
                    <a:pt x="1306740" y="2717003"/>
                    <a:pt x="1325563" y="2668419"/>
                    <a:pt x="1302975" y="2627310"/>
                  </a:cubicBezTo>
                  <a:close/>
                  <a:moveTo>
                    <a:pt x="425450" y="2608251"/>
                  </a:moveTo>
                  <a:cubicBezTo>
                    <a:pt x="376436" y="2645813"/>
                    <a:pt x="334962" y="2713427"/>
                    <a:pt x="301029" y="2773530"/>
                  </a:cubicBezTo>
                  <a:cubicBezTo>
                    <a:pt x="297259" y="2803580"/>
                    <a:pt x="274637" y="2856168"/>
                    <a:pt x="304800" y="2874950"/>
                  </a:cubicBezTo>
                  <a:cubicBezTo>
                    <a:pt x="383976" y="2844899"/>
                    <a:pt x="417909" y="2758503"/>
                    <a:pt x="432990" y="2683378"/>
                  </a:cubicBezTo>
                  <a:cubicBezTo>
                    <a:pt x="436761" y="2660839"/>
                    <a:pt x="455612" y="2623276"/>
                    <a:pt x="425450" y="2608251"/>
                  </a:cubicBezTo>
                  <a:close/>
                  <a:moveTo>
                    <a:pt x="388356" y="2592375"/>
                  </a:moveTo>
                  <a:cubicBezTo>
                    <a:pt x="369571" y="2596146"/>
                    <a:pt x="350785" y="2599915"/>
                    <a:pt x="335757" y="2622537"/>
                  </a:cubicBezTo>
                  <a:cubicBezTo>
                    <a:pt x="305700" y="2637619"/>
                    <a:pt x="279400" y="2675323"/>
                    <a:pt x="290671" y="2713025"/>
                  </a:cubicBezTo>
                  <a:cubicBezTo>
                    <a:pt x="335757" y="2686633"/>
                    <a:pt x="358299" y="2637619"/>
                    <a:pt x="392113" y="2596146"/>
                  </a:cubicBezTo>
                  <a:cubicBezTo>
                    <a:pt x="392113" y="2596146"/>
                    <a:pt x="392113" y="2596146"/>
                    <a:pt x="388356" y="2592375"/>
                  </a:cubicBezTo>
                  <a:close/>
                  <a:moveTo>
                    <a:pt x="693160" y="2584447"/>
                  </a:moveTo>
                  <a:cubicBezTo>
                    <a:pt x="689335" y="2629772"/>
                    <a:pt x="677862" y="2682652"/>
                    <a:pt x="689335" y="2735533"/>
                  </a:cubicBezTo>
                  <a:cubicBezTo>
                    <a:pt x="712282" y="2754418"/>
                    <a:pt x="712282" y="2803519"/>
                    <a:pt x="750527" y="2795966"/>
                  </a:cubicBezTo>
                  <a:cubicBezTo>
                    <a:pt x="762000" y="2746863"/>
                    <a:pt x="750527" y="2701537"/>
                    <a:pt x="735229" y="2656212"/>
                  </a:cubicBezTo>
                  <a:cubicBezTo>
                    <a:pt x="727580" y="2629772"/>
                    <a:pt x="723756" y="2588224"/>
                    <a:pt x="693160" y="2584447"/>
                  </a:cubicBezTo>
                  <a:close/>
                  <a:moveTo>
                    <a:pt x="443696" y="2551853"/>
                  </a:moveTo>
                  <a:cubicBezTo>
                    <a:pt x="453640" y="2551383"/>
                    <a:pt x="463055" y="2552323"/>
                    <a:pt x="471529" y="2555141"/>
                  </a:cubicBezTo>
                  <a:cubicBezTo>
                    <a:pt x="475295" y="2637811"/>
                    <a:pt x="452698" y="2701684"/>
                    <a:pt x="433868" y="2776834"/>
                  </a:cubicBezTo>
                  <a:cubicBezTo>
                    <a:pt x="422570" y="2844471"/>
                    <a:pt x="351016" y="2874531"/>
                    <a:pt x="298292" y="2912105"/>
                  </a:cubicBezTo>
                  <a:cubicBezTo>
                    <a:pt x="298292" y="2912105"/>
                    <a:pt x="298292" y="2912105"/>
                    <a:pt x="294526" y="2930892"/>
                  </a:cubicBezTo>
                  <a:cubicBezTo>
                    <a:pt x="308649" y="3012617"/>
                    <a:pt x="360902" y="3079547"/>
                    <a:pt x="427455" y="3126928"/>
                  </a:cubicBezTo>
                  <a:lnTo>
                    <a:pt x="450194" y="3140063"/>
                  </a:lnTo>
                  <a:lnTo>
                    <a:pt x="404045" y="3140063"/>
                  </a:lnTo>
                  <a:lnTo>
                    <a:pt x="381144" y="3122524"/>
                  </a:lnTo>
                  <a:cubicBezTo>
                    <a:pt x="381144" y="3122524"/>
                    <a:pt x="381144" y="3122524"/>
                    <a:pt x="324654" y="3115009"/>
                  </a:cubicBezTo>
                  <a:cubicBezTo>
                    <a:pt x="292643" y="3094342"/>
                    <a:pt x="270047" y="3102797"/>
                    <a:pt x="249804" y="3119706"/>
                  </a:cubicBezTo>
                  <a:lnTo>
                    <a:pt x="229196" y="3140063"/>
                  </a:lnTo>
                  <a:lnTo>
                    <a:pt x="177398" y="3140063"/>
                  </a:lnTo>
                  <a:lnTo>
                    <a:pt x="200025" y="3114785"/>
                  </a:lnTo>
                  <a:cubicBezTo>
                    <a:pt x="197213" y="3109199"/>
                    <a:pt x="191589" y="3106172"/>
                    <a:pt x="184384" y="3104892"/>
                  </a:cubicBezTo>
                  <a:cubicBezTo>
                    <a:pt x="162767" y="3101051"/>
                    <a:pt x="126916" y="3112923"/>
                    <a:pt x="110044" y="3118510"/>
                  </a:cubicBezTo>
                  <a:cubicBezTo>
                    <a:pt x="110044" y="3118510"/>
                    <a:pt x="110044" y="3118510"/>
                    <a:pt x="78410" y="3138937"/>
                  </a:cubicBezTo>
                  <a:lnTo>
                    <a:pt x="76666" y="3140063"/>
                  </a:lnTo>
                  <a:lnTo>
                    <a:pt x="7421" y="3140063"/>
                  </a:lnTo>
                  <a:lnTo>
                    <a:pt x="21960" y="3096222"/>
                  </a:lnTo>
                  <a:cubicBezTo>
                    <a:pt x="31846" y="3075556"/>
                    <a:pt x="45969" y="3056769"/>
                    <a:pt x="68565" y="3043616"/>
                  </a:cubicBezTo>
                  <a:cubicBezTo>
                    <a:pt x="113757" y="3021072"/>
                    <a:pt x="158949" y="3039858"/>
                    <a:pt x="207907" y="3039858"/>
                  </a:cubicBezTo>
                  <a:cubicBezTo>
                    <a:pt x="245567" y="3058648"/>
                    <a:pt x="279462" y="3092463"/>
                    <a:pt x="324654" y="3081192"/>
                  </a:cubicBezTo>
                  <a:cubicBezTo>
                    <a:pt x="302058" y="3021072"/>
                    <a:pt x="268164" y="2960952"/>
                    <a:pt x="260632" y="2893317"/>
                  </a:cubicBezTo>
                  <a:cubicBezTo>
                    <a:pt x="275696" y="2833196"/>
                    <a:pt x="256865" y="2776834"/>
                    <a:pt x="253099" y="2716715"/>
                  </a:cubicBezTo>
                  <a:cubicBezTo>
                    <a:pt x="253099" y="2649080"/>
                    <a:pt x="302058" y="2603990"/>
                    <a:pt x="351016" y="2581441"/>
                  </a:cubicBezTo>
                  <a:cubicBezTo>
                    <a:pt x="379261" y="2567352"/>
                    <a:pt x="413861" y="2553261"/>
                    <a:pt x="443696" y="2551853"/>
                  </a:cubicBezTo>
                  <a:close/>
                  <a:moveTo>
                    <a:pt x="1080957" y="2525708"/>
                  </a:moveTo>
                  <a:cubicBezTo>
                    <a:pt x="1009754" y="2555344"/>
                    <a:pt x="931056" y="2544230"/>
                    <a:pt x="863600" y="2555344"/>
                  </a:cubicBezTo>
                  <a:cubicBezTo>
                    <a:pt x="871095" y="2603497"/>
                    <a:pt x="919813" y="2603497"/>
                    <a:pt x="961036" y="2603497"/>
                  </a:cubicBezTo>
                  <a:cubicBezTo>
                    <a:pt x="1009754" y="2596089"/>
                    <a:pt x="1062220" y="2584975"/>
                    <a:pt x="1092200" y="2536823"/>
                  </a:cubicBezTo>
                  <a:cubicBezTo>
                    <a:pt x="1092200" y="2536823"/>
                    <a:pt x="1092200" y="2536823"/>
                    <a:pt x="1080957" y="2525708"/>
                  </a:cubicBezTo>
                  <a:close/>
                  <a:moveTo>
                    <a:pt x="1543473" y="2512725"/>
                  </a:moveTo>
                  <a:cubicBezTo>
                    <a:pt x="1535001" y="2511313"/>
                    <a:pt x="1527471" y="2513198"/>
                    <a:pt x="1525588" y="2524502"/>
                  </a:cubicBezTo>
                  <a:cubicBezTo>
                    <a:pt x="1567006" y="2656361"/>
                    <a:pt x="1706319" y="2720405"/>
                    <a:pt x="1819276" y="2754310"/>
                  </a:cubicBezTo>
                  <a:cubicBezTo>
                    <a:pt x="1777859" y="2648826"/>
                    <a:pt x="1676197" y="2550874"/>
                    <a:pt x="1567006" y="2520733"/>
                  </a:cubicBezTo>
                  <a:cubicBezTo>
                    <a:pt x="1561358" y="2518850"/>
                    <a:pt x="1551945" y="2514138"/>
                    <a:pt x="1543473" y="2512725"/>
                  </a:cubicBezTo>
                  <a:close/>
                  <a:moveTo>
                    <a:pt x="1631950" y="2509456"/>
                  </a:moveTo>
                  <a:cubicBezTo>
                    <a:pt x="1631950" y="2509456"/>
                    <a:pt x="1631950" y="2509456"/>
                    <a:pt x="1695899" y="2558597"/>
                  </a:cubicBezTo>
                  <a:cubicBezTo>
                    <a:pt x="1733516" y="2588832"/>
                    <a:pt x="1771133" y="2634190"/>
                    <a:pt x="1804988" y="2660648"/>
                  </a:cubicBezTo>
                  <a:cubicBezTo>
                    <a:pt x="1804988" y="2660648"/>
                    <a:pt x="1804988" y="2660648"/>
                    <a:pt x="1767371" y="2588832"/>
                  </a:cubicBezTo>
                  <a:cubicBezTo>
                    <a:pt x="1725992" y="2551038"/>
                    <a:pt x="1684614" y="2501898"/>
                    <a:pt x="1631950" y="2509456"/>
                  </a:cubicBezTo>
                  <a:close/>
                  <a:moveTo>
                    <a:pt x="991272" y="2476494"/>
                  </a:moveTo>
                  <a:cubicBezTo>
                    <a:pt x="938701" y="2480199"/>
                    <a:pt x="882375" y="2487608"/>
                    <a:pt x="863600" y="2524650"/>
                  </a:cubicBezTo>
                  <a:cubicBezTo>
                    <a:pt x="927436" y="2543172"/>
                    <a:pt x="998782" y="2520944"/>
                    <a:pt x="1058863" y="2502421"/>
                  </a:cubicBezTo>
                  <a:cubicBezTo>
                    <a:pt x="1036333" y="2487608"/>
                    <a:pt x="1017557" y="2480199"/>
                    <a:pt x="991272" y="2476494"/>
                  </a:cubicBezTo>
                  <a:close/>
                  <a:moveTo>
                    <a:pt x="422275" y="2453408"/>
                  </a:moveTo>
                  <a:cubicBezTo>
                    <a:pt x="339328" y="2520995"/>
                    <a:pt x="279003" y="2611112"/>
                    <a:pt x="207367" y="2689964"/>
                  </a:cubicBezTo>
                  <a:cubicBezTo>
                    <a:pt x="120650" y="2810120"/>
                    <a:pt x="49014" y="2934031"/>
                    <a:pt x="0" y="3065451"/>
                  </a:cubicBezTo>
                  <a:cubicBezTo>
                    <a:pt x="0" y="3065451"/>
                    <a:pt x="0" y="3065451"/>
                    <a:pt x="0" y="2888973"/>
                  </a:cubicBezTo>
                  <a:cubicBezTo>
                    <a:pt x="7541" y="2900237"/>
                    <a:pt x="15081" y="2919011"/>
                    <a:pt x="22622" y="2930276"/>
                  </a:cubicBezTo>
                  <a:cubicBezTo>
                    <a:pt x="116880" y="2813875"/>
                    <a:pt x="162124" y="2682455"/>
                    <a:pt x="271463" y="2577318"/>
                  </a:cubicBezTo>
                  <a:cubicBezTo>
                    <a:pt x="271463" y="2577318"/>
                    <a:pt x="271463" y="2577318"/>
                    <a:pt x="279003" y="2464672"/>
                  </a:cubicBezTo>
                  <a:cubicBezTo>
                    <a:pt x="312936" y="2453408"/>
                    <a:pt x="282774" y="2520995"/>
                    <a:pt x="305395" y="2524750"/>
                  </a:cubicBezTo>
                  <a:cubicBezTo>
                    <a:pt x="346869" y="2502221"/>
                    <a:pt x="369491" y="2438388"/>
                    <a:pt x="422275" y="2453408"/>
                  </a:cubicBezTo>
                  <a:close/>
                  <a:moveTo>
                    <a:pt x="113348" y="2419338"/>
                  </a:moveTo>
                  <a:cubicBezTo>
                    <a:pt x="132239" y="2419338"/>
                    <a:pt x="154909" y="2453272"/>
                    <a:pt x="173800" y="2419338"/>
                  </a:cubicBezTo>
                  <a:cubicBezTo>
                    <a:pt x="173800" y="2419338"/>
                    <a:pt x="173800" y="2419338"/>
                    <a:pt x="188913" y="2434420"/>
                  </a:cubicBezTo>
                  <a:cubicBezTo>
                    <a:pt x="162465" y="2506055"/>
                    <a:pt x="158687" y="2589002"/>
                    <a:pt x="117126" y="2656868"/>
                  </a:cubicBezTo>
                  <a:cubicBezTo>
                    <a:pt x="86900" y="2702112"/>
                    <a:pt x="37783" y="2702112"/>
                    <a:pt x="0" y="2720963"/>
                  </a:cubicBezTo>
                  <a:cubicBezTo>
                    <a:pt x="0" y="2720963"/>
                    <a:pt x="0" y="2720963"/>
                    <a:pt x="0" y="2690801"/>
                  </a:cubicBezTo>
                  <a:cubicBezTo>
                    <a:pt x="0" y="2690801"/>
                    <a:pt x="0" y="2690801"/>
                    <a:pt x="49118" y="2675719"/>
                  </a:cubicBezTo>
                  <a:cubicBezTo>
                    <a:pt x="120904" y="2641788"/>
                    <a:pt x="143574" y="2562610"/>
                    <a:pt x="143574" y="2487204"/>
                  </a:cubicBezTo>
                  <a:cubicBezTo>
                    <a:pt x="139796" y="2475893"/>
                    <a:pt x="128461" y="2479663"/>
                    <a:pt x="124683" y="2483434"/>
                  </a:cubicBezTo>
                  <a:cubicBezTo>
                    <a:pt x="79344" y="2517367"/>
                    <a:pt x="22670" y="2551299"/>
                    <a:pt x="0" y="2600313"/>
                  </a:cubicBezTo>
                  <a:cubicBezTo>
                    <a:pt x="0" y="2600313"/>
                    <a:pt x="0" y="2600313"/>
                    <a:pt x="0" y="2555070"/>
                  </a:cubicBezTo>
                  <a:cubicBezTo>
                    <a:pt x="0" y="2555070"/>
                    <a:pt x="0" y="2555070"/>
                    <a:pt x="90678" y="2475893"/>
                  </a:cubicBezTo>
                  <a:cubicBezTo>
                    <a:pt x="90678" y="2475893"/>
                    <a:pt x="90678" y="2475893"/>
                    <a:pt x="98235" y="2453272"/>
                  </a:cubicBezTo>
                  <a:cubicBezTo>
                    <a:pt x="98235" y="2453272"/>
                    <a:pt x="98235" y="2453272"/>
                    <a:pt x="41561" y="2475893"/>
                  </a:cubicBezTo>
                  <a:cubicBezTo>
                    <a:pt x="26448" y="2487204"/>
                    <a:pt x="11335" y="2502286"/>
                    <a:pt x="0" y="2513597"/>
                  </a:cubicBezTo>
                  <a:cubicBezTo>
                    <a:pt x="0" y="2513597"/>
                    <a:pt x="0" y="2513597"/>
                    <a:pt x="0" y="2475893"/>
                  </a:cubicBezTo>
                  <a:cubicBezTo>
                    <a:pt x="30226" y="2449501"/>
                    <a:pt x="68009" y="2434420"/>
                    <a:pt x="113348" y="2419338"/>
                  </a:cubicBezTo>
                  <a:close/>
                  <a:moveTo>
                    <a:pt x="302260" y="2366952"/>
                  </a:moveTo>
                  <a:cubicBezTo>
                    <a:pt x="317500" y="2385850"/>
                    <a:pt x="298450" y="2416088"/>
                    <a:pt x="302260" y="2442547"/>
                  </a:cubicBezTo>
                  <a:cubicBezTo>
                    <a:pt x="279400" y="2446326"/>
                    <a:pt x="271780" y="2419868"/>
                    <a:pt x="264160" y="2408529"/>
                  </a:cubicBezTo>
                  <a:cubicBezTo>
                    <a:pt x="260350" y="2378291"/>
                    <a:pt x="294640" y="2393409"/>
                    <a:pt x="302260" y="2366952"/>
                  </a:cubicBezTo>
                  <a:close/>
                  <a:moveTo>
                    <a:pt x="305859" y="2330438"/>
                  </a:moveTo>
                  <a:cubicBezTo>
                    <a:pt x="305859" y="2330438"/>
                    <a:pt x="305859" y="2330438"/>
                    <a:pt x="309563" y="2330438"/>
                  </a:cubicBezTo>
                  <a:cubicBezTo>
                    <a:pt x="309563" y="2330438"/>
                    <a:pt x="309563" y="2330438"/>
                    <a:pt x="309563" y="2341551"/>
                  </a:cubicBezTo>
                  <a:cubicBezTo>
                    <a:pt x="309563" y="2341551"/>
                    <a:pt x="309563" y="2341551"/>
                    <a:pt x="302154" y="2341551"/>
                  </a:cubicBezTo>
                  <a:cubicBezTo>
                    <a:pt x="302154" y="2337847"/>
                    <a:pt x="298450" y="2330438"/>
                    <a:pt x="305859" y="2330438"/>
                  </a:cubicBezTo>
                  <a:close/>
                  <a:moveTo>
                    <a:pt x="0" y="2251063"/>
                  </a:moveTo>
                  <a:cubicBezTo>
                    <a:pt x="56604" y="2254803"/>
                    <a:pt x="120754" y="2284719"/>
                    <a:pt x="184905" y="2292198"/>
                  </a:cubicBezTo>
                  <a:cubicBezTo>
                    <a:pt x="200000" y="2310895"/>
                    <a:pt x="226415" y="2314634"/>
                    <a:pt x="230188" y="2337071"/>
                  </a:cubicBezTo>
                  <a:cubicBezTo>
                    <a:pt x="230188" y="2337071"/>
                    <a:pt x="230188" y="2337071"/>
                    <a:pt x="226415" y="2348289"/>
                  </a:cubicBezTo>
                  <a:cubicBezTo>
                    <a:pt x="139622" y="2277239"/>
                    <a:pt x="64151" y="2385683"/>
                    <a:pt x="0" y="2419338"/>
                  </a:cubicBezTo>
                  <a:cubicBezTo>
                    <a:pt x="0" y="2419338"/>
                    <a:pt x="0" y="2419338"/>
                    <a:pt x="0" y="2389423"/>
                  </a:cubicBezTo>
                  <a:cubicBezTo>
                    <a:pt x="26415" y="2370726"/>
                    <a:pt x="56604" y="2352028"/>
                    <a:pt x="83019" y="2325852"/>
                  </a:cubicBezTo>
                  <a:cubicBezTo>
                    <a:pt x="83019" y="2325852"/>
                    <a:pt x="83019" y="2325852"/>
                    <a:pt x="83019" y="2310895"/>
                  </a:cubicBezTo>
                  <a:cubicBezTo>
                    <a:pt x="52830" y="2299676"/>
                    <a:pt x="26415" y="2307155"/>
                    <a:pt x="0" y="2314634"/>
                  </a:cubicBezTo>
                  <a:cubicBezTo>
                    <a:pt x="0" y="2314634"/>
                    <a:pt x="0" y="2314634"/>
                    <a:pt x="0" y="2251063"/>
                  </a:cubicBezTo>
                  <a:close/>
                  <a:moveTo>
                    <a:pt x="1412141" y="2168520"/>
                  </a:moveTo>
                  <a:cubicBezTo>
                    <a:pt x="1352053" y="2194825"/>
                    <a:pt x="1310742" y="2251193"/>
                    <a:pt x="1254410" y="2277495"/>
                  </a:cubicBezTo>
                  <a:cubicBezTo>
                    <a:pt x="1149256" y="2348894"/>
                    <a:pt x="1010302" y="2243677"/>
                    <a:pt x="923925" y="2330106"/>
                  </a:cubicBezTo>
                  <a:cubicBezTo>
                    <a:pt x="1040346" y="2360169"/>
                    <a:pt x="1160522" y="2401504"/>
                    <a:pt x="1273187" y="2442838"/>
                  </a:cubicBezTo>
                  <a:cubicBezTo>
                    <a:pt x="1299476" y="2465382"/>
                    <a:pt x="1329520" y="2461626"/>
                    <a:pt x="1352053" y="2442838"/>
                  </a:cubicBezTo>
                  <a:cubicBezTo>
                    <a:pt x="1404630" y="2412775"/>
                    <a:pt x="1397119" y="2352653"/>
                    <a:pt x="1400875" y="2300043"/>
                  </a:cubicBezTo>
                  <a:cubicBezTo>
                    <a:pt x="1397119" y="2247434"/>
                    <a:pt x="1427163" y="2209858"/>
                    <a:pt x="1412141" y="2168520"/>
                  </a:cubicBezTo>
                  <a:close/>
                  <a:moveTo>
                    <a:pt x="1563292" y="2163758"/>
                  </a:moveTo>
                  <a:cubicBezTo>
                    <a:pt x="1563292" y="2163758"/>
                    <a:pt x="1563292" y="2163758"/>
                    <a:pt x="1559521" y="2167528"/>
                  </a:cubicBezTo>
                  <a:cubicBezTo>
                    <a:pt x="1559521" y="2261786"/>
                    <a:pt x="1525588" y="2340965"/>
                    <a:pt x="1465263" y="2401288"/>
                  </a:cubicBezTo>
                  <a:cubicBezTo>
                    <a:pt x="1465263" y="2401288"/>
                    <a:pt x="1465263" y="2401288"/>
                    <a:pt x="1491655" y="2405059"/>
                  </a:cubicBezTo>
                  <a:cubicBezTo>
                    <a:pt x="1536899" y="2393749"/>
                    <a:pt x="1578373" y="2363588"/>
                    <a:pt x="1600995" y="2318343"/>
                  </a:cubicBezTo>
                  <a:cubicBezTo>
                    <a:pt x="1616076" y="2265560"/>
                    <a:pt x="1597224" y="2197692"/>
                    <a:pt x="1563292" y="2163758"/>
                  </a:cubicBezTo>
                  <a:close/>
                  <a:moveTo>
                    <a:pt x="1282771" y="2153380"/>
                  </a:moveTo>
                  <a:cubicBezTo>
                    <a:pt x="1259625" y="2155261"/>
                    <a:pt x="1236007" y="2160894"/>
                    <a:pt x="1213333" y="2160894"/>
                  </a:cubicBezTo>
                  <a:cubicBezTo>
                    <a:pt x="1141533" y="2190940"/>
                    <a:pt x="1047059" y="2190940"/>
                    <a:pt x="1001712" y="2266057"/>
                  </a:cubicBezTo>
                  <a:cubicBezTo>
                    <a:pt x="1001712" y="2266057"/>
                    <a:pt x="1001712" y="2266057"/>
                    <a:pt x="1130196" y="2281081"/>
                  </a:cubicBezTo>
                  <a:cubicBezTo>
                    <a:pt x="1220891" y="2292348"/>
                    <a:pt x="1300249" y="2232256"/>
                    <a:pt x="1349375" y="2168406"/>
                  </a:cubicBezTo>
                  <a:cubicBezTo>
                    <a:pt x="1328591" y="2153380"/>
                    <a:pt x="1305917" y="2151503"/>
                    <a:pt x="1282771" y="2153380"/>
                  </a:cubicBezTo>
                  <a:close/>
                  <a:moveTo>
                    <a:pt x="1518920" y="2130418"/>
                  </a:moveTo>
                  <a:cubicBezTo>
                    <a:pt x="1423670" y="2175526"/>
                    <a:pt x="1416050" y="2280768"/>
                    <a:pt x="1423670" y="2378492"/>
                  </a:cubicBezTo>
                  <a:cubicBezTo>
                    <a:pt x="1423670" y="2378492"/>
                    <a:pt x="1423670" y="2378492"/>
                    <a:pt x="1438910" y="2386009"/>
                  </a:cubicBezTo>
                  <a:cubicBezTo>
                    <a:pt x="1530350" y="2333388"/>
                    <a:pt x="1526540" y="2216872"/>
                    <a:pt x="1530350" y="2130418"/>
                  </a:cubicBezTo>
                  <a:cubicBezTo>
                    <a:pt x="1530350" y="2130418"/>
                    <a:pt x="1530350" y="2130418"/>
                    <a:pt x="1518920" y="2130418"/>
                  </a:cubicBezTo>
                  <a:close/>
                  <a:moveTo>
                    <a:pt x="1209048" y="2112477"/>
                  </a:moveTo>
                  <a:cubicBezTo>
                    <a:pt x="1149391" y="2113713"/>
                    <a:pt x="1087604" y="2131342"/>
                    <a:pt x="1062037" y="2176459"/>
                  </a:cubicBezTo>
                  <a:cubicBezTo>
                    <a:pt x="1122641" y="2161418"/>
                    <a:pt x="1209758" y="2138858"/>
                    <a:pt x="1277937" y="2123817"/>
                  </a:cubicBezTo>
                  <a:cubicBezTo>
                    <a:pt x="1274149" y="2120058"/>
                    <a:pt x="1274149" y="2112538"/>
                    <a:pt x="1266574" y="2116296"/>
                  </a:cubicBezTo>
                  <a:cubicBezTo>
                    <a:pt x="1248582" y="2113479"/>
                    <a:pt x="1228933" y="2112071"/>
                    <a:pt x="1209048" y="2112477"/>
                  </a:cubicBezTo>
                  <a:close/>
                  <a:moveTo>
                    <a:pt x="0" y="1965313"/>
                  </a:moveTo>
                  <a:cubicBezTo>
                    <a:pt x="15109" y="1980372"/>
                    <a:pt x="30218" y="1995431"/>
                    <a:pt x="45326" y="2014254"/>
                  </a:cubicBezTo>
                  <a:cubicBezTo>
                    <a:pt x="45326" y="2014254"/>
                    <a:pt x="45326" y="2014254"/>
                    <a:pt x="109538" y="2206251"/>
                  </a:cubicBezTo>
                  <a:cubicBezTo>
                    <a:pt x="109538" y="2206251"/>
                    <a:pt x="109538" y="2206251"/>
                    <a:pt x="101984" y="2221309"/>
                  </a:cubicBezTo>
                  <a:cubicBezTo>
                    <a:pt x="71766" y="2228839"/>
                    <a:pt x="30218" y="2228839"/>
                    <a:pt x="0" y="2228839"/>
                  </a:cubicBezTo>
                  <a:cubicBezTo>
                    <a:pt x="0" y="2228839"/>
                    <a:pt x="0" y="2228839"/>
                    <a:pt x="0" y="2202486"/>
                  </a:cubicBezTo>
                  <a:cubicBezTo>
                    <a:pt x="15109" y="2202486"/>
                    <a:pt x="37772" y="2198722"/>
                    <a:pt x="52881" y="2191192"/>
                  </a:cubicBezTo>
                  <a:cubicBezTo>
                    <a:pt x="30218" y="2187427"/>
                    <a:pt x="15109" y="2176133"/>
                    <a:pt x="0" y="2172369"/>
                  </a:cubicBezTo>
                  <a:cubicBezTo>
                    <a:pt x="0" y="2172369"/>
                    <a:pt x="0" y="2172369"/>
                    <a:pt x="0" y="2146016"/>
                  </a:cubicBezTo>
                  <a:cubicBezTo>
                    <a:pt x="18886" y="2149781"/>
                    <a:pt x="37772" y="2153545"/>
                    <a:pt x="56658" y="2153545"/>
                  </a:cubicBezTo>
                  <a:cubicBezTo>
                    <a:pt x="49103" y="2100840"/>
                    <a:pt x="26440" y="2048136"/>
                    <a:pt x="0" y="2006725"/>
                  </a:cubicBezTo>
                  <a:cubicBezTo>
                    <a:pt x="0" y="2006725"/>
                    <a:pt x="0" y="2006725"/>
                    <a:pt x="0" y="1965313"/>
                  </a:cubicBezTo>
                  <a:close/>
                  <a:moveTo>
                    <a:pt x="1179046" y="1814511"/>
                  </a:moveTo>
                  <a:cubicBezTo>
                    <a:pt x="1099820" y="1833336"/>
                    <a:pt x="1024367" y="1852156"/>
                    <a:pt x="971550" y="1912392"/>
                  </a:cubicBezTo>
                  <a:cubicBezTo>
                    <a:pt x="971550" y="1912392"/>
                    <a:pt x="971550" y="1912392"/>
                    <a:pt x="1031912" y="1923686"/>
                  </a:cubicBezTo>
                  <a:cubicBezTo>
                    <a:pt x="1130001" y="1946276"/>
                    <a:pt x="1228090" y="1901099"/>
                    <a:pt x="1292225" y="1829568"/>
                  </a:cubicBezTo>
                  <a:cubicBezTo>
                    <a:pt x="1292225" y="1829568"/>
                    <a:pt x="1292225" y="1829568"/>
                    <a:pt x="1292225" y="1814511"/>
                  </a:cubicBezTo>
                  <a:cubicBezTo>
                    <a:pt x="1292225" y="1814511"/>
                    <a:pt x="1292225" y="1814511"/>
                    <a:pt x="1179046" y="1814511"/>
                  </a:cubicBezTo>
                  <a:close/>
                  <a:moveTo>
                    <a:pt x="1154473" y="1752952"/>
                  </a:moveTo>
                  <a:cubicBezTo>
                    <a:pt x="1129407" y="1751541"/>
                    <a:pt x="1103868" y="1754363"/>
                    <a:pt x="1077383" y="1754363"/>
                  </a:cubicBezTo>
                  <a:cubicBezTo>
                    <a:pt x="1054682" y="1780701"/>
                    <a:pt x="1005496" y="1803280"/>
                    <a:pt x="1001712" y="1844674"/>
                  </a:cubicBezTo>
                  <a:cubicBezTo>
                    <a:pt x="1001712" y="1844674"/>
                    <a:pt x="1001712" y="1844674"/>
                    <a:pt x="1115219" y="1803280"/>
                  </a:cubicBezTo>
                  <a:cubicBezTo>
                    <a:pt x="1149271" y="1791990"/>
                    <a:pt x="1198457" y="1795753"/>
                    <a:pt x="1228725" y="1776938"/>
                  </a:cubicBezTo>
                  <a:cubicBezTo>
                    <a:pt x="1204132" y="1760007"/>
                    <a:pt x="1179539" y="1754363"/>
                    <a:pt x="1154473" y="1752952"/>
                  </a:cubicBezTo>
                  <a:close/>
                  <a:moveTo>
                    <a:pt x="449262" y="1731957"/>
                  </a:moveTo>
                  <a:cubicBezTo>
                    <a:pt x="486745" y="1837878"/>
                    <a:pt x="606689" y="1909756"/>
                    <a:pt x="719137" y="1898407"/>
                  </a:cubicBezTo>
                  <a:cubicBezTo>
                    <a:pt x="666661" y="1803833"/>
                    <a:pt x="546717" y="1762221"/>
                    <a:pt x="449262" y="1731957"/>
                  </a:cubicBezTo>
                  <a:close/>
                  <a:moveTo>
                    <a:pt x="470973" y="1680529"/>
                  </a:moveTo>
                  <a:cubicBezTo>
                    <a:pt x="453876" y="1681645"/>
                    <a:pt x="437368" y="1685869"/>
                    <a:pt x="422275" y="1694319"/>
                  </a:cubicBezTo>
                  <a:cubicBezTo>
                    <a:pt x="509058" y="1731878"/>
                    <a:pt x="607161" y="1758170"/>
                    <a:pt x="678852" y="1814506"/>
                  </a:cubicBezTo>
                  <a:cubicBezTo>
                    <a:pt x="678852" y="1814506"/>
                    <a:pt x="678852" y="1814506"/>
                    <a:pt x="682625" y="1810750"/>
                  </a:cubicBezTo>
                  <a:cubicBezTo>
                    <a:pt x="678852" y="1765679"/>
                    <a:pt x="652440" y="1750656"/>
                    <a:pt x="618481" y="1724365"/>
                  </a:cubicBezTo>
                  <a:cubicBezTo>
                    <a:pt x="578862" y="1701833"/>
                    <a:pt x="522265" y="1677184"/>
                    <a:pt x="470973" y="1680529"/>
                  </a:cubicBezTo>
                  <a:close/>
                  <a:moveTo>
                    <a:pt x="619726" y="1474526"/>
                  </a:moveTo>
                  <a:cubicBezTo>
                    <a:pt x="600961" y="1473352"/>
                    <a:pt x="582020" y="1474291"/>
                    <a:pt x="563432" y="1477109"/>
                  </a:cubicBezTo>
                  <a:cubicBezTo>
                    <a:pt x="526256" y="1482744"/>
                    <a:pt x="490492" y="1495895"/>
                    <a:pt x="460375" y="1514680"/>
                  </a:cubicBezTo>
                  <a:cubicBezTo>
                    <a:pt x="550726" y="1514680"/>
                    <a:pt x="633549" y="1574794"/>
                    <a:pt x="723900" y="1525951"/>
                  </a:cubicBezTo>
                  <a:cubicBezTo>
                    <a:pt x="720135" y="1499653"/>
                    <a:pt x="690018" y="1495895"/>
                    <a:pt x="674960" y="1484623"/>
                  </a:cubicBezTo>
                  <a:cubicBezTo>
                    <a:pt x="657078" y="1478988"/>
                    <a:pt x="638490" y="1475700"/>
                    <a:pt x="619726" y="1474526"/>
                  </a:cubicBezTo>
                  <a:close/>
                  <a:moveTo>
                    <a:pt x="1198562" y="1465260"/>
                  </a:moveTo>
                  <a:cubicBezTo>
                    <a:pt x="1141644" y="1465260"/>
                    <a:pt x="1073343" y="1499127"/>
                    <a:pt x="1042987" y="1555572"/>
                  </a:cubicBezTo>
                  <a:cubicBezTo>
                    <a:pt x="1073343" y="1563098"/>
                    <a:pt x="1107494" y="1566861"/>
                    <a:pt x="1137850" y="1555572"/>
                  </a:cubicBezTo>
                  <a:cubicBezTo>
                    <a:pt x="1175795" y="1540520"/>
                    <a:pt x="1194768" y="1499127"/>
                    <a:pt x="1198562" y="1465260"/>
                  </a:cubicBezTo>
                  <a:close/>
                  <a:moveTo>
                    <a:pt x="1258135" y="1462667"/>
                  </a:moveTo>
                  <a:cubicBezTo>
                    <a:pt x="1228056" y="1458912"/>
                    <a:pt x="1224296" y="1492725"/>
                    <a:pt x="1216777" y="1503996"/>
                  </a:cubicBezTo>
                  <a:cubicBezTo>
                    <a:pt x="1186698" y="1646765"/>
                    <a:pt x="987425" y="1522781"/>
                    <a:pt x="968625" y="1665550"/>
                  </a:cubicBezTo>
                  <a:cubicBezTo>
                    <a:pt x="942306" y="1740693"/>
                    <a:pt x="931027" y="1830864"/>
                    <a:pt x="915987" y="1909762"/>
                  </a:cubicBezTo>
                  <a:cubicBezTo>
                    <a:pt x="915987" y="1909762"/>
                    <a:pt x="915987" y="1909762"/>
                    <a:pt x="927267" y="1902246"/>
                  </a:cubicBezTo>
                  <a:cubicBezTo>
                    <a:pt x="979905" y="1842132"/>
                    <a:pt x="1017504" y="1729421"/>
                    <a:pt x="1115260" y="1725666"/>
                  </a:cubicBezTo>
                  <a:cubicBezTo>
                    <a:pt x="1197977" y="1725666"/>
                    <a:pt x="1273175" y="1774506"/>
                    <a:pt x="1340852" y="1797048"/>
                  </a:cubicBezTo>
                  <a:cubicBezTo>
                    <a:pt x="1340852" y="1797048"/>
                    <a:pt x="1340852" y="1797048"/>
                    <a:pt x="1344612" y="1774506"/>
                  </a:cubicBezTo>
                  <a:cubicBezTo>
                    <a:pt x="1322053" y="1665550"/>
                    <a:pt x="1329573" y="1552838"/>
                    <a:pt x="1258135" y="1462667"/>
                  </a:cubicBezTo>
                  <a:close/>
                  <a:moveTo>
                    <a:pt x="1138252" y="1407398"/>
                  </a:moveTo>
                  <a:cubicBezTo>
                    <a:pt x="1120945" y="1405518"/>
                    <a:pt x="1102236" y="1407398"/>
                    <a:pt x="1085397" y="1409276"/>
                  </a:cubicBezTo>
                  <a:cubicBezTo>
                    <a:pt x="1085397" y="1409276"/>
                    <a:pt x="1085397" y="1409276"/>
                    <a:pt x="1047977" y="1443089"/>
                  </a:cubicBezTo>
                  <a:cubicBezTo>
                    <a:pt x="1040493" y="1461875"/>
                    <a:pt x="1025525" y="1491931"/>
                    <a:pt x="1040493" y="1514475"/>
                  </a:cubicBezTo>
                  <a:cubicBezTo>
                    <a:pt x="1040493" y="1514475"/>
                    <a:pt x="1040493" y="1514475"/>
                    <a:pt x="1182688" y="1428061"/>
                  </a:cubicBezTo>
                  <a:cubicBezTo>
                    <a:pt x="1171462" y="1414911"/>
                    <a:pt x="1155559" y="1409276"/>
                    <a:pt x="1138252" y="1407398"/>
                  </a:cubicBezTo>
                  <a:close/>
                  <a:moveTo>
                    <a:pt x="599052" y="1401859"/>
                  </a:moveTo>
                  <a:cubicBezTo>
                    <a:pt x="577312" y="1399519"/>
                    <a:pt x="553683" y="1400455"/>
                    <a:pt x="530998" y="1402327"/>
                  </a:cubicBezTo>
                  <a:cubicBezTo>
                    <a:pt x="504533" y="1413568"/>
                    <a:pt x="474287" y="1439794"/>
                    <a:pt x="466725" y="1466017"/>
                  </a:cubicBezTo>
                  <a:cubicBezTo>
                    <a:pt x="530998" y="1473510"/>
                    <a:pt x="583929" y="1436046"/>
                    <a:pt x="648202" y="1458524"/>
                  </a:cubicBezTo>
                  <a:cubicBezTo>
                    <a:pt x="686009" y="1458524"/>
                    <a:pt x="720036" y="1492244"/>
                    <a:pt x="754063" y="1488497"/>
                  </a:cubicBezTo>
                  <a:cubicBezTo>
                    <a:pt x="754063" y="1488497"/>
                    <a:pt x="754063" y="1488497"/>
                    <a:pt x="731378" y="1451032"/>
                  </a:cubicBezTo>
                  <a:cubicBezTo>
                    <a:pt x="704913" y="1443539"/>
                    <a:pt x="689790" y="1402327"/>
                    <a:pt x="655763" y="1421060"/>
                  </a:cubicBezTo>
                  <a:cubicBezTo>
                    <a:pt x="640640" y="1409821"/>
                    <a:pt x="620791" y="1404201"/>
                    <a:pt x="599052" y="1401859"/>
                  </a:cubicBezTo>
                  <a:close/>
                  <a:moveTo>
                    <a:pt x="42069" y="1349938"/>
                  </a:moveTo>
                  <a:cubicBezTo>
                    <a:pt x="26988" y="1379910"/>
                    <a:pt x="-3175" y="1402389"/>
                    <a:pt x="8136" y="1439854"/>
                  </a:cubicBezTo>
                  <a:cubicBezTo>
                    <a:pt x="57150" y="1544756"/>
                    <a:pt x="117475" y="1698362"/>
                    <a:pt x="264518" y="1720841"/>
                  </a:cubicBezTo>
                  <a:cubicBezTo>
                    <a:pt x="268288" y="1713348"/>
                    <a:pt x="264518" y="1698362"/>
                    <a:pt x="260748" y="1694616"/>
                  </a:cubicBezTo>
                  <a:cubicBezTo>
                    <a:pt x="192882" y="1585967"/>
                    <a:pt x="121246" y="1488558"/>
                    <a:pt x="91083" y="1364924"/>
                  </a:cubicBezTo>
                  <a:cubicBezTo>
                    <a:pt x="79772" y="1346191"/>
                    <a:pt x="57150" y="1349938"/>
                    <a:pt x="42069" y="1349938"/>
                  </a:cubicBezTo>
                  <a:close/>
                  <a:moveTo>
                    <a:pt x="188963" y="1296980"/>
                  </a:moveTo>
                  <a:cubicBezTo>
                    <a:pt x="188963" y="1296980"/>
                    <a:pt x="188963" y="1296980"/>
                    <a:pt x="121380" y="1345799"/>
                  </a:cubicBezTo>
                  <a:cubicBezTo>
                    <a:pt x="106362" y="1409640"/>
                    <a:pt x="155172" y="1465971"/>
                    <a:pt x="177699" y="1522302"/>
                  </a:cubicBezTo>
                  <a:cubicBezTo>
                    <a:pt x="207736" y="1563611"/>
                    <a:pt x="230263" y="1616187"/>
                    <a:pt x="267809" y="1646230"/>
                  </a:cubicBezTo>
                  <a:cubicBezTo>
                    <a:pt x="312864" y="1578633"/>
                    <a:pt x="342900" y="1488503"/>
                    <a:pt x="301600" y="1413396"/>
                  </a:cubicBezTo>
                  <a:cubicBezTo>
                    <a:pt x="271563" y="1368331"/>
                    <a:pt x="256545" y="1304491"/>
                    <a:pt x="188963" y="1296980"/>
                  </a:cubicBezTo>
                  <a:close/>
                  <a:moveTo>
                    <a:pt x="791809" y="1262061"/>
                  </a:moveTo>
                  <a:cubicBezTo>
                    <a:pt x="776710" y="1277142"/>
                    <a:pt x="754062" y="1269602"/>
                    <a:pt x="754062" y="1292223"/>
                  </a:cubicBezTo>
                  <a:cubicBezTo>
                    <a:pt x="780485" y="1314844"/>
                    <a:pt x="814458" y="1333695"/>
                    <a:pt x="848430" y="1360088"/>
                  </a:cubicBezTo>
                  <a:cubicBezTo>
                    <a:pt x="878628" y="1371400"/>
                    <a:pt x="893727" y="1409102"/>
                    <a:pt x="920150" y="1412873"/>
                  </a:cubicBezTo>
                  <a:cubicBezTo>
                    <a:pt x="923925" y="1375170"/>
                    <a:pt x="920150" y="1341237"/>
                    <a:pt x="893727" y="1314844"/>
                  </a:cubicBezTo>
                  <a:cubicBezTo>
                    <a:pt x="867304" y="1288454"/>
                    <a:pt x="829557" y="1269602"/>
                    <a:pt x="791809" y="1262061"/>
                  </a:cubicBezTo>
                  <a:close/>
                  <a:moveTo>
                    <a:pt x="543318" y="1131882"/>
                  </a:moveTo>
                  <a:cubicBezTo>
                    <a:pt x="430145" y="1158189"/>
                    <a:pt x="332061" y="1218319"/>
                    <a:pt x="207570" y="1214561"/>
                  </a:cubicBezTo>
                  <a:cubicBezTo>
                    <a:pt x="207570" y="1214561"/>
                    <a:pt x="207570" y="1214561"/>
                    <a:pt x="200025" y="1270933"/>
                  </a:cubicBezTo>
                  <a:cubicBezTo>
                    <a:pt x="233977" y="1297242"/>
                    <a:pt x="271702" y="1300999"/>
                    <a:pt x="309426" y="1316029"/>
                  </a:cubicBezTo>
                  <a:cubicBezTo>
                    <a:pt x="384875" y="1308514"/>
                    <a:pt x="467869" y="1285965"/>
                    <a:pt x="509366" y="1214561"/>
                  </a:cubicBezTo>
                  <a:cubicBezTo>
                    <a:pt x="524456" y="1184496"/>
                    <a:pt x="550863" y="1158189"/>
                    <a:pt x="543318" y="1131882"/>
                  </a:cubicBezTo>
                  <a:close/>
                  <a:moveTo>
                    <a:pt x="82225" y="1089471"/>
                  </a:moveTo>
                  <a:cubicBezTo>
                    <a:pt x="77066" y="1091740"/>
                    <a:pt x="73313" y="1095368"/>
                    <a:pt x="71437" y="1097182"/>
                  </a:cubicBezTo>
                  <a:cubicBezTo>
                    <a:pt x="71437" y="1097182"/>
                    <a:pt x="71437" y="1097182"/>
                    <a:pt x="108960" y="1108067"/>
                  </a:cubicBezTo>
                  <a:cubicBezTo>
                    <a:pt x="112712" y="1104439"/>
                    <a:pt x="112712" y="1093554"/>
                    <a:pt x="101455" y="1089925"/>
                  </a:cubicBezTo>
                  <a:cubicBezTo>
                    <a:pt x="93951" y="1086297"/>
                    <a:pt x="87384" y="1087204"/>
                    <a:pt x="82225" y="1089471"/>
                  </a:cubicBezTo>
                  <a:close/>
                  <a:moveTo>
                    <a:pt x="335843" y="1004908"/>
                  </a:moveTo>
                  <a:cubicBezTo>
                    <a:pt x="318387" y="1003972"/>
                    <a:pt x="300754" y="1005843"/>
                    <a:pt x="282886" y="1011456"/>
                  </a:cubicBezTo>
                  <a:cubicBezTo>
                    <a:pt x="245269" y="1030166"/>
                    <a:pt x="218937" y="1078814"/>
                    <a:pt x="177559" y="1090040"/>
                  </a:cubicBezTo>
                  <a:cubicBezTo>
                    <a:pt x="158750" y="1123718"/>
                    <a:pt x="188844" y="1161137"/>
                    <a:pt x="215175" y="1179848"/>
                  </a:cubicBezTo>
                  <a:cubicBezTo>
                    <a:pt x="309218" y="1198556"/>
                    <a:pt x="414545" y="1157396"/>
                    <a:pt x="501063" y="1108749"/>
                  </a:cubicBezTo>
                  <a:cubicBezTo>
                    <a:pt x="504825" y="1093781"/>
                    <a:pt x="497302" y="1078814"/>
                    <a:pt x="489778" y="1063846"/>
                  </a:cubicBezTo>
                  <a:cubicBezTo>
                    <a:pt x="438996" y="1035779"/>
                    <a:pt x="388213" y="1007714"/>
                    <a:pt x="335843" y="1004908"/>
                  </a:cubicBezTo>
                  <a:close/>
                  <a:moveTo>
                    <a:pt x="584975" y="898516"/>
                  </a:moveTo>
                  <a:cubicBezTo>
                    <a:pt x="543552" y="969911"/>
                    <a:pt x="468238" y="966154"/>
                    <a:pt x="407987" y="984942"/>
                  </a:cubicBezTo>
                  <a:cubicBezTo>
                    <a:pt x="407987" y="984942"/>
                    <a:pt x="407987" y="984942"/>
                    <a:pt x="407987" y="992457"/>
                  </a:cubicBezTo>
                  <a:cubicBezTo>
                    <a:pt x="453175" y="1018761"/>
                    <a:pt x="505895" y="1045064"/>
                    <a:pt x="536021" y="1093916"/>
                  </a:cubicBezTo>
                  <a:cubicBezTo>
                    <a:pt x="558615" y="1090158"/>
                    <a:pt x="588741" y="1082643"/>
                    <a:pt x="607569" y="1101432"/>
                  </a:cubicBezTo>
                  <a:cubicBezTo>
                    <a:pt x="566146" y="1139008"/>
                    <a:pt x="547318" y="1191615"/>
                    <a:pt x="532255" y="1240464"/>
                  </a:cubicBezTo>
                  <a:cubicBezTo>
                    <a:pt x="532255" y="1240464"/>
                    <a:pt x="532255" y="1240464"/>
                    <a:pt x="713009" y="1270525"/>
                  </a:cubicBezTo>
                  <a:cubicBezTo>
                    <a:pt x="713009" y="1270525"/>
                    <a:pt x="713009" y="1270525"/>
                    <a:pt x="739368" y="1263010"/>
                  </a:cubicBezTo>
                  <a:cubicBezTo>
                    <a:pt x="792088" y="1244222"/>
                    <a:pt x="848574" y="1240464"/>
                    <a:pt x="886231" y="1281796"/>
                  </a:cubicBezTo>
                  <a:cubicBezTo>
                    <a:pt x="961545" y="1323131"/>
                    <a:pt x="942716" y="1409557"/>
                    <a:pt x="938950" y="1477195"/>
                  </a:cubicBezTo>
                  <a:cubicBezTo>
                    <a:pt x="938950" y="1477195"/>
                    <a:pt x="938950" y="1477195"/>
                    <a:pt x="957779" y="1604954"/>
                  </a:cubicBezTo>
                  <a:cubicBezTo>
                    <a:pt x="1029327" y="1552348"/>
                    <a:pt x="984139" y="1435861"/>
                    <a:pt x="1074516" y="1394527"/>
                  </a:cubicBezTo>
                  <a:cubicBezTo>
                    <a:pt x="1119704" y="1356950"/>
                    <a:pt x="1168658" y="1394527"/>
                    <a:pt x="1213846" y="1413315"/>
                  </a:cubicBezTo>
                  <a:cubicBezTo>
                    <a:pt x="1213846" y="1413315"/>
                    <a:pt x="1213846" y="1413315"/>
                    <a:pt x="1217612" y="1405800"/>
                  </a:cubicBezTo>
                  <a:cubicBezTo>
                    <a:pt x="1123470" y="1266769"/>
                    <a:pt x="950248" y="1199130"/>
                    <a:pt x="777025" y="1210403"/>
                  </a:cubicBezTo>
                  <a:cubicBezTo>
                    <a:pt x="724306" y="1206645"/>
                    <a:pt x="686649" y="1240464"/>
                    <a:pt x="641460" y="1225435"/>
                  </a:cubicBezTo>
                  <a:cubicBezTo>
                    <a:pt x="637695" y="1214162"/>
                    <a:pt x="641460" y="1202888"/>
                    <a:pt x="648992" y="1191615"/>
                  </a:cubicBezTo>
                  <a:cubicBezTo>
                    <a:pt x="633929" y="1093916"/>
                    <a:pt x="637695" y="984942"/>
                    <a:pt x="584975" y="898516"/>
                  </a:cubicBezTo>
                  <a:close/>
                  <a:moveTo>
                    <a:pt x="564998" y="849305"/>
                  </a:moveTo>
                  <a:cubicBezTo>
                    <a:pt x="489897" y="856883"/>
                    <a:pt x="422306" y="898568"/>
                    <a:pt x="381000" y="947832"/>
                  </a:cubicBezTo>
                  <a:cubicBezTo>
                    <a:pt x="433571" y="966779"/>
                    <a:pt x="493652" y="940253"/>
                    <a:pt x="538712" y="913726"/>
                  </a:cubicBezTo>
                  <a:cubicBezTo>
                    <a:pt x="549978" y="898568"/>
                    <a:pt x="576263" y="868252"/>
                    <a:pt x="564998" y="849305"/>
                  </a:cubicBezTo>
                  <a:close/>
                  <a:moveTo>
                    <a:pt x="475909" y="818348"/>
                  </a:moveTo>
                  <a:cubicBezTo>
                    <a:pt x="462680" y="819274"/>
                    <a:pt x="448506" y="822052"/>
                    <a:pt x="433387" y="823904"/>
                  </a:cubicBezTo>
                  <a:cubicBezTo>
                    <a:pt x="391810" y="838721"/>
                    <a:pt x="369131" y="872058"/>
                    <a:pt x="354012" y="912805"/>
                  </a:cubicBezTo>
                  <a:cubicBezTo>
                    <a:pt x="410709" y="886875"/>
                    <a:pt x="459845" y="853537"/>
                    <a:pt x="512762" y="831312"/>
                  </a:cubicBezTo>
                  <a:cubicBezTo>
                    <a:pt x="512762" y="831312"/>
                    <a:pt x="512762" y="831312"/>
                    <a:pt x="512762" y="823904"/>
                  </a:cubicBezTo>
                  <a:cubicBezTo>
                    <a:pt x="501423" y="818348"/>
                    <a:pt x="489139" y="817422"/>
                    <a:pt x="475909" y="818348"/>
                  </a:cubicBezTo>
                  <a:close/>
                  <a:moveTo>
                    <a:pt x="256190" y="687379"/>
                  </a:moveTo>
                  <a:cubicBezTo>
                    <a:pt x="181194" y="751378"/>
                    <a:pt x="128697" y="845495"/>
                    <a:pt x="113698" y="939611"/>
                  </a:cubicBezTo>
                  <a:cubicBezTo>
                    <a:pt x="124947" y="981022"/>
                    <a:pt x="76200" y="1063846"/>
                    <a:pt x="147446" y="1082669"/>
                  </a:cubicBezTo>
                  <a:cubicBezTo>
                    <a:pt x="256190" y="1052551"/>
                    <a:pt x="282439" y="928317"/>
                    <a:pt x="293688" y="822907"/>
                  </a:cubicBezTo>
                  <a:cubicBezTo>
                    <a:pt x="282439" y="777731"/>
                    <a:pt x="289938" y="717497"/>
                    <a:pt x="256190" y="687379"/>
                  </a:cubicBezTo>
                  <a:close/>
                  <a:moveTo>
                    <a:pt x="203200" y="681029"/>
                  </a:moveTo>
                  <a:cubicBezTo>
                    <a:pt x="158173" y="692304"/>
                    <a:pt x="120650" y="733644"/>
                    <a:pt x="86880" y="767467"/>
                  </a:cubicBezTo>
                  <a:cubicBezTo>
                    <a:pt x="86880" y="767467"/>
                    <a:pt x="86880" y="767467"/>
                    <a:pt x="45605" y="831356"/>
                  </a:cubicBezTo>
                  <a:cubicBezTo>
                    <a:pt x="41852" y="906519"/>
                    <a:pt x="38100" y="992957"/>
                    <a:pt x="75623" y="1049331"/>
                  </a:cubicBezTo>
                  <a:cubicBezTo>
                    <a:pt x="75623" y="1049331"/>
                    <a:pt x="75623" y="1049331"/>
                    <a:pt x="83127" y="1045574"/>
                  </a:cubicBezTo>
                  <a:cubicBezTo>
                    <a:pt x="83127" y="910277"/>
                    <a:pt x="139411" y="790016"/>
                    <a:pt x="203200" y="681029"/>
                  </a:cubicBezTo>
                  <a:close/>
                  <a:moveTo>
                    <a:pt x="253100" y="428617"/>
                  </a:moveTo>
                  <a:cubicBezTo>
                    <a:pt x="181716" y="469917"/>
                    <a:pt x="170444" y="556272"/>
                    <a:pt x="166687" y="623855"/>
                  </a:cubicBezTo>
                  <a:cubicBezTo>
                    <a:pt x="166687" y="646382"/>
                    <a:pt x="181716" y="665155"/>
                    <a:pt x="200501" y="650137"/>
                  </a:cubicBezTo>
                  <a:cubicBezTo>
                    <a:pt x="268129" y="612591"/>
                    <a:pt x="279400" y="537499"/>
                    <a:pt x="279400" y="466163"/>
                  </a:cubicBezTo>
                  <a:cubicBezTo>
                    <a:pt x="271886" y="454899"/>
                    <a:pt x="271886" y="428617"/>
                    <a:pt x="253100" y="428617"/>
                  </a:cubicBezTo>
                  <a:close/>
                  <a:moveTo>
                    <a:pt x="207839" y="382349"/>
                  </a:moveTo>
                  <a:cubicBezTo>
                    <a:pt x="196999" y="384703"/>
                    <a:pt x="186631" y="389411"/>
                    <a:pt x="177205" y="395060"/>
                  </a:cubicBezTo>
                  <a:cubicBezTo>
                    <a:pt x="124420" y="436491"/>
                    <a:pt x="120650" y="508053"/>
                    <a:pt x="131961" y="568316"/>
                  </a:cubicBezTo>
                  <a:cubicBezTo>
                    <a:pt x="162124" y="557017"/>
                    <a:pt x="150813" y="508053"/>
                    <a:pt x="177205" y="481688"/>
                  </a:cubicBezTo>
                  <a:cubicBezTo>
                    <a:pt x="188516" y="444024"/>
                    <a:pt x="237530" y="421425"/>
                    <a:pt x="241300" y="383761"/>
                  </a:cubicBezTo>
                  <a:cubicBezTo>
                    <a:pt x="229989" y="379995"/>
                    <a:pt x="218678" y="379995"/>
                    <a:pt x="207839" y="382349"/>
                  </a:cubicBezTo>
                  <a:close/>
                  <a:moveTo>
                    <a:pt x="0" y="312726"/>
                  </a:moveTo>
                  <a:cubicBezTo>
                    <a:pt x="18823" y="312726"/>
                    <a:pt x="37647" y="316486"/>
                    <a:pt x="56470" y="324006"/>
                  </a:cubicBezTo>
                  <a:cubicBezTo>
                    <a:pt x="86587" y="324006"/>
                    <a:pt x="124234" y="331525"/>
                    <a:pt x="131763" y="350325"/>
                  </a:cubicBezTo>
                  <a:cubicBezTo>
                    <a:pt x="105411" y="421763"/>
                    <a:pt x="56470" y="481921"/>
                    <a:pt x="0" y="527039"/>
                  </a:cubicBezTo>
                  <a:cubicBezTo>
                    <a:pt x="0" y="527039"/>
                    <a:pt x="0" y="527039"/>
                    <a:pt x="0" y="493200"/>
                  </a:cubicBezTo>
                  <a:cubicBezTo>
                    <a:pt x="41411" y="459361"/>
                    <a:pt x="79058" y="425522"/>
                    <a:pt x="79058" y="372884"/>
                  </a:cubicBezTo>
                  <a:cubicBezTo>
                    <a:pt x="48941" y="376644"/>
                    <a:pt x="22588" y="384164"/>
                    <a:pt x="0" y="391684"/>
                  </a:cubicBezTo>
                  <a:cubicBezTo>
                    <a:pt x="0" y="391684"/>
                    <a:pt x="0" y="391684"/>
                    <a:pt x="0" y="372884"/>
                  </a:cubicBezTo>
                  <a:cubicBezTo>
                    <a:pt x="7529" y="369124"/>
                    <a:pt x="18823" y="365364"/>
                    <a:pt x="26353" y="354085"/>
                  </a:cubicBezTo>
                  <a:cubicBezTo>
                    <a:pt x="26353" y="354085"/>
                    <a:pt x="26353" y="354085"/>
                    <a:pt x="30117" y="342805"/>
                  </a:cubicBezTo>
                  <a:cubicBezTo>
                    <a:pt x="18823" y="335285"/>
                    <a:pt x="11294" y="335285"/>
                    <a:pt x="0" y="335285"/>
                  </a:cubicBezTo>
                  <a:cubicBezTo>
                    <a:pt x="0" y="335285"/>
                    <a:pt x="0" y="335285"/>
                    <a:pt x="0" y="312726"/>
                  </a:cubicBezTo>
                  <a:close/>
                  <a:moveTo>
                    <a:pt x="776" y="217938"/>
                  </a:moveTo>
                  <a:cubicBezTo>
                    <a:pt x="170247" y="259271"/>
                    <a:pt x="339718" y="345695"/>
                    <a:pt x="430102" y="511027"/>
                  </a:cubicBezTo>
                  <a:cubicBezTo>
                    <a:pt x="460231" y="552360"/>
                    <a:pt x="494125" y="601209"/>
                    <a:pt x="505423" y="650057"/>
                  </a:cubicBezTo>
                  <a:cubicBezTo>
                    <a:pt x="437634" y="571148"/>
                    <a:pt x="388676" y="465936"/>
                    <a:pt x="305824" y="398300"/>
                  </a:cubicBezTo>
                  <a:cubicBezTo>
                    <a:pt x="268164" y="417088"/>
                    <a:pt x="305824" y="454664"/>
                    <a:pt x="305824" y="480967"/>
                  </a:cubicBezTo>
                  <a:cubicBezTo>
                    <a:pt x="302058" y="529815"/>
                    <a:pt x="283228" y="574906"/>
                    <a:pt x="275696" y="619996"/>
                  </a:cubicBezTo>
                  <a:cubicBezTo>
                    <a:pt x="302058" y="608724"/>
                    <a:pt x="332186" y="582421"/>
                    <a:pt x="362314" y="593694"/>
                  </a:cubicBezTo>
                  <a:cubicBezTo>
                    <a:pt x="407506" y="631269"/>
                    <a:pt x="335952" y="650057"/>
                    <a:pt x="324654" y="676360"/>
                  </a:cubicBezTo>
                  <a:cubicBezTo>
                    <a:pt x="283228" y="743996"/>
                    <a:pt x="320888" y="830420"/>
                    <a:pt x="320888" y="901813"/>
                  </a:cubicBezTo>
                  <a:cubicBezTo>
                    <a:pt x="351016" y="867995"/>
                    <a:pt x="381144" y="811632"/>
                    <a:pt x="433868" y="804117"/>
                  </a:cubicBezTo>
                  <a:cubicBezTo>
                    <a:pt x="475295" y="796602"/>
                    <a:pt x="512955" y="796602"/>
                    <a:pt x="550615" y="792844"/>
                  </a:cubicBezTo>
                  <a:cubicBezTo>
                    <a:pt x="558147" y="751511"/>
                    <a:pt x="520487" y="710178"/>
                    <a:pt x="509189" y="665087"/>
                  </a:cubicBezTo>
                  <a:cubicBezTo>
                    <a:pt x="509189" y="665087"/>
                    <a:pt x="509189" y="665087"/>
                    <a:pt x="528019" y="665087"/>
                  </a:cubicBezTo>
                  <a:cubicBezTo>
                    <a:pt x="614637" y="830420"/>
                    <a:pt x="652297" y="1007024"/>
                    <a:pt x="667361" y="1202423"/>
                  </a:cubicBezTo>
                  <a:cubicBezTo>
                    <a:pt x="693724" y="1209937"/>
                    <a:pt x="735150" y="1191150"/>
                    <a:pt x="765278" y="1187391"/>
                  </a:cubicBezTo>
                  <a:cubicBezTo>
                    <a:pt x="953579" y="1179877"/>
                    <a:pt x="1130582" y="1239998"/>
                    <a:pt x="1243562" y="1386540"/>
                  </a:cubicBezTo>
                  <a:cubicBezTo>
                    <a:pt x="1367841" y="1555630"/>
                    <a:pt x="1371607" y="1796115"/>
                    <a:pt x="1379139" y="1999027"/>
                  </a:cubicBezTo>
                  <a:cubicBezTo>
                    <a:pt x="1379139" y="1999027"/>
                    <a:pt x="1379139" y="1999027"/>
                    <a:pt x="1401735" y="2017813"/>
                  </a:cubicBezTo>
                  <a:cubicBezTo>
                    <a:pt x="1537312" y="2040356"/>
                    <a:pt x="1680421" y="2025328"/>
                    <a:pt x="1789635" y="2115500"/>
                  </a:cubicBezTo>
                  <a:cubicBezTo>
                    <a:pt x="1910148" y="2201927"/>
                    <a:pt x="1955340" y="2344718"/>
                    <a:pt x="1970404" y="2483744"/>
                  </a:cubicBezTo>
                  <a:cubicBezTo>
                    <a:pt x="1962872" y="2694170"/>
                    <a:pt x="2030660" y="2874531"/>
                    <a:pt x="2143641" y="3032343"/>
                  </a:cubicBezTo>
                  <a:cubicBezTo>
                    <a:pt x="2171886" y="3074616"/>
                    <a:pt x="2221315" y="3091526"/>
                    <a:pt x="2258563" y="3119530"/>
                  </a:cubicBezTo>
                  <a:lnTo>
                    <a:pt x="2278412" y="3140063"/>
                  </a:lnTo>
                  <a:lnTo>
                    <a:pt x="2236977" y="3140063"/>
                  </a:lnTo>
                  <a:lnTo>
                    <a:pt x="2163035" y="3080156"/>
                  </a:lnTo>
                  <a:cubicBezTo>
                    <a:pt x="2140433" y="3058557"/>
                    <a:pt x="2119715" y="3036019"/>
                    <a:pt x="2098996" y="3013481"/>
                  </a:cubicBezTo>
                  <a:cubicBezTo>
                    <a:pt x="2034956" y="2915815"/>
                    <a:pt x="1993519" y="2806882"/>
                    <a:pt x="1970917" y="2694192"/>
                  </a:cubicBezTo>
                  <a:cubicBezTo>
                    <a:pt x="1933247" y="2540182"/>
                    <a:pt x="1963383" y="2344848"/>
                    <a:pt x="1861674" y="2213377"/>
                  </a:cubicBezTo>
                  <a:cubicBezTo>
                    <a:pt x="1748663" y="2044340"/>
                    <a:pt x="1541477" y="2051853"/>
                    <a:pt x="1353127" y="2040583"/>
                  </a:cubicBezTo>
                  <a:cubicBezTo>
                    <a:pt x="1341826" y="1972968"/>
                    <a:pt x="1375729" y="1916623"/>
                    <a:pt x="1349360" y="1852763"/>
                  </a:cubicBezTo>
                  <a:cubicBezTo>
                    <a:pt x="1339942" y="1847129"/>
                    <a:pt x="1329583" y="1846191"/>
                    <a:pt x="1320165" y="1847129"/>
                  </a:cubicBezTo>
                  <a:cubicBezTo>
                    <a:pt x="1310748" y="1848069"/>
                    <a:pt x="1302272" y="1850886"/>
                    <a:pt x="1296622" y="1852763"/>
                  </a:cubicBezTo>
                  <a:cubicBezTo>
                    <a:pt x="1236349" y="1916623"/>
                    <a:pt x="1161009" y="1965456"/>
                    <a:pt x="1070601" y="1954186"/>
                  </a:cubicBezTo>
                  <a:cubicBezTo>
                    <a:pt x="1006561" y="1954186"/>
                    <a:pt x="931221" y="1916623"/>
                    <a:pt x="882250" y="1972968"/>
                  </a:cubicBezTo>
                  <a:cubicBezTo>
                    <a:pt x="829512" y="2104440"/>
                    <a:pt x="754171" y="2224644"/>
                    <a:pt x="652462" y="2326067"/>
                  </a:cubicBezTo>
                  <a:cubicBezTo>
                    <a:pt x="724035" y="2326067"/>
                    <a:pt x="799376" y="2333580"/>
                    <a:pt x="878483" y="2322311"/>
                  </a:cubicBezTo>
                  <a:cubicBezTo>
                    <a:pt x="878483" y="2322311"/>
                    <a:pt x="878483" y="2322311"/>
                    <a:pt x="991493" y="2232157"/>
                  </a:cubicBezTo>
                  <a:cubicBezTo>
                    <a:pt x="991493" y="2232157"/>
                    <a:pt x="991493" y="2232157"/>
                    <a:pt x="1063067" y="2130735"/>
                  </a:cubicBezTo>
                  <a:cubicBezTo>
                    <a:pt x="1179844" y="2048096"/>
                    <a:pt x="1326758" y="2104440"/>
                    <a:pt x="1447302" y="2145759"/>
                  </a:cubicBezTo>
                  <a:cubicBezTo>
                    <a:pt x="1488739" y="2119463"/>
                    <a:pt x="1537710" y="2085660"/>
                    <a:pt x="1579148" y="2066877"/>
                  </a:cubicBezTo>
                  <a:cubicBezTo>
                    <a:pt x="1571614" y="2157031"/>
                    <a:pt x="1650721" y="2217133"/>
                    <a:pt x="1628119" y="2314799"/>
                  </a:cubicBezTo>
                  <a:cubicBezTo>
                    <a:pt x="1605517" y="2408707"/>
                    <a:pt x="1492506" y="2427487"/>
                    <a:pt x="1409632" y="2438757"/>
                  </a:cubicBezTo>
                  <a:cubicBezTo>
                    <a:pt x="1402098" y="2442515"/>
                    <a:pt x="1375729" y="2450026"/>
                    <a:pt x="1387030" y="2465052"/>
                  </a:cubicBezTo>
                  <a:cubicBezTo>
                    <a:pt x="1518875" y="2483834"/>
                    <a:pt x="1665789" y="2450026"/>
                    <a:pt x="1759964" y="2551451"/>
                  </a:cubicBezTo>
                  <a:cubicBezTo>
                    <a:pt x="1854140" y="2615309"/>
                    <a:pt x="1808935" y="2746781"/>
                    <a:pt x="1899344" y="2818151"/>
                  </a:cubicBezTo>
                  <a:cubicBezTo>
                    <a:pt x="1899344" y="2818151"/>
                    <a:pt x="1899344" y="2818151"/>
                    <a:pt x="1891810" y="2825663"/>
                  </a:cubicBezTo>
                  <a:cubicBezTo>
                    <a:pt x="1759964" y="2754294"/>
                    <a:pt x="1582915" y="2720488"/>
                    <a:pt x="1522642" y="2562720"/>
                  </a:cubicBezTo>
                  <a:cubicBezTo>
                    <a:pt x="1500040" y="2491347"/>
                    <a:pt x="1420933" y="2487589"/>
                    <a:pt x="1364428" y="2498859"/>
                  </a:cubicBezTo>
                  <a:cubicBezTo>
                    <a:pt x="1454836" y="2592769"/>
                    <a:pt x="1537710" y="2682923"/>
                    <a:pt x="1582915" y="2799371"/>
                  </a:cubicBezTo>
                  <a:cubicBezTo>
                    <a:pt x="1673323" y="2953379"/>
                    <a:pt x="1884276" y="2818151"/>
                    <a:pt x="1974684" y="2975917"/>
                  </a:cubicBezTo>
                  <a:cubicBezTo>
                    <a:pt x="1974684" y="2983431"/>
                    <a:pt x="1970917" y="2990943"/>
                    <a:pt x="1955849" y="2990943"/>
                  </a:cubicBezTo>
                  <a:cubicBezTo>
                    <a:pt x="1895577" y="2934597"/>
                    <a:pt x="1816469" y="2994699"/>
                    <a:pt x="1741129" y="2983431"/>
                  </a:cubicBezTo>
                  <a:cubicBezTo>
                    <a:pt x="1684624" y="2960892"/>
                    <a:pt x="1673323" y="2885765"/>
                    <a:pt x="1609284" y="2874498"/>
                  </a:cubicBezTo>
                  <a:cubicBezTo>
                    <a:pt x="1597983" y="2938354"/>
                    <a:pt x="1613051" y="2994699"/>
                    <a:pt x="1658255" y="3032263"/>
                  </a:cubicBezTo>
                  <a:cubicBezTo>
                    <a:pt x="1759964" y="3235106"/>
                    <a:pt x="1933247" y="3032263"/>
                    <a:pt x="2087694" y="3103633"/>
                  </a:cubicBezTo>
                  <a:cubicBezTo>
                    <a:pt x="2106530" y="3111145"/>
                    <a:pt x="2151734" y="3073583"/>
                    <a:pt x="2159268" y="3114902"/>
                  </a:cubicBezTo>
                  <a:lnTo>
                    <a:pt x="2138579" y="3140063"/>
                  </a:lnTo>
                  <a:lnTo>
                    <a:pt x="2056033" y="3140063"/>
                  </a:lnTo>
                  <a:lnTo>
                    <a:pt x="2059989" y="3122674"/>
                  </a:lnTo>
                  <a:cubicBezTo>
                    <a:pt x="2040243" y="3119878"/>
                    <a:pt x="2019086" y="3118247"/>
                    <a:pt x="1997519" y="3118015"/>
                  </a:cubicBezTo>
                  <a:cubicBezTo>
                    <a:pt x="1965167" y="3117666"/>
                    <a:pt x="1931890" y="3120461"/>
                    <a:pt x="1901058" y="3127187"/>
                  </a:cubicBezTo>
                  <a:lnTo>
                    <a:pt x="1857935" y="3140063"/>
                  </a:lnTo>
                  <a:lnTo>
                    <a:pt x="1733931" y="3140063"/>
                  </a:lnTo>
                  <a:lnTo>
                    <a:pt x="1710287" y="3124000"/>
                  </a:lnTo>
                  <a:cubicBezTo>
                    <a:pt x="1682034" y="3099877"/>
                    <a:pt x="1660139" y="3068888"/>
                    <a:pt x="1631886" y="3054801"/>
                  </a:cubicBezTo>
                  <a:cubicBezTo>
                    <a:pt x="1620585" y="3071704"/>
                    <a:pt x="1619643" y="3094242"/>
                    <a:pt x="1620114" y="3118659"/>
                  </a:cubicBezTo>
                  <a:lnTo>
                    <a:pt x="1620483" y="3140063"/>
                  </a:lnTo>
                  <a:lnTo>
                    <a:pt x="1588422" y="3140063"/>
                  </a:lnTo>
                  <a:lnTo>
                    <a:pt x="1591860" y="3097867"/>
                  </a:lnTo>
                  <a:cubicBezTo>
                    <a:pt x="1595921" y="2981620"/>
                    <a:pt x="1582504" y="2863259"/>
                    <a:pt x="1537312" y="2761806"/>
                  </a:cubicBezTo>
                  <a:cubicBezTo>
                    <a:pt x="1488354" y="2671624"/>
                    <a:pt x="1416799" y="2558899"/>
                    <a:pt x="1315117" y="2525079"/>
                  </a:cubicBezTo>
                  <a:cubicBezTo>
                    <a:pt x="1315117" y="2525079"/>
                    <a:pt x="1315117" y="2525079"/>
                    <a:pt x="1322649" y="2543867"/>
                  </a:cubicBezTo>
                  <a:cubicBezTo>
                    <a:pt x="1360309" y="2596473"/>
                    <a:pt x="1401735" y="2649080"/>
                    <a:pt x="1409267" y="2712958"/>
                  </a:cubicBezTo>
                  <a:cubicBezTo>
                    <a:pt x="1405501" y="2765561"/>
                    <a:pt x="1390437" y="2829440"/>
                    <a:pt x="1333947" y="2855742"/>
                  </a:cubicBezTo>
                  <a:cubicBezTo>
                    <a:pt x="1288755" y="2874531"/>
                    <a:pt x="1243562" y="2863256"/>
                    <a:pt x="1194604" y="2844471"/>
                  </a:cubicBezTo>
                  <a:cubicBezTo>
                    <a:pt x="1168242" y="2829440"/>
                    <a:pt x="1123050" y="2855742"/>
                    <a:pt x="1104220" y="2821925"/>
                  </a:cubicBezTo>
                  <a:cubicBezTo>
                    <a:pt x="1123050" y="2795622"/>
                    <a:pt x="1160710" y="2799382"/>
                    <a:pt x="1179540" y="2765561"/>
                  </a:cubicBezTo>
                  <a:cubicBezTo>
                    <a:pt x="1179540" y="2686654"/>
                    <a:pt x="1251094" y="2637811"/>
                    <a:pt x="1296287" y="2577685"/>
                  </a:cubicBezTo>
                  <a:cubicBezTo>
                    <a:pt x="1277456" y="2536351"/>
                    <a:pt x="1273690" y="2491258"/>
                    <a:pt x="1243562" y="2464958"/>
                  </a:cubicBezTo>
                  <a:cubicBezTo>
                    <a:pt x="1074091" y="2378534"/>
                    <a:pt x="900855" y="2333446"/>
                    <a:pt x="701256" y="2355988"/>
                  </a:cubicBezTo>
                  <a:cubicBezTo>
                    <a:pt x="633467" y="2367260"/>
                    <a:pt x="539317" y="2355988"/>
                    <a:pt x="497891" y="2419866"/>
                  </a:cubicBezTo>
                  <a:cubicBezTo>
                    <a:pt x="565679" y="2438654"/>
                    <a:pt x="625935" y="2476228"/>
                    <a:pt x="693724" y="2498773"/>
                  </a:cubicBezTo>
                  <a:cubicBezTo>
                    <a:pt x="765278" y="2513806"/>
                    <a:pt x="840598" y="2510044"/>
                    <a:pt x="904621" y="2472473"/>
                  </a:cubicBezTo>
                  <a:cubicBezTo>
                    <a:pt x="995005" y="2434895"/>
                    <a:pt x="1081624" y="2483744"/>
                    <a:pt x="1175774" y="2502529"/>
                  </a:cubicBezTo>
                  <a:cubicBezTo>
                    <a:pt x="1183306" y="2510044"/>
                    <a:pt x="1183306" y="2517561"/>
                    <a:pt x="1175774" y="2521317"/>
                  </a:cubicBezTo>
                  <a:cubicBezTo>
                    <a:pt x="1100454" y="2551382"/>
                    <a:pt x="1043963" y="2641565"/>
                    <a:pt x="957345" y="2630294"/>
                  </a:cubicBezTo>
                  <a:cubicBezTo>
                    <a:pt x="870727" y="2641565"/>
                    <a:pt x="810470" y="2528837"/>
                    <a:pt x="727618" y="2536351"/>
                  </a:cubicBezTo>
                  <a:cubicBezTo>
                    <a:pt x="727618" y="2536351"/>
                    <a:pt x="727618" y="2536351"/>
                    <a:pt x="727618" y="2547628"/>
                  </a:cubicBezTo>
                  <a:cubicBezTo>
                    <a:pt x="791640" y="2592715"/>
                    <a:pt x="814236" y="2660352"/>
                    <a:pt x="836832" y="2724229"/>
                  </a:cubicBezTo>
                  <a:cubicBezTo>
                    <a:pt x="840598" y="2803137"/>
                    <a:pt x="818002" y="2882046"/>
                    <a:pt x="757746" y="2930892"/>
                  </a:cubicBezTo>
                  <a:cubicBezTo>
                    <a:pt x="742682" y="2885802"/>
                    <a:pt x="742682" y="2825681"/>
                    <a:pt x="701256" y="2799382"/>
                  </a:cubicBezTo>
                  <a:cubicBezTo>
                    <a:pt x="637233" y="2739260"/>
                    <a:pt x="682426" y="2637811"/>
                    <a:pt x="659829" y="2558899"/>
                  </a:cubicBezTo>
                  <a:cubicBezTo>
                    <a:pt x="633467" y="2464958"/>
                    <a:pt x="520487" y="2438654"/>
                    <a:pt x="433868" y="2438654"/>
                  </a:cubicBezTo>
                  <a:cubicBezTo>
                    <a:pt x="445166" y="2431139"/>
                    <a:pt x="460231" y="2431139"/>
                    <a:pt x="460231" y="2419866"/>
                  </a:cubicBezTo>
                  <a:cubicBezTo>
                    <a:pt x="460231" y="2419866"/>
                    <a:pt x="460231" y="2419866"/>
                    <a:pt x="448932" y="2404836"/>
                  </a:cubicBezTo>
                  <a:cubicBezTo>
                    <a:pt x="463997" y="2397322"/>
                    <a:pt x="482827" y="2386049"/>
                    <a:pt x="497891" y="2378534"/>
                  </a:cubicBezTo>
                  <a:cubicBezTo>
                    <a:pt x="622169" y="2344718"/>
                    <a:pt x="727618" y="2224475"/>
                    <a:pt x="791640" y="2115500"/>
                  </a:cubicBezTo>
                  <a:cubicBezTo>
                    <a:pt x="818002" y="2066660"/>
                    <a:pt x="787874" y="2010299"/>
                    <a:pt x="769044" y="1965206"/>
                  </a:cubicBezTo>
                  <a:cubicBezTo>
                    <a:pt x="716320" y="1931386"/>
                    <a:pt x="656063" y="1901327"/>
                    <a:pt x="595807" y="1901327"/>
                  </a:cubicBezTo>
                  <a:cubicBezTo>
                    <a:pt x="501657" y="1878780"/>
                    <a:pt x="460231" y="1792357"/>
                    <a:pt x="399974" y="1732235"/>
                  </a:cubicBezTo>
                  <a:cubicBezTo>
                    <a:pt x="377378" y="1724720"/>
                    <a:pt x="347250" y="1713448"/>
                    <a:pt x="332186" y="1694659"/>
                  </a:cubicBezTo>
                  <a:cubicBezTo>
                    <a:pt x="388676" y="1664600"/>
                    <a:pt x="460231" y="1649569"/>
                    <a:pt x="531785" y="1657084"/>
                  </a:cubicBezTo>
                  <a:cubicBezTo>
                    <a:pt x="595807" y="1683387"/>
                    <a:pt x="663595" y="1717206"/>
                    <a:pt x="701256" y="1781085"/>
                  </a:cubicBezTo>
                  <a:cubicBezTo>
                    <a:pt x="738916" y="1871266"/>
                    <a:pt x="795406" y="1950173"/>
                    <a:pt x="829300" y="2036598"/>
                  </a:cubicBezTo>
                  <a:cubicBezTo>
                    <a:pt x="870727" y="1961448"/>
                    <a:pt x="900855" y="1867509"/>
                    <a:pt x="919685" y="1777328"/>
                  </a:cubicBezTo>
                  <a:cubicBezTo>
                    <a:pt x="930983" y="1672115"/>
                    <a:pt x="844364" y="1585692"/>
                    <a:pt x="765278" y="1544357"/>
                  </a:cubicBezTo>
                  <a:cubicBezTo>
                    <a:pt x="678660" y="1574420"/>
                    <a:pt x="595807" y="1566903"/>
                    <a:pt x="505423" y="1544357"/>
                  </a:cubicBezTo>
                  <a:cubicBezTo>
                    <a:pt x="467763" y="1533085"/>
                    <a:pt x="426336" y="1563145"/>
                    <a:pt x="399974" y="1544357"/>
                  </a:cubicBezTo>
                  <a:cubicBezTo>
                    <a:pt x="418804" y="1476721"/>
                    <a:pt x="463997" y="1397813"/>
                    <a:pt x="543083" y="1379025"/>
                  </a:cubicBezTo>
                  <a:cubicBezTo>
                    <a:pt x="614637" y="1379025"/>
                    <a:pt x="682426" y="1379025"/>
                    <a:pt x="735150" y="1435388"/>
                  </a:cubicBezTo>
                  <a:cubicBezTo>
                    <a:pt x="791640" y="1514298"/>
                    <a:pt x="844364" y="1570661"/>
                    <a:pt x="908387" y="1649569"/>
                  </a:cubicBezTo>
                  <a:cubicBezTo>
                    <a:pt x="908387" y="1649569"/>
                    <a:pt x="908387" y="1649569"/>
                    <a:pt x="923451" y="1653329"/>
                  </a:cubicBezTo>
                  <a:cubicBezTo>
                    <a:pt x="946047" y="1593206"/>
                    <a:pt x="915919" y="1540601"/>
                    <a:pt x="912153" y="1472964"/>
                  </a:cubicBezTo>
                  <a:cubicBezTo>
                    <a:pt x="885791" y="1397813"/>
                    <a:pt x="825534" y="1356480"/>
                    <a:pt x="753980" y="1318904"/>
                  </a:cubicBezTo>
                  <a:cubicBezTo>
                    <a:pt x="727618" y="1296358"/>
                    <a:pt x="667361" y="1348965"/>
                    <a:pt x="674894" y="1288843"/>
                  </a:cubicBezTo>
                  <a:cubicBezTo>
                    <a:pt x="607105" y="1270059"/>
                    <a:pt x="520487" y="1239998"/>
                    <a:pt x="463997" y="1296358"/>
                  </a:cubicBezTo>
                  <a:cubicBezTo>
                    <a:pt x="415038" y="1330178"/>
                    <a:pt x="343484" y="1330178"/>
                    <a:pt x="294526" y="1345209"/>
                  </a:cubicBezTo>
                  <a:cubicBezTo>
                    <a:pt x="317122" y="1386540"/>
                    <a:pt x="332186" y="1435388"/>
                    <a:pt x="343484" y="1480479"/>
                  </a:cubicBezTo>
                  <a:cubicBezTo>
                    <a:pt x="358548" y="1570661"/>
                    <a:pt x="268164" y="1642054"/>
                    <a:pt x="309590" y="1728478"/>
                  </a:cubicBezTo>
                  <a:cubicBezTo>
                    <a:pt x="309590" y="1754781"/>
                    <a:pt x="279462" y="1739752"/>
                    <a:pt x="264398" y="1751023"/>
                  </a:cubicBezTo>
                  <a:cubicBezTo>
                    <a:pt x="128821" y="1720963"/>
                    <a:pt x="45968" y="1593206"/>
                    <a:pt x="776" y="1476721"/>
                  </a:cubicBezTo>
                  <a:cubicBezTo>
                    <a:pt x="776" y="1476721"/>
                    <a:pt x="776" y="1476721"/>
                    <a:pt x="776" y="1363995"/>
                  </a:cubicBezTo>
                  <a:cubicBezTo>
                    <a:pt x="4542" y="1348965"/>
                    <a:pt x="4542" y="1341449"/>
                    <a:pt x="776" y="1337694"/>
                  </a:cubicBezTo>
                  <a:cubicBezTo>
                    <a:pt x="776" y="1337694"/>
                    <a:pt x="776" y="1337694"/>
                    <a:pt x="776" y="1303876"/>
                  </a:cubicBezTo>
                  <a:cubicBezTo>
                    <a:pt x="12074" y="1318904"/>
                    <a:pt x="34670" y="1326419"/>
                    <a:pt x="53500" y="1326419"/>
                  </a:cubicBezTo>
                  <a:cubicBezTo>
                    <a:pt x="91161" y="1326419"/>
                    <a:pt x="128821" y="1315148"/>
                    <a:pt x="158949" y="1285087"/>
                  </a:cubicBezTo>
                  <a:cubicBezTo>
                    <a:pt x="170247" y="1258784"/>
                    <a:pt x="185311" y="1228723"/>
                    <a:pt x="177779" y="1198664"/>
                  </a:cubicBezTo>
                  <a:cubicBezTo>
                    <a:pt x="162715" y="1168605"/>
                    <a:pt x="155183" y="1123514"/>
                    <a:pt x="121289" y="1119755"/>
                  </a:cubicBezTo>
                  <a:cubicBezTo>
                    <a:pt x="121289" y="1119755"/>
                    <a:pt x="121289" y="1119755"/>
                    <a:pt x="143885" y="1161089"/>
                  </a:cubicBezTo>
                  <a:cubicBezTo>
                    <a:pt x="162715" y="1206179"/>
                    <a:pt x="151417" y="1262543"/>
                    <a:pt x="106225" y="1288843"/>
                  </a:cubicBezTo>
                  <a:cubicBezTo>
                    <a:pt x="68565" y="1303876"/>
                    <a:pt x="34670" y="1288843"/>
                    <a:pt x="776" y="1266299"/>
                  </a:cubicBezTo>
                  <a:cubicBezTo>
                    <a:pt x="776" y="1266299"/>
                    <a:pt x="776" y="1266299"/>
                    <a:pt x="776" y="1240939"/>
                  </a:cubicBezTo>
                  <a:lnTo>
                    <a:pt x="776" y="1209937"/>
                  </a:lnTo>
                  <a:cubicBezTo>
                    <a:pt x="15840" y="1224967"/>
                    <a:pt x="12074" y="1255028"/>
                    <a:pt x="42202" y="1262543"/>
                  </a:cubicBezTo>
                  <a:cubicBezTo>
                    <a:pt x="68565" y="1270059"/>
                    <a:pt x="102459" y="1270059"/>
                    <a:pt x="117523" y="1243755"/>
                  </a:cubicBezTo>
                  <a:cubicBezTo>
                    <a:pt x="128821" y="1217453"/>
                    <a:pt x="125055" y="1187391"/>
                    <a:pt x="113757" y="1161089"/>
                  </a:cubicBezTo>
                  <a:cubicBezTo>
                    <a:pt x="109991" y="1134785"/>
                    <a:pt x="76097" y="1127270"/>
                    <a:pt x="49734" y="1127270"/>
                  </a:cubicBezTo>
                  <a:cubicBezTo>
                    <a:pt x="15840" y="1134785"/>
                    <a:pt x="4542" y="1164847"/>
                    <a:pt x="776" y="1187391"/>
                  </a:cubicBezTo>
                  <a:cubicBezTo>
                    <a:pt x="776" y="1187391"/>
                    <a:pt x="776" y="1187391"/>
                    <a:pt x="776" y="1131030"/>
                  </a:cubicBezTo>
                  <a:cubicBezTo>
                    <a:pt x="23372" y="1112240"/>
                    <a:pt x="42202" y="1104725"/>
                    <a:pt x="53500" y="1093453"/>
                  </a:cubicBezTo>
                  <a:cubicBezTo>
                    <a:pt x="42202" y="1067150"/>
                    <a:pt x="23372" y="1082181"/>
                    <a:pt x="776" y="1089696"/>
                  </a:cubicBezTo>
                  <a:cubicBezTo>
                    <a:pt x="776" y="1089696"/>
                    <a:pt x="776" y="1089696"/>
                    <a:pt x="776" y="1059635"/>
                  </a:cubicBezTo>
                  <a:cubicBezTo>
                    <a:pt x="12074" y="1059635"/>
                    <a:pt x="27138" y="1055879"/>
                    <a:pt x="34670" y="1048364"/>
                  </a:cubicBezTo>
                  <a:cubicBezTo>
                    <a:pt x="27138" y="1010783"/>
                    <a:pt x="27138" y="961933"/>
                    <a:pt x="4542" y="928116"/>
                  </a:cubicBezTo>
                  <a:cubicBezTo>
                    <a:pt x="4542" y="924358"/>
                    <a:pt x="776" y="920601"/>
                    <a:pt x="776" y="913086"/>
                  </a:cubicBezTo>
                  <a:cubicBezTo>
                    <a:pt x="776" y="913086"/>
                    <a:pt x="776" y="913086"/>
                    <a:pt x="776" y="856723"/>
                  </a:cubicBezTo>
                  <a:cubicBezTo>
                    <a:pt x="4542" y="860480"/>
                    <a:pt x="8308" y="867995"/>
                    <a:pt x="12074" y="871753"/>
                  </a:cubicBezTo>
                  <a:cubicBezTo>
                    <a:pt x="15840" y="830420"/>
                    <a:pt x="38436" y="792844"/>
                    <a:pt x="64799" y="766541"/>
                  </a:cubicBezTo>
                  <a:cubicBezTo>
                    <a:pt x="87395" y="725208"/>
                    <a:pt x="132587" y="698905"/>
                    <a:pt x="147651" y="661330"/>
                  </a:cubicBezTo>
                  <a:cubicBezTo>
                    <a:pt x="109991" y="601209"/>
                    <a:pt x="94927" y="529815"/>
                    <a:pt x="106225" y="458421"/>
                  </a:cubicBezTo>
                  <a:cubicBezTo>
                    <a:pt x="121289" y="394543"/>
                    <a:pt x="189077" y="360725"/>
                    <a:pt x="245567" y="345695"/>
                  </a:cubicBezTo>
                  <a:cubicBezTo>
                    <a:pt x="245567" y="345695"/>
                    <a:pt x="245567" y="345695"/>
                    <a:pt x="238035" y="341937"/>
                  </a:cubicBezTo>
                  <a:cubicBezTo>
                    <a:pt x="166481" y="285574"/>
                    <a:pt x="83629" y="263029"/>
                    <a:pt x="776" y="236725"/>
                  </a:cubicBezTo>
                  <a:cubicBezTo>
                    <a:pt x="776" y="236725"/>
                    <a:pt x="776" y="236725"/>
                    <a:pt x="776" y="217938"/>
                  </a:cubicBezTo>
                  <a:close/>
                  <a:moveTo>
                    <a:pt x="776" y="0"/>
                  </a:moveTo>
                  <a:cubicBezTo>
                    <a:pt x="219205" y="37575"/>
                    <a:pt x="418804" y="139029"/>
                    <a:pt x="573211" y="311876"/>
                  </a:cubicBezTo>
                  <a:cubicBezTo>
                    <a:pt x="769044" y="480967"/>
                    <a:pt x="840598" y="732723"/>
                    <a:pt x="874493" y="980721"/>
                  </a:cubicBezTo>
                  <a:cubicBezTo>
                    <a:pt x="919685" y="1007024"/>
                    <a:pt x="987473" y="1007024"/>
                    <a:pt x="1040197" y="1025812"/>
                  </a:cubicBezTo>
                  <a:cubicBezTo>
                    <a:pt x="1187072" y="1078423"/>
                    <a:pt x="1333947" y="1149818"/>
                    <a:pt x="1424331" y="1292603"/>
                  </a:cubicBezTo>
                  <a:cubicBezTo>
                    <a:pt x="1424331" y="1292603"/>
                    <a:pt x="1424331" y="1292603"/>
                    <a:pt x="1522248" y="1480479"/>
                  </a:cubicBezTo>
                  <a:cubicBezTo>
                    <a:pt x="1552376" y="1581934"/>
                    <a:pt x="1559908" y="1694659"/>
                    <a:pt x="1574972" y="1803630"/>
                  </a:cubicBezTo>
                  <a:cubicBezTo>
                    <a:pt x="1684187" y="1844962"/>
                    <a:pt x="1800933" y="1852477"/>
                    <a:pt x="1895084" y="1927630"/>
                  </a:cubicBezTo>
                  <a:cubicBezTo>
                    <a:pt x="2015596" y="2002784"/>
                    <a:pt x="2113513" y="2126778"/>
                    <a:pt x="2128577" y="2273323"/>
                  </a:cubicBezTo>
                  <a:cubicBezTo>
                    <a:pt x="2132343" y="2378534"/>
                    <a:pt x="2158705" y="2468717"/>
                    <a:pt x="2170003" y="2566414"/>
                  </a:cubicBezTo>
                  <a:cubicBezTo>
                    <a:pt x="2203897" y="2746773"/>
                    <a:pt x="2282984" y="2923375"/>
                    <a:pt x="2448688" y="3024828"/>
                  </a:cubicBezTo>
                  <a:cubicBezTo>
                    <a:pt x="2490115" y="3051131"/>
                    <a:pt x="2550371" y="3073675"/>
                    <a:pt x="2584265" y="3111251"/>
                  </a:cubicBezTo>
                  <a:cubicBezTo>
                    <a:pt x="2572967" y="3116888"/>
                    <a:pt x="2567318" y="3127221"/>
                    <a:pt x="2563081" y="3138024"/>
                  </a:cubicBezTo>
                  <a:lnTo>
                    <a:pt x="2562206" y="3140063"/>
                  </a:lnTo>
                  <a:lnTo>
                    <a:pt x="2358304" y="3140063"/>
                  </a:lnTo>
                  <a:lnTo>
                    <a:pt x="2358304" y="3133796"/>
                  </a:lnTo>
                  <a:cubicBezTo>
                    <a:pt x="2211429" y="3051131"/>
                    <a:pt x="2087151" y="2904592"/>
                    <a:pt x="2060788" y="2735504"/>
                  </a:cubicBezTo>
                  <a:cubicBezTo>
                    <a:pt x="2011830" y="2566414"/>
                    <a:pt x="2045724" y="2386049"/>
                    <a:pt x="1947808" y="2235747"/>
                  </a:cubicBezTo>
                  <a:cubicBezTo>
                    <a:pt x="1902616" y="2126778"/>
                    <a:pt x="1793401" y="2036598"/>
                    <a:pt x="1680421" y="2006542"/>
                  </a:cubicBezTo>
                  <a:cubicBezTo>
                    <a:pt x="1601334" y="2002784"/>
                    <a:pt x="1514716" y="1968963"/>
                    <a:pt x="1428097" y="1972721"/>
                  </a:cubicBezTo>
                  <a:cubicBezTo>
                    <a:pt x="1405501" y="1957689"/>
                    <a:pt x="1424331" y="1931386"/>
                    <a:pt x="1420565" y="1901327"/>
                  </a:cubicBezTo>
                  <a:cubicBezTo>
                    <a:pt x="1416799" y="1751023"/>
                    <a:pt x="1413033" y="1596963"/>
                    <a:pt x="1333947" y="1461691"/>
                  </a:cubicBezTo>
                  <a:cubicBezTo>
                    <a:pt x="1213434" y="1247513"/>
                    <a:pt x="995005" y="1112240"/>
                    <a:pt x="753980" y="1134785"/>
                  </a:cubicBezTo>
                  <a:cubicBezTo>
                    <a:pt x="735150" y="1134785"/>
                    <a:pt x="723852" y="1108484"/>
                    <a:pt x="723852" y="1097211"/>
                  </a:cubicBezTo>
                  <a:cubicBezTo>
                    <a:pt x="723852" y="1007024"/>
                    <a:pt x="712554" y="901813"/>
                    <a:pt x="663595" y="822905"/>
                  </a:cubicBezTo>
                  <a:cubicBezTo>
                    <a:pt x="633467" y="661330"/>
                    <a:pt x="520487" y="529815"/>
                    <a:pt x="422570" y="402058"/>
                  </a:cubicBezTo>
                  <a:cubicBezTo>
                    <a:pt x="294526" y="304361"/>
                    <a:pt x="177779" y="180363"/>
                    <a:pt x="4542" y="172847"/>
                  </a:cubicBezTo>
                  <a:cubicBezTo>
                    <a:pt x="4542" y="172847"/>
                    <a:pt x="776" y="172847"/>
                    <a:pt x="776" y="165332"/>
                  </a:cubicBezTo>
                  <a:cubicBezTo>
                    <a:pt x="776" y="165332"/>
                    <a:pt x="776" y="165332"/>
                    <a:pt x="776" y="71393"/>
                  </a:cubicBezTo>
                  <a:cubicBezTo>
                    <a:pt x="87395" y="86423"/>
                    <a:pt x="170247" y="120242"/>
                    <a:pt x="256865" y="154059"/>
                  </a:cubicBezTo>
                  <a:cubicBezTo>
                    <a:pt x="437634" y="236725"/>
                    <a:pt x="565679" y="387028"/>
                    <a:pt x="678660" y="544845"/>
                  </a:cubicBezTo>
                  <a:cubicBezTo>
                    <a:pt x="761512" y="653814"/>
                    <a:pt x="769044" y="792844"/>
                    <a:pt x="810470" y="913086"/>
                  </a:cubicBezTo>
                  <a:cubicBezTo>
                    <a:pt x="829300" y="954418"/>
                    <a:pt x="806704" y="1010783"/>
                    <a:pt x="833066" y="1048364"/>
                  </a:cubicBezTo>
                  <a:cubicBezTo>
                    <a:pt x="953579" y="1059635"/>
                    <a:pt x="1055261" y="1100969"/>
                    <a:pt x="1153178" y="1146059"/>
                  </a:cubicBezTo>
                  <a:cubicBezTo>
                    <a:pt x="1424331" y="1292603"/>
                    <a:pt x="1518482" y="1578176"/>
                    <a:pt x="1526014" y="1871266"/>
                  </a:cubicBezTo>
                  <a:cubicBezTo>
                    <a:pt x="1526014" y="1871266"/>
                    <a:pt x="1526014" y="1871266"/>
                    <a:pt x="1541078" y="1878780"/>
                  </a:cubicBezTo>
                  <a:cubicBezTo>
                    <a:pt x="1654058" y="1901327"/>
                    <a:pt x="1778337" y="1931386"/>
                    <a:pt x="1872487" y="1991508"/>
                  </a:cubicBezTo>
                  <a:cubicBezTo>
                    <a:pt x="2147407" y="2160598"/>
                    <a:pt x="2072086" y="2528837"/>
                    <a:pt x="2185067" y="2795622"/>
                  </a:cubicBezTo>
                  <a:cubicBezTo>
                    <a:pt x="2256621" y="2938407"/>
                    <a:pt x="2369602" y="3107494"/>
                    <a:pt x="2550371" y="3118766"/>
                  </a:cubicBezTo>
                  <a:cubicBezTo>
                    <a:pt x="2550371" y="3118766"/>
                    <a:pt x="2550371" y="3118766"/>
                    <a:pt x="2550371" y="3107494"/>
                  </a:cubicBezTo>
                  <a:cubicBezTo>
                    <a:pt x="2550371" y="3107494"/>
                    <a:pt x="2550371" y="3107494"/>
                    <a:pt x="2437390" y="3036102"/>
                  </a:cubicBezTo>
                  <a:cubicBezTo>
                    <a:pt x="2260387" y="2945921"/>
                    <a:pt x="2188833" y="2758048"/>
                    <a:pt x="2158705" y="2585199"/>
                  </a:cubicBezTo>
                  <a:cubicBezTo>
                    <a:pt x="2121045" y="2525079"/>
                    <a:pt x="2147407" y="2446173"/>
                    <a:pt x="2121045" y="2389806"/>
                  </a:cubicBezTo>
                  <a:cubicBezTo>
                    <a:pt x="2113513" y="2292112"/>
                    <a:pt x="2094683" y="2209443"/>
                    <a:pt x="2064554" y="2123019"/>
                  </a:cubicBezTo>
                  <a:cubicBezTo>
                    <a:pt x="1970404" y="1995268"/>
                    <a:pt x="1827295" y="1886294"/>
                    <a:pt x="1680421" y="1852477"/>
                  </a:cubicBezTo>
                  <a:cubicBezTo>
                    <a:pt x="1646526" y="1822418"/>
                    <a:pt x="1563674" y="1867509"/>
                    <a:pt x="1548610" y="1803630"/>
                  </a:cubicBezTo>
                  <a:cubicBezTo>
                    <a:pt x="1552376" y="1683387"/>
                    <a:pt x="1526014" y="1540601"/>
                    <a:pt x="1477055" y="1427873"/>
                  </a:cubicBezTo>
                  <a:cubicBezTo>
                    <a:pt x="1379139" y="1191150"/>
                    <a:pt x="1149412" y="1040842"/>
                    <a:pt x="900855" y="1010783"/>
                  </a:cubicBezTo>
                  <a:cubicBezTo>
                    <a:pt x="885791" y="1014539"/>
                    <a:pt x="870727" y="1025812"/>
                    <a:pt x="855662" y="1014539"/>
                  </a:cubicBezTo>
                  <a:cubicBezTo>
                    <a:pt x="829300" y="796602"/>
                    <a:pt x="787874" y="589936"/>
                    <a:pt x="648531" y="420846"/>
                  </a:cubicBezTo>
                  <a:cubicBezTo>
                    <a:pt x="490359" y="206665"/>
                    <a:pt x="256865" y="63878"/>
                    <a:pt x="776" y="22544"/>
                  </a:cubicBezTo>
                  <a:cubicBezTo>
                    <a:pt x="776" y="22544"/>
                    <a:pt x="776" y="22544"/>
                    <a:pt x="776" y="0"/>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11" name="组合 10"/>
          <p:cNvGrpSpPr/>
          <p:nvPr userDrawn="1"/>
        </p:nvGrpSpPr>
        <p:grpSpPr>
          <a:xfrm flipH="1">
            <a:off x="11121943" y="0"/>
            <a:ext cx="1070057" cy="1286411"/>
            <a:chOff x="10666013" y="3143251"/>
            <a:chExt cx="2592159" cy="3116265"/>
          </a:xfrm>
        </p:grpSpPr>
        <p:sp>
          <p:nvSpPr>
            <p:cNvPr id="12" name="Freeform 134"/>
            <p:cNvSpPr>
              <a:spLocks noEditPoints="1"/>
            </p:cNvSpPr>
            <p:nvPr/>
          </p:nvSpPr>
          <p:spPr bwMode="auto">
            <a:xfrm>
              <a:off x="10666013" y="3257550"/>
              <a:ext cx="395288" cy="280988"/>
            </a:xfrm>
            <a:custGeom>
              <a:avLst/>
              <a:gdLst>
                <a:gd name="T0" fmla="*/ 1 w 105"/>
                <a:gd name="T1" fmla="*/ 36 h 75"/>
                <a:gd name="T2" fmla="*/ 55 w 105"/>
                <a:gd name="T3" fmla="*/ 27 h 75"/>
                <a:gd name="T4" fmla="*/ 60 w 105"/>
                <a:gd name="T5" fmla="*/ 22 h 75"/>
                <a:gd name="T6" fmla="*/ 7 w 105"/>
                <a:gd name="T7" fmla="*/ 24 h 75"/>
                <a:gd name="T8" fmla="*/ 42 w 105"/>
                <a:gd name="T9" fmla="*/ 6 h 75"/>
                <a:gd name="T10" fmla="*/ 73 w 105"/>
                <a:gd name="T11" fmla="*/ 12 h 75"/>
                <a:gd name="T12" fmla="*/ 87 w 105"/>
                <a:gd name="T13" fmla="*/ 22 h 75"/>
                <a:gd name="T14" fmla="*/ 61 w 105"/>
                <a:gd name="T15" fmla="*/ 24 h 75"/>
                <a:gd name="T16" fmla="*/ 72 w 105"/>
                <a:gd name="T17" fmla="*/ 33 h 75"/>
                <a:gd name="T18" fmla="*/ 0 w 105"/>
                <a:gd name="T19" fmla="*/ 49 h 75"/>
                <a:gd name="T20" fmla="*/ 0 w 105"/>
                <a:gd name="T21" fmla="*/ 57 h 75"/>
                <a:gd name="T22" fmla="*/ 7 w 105"/>
                <a:gd name="T23" fmla="*/ 58 h 75"/>
                <a:gd name="T24" fmla="*/ 103 w 105"/>
                <a:gd name="T25" fmla="*/ 27 h 75"/>
                <a:gd name="T26" fmla="*/ 105 w 105"/>
                <a:gd name="T27" fmla="*/ 23 h 75"/>
                <a:gd name="T28" fmla="*/ 62 w 105"/>
                <a:gd name="T29" fmla="*/ 0 h 75"/>
                <a:gd name="T30" fmla="*/ 1 w 105"/>
                <a:gd name="T31" fmla="*/ 17 h 75"/>
                <a:gd name="T32" fmla="*/ 0 w 105"/>
                <a:gd name="T33" fmla="*/ 18 h 75"/>
                <a:gd name="T34" fmla="*/ 0 w 105"/>
                <a:gd name="T35" fmla="*/ 38 h 75"/>
                <a:gd name="T36" fmla="*/ 1 w 105"/>
                <a:gd name="T37" fmla="*/ 36 h 75"/>
                <a:gd name="T38" fmla="*/ 5 w 105"/>
                <a:gd name="T39" fmla="*/ 28 h 75"/>
                <a:gd name="T40" fmla="*/ 10 w 105"/>
                <a:gd name="T41" fmla="*/ 27 h 75"/>
                <a:gd name="T42" fmla="*/ 5 w 105"/>
                <a:gd name="T43" fmla="*/ 2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75">
                  <a:moveTo>
                    <a:pt x="1" y="36"/>
                  </a:moveTo>
                  <a:cubicBezTo>
                    <a:pt x="18" y="29"/>
                    <a:pt x="37" y="23"/>
                    <a:pt x="55" y="27"/>
                  </a:cubicBezTo>
                  <a:cubicBezTo>
                    <a:pt x="60" y="22"/>
                    <a:pt x="60" y="22"/>
                    <a:pt x="60" y="22"/>
                  </a:cubicBezTo>
                  <a:cubicBezTo>
                    <a:pt x="45" y="16"/>
                    <a:pt x="23" y="20"/>
                    <a:pt x="7" y="24"/>
                  </a:cubicBezTo>
                  <a:cubicBezTo>
                    <a:pt x="14" y="12"/>
                    <a:pt x="30" y="9"/>
                    <a:pt x="42" y="6"/>
                  </a:cubicBezTo>
                  <a:cubicBezTo>
                    <a:pt x="52" y="4"/>
                    <a:pt x="63" y="12"/>
                    <a:pt x="73" y="12"/>
                  </a:cubicBezTo>
                  <a:cubicBezTo>
                    <a:pt x="76" y="18"/>
                    <a:pt x="85" y="15"/>
                    <a:pt x="87" y="22"/>
                  </a:cubicBezTo>
                  <a:cubicBezTo>
                    <a:pt x="79" y="27"/>
                    <a:pt x="67" y="14"/>
                    <a:pt x="61" y="24"/>
                  </a:cubicBezTo>
                  <a:cubicBezTo>
                    <a:pt x="63" y="28"/>
                    <a:pt x="74" y="27"/>
                    <a:pt x="72" y="33"/>
                  </a:cubicBezTo>
                  <a:cubicBezTo>
                    <a:pt x="54" y="50"/>
                    <a:pt x="25" y="58"/>
                    <a:pt x="0" y="49"/>
                  </a:cubicBezTo>
                  <a:cubicBezTo>
                    <a:pt x="0" y="57"/>
                    <a:pt x="0" y="57"/>
                    <a:pt x="0" y="57"/>
                  </a:cubicBezTo>
                  <a:cubicBezTo>
                    <a:pt x="2" y="58"/>
                    <a:pt x="5" y="58"/>
                    <a:pt x="7" y="58"/>
                  </a:cubicBezTo>
                  <a:cubicBezTo>
                    <a:pt x="46" y="75"/>
                    <a:pt x="69" y="35"/>
                    <a:pt x="103" y="27"/>
                  </a:cubicBezTo>
                  <a:cubicBezTo>
                    <a:pt x="103" y="26"/>
                    <a:pt x="105" y="25"/>
                    <a:pt x="105" y="23"/>
                  </a:cubicBezTo>
                  <a:cubicBezTo>
                    <a:pt x="92" y="10"/>
                    <a:pt x="77" y="7"/>
                    <a:pt x="62" y="0"/>
                  </a:cubicBezTo>
                  <a:cubicBezTo>
                    <a:pt x="40" y="2"/>
                    <a:pt x="17" y="0"/>
                    <a:pt x="1" y="17"/>
                  </a:cubicBezTo>
                  <a:cubicBezTo>
                    <a:pt x="0" y="18"/>
                    <a:pt x="0" y="18"/>
                    <a:pt x="0" y="18"/>
                  </a:cubicBezTo>
                  <a:cubicBezTo>
                    <a:pt x="0" y="38"/>
                    <a:pt x="0" y="38"/>
                    <a:pt x="0" y="38"/>
                  </a:cubicBezTo>
                  <a:cubicBezTo>
                    <a:pt x="1" y="37"/>
                    <a:pt x="1" y="37"/>
                    <a:pt x="1" y="36"/>
                  </a:cubicBezTo>
                  <a:close/>
                  <a:moveTo>
                    <a:pt x="5" y="28"/>
                  </a:moveTo>
                  <a:cubicBezTo>
                    <a:pt x="10" y="27"/>
                    <a:pt x="10" y="27"/>
                    <a:pt x="10" y="27"/>
                  </a:cubicBezTo>
                  <a:cubicBezTo>
                    <a:pt x="10" y="28"/>
                    <a:pt x="6" y="29"/>
                    <a:pt x="5" y="28"/>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任意多边形 33"/>
            <p:cNvSpPr/>
            <p:nvPr/>
          </p:nvSpPr>
          <p:spPr bwMode="auto">
            <a:xfrm>
              <a:off x="10666789" y="3143251"/>
              <a:ext cx="2591383" cy="3116265"/>
            </a:xfrm>
            <a:custGeom>
              <a:avLst/>
              <a:gdLst>
                <a:gd name="connsiteX0" fmla="*/ 377049 w 2591383"/>
                <a:gd name="connsiteY0" fmla="*/ 2682874 h 3116265"/>
                <a:gd name="connsiteX1" fmla="*/ 346886 w 2591383"/>
                <a:gd name="connsiteY1" fmla="*/ 2713037 h 3116265"/>
                <a:gd name="connsiteX2" fmla="*/ 377049 w 2591383"/>
                <a:gd name="connsiteY2" fmla="*/ 2682874 h 3116265"/>
                <a:gd name="connsiteX3" fmla="*/ 146931 w 2591383"/>
                <a:gd name="connsiteY3" fmla="*/ 2597149 h 3116265"/>
                <a:gd name="connsiteX4" fmla="*/ 78599 w 2591383"/>
                <a:gd name="connsiteY4" fmla="*/ 2762249 h 3116265"/>
                <a:gd name="connsiteX5" fmla="*/ 158320 w 2591383"/>
                <a:gd name="connsiteY5" fmla="*/ 2683452 h 3116265"/>
                <a:gd name="connsiteX6" fmla="*/ 146931 w 2591383"/>
                <a:gd name="connsiteY6" fmla="*/ 2597149 h 3116265"/>
                <a:gd name="connsiteX7" fmla="*/ 100755 w 2591383"/>
                <a:gd name="connsiteY7" fmla="*/ 2589212 h 3116265"/>
                <a:gd name="connsiteX8" fmla="*/ 63483 w 2591383"/>
                <a:gd name="connsiteY8" fmla="*/ 2611806 h 3116265"/>
                <a:gd name="connsiteX9" fmla="*/ 33665 w 2591383"/>
                <a:gd name="connsiteY9" fmla="*/ 2736074 h 3116265"/>
                <a:gd name="connsiteX10" fmla="*/ 70937 w 2591383"/>
                <a:gd name="connsiteY10" fmla="*/ 2709715 h 3116265"/>
                <a:gd name="connsiteX11" fmla="*/ 100755 w 2591383"/>
                <a:gd name="connsiteY11" fmla="*/ 2589212 h 3116265"/>
                <a:gd name="connsiteX12" fmla="*/ 583424 w 2591383"/>
                <a:gd name="connsiteY12" fmla="*/ 2363787 h 3116265"/>
                <a:gd name="connsiteX13" fmla="*/ 394511 w 2591383"/>
                <a:gd name="connsiteY13" fmla="*/ 2661061 h 3116265"/>
                <a:gd name="connsiteX14" fmla="*/ 398289 w 2591383"/>
                <a:gd name="connsiteY14" fmla="*/ 2668587 h 3116265"/>
                <a:gd name="connsiteX15" fmla="*/ 473855 w 2591383"/>
                <a:gd name="connsiteY15" fmla="*/ 2582039 h 3116265"/>
                <a:gd name="connsiteX16" fmla="*/ 583424 w 2591383"/>
                <a:gd name="connsiteY16" fmla="*/ 2363787 h 3116265"/>
                <a:gd name="connsiteX17" fmla="*/ 448486 w 2591383"/>
                <a:gd name="connsiteY17" fmla="*/ 2322512 h 3116265"/>
                <a:gd name="connsiteX18" fmla="*/ 425808 w 2591383"/>
                <a:gd name="connsiteY18" fmla="*/ 2330062 h 3116265"/>
                <a:gd name="connsiteX19" fmla="*/ 289736 w 2591383"/>
                <a:gd name="connsiteY19" fmla="*/ 2492375 h 3116265"/>
                <a:gd name="connsiteX20" fmla="*/ 338873 w 2591383"/>
                <a:gd name="connsiteY20" fmla="*/ 2488601 h 3116265"/>
                <a:gd name="connsiteX21" fmla="*/ 448486 w 2591383"/>
                <a:gd name="connsiteY21" fmla="*/ 2322512 h 3116265"/>
                <a:gd name="connsiteX22" fmla="*/ 598108 w 2591383"/>
                <a:gd name="connsiteY22" fmla="*/ 2303462 h 3116265"/>
                <a:gd name="connsiteX23" fmla="*/ 583027 w 2591383"/>
                <a:gd name="connsiteY23" fmla="*/ 2352675 h 3116265"/>
                <a:gd name="connsiteX24" fmla="*/ 598108 w 2591383"/>
                <a:gd name="connsiteY24" fmla="*/ 2303462 h 3116265"/>
                <a:gd name="connsiteX25" fmla="*/ 381083 w 2591383"/>
                <a:gd name="connsiteY25" fmla="*/ 2293882 h 3116265"/>
                <a:gd name="connsiteX26" fmla="*/ 357451 w 2591383"/>
                <a:gd name="connsiteY26" fmla="*/ 2296707 h 3116265"/>
                <a:gd name="connsiteX27" fmla="*/ 217549 w 2591383"/>
                <a:gd name="connsiteY27" fmla="*/ 2473729 h 3116265"/>
                <a:gd name="connsiteX28" fmla="*/ 312077 w 2591383"/>
                <a:gd name="connsiteY28" fmla="*/ 2420999 h 3116265"/>
                <a:gd name="connsiteX29" fmla="*/ 410387 w 2591383"/>
                <a:gd name="connsiteY29" fmla="*/ 2296707 h 3116265"/>
                <a:gd name="connsiteX30" fmla="*/ 381083 w 2591383"/>
                <a:gd name="connsiteY30" fmla="*/ 2293882 h 3116265"/>
                <a:gd name="connsiteX31" fmla="*/ 131322 w 2591383"/>
                <a:gd name="connsiteY31" fmla="*/ 2117923 h 3116265"/>
                <a:gd name="connsiteX32" fmla="*/ 71486 w 2591383"/>
                <a:gd name="connsiteY32" fmla="*/ 2131577 h 3116265"/>
                <a:gd name="connsiteX33" fmla="*/ 26211 w 2591383"/>
                <a:gd name="connsiteY33" fmla="*/ 2233270 h 3116265"/>
                <a:gd name="connsiteX34" fmla="*/ 278995 w 2591383"/>
                <a:gd name="connsiteY34" fmla="*/ 2210672 h 3116265"/>
                <a:gd name="connsiteX35" fmla="*/ 301633 w 2591383"/>
                <a:gd name="connsiteY35" fmla="*/ 2173007 h 3116265"/>
                <a:gd name="connsiteX36" fmla="*/ 131322 w 2591383"/>
                <a:gd name="connsiteY36" fmla="*/ 2117923 h 3116265"/>
                <a:gd name="connsiteX37" fmla="*/ 94307 w 2591383"/>
                <a:gd name="connsiteY37" fmla="*/ 2003424 h 3116265"/>
                <a:gd name="connsiteX38" fmla="*/ 75508 w 2591383"/>
                <a:gd name="connsiteY38" fmla="*/ 2094040 h 3116265"/>
                <a:gd name="connsiteX39" fmla="*/ 319899 w 2591383"/>
                <a:gd name="connsiteY39" fmla="*/ 2143124 h 3116265"/>
                <a:gd name="connsiteX40" fmla="*/ 319899 w 2591383"/>
                <a:gd name="connsiteY40" fmla="*/ 2135573 h 3116265"/>
                <a:gd name="connsiteX41" fmla="*/ 94307 w 2591383"/>
                <a:gd name="connsiteY41" fmla="*/ 2003424 h 3116265"/>
                <a:gd name="connsiteX42" fmla="*/ 538974 w 2591383"/>
                <a:gd name="connsiteY42" fmla="*/ 1958974 h 3116265"/>
                <a:gd name="connsiteX43" fmla="*/ 424674 w 2591383"/>
                <a:gd name="connsiteY43" fmla="*/ 2048781 h 3116265"/>
                <a:gd name="connsiteX44" fmla="*/ 504684 w 2591383"/>
                <a:gd name="connsiteY44" fmla="*/ 2022588 h 3116265"/>
                <a:gd name="connsiteX45" fmla="*/ 538974 w 2591383"/>
                <a:gd name="connsiteY45" fmla="*/ 1958974 h 3116265"/>
                <a:gd name="connsiteX46" fmla="*/ 523099 w 2591383"/>
                <a:gd name="connsiteY46" fmla="*/ 1898763 h 3116265"/>
                <a:gd name="connsiteX47" fmla="*/ 338949 w 2591383"/>
                <a:gd name="connsiteY47" fmla="*/ 2018506 h 3116265"/>
                <a:gd name="connsiteX48" fmla="*/ 523099 w 2591383"/>
                <a:gd name="connsiteY48" fmla="*/ 1924957 h 3116265"/>
                <a:gd name="connsiteX49" fmla="*/ 523099 w 2591383"/>
                <a:gd name="connsiteY49" fmla="*/ 1898763 h 3116265"/>
                <a:gd name="connsiteX50" fmla="*/ 835836 w 2591383"/>
                <a:gd name="connsiteY50" fmla="*/ 1852612 h 3116265"/>
                <a:gd name="connsiteX51" fmla="*/ 865999 w 2591383"/>
                <a:gd name="connsiteY51" fmla="*/ 1871662 h 3116265"/>
                <a:gd name="connsiteX52" fmla="*/ 862229 w 2591383"/>
                <a:gd name="connsiteY52" fmla="*/ 1864042 h 3116265"/>
                <a:gd name="connsiteX53" fmla="*/ 835836 w 2591383"/>
                <a:gd name="connsiteY53" fmla="*/ 1852612 h 3116265"/>
                <a:gd name="connsiteX54" fmla="*/ 500874 w 2591383"/>
                <a:gd name="connsiteY54" fmla="*/ 1804987 h 3116265"/>
                <a:gd name="connsiteX55" fmla="*/ 530991 w 2591383"/>
                <a:gd name="connsiteY55" fmla="*/ 1834923 h 3116265"/>
                <a:gd name="connsiteX56" fmla="*/ 632637 w 2591383"/>
                <a:gd name="connsiteY56" fmla="*/ 1831181 h 3116265"/>
                <a:gd name="connsiteX57" fmla="*/ 500874 w 2591383"/>
                <a:gd name="connsiteY57" fmla="*/ 1804987 h 3116265"/>
                <a:gd name="connsiteX58" fmla="*/ 843774 w 2591383"/>
                <a:gd name="connsiteY58" fmla="*/ 1803977 h 3116265"/>
                <a:gd name="connsiteX59" fmla="*/ 899337 w 2591383"/>
                <a:gd name="connsiteY59" fmla="*/ 1841499 h 3116265"/>
                <a:gd name="connsiteX60" fmla="*/ 843774 w 2591383"/>
                <a:gd name="connsiteY60" fmla="*/ 1803977 h 3116265"/>
                <a:gd name="connsiteX61" fmla="*/ 772397 w 2591383"/>
                <a:gd name="connsiteY61" fmla="*/ 1785937 h 3116265"/>
                <a:gd name="connsiteX62" fmla="*/ 640567 w 2591383"/>
                <a:gd name="connsiteY62" fmla="*/ 1864844 h 3116265"/>
                <a:gd name="connsiteX63" fmla="*/ 531336 w 2591383"/>
                <a:gd name="connsiteY63" fmla="*/ 2037687 h 3116265"/>
                <a:gd name="connsiteX64" fmla="*/ 320409 w 2591383"/>
                <a:gd name="connsiteY64" fmla="*/ 2067747 h 3116265"/>
                <a:gd name="connsiteX65" fmla="*/ 361841 w 2591383"/>
                <a:gd name="connsiteY65" fmla="*/ 2157926 h 3116265"/>
                <a:gd name="connsiteX66" fmla="*/ 376907 w 2591383"/>
                <a:gd name="connsiteY66" fmla="*/ 2236833 h 3116265"/>
                <a:gd name="connsiteX67" fmla="*/ 350541 w 2591383"/>
                <a:gd name="connsiteY67" fmla="*/ 2233075 h 3116265"/>
                <a:gd name="connsiteX68" fmla="*/ 83115 w 2591383"/>
                <a:gd name="connsiteY68" fmla="*/ 2289437 h 3116265"/>
                <a:gd name="connsiteX69" fmla="*/ 49215 w 2591383"/>
                <a:gd name="connsiteY69" fmla="*/ 2420949 h 3116265"/>
                <a:gd name="connsiteX70" fmla="*/ 177279 w 2591383"/>
                <a:gd name="connsiteY70" fmla="*/ 2496098 h 3116265"/>
                <a:gd name="connsiteX71" fmla="*/ 335475 w 2591383"/>
                <a:gd name="connsiteY71" fmla="*/ 2274408 h 3116265"/>
                <a:gd name="connsiteX72" fmla="*/ 493671 w 2591383"/>
                <a:gd name="connsiteY72" fmla="*/ 2251863 h 3116265"/>
                <a:gd name="connsiteX73" fmla="*/ 354308 w 2591383"/>
                <a:gd name="connsiteY73" fmla="*/ 2511128 h 3116265"/>
                <a:gd name="connsiteX74" fmla="*/ 150913 w 2591383"/>
                <a:gd name="connsiteY74" fmla="*/ 2533673 h 3116265"/>
                <a:gd name="connsiteX75" fmla="*/ 181045 w 2591383"/>
                <a:gd name="connsiteY75" fmla="*/ 2582520 h 3116265"/>
                <a:gd name="connsiteX76" fmla="*/ 162213 w 2591383"/>
                <a:gd name="connsiteY76" fmla="*/ 2740333 h 3116265"/>
                <a:gd name="connsiteX77" fmla="*/ 75581 w 2591383"/>
                <a:gd name="connsiteY77" fmla="*/ 2830512 h 3116265"/>
                <a:gd name="connsiteX78" fmla="*/ 414573 w 2591383"/>
                <a:gd name="connsiteY78" fmla="*/ 2590035 h 3116265"/>
                <a:gd name="connsiteX79" fmla="*/ 610434 w 2591383"/>
                <a:gd name="connsiteY79" fmla="*/ 1962538 h 3116265"/>
                <a:gd name="connsiteX80" fmla="*/ 617968 w 2591383"/>
                <a:gd name="connsiteY80" fmla="*/ 1936236 h 3116265"/>
                <a:gd name="connsiteX81" fmla="*/ 832662 w 2591383"/>
                <a:gd name="connsiteY81" fmla="*/ 1902419 h 3116265"/>
                <a:gd name="connsiteX82" fmla="*/ 772397 w 2591383"/>
                <a:gd name="connsiteY82" fmla="*/ 1785937 h 3116265"/>
                <a:gd name="connsiteX83" fmla="*/ 512321 w 2591383"/>
                <a:gd name="connsiteY83" fmla="*/ 1717967 h 3116265"/>
                <a:gd name="connsiteX84" fmla="*/ 454836 w 2591383"/>
                <a:gd name="connsiteY84" fmla="*/ 1721690 h 3116265"/>
                <a:gd name="connsiteX85" fmla="*/ 485085 w 2591383"/>
                <a:gd name="connsiteY85" fmla="*/ 1755728 h 3116265"/>
                <a:gd name="connsiteX86" fmla="*/ 662799 w 2591383"/>
                <a:gd name="connsiteY86" fmla="*/ 1789766 h 3116265"/>
                <a:gd name="connsiteX87" fmla="*/ 512321 w 2591383"/>
                <a:gd name="connsiteY87" fmla="*/ 1717967 h 3116265"/>
                <a:gd name="connsiteX88" fmla="*/ 956486 w 2591383"/>
                <a:gd name="connsiteY88" fmla="*/ 1714499 h 3116265"/>
                <a:gd name="connsiteX89" fmla="*/ 956486 w 2591383"/>
                <a:gd name="connsiteY89" fmla="*/ 1729104 h 3116265"/>
                <a:gd name="connsiteX90" fmla="*/ 1024219 w 2591383"/>
                <a:gd name="connsiteY90" fmla="*/ 1747361 h 3116265"/>
                <a:gd name="connsiteX91" fmla="*/ 1054323 w 2591383"/>
                <a:gd name="connsiteY91" fmla="*/ 1729104 h 3116265"/>
                <a:gd name="connsiteX92" fmla="*/ 956486 w 2591383"/>
                <a:gd name="connsiteY92" fmla="*/ 1714499 h 3116265"/>
                <a:gd name="connsiteX93" fmla="*/ 892697 w 2591383"/>
                <a:gd name="connsiteY93" fmla="*/ 1608739 h 3116265"/>
                <a:gd name="connsiteX94" fmla="*/ 888945 w 2591383"/>
                <a:gd name="connsiteY94" fmla="*/ 1646511 h 3116265"/>
                <a:gd name="connsiteX95" fmla="*/ 1080311 w 2591383"/>
                <a:gd name="connsiteY95" fmla="*/ 1688060 h 3116265"/>
                <a:gd name="connsiteX96" fmla="*/ 892697 w 2591383"/>
                <a:gd name="connsiteY96" fmla="*/ 1608739 h 3116265"/>
                <a:gd name="connsiteX97" fmla="*/ 569136 w 2591383"/>
                <a:gd name="connsiteY97" fmla="*/ 1579564 h 3116265"/>
                <a:gd name="connsiteX98" fmla="*/ 572883 w 2591383"/>
                <a:gd name="connsiteY98" fmla="*/ 1590677 h 3116265"/>
                <a:gd name="connsiteX99" fmla="*/ 662799 w 2591383"/>
                <a:gd name="connsiteY99" fmla="*/ 1594381 h 3116265"/>
                <a:gd name="connsiteX100" fmla="*/ 569136 w 2591383"/>
                <a:gd name="connsiteY100" fmla="*/ 1579564 h 3116265"/>
                <a:gd name="connsiteX101" fmla="*/ 613653 w 2591383"/>
                <a:gd name="connsiteY101" fmla="*/ 1478143 h 3116265"/>
                <a:gd name="connsiteX102" fmla="*/ 508811 w 2591383"/>
                <a:gd name="connsiteY102" fmla="*/ 1503940 h 3116265"/>
                <a:gd name="connsiteX103" fmla="*/ 512572 w 2591383"/>
                <a:gd name="connsiteY103" fmla="*/ 1515196 h 3116265"/>
                <a:gd name="connsiteX104" fmla="*/ 742003 w 2591383"/>
                <a:gd name="connsiteY104" fmla="*/ 1556471 h 3116265"/>
                <a:gd name="connsiteX105" fmla="*/ 715675 w 2591383"/>
                <a:gd name="connsiteY105" fmla="*/ 1511444 h 3116265"/>
                <a:gd name="connsiteX106" fmla="*/ 613653 w 2591383"/>
                <a:gd name="connsiteY106" fmla="*/ 1478143 h 3116265"/>
                <a:gd name="connsiteX107" fmla="*/ 1167800 w 2591383"/>
                <a:gd name="connsiteY107" fmla="*/ 1428751 h 3116265"/>
                <a:gd name="connsiteX108" fmla="*/ 1175561 w 2591383"/>
                <a:gd name="connsiteY108" fmla="*/ 1541464 h 3116265"/>
                <a:gd name="connsiteX109" fmla="*/ 1175561 w 2591383"/>
                <a:gd name="connsiteY109" fmla="*/ 1533950 h 3116265"/>
                <a:gd name="connsiteX110" fmla="*/ 1167800 w 2591383"/>
                <a:gd name="connsiteY110" fmla="*/ 1428751 h 3116265"/>
                <a:gd name="connsiteX111" fmla="*/ 1208322 w 2591383"/>
                <a:gd name="connsiteY111" fmla="*/ 1420814 h 3116265"/>
                <a:gd name="connsiteX112" fmla="*/ 1235093 w 2591383"/>
                <a:gd name="connsiteY112" fmla="*/ 1646239 h 3116265"/>
                <a:gd name="connsiteX113" fmla="*/ 1265689 w 2591383"/>
                <a:gd name="connsiteY113" fmla="*/ 1510984 h 3116265"/>
                <a:gd name="connsiteX114" fmla="*/ 1208322 w 2591383"/>
                <a:gd name="connsiteY114" fmla="*/ 1420814 h 3116265"/>
                <a:gd name="connsiteX115" fmla="*/ 293110 w 2591383"/>
                <a:gd name="connsiteY115" fmla="*/ 1406524 h 3116265"/>
                <a:gd name="connsiteX116" fmla="*/ 293110 w 2591383"/>
                <a:gd name="connsiteY116" fmla="*/ 1662112 h 3116265"/>
                <a:gd name="connsiteX117" fmla="*/ 304421 w 2591383"/>
                <a:gd name="connsiteY117" fmla="*/ 1662112 h 3116265"/>
                <a:gd name="connsiteX118" fmla="*/ 296880 w 2591383"/>
                <a:gd name="connsiteY118" fmla="*/ 1406524 h 3116265"/>
                <a:gd name="connsiteX119" fmla="*/ 293110 w 2591383"/>
                <a:gd name="connsiteY119" fmla="*/ 1406524 h 3116265"/>
                <a:gd name="connsiteX120" fmla="*/ 964424 w 2591383"/>
                <a:gd name="connsiteY120" fmla="*/ 1384301 h 3116265"/>
                <a:gd name="connsiteX121" fmla="*/ 726299 w 2591383"/>
                <a:gd name="connsiteY121" fmla="*/ 1395493 h 3116265"/>
                <a:gd name="connsiteX122" fmla="*/ 726299 w 2591383"/>
                <a:gd name="connsiteY122" fmla="*/ 1410416 h 3116265"/>
                <a:gd name="connsiteX123" fmla="*/ 885049 w 2591383"/>
                <a:gd name="connsiteY123" fmla="*/ 1458914 h 3116265"/>
                <a:gd name="connsiteX124" fmla="*/ 964424 w 2591383"/>
                <a:gd name="connsiteY124" fmla="*/ 1384301 h 3116265"/>
                <a:gd name="connsiteX125" fmla="*/ 244969 w 2591383"/>
                <a:gd name="connsiteY125" fmla="*/ 1379537 h 3116265"/>
                <a:gd name="connsiteX126" fmla="*/ 184009 w 2591383"/>
                <a:gd name="connsiteY126" fmla="*/ 1545028 h 3116265"/>
                <a:gd name="connsiteX127" fmla="*/ 237349 w 2591383"/>
                <a:gd name="connsiteY127" fmla="*/ 1624012 h 3116265"/>
                <a:gd name="connsiteX128" fmla="*/ 233539 w 2591383"/>
                <a:gd name="connsiteY128" fmla="*/ 1548789 h 3116265"/>
                <a:gd name="connsiteX129" fmla="*/ 256399 w 2591383"/>
                <a:gd name="connsiteY129" fmla="*/ 1379537 h 3116265"/>
                <a:gd name="connsiteX130" fmla="*/ 244969 w 2591383"/>
                <a:gd name="connsiteY130" fmla="*/ 1379537 h 3116265"/>
                <a:gd name="connsiteX131" fmla="*/ 1189463 w 2591383"/>
                <a:gd name="connsiteY131" fmla="*/ 1327149 h 3116265"/>
                <a:gd name="connsiteX132" fmla="*/ 1057562 w 2591383"/>
                <a:gd name="connsiteY132" fmla="*/ 1357233 h 3116265"/>
                <a:gd name="connsiteX133" fmla="*/ 1001033 w 2591383"/>
                <a:gd name="connsiteY133" fmla="*/ 1406119 h 3116265"/>
                <a:gd name="connsiteX134" fmla="*/ 865364 w 2591383"/>
                <a:gd name="connsiteY134" fmla="*/ 1552777 h 3116265"/>
                <a:gd name="connsiteX135" fmla="*/ 940735 w 2591383"/>
                <a:gd name="connsiteY135" fmla="*/ 1579100 h 3116265"/>
                <a:gd name="connsiteX136" fmla="*/ 1155545 w 2591383"/>
                <a:gd name="connsiteY136" fmla="*/ 1706956 h 3116265"/>
                <a:gd name="connsiteX137" fmla="*/ 982190 w 2591383"/>
                <a:gd name="connsiteY137" fmla="*/ 1770884 h 3116265"/>
                <a:gd name="connsiteX138" fmla="*/ 899281 w 2591383"/>
                <a:gd name="connsiteY138" fmla="*/ 1695674 h 3116265"/>
                <a:gd name="connsiteX139" fmla="*/ 827678 w 2591383"/>
                <a:gd name="connsiteY139" fmla="*/ 1597902 h 3116265"/>
                <a:gd name="connsiteX140" fmla="*/ 805066 w 2591383"/>
                <a:gd name="connsiteY140" fmla="*/ 1767123 h 3116265"/>
                <a:gd name="connsiteX141" fmla="*/ 959578 w 2591383"/>
                <a:gd name="connsiteY141" fmla="*/ 1857374 h 3116265"/>
                <a:gd name="connsiteX142" fmla="*/ 1129165 w 2591383"/>
                <a:gd name="connsiteY142" fmla="*/ 1774644 h 3116265"/>
                <a:gd name="connsiteX143" fmla="*/ 1208305 w 2591383"/>
                <a:gd name="connsiteY143" fmla="*/ 1665591 h 3116265"/>
                <a:gd name="connsiteX144" fmla="*/ 1121628 w 2591383"/>
                <a:gd name="connsiteY144" fmla="*/ 1439963 h 3116265"/>
                <a:gd name="connsiteX145" fmla="*/ 1189463 w 2591383"/>
                <a:gd name="connsiteY145" fmla="*/ 1327149 h 3116265"/>
                <a:gd name="connsiteX146" fmla="*/ 1309635 w 2591383"/>
                <a:gd name="connsiteY146" fmla="*/ 1277753 h 3116265"/>
                <a:gd name="connsiteX147" fmla="*/ 1264871 w 2591383"/>
                <a:gd name="connsiteY147" fmla="*/ 1294132 h 3116265"/>
                <a:gd name="connsiteX148" fmla="*/ 1223186 w 2591383"/>
                <a:gd name="connsiteY148" fmla="*/ 1380545 h 3116265"/>
                <a:gd name="connsiteX149" fmla="*/ 1302766 w 2591383"/>
                <a:gd name="connsiteY149" fmla="*/ 1497014 h 3116265"/>
                <a:gd name="connsiteX150" fmla="*/ 1325503 w 2591383"/>
                <a:gd name="connsiteY150" fmla="*/ 1279103 h 3116265"/>
                <a:gd name="connsiteX151" fmla="*/ 1309635 w 2591383"/>
                <a:gd name="connsiteY151" fmla="*/ 1277753 h 3116265"/>
                <a:gd name="connsiteX152" fmla="*/ 507713 w 2591383"/>
                <a:gd name="connsiteY152" fmla="*/ 1217612 h 3116265"/>
                <a:gd name="connsiteX153" fmla="*/ 541783 w 2591383"/>
                <a:gd name="connsiteY153" fmla="*/ 1353343 h 3116265"/>
                <a:gd name="connsiteX154" fmla="*/ 632637 w 2591383"/>
                <a:gd name="connsiteY154" fmla="*/ 1375965 h 3116265"/>
                <a:gd name="connsiteX155" fmla="*/ 625066 w 2591383"/>
                <a:gd name="connsiteY155" fmla="*/ 1360884 h 3116265"/>
                <a:gd name="connsiteX156" fmla="*/ 507713 w 2591383"/>
                <a:gd name="connsiteY156" fmla="*/ 1217612 h 3116265"/>
                <a:gd name="connsiteX157" fmla="*/ 549116 w 2591383"/>
                <a:gd name="connsiteY157" fmla="*/ 1195389 h 3116265"/>
                <a:gd name="connsiteX158" fmla="*/ 545324 w 2591383"/>
                <a:gd name="connsiteY158" fmla="*/ 1199142 h 3116265"/>
                <a:gd name="connsiteX159" fmla="*/ 678057 w 2591383"/>
                <a:gd name="connsiteY159" fmla="*/ 1360489 h 3116265"/>
                <a:gd name="connsiteX160" fmla="*/ 681849 w 2591383"/>
                <a:gd name="connsiteY160" fmla="*/ 1349232 h 3116265"/>
                <a:gd name="connsiteX161" fmla="*/ 549116 w 2591383"/>
                <a:gd name="connsiteY161" fmla="*/ 1195389 h 3116265"/>
                <a:gd name="connsiteX162" fmla="*/ 959662 w 2591383"/>
                <a:gd name="connsiteY162" fmla="*/ 1176929 h 3116265"/>
                <a:gd name="connsiteX163" fmla="*/ 808849 w 2591383"/>
                <a:gd name="connsiteY163" fmla="*/ 1297398 h 3116265"/>
                <a:gd name="connsiteX164" fmla="*/ 839012 w 2591383"/>
                <a:gd name="connsiteY164" fmla="*/ 1304927 h 3116265"/>
                <a:gd name="connsiteX165" fmla="*/ 959662 w 2591383"/>
                <a:gd name="connsiteY165" fmla="*/ 1176929 h 3116265"/>
                <a:gd name="connsiteX166" fmla="*/ 924973 w 2591383"/>
                <a:gd name="connsiteY166" fmla="*/ 1128450 h 3116265"/>
                <a:gd name="connsiteX167" fmla="*/ 910754 w 2591383"/>
                <a:gd name="connsiteY167" fmla="*/ 1129733 h 3116265"/>
                <a:gd name="connsiteX168" fmla="*/ 881263 w 2591383"/>
                <a:gd name="connsiteY168" fmla="*/ 1139998 h 3116265"/>
                <a:gd name="connsiteX169" fmla="*/ 791386 w 2591383"/>
                <a:gd name="connsiteY169" fmla="*/ 1255714 h 3116265"/>
                <a:gd name="connsiteX170" fmla="*/ 937436 w 2591383"/>
                <a:gd name="connsiteY170" fmla="*/ 1136265 h 3116265"/>
                <a:gd name="connsiteX171" fmla="*/ 924973 w 2591383"/>
                <a:gd name="connsiteY171" fmla="*/ 1128450 h 3116265"/>
                <a:gd name="connsiteX172" fmla="*/ 372815 w 2591383"/>
                <a:gd name="connsiteY172" fmla="*/ 963611 h 3116265"/>
                <a:gd name="connsiteX173" fmla="*/ 417266 w 2591383"/>
                <a:gd name="connsiteY173" fmla="*/ 1093786 h 3116265"/>
                <a:gd name="connsiteX174" fmla="*/ 417266 w 2591383"/>
                <a:gd name="connsiteY174" fmla="*/ 1026839 h 3116265"/>
                <a:gd name="connsiteX175" fmla="*/ 372815 w 2591383"/>
                <a:gd name="connsiteY175" fmla="*/ 963611 h 3116265"/>
                <a:gd name="connsiteX176" fmla="*/ 331011 w 2591383"/>
                <a:gd name="connsiteY176" fmla="*/ 947736 h 3116265"/>
                <a:gd name="connsiteX177" fmla="*/ 372286 w 2591383"/>
                <a:gd name="connsiteY177" fmla="*/ 1098549 h 3116265"/>
                <a:gd name="connsiteX178" fmla="*/ 331011 w 2591383"/>
                <a:gd name="connsiteY178" fmla="*/ 947736 h 3116265"/>
                <a:gd name="connsiteX179" fmla="*/ 519924 w 2591383"/>
                <a:gd name="connsiteY179" fmla="*/ 917576 h 3116265"/>
                <a:gd name="connsiteX180" fmla="*/ 692962 w 2591383"/>
                <a:gd name="connsiteY180" fmla="*/ 1016001 h 3116265"/>
                <a:gd name="connsiteX181" fmla="*/ 519924 w 2591383"/>
                <a:gd name="connsiteY181" fmla="*/ 917576 h 3116265"/>
                <a:gd name="connsiteX182" fmla="*/ 1456838 w 2591383"/>
                <a:gd name="connsiteY182" fmla="*/ 898526 h 3116265"/>
                <a:gd name="connsiteX183" fmla="*/ 1351774 w 2591383"/>
                <a:gd name="connsiteY183" fmla="*/ 1052920 h 3116265"/>
                <a:gd name="connsiteX184" fmla="*/ 1445581 w 2591383"/>
                <a:gd name="connsiteY184" fmla="*/ 988903 h 3116265"/>
                <a:gd name="connsiteX185" fmla="*/ 1456838 w 2591383"/>
                <a:gd name="connsiteY185" fmla="*/ 898526 h 3116265"/>
                <a:gd name="connsiteX186" fmla="*/ 1581962 w 2591383"/>
                <a:gd name="connsiteY186" fmla="*/ 884240 h 3116265"/>
                <a:gd name="connsiteX187" fmla="*/ 1615844 w 2591383"/>
                <a:gd name="connsiteY187" fmla="*/ 933254 h 3116265"/>
                <a:gd name="connsiteX188" fmla="*/ 1713725 w 2591383"/>
                <a:gd name="connsiteY188" fmla="*/ 959647 h 3116265"/>
                <a:gd name="connsiteX189" fmla="*/ 1709960 w 2591383"/>
                <a:gd name="connsiteY189" fmla="*/ 955876 h 3116265"/>
                <a:gd name="connsiteX190" fmla="*/ 1581962 w 2591383"/>
                <a:gd name="connsiteY190" fmla="*/ 884240 h 3116265"/>
                <a:gd name="connsiteX191" fmla="*/ 1439087 w 2591383"/>
                <a:gd name="connsiteY191" fmla="*/ 861021 h 3116265"/>
                <a:gd name="connsiteX192" fmla="*/ 1269224 w 2591383"/>
                <a:gd name="connsiteY192" fmla="*/ 1034456 h 3116265"/>
                <a:gd name="connsiteX193" fmla="*/ 1284323 w 2591383"/>
                <a:gd name="connsiteY193" fmla="*/ 1038226 h 3116265"/>
                <a:gd name="connsiteX194" fmla="*/ 1439087 w 2591383"/>
                <a:gd name="connsiteY194" fmla="*/ 861021 h 3116265"/>
                <a:gd name="connsiteX195" fmla="*/ 1113669 w 2591383"/>
                <a:gd name="connsiteY195" fmla="*/ 852362 h 3116265"/>
                <a:gd name="connsiteX196" fmla="*/ 1106627 w 2591383"/>
                <a:gd name="connsiteY196" fmla="*/ 853653 h 3116265"/>
                <a:gd name="connsiteX197" fmla="*/ 1058208 w 2591383"/>
                <a:gd name="connsiteY197" fmla="*/ 1071564 h 3116265"/>
                <a:gd name="connsiteX198" fmla="*/ 1121525 w 2591383"/>
                <a:gd name="connsiteY198" fmla="*/ 872439 h 3116265"/>
                <a:gd name="connsiteX199" fmla="*/ 1113669 w 2591383"/>
                <a:gd name="connsiteY199" fmla="*/ 852362 h 3116265"/>
                <a:gd name="connsiteX200" fmla="*/ 1061715 w 2591383"/>
                <a:gd name="connsiteY200" fmla="*/ 838201 h 3116265"/>
                <a:gd name="connsiteX201" fmla="*/ 1031779 w 2591383"/>
                <a:gd name="connsiteY201" fmla="*/ 868486 h 3116265"/>
                <a:gd name="connsiteX202" fmla="*/ 1028037 w 2591383"/>
                <a:gd name="connsiteY202" fmla="*/ 936626 h 3116265"/>
                <a:gd name="connsiteX203" fmla="*/ 1061715 w 2591383"/>
                <a:gd name="connsiteY203" fmla="*/ 838201 h 3116265"/>
                <a:gd name="connsiteX204" fmla="*/ 538715 w 2591383"/>
                <a:gd name="connsiteY204" fmla="*/ 835026 h 3116265"/>
                <a:gd name="connsiteX205" fmla="*/ 519924 w 2591383"/>
                <a:gd name="connsiteY205" fmla="*/ 842546 h 3116265"/>
                <a:gd name="connsiteX206" fmla="*/ 692800 w 2591383"/>
                <a:gd name="connsiteY206" fmla="*/ 977901 h 3116265"/>
                <a:gd name="connsiteX207" fmla="*/ 704074 w 2591383"/>
                <a:gd name="connsiteY207" fmla="*/ 974141 h 3116265"/>
                <a:gd name="connsiteX208" fmla="*/ 538715 w 2591383"/>
                <a:gd name="connsiteY208" fmla="*/ 835026 h 3116265"/>
                <a:gd name="connsiteX209" fmla="*/ 1608968 w 2591383"/>
                <a:gd name="connsiteY209" fmla="*/ 810389 h 3116265"/>
                <a:gd name="connsiteX210" fmla="*/ 1566087 w 2591383"/>
                <a:gd name="connsiteY210" fmla="*/ 816406 h 3116265"/>
                <a:gd name="connsiteX211" fmla="*/ 1566087 w 2591383"/>
                <a:gd name="connsiteY211" fmla="*/ 823958 h 3116265"/>
                <a:gd name="connsiteX212" fmla="*/ 1751825 w 2591383"/>
                <a:gd name="connsiteY212" fmla="*/ 933452 h 3116265"/>
                <a:gd name="connsiteX213" fmla="*/ 1717710 w 2591383"/>
                <a:gd name="connsiteY213" fmla="*/ 873041 h 3116265"/>
                <a:gd name="connsiteX214" fmla="*/ 1608968 w 2591383"/>
                <a:gd name="connsiteY214" fmla="*/ 810389 h 3116265"/>
                <a:gd name="connsiteX215" fmla="*/ 108761 w 2591383"/>
                <a:gd name="connsiteY215" fmla="*/ 741361 h 3116265"/>
                <a:gd name="connsiteX216" fmla="*/ 191311 w 2591383"/>
                <a:gd name="connsiteY216" fmla="*/ 827086 h 3116265"/>
                <a:gd name="connsiteX217" fmla="*/ 108761 w 2591383"/>
                <a:gd name="connsiteY217" fmla="*/ 741361 h 3116265"/>
                <a:gd name="connsiteX218" fmla="*/ 1386211 w 2591383"/>
                <a:gd name="connsiteY218" fmla="*/ 738189 h 3116265"/>
                <a:gd name="connsiteX219" fmla="*/ 1261286 w 2591383"/>
                <a:gd name="connsiteY219" fmla="*/ 783013 h 3116265"/>
                <a:gd name="connsiteX220" fmla="*/ 1299142 w 2591383"/>
                <a:gd name="connsiteY220" fmla="*/ 801689 h 3116265"/>
                <a:gd name="connsiteX221" fmla="*/ 1389996 w 2591383"/>
                <a:gd name="connsiteY221" fmla="*/ 760601 h 3116265"/>
                <a:gd name="connsiteX222" fmla="*/ 1386211 w 2591383"/>
                <a:gd name="connsiteY222" fmla="*/ 738189 h 3116265"/>
                <a:gd name="connsiteX223" fmla="*/ 128374 w 2591383"/>
                <a:gd name="connsiteY223" fmla="*/ 696911 h 3116265"/>
                <a:gd name="connsiteX224" fmla="*/ 124636 w 2591383"/>
                <a:gd name="connsiteY224" fmla="*/ 704356 h 3116265"/>
                <a:gd name="connsiteX225" fmla="*/ 240524 w 2591383"/>
                <a:gd name="connsiteY225" fmla="*/ 801138 h 3116265"/>
                <a:gd name="connsiteX226" fmla="*/ 236786 w 2591383"/>
                <a:gd name="connsiteY226" fmla="*/ 786249 h 3116265"/>
                <a:gd name="connsiteX227" fmla="*/ 128374 w 2591383"/>
                <a:gd name="connsiteY227" fmla="*/ 696911 h 3116265"/>
                <a:gd name="connsiteX228" fmla="*/ 1254443 w 2591383"/>
                <a:gd name="connsiteY228" fmla="*/ 685272 h 3116265"/>
                <a:gd name="connsiteX229" fmla="*/ 1167624 w 2591383"/>
                <a:gd name="connsiteY229" fmla="*/ 714906 h 3116265"/>
                <a:gd name="connsiteX230" fmla="*/ 1243119 w 2591383"/>
                <a:gd name="connsiteY230" fmla="*/ 740835 h 3116265"/>
                <a:gd name="connsiteX231" fmla="*/ 1337487 w 2591383"/>
                <a:gd name="connsiteY231" fmla="*/ 714906 h 3116265"/>
                <a:gd name="connsiteX232" fmla="*/ 1254443 w 2591383"/>
                <a:gd name="connsiteY232" fmla="*/ 685272 h 3116265"/>
                <a:gd name="connsiteX233" fmla="*/ 1829612 w 2591383"/>
                <a:gd name="connsiteY233" fmla="*/ 620715 h 3116265"/>
                <a:gd name="connsiteX234" fmla="*/ 1664647 w 2591383"/>
                <a:gd name="connsiteY234" fmla="*/ 635796 h 3116265"/>
                <a:gd name="connsiteX235" fmla="*/ 1653399 w 2591383"/>
                <a:gd name="connsiteY235" fmla="*/ 643337 h 3116265"/>
                <a:gd name="connsiteX236" fmla="*/ 1762126 w 2591383"/>
                <a:gd name="connsiteY236" fmla="*/ 669729 h 3116265"/>
                <a:gd name="connsiteX237" fmla="*/ 1829612 w 2591383"/>
                <a:gd name="connsiteY237" fmla="*/ 620715 h 3116265"/>
                <a:gd name="connsiteX238" fmla="*/ 127811 w 2591383"/>
                <a:gd name="connsiteY238" fmla="*/ 565148 h 3116265"/>
                <a:gd name="connsiteX239" fmla="*/ 150036 w 2591383"/>
                <a:gd name="connsiteY239" fmla="*/ 590548 h 3116265"/>
                <a:gd name="connsiteX240" fmla="*/ 150036 w 2591383"/>
                <a:gd name="connsiteY240" fmla="*/ 579662 h 3116265"/>
                <a:gd name="connsiteX241" fmla="*/ 127811 w 2591383"/>
                <a:gd name="connsiteY241" fmla="*/ 565148 h 3116265"/>
                <a:gd name="connsiteX242" fmla="*/ 1725337 w 2591383"/>
                <a:gd name="connsiteY242" fmla="*/ 519115 h 3116265"/>
                <a:gd name="connsiteX243" fmla="*/ 1589899 w 2591383"/>
                <a:gd name="connsiteY243" fmla="*/ 582986 h 3116265"/>
                <a:gd name="connsiteX244" fmla="*/ 1864537 w 2591383"/>
                <a:gd name="connsiteY244" fmla="*/ 564200 h 3116265"/>
                <a:gd name="connsiteX245" fmla="*/ 1725337 w 2591383"/>
                <a:gd name="connsiteY245" fmla="*/ 519115 h 3116265"/>
                <a:gd name="connsiteX246" fmla="*/ 963307 w 2591383"/>
                <a:gd name="connsiteY246" fmla="*/ 492457 h 3116265"/>
                <a:gd name="connsiteX247" fmla="*/ 903569 w 2591383"/>
                <a:gd name="connsiteY247" fmla="*/ 505130 h 3116265"/>
                <a:gd name="connsiteX248" fmla="*/ 850888 w 2591383"/>
                <a:gd name="connsiteY248" fmla="*/ 745436 h 3116265"/>
                <a:gd name="connsiteX249" fmla="*/ 854651 w 2591383"/>
                <a:gd name="connsiteY249" fmla="*/ 914401 h 3116265"/>
                <a:gd name="connsiteX250" fmla="*/ 978829 w 2591383"/>
                <a:gd name="connsiteY250" fmla="*/ 805512 h 3116265"/>
                <a:gd name="connsiteX251" fmla="*/ 1008932 w 2591383"/>
                <a:gd name="connsiteY251" fmla="*/ 527659 h 3116265"/>
                <a:gd name="connsiteX252" fmla="*/ 963307 w 2591383"/>
                <a:gd name="connsiteY252" fmla="*/ 492457 h 3116265"/>
                <a:gd name="connsiteX253" fmla="*/ 828252 w 2591383"/>
                <a:gd name="connsiteY253" fmla="*/ 466726 h 3116265"/>
                <a:gd name="connsiteX254" fmla="*/ 741433 w 2591383"/>
                <a:gd name="connsiteY254" fmla="*/ 526807 h 3116265"/>
                <a:gd name="connsiteX255" fmla="*/ 741433 w 2591383"/>
                <a:gd name="connsiteY255" fmla="*/ 767130 h 3116265"/>
                <a:gd name="connsiteX256" fmla="*/ 813153 w 2591383"/>
                <a:gd name="connsiteY256" fmla="*/ 857251 h 3116265"/>
                <a:gd name="connsiteX257" fmla="*/ 832026 w 2591383"/>
                <a:gd name="connsiteY257" fmla="*/ 684519 h 3116265"/>
                <a:gd name="connsiteX258" fmla="*/ 865999 w 2591383"/>
                <a:gd name="connsiteY258" fmla="*/ 489256 h 3116265"/>
                <a:gd name="connsiteX259" fmla="*/ 828252 w 2591383"/>
                <a:gd name="connsiteY259" fmla="*/ 466726 h 3116265"/>
                <a:gd name="connsiteX260" fmla="*/ 150610 w 2591383"/>
                <a:gd name="connsiteY260" fmla="*/ 466723 h 3116265"/>
                <a:gd name="connsiteX261" fmla="*/ 154359 w 2591383"/>
                <a:gd name="connsiteY261" fmla="*/ 526759 h 3116265"/>
                <a:gd name="connsiteX262" fmla="*/ 323074 w 2591383"/>
                <a:gd name="connsiteY262" fmla="*/ 673098 h 3116265"/>
                <a:gd name="connsiteX263" fmla="*/ 150610 w 2591383"/>
                <a:gd name="connsiteY263" fmla="*/ 466723 h 3116265"/>
                <a:gd name="connsiteX264" fmla="*/ 1438293 w 2591383"/>
                <a:gd name="connsiteY264" fmla="*/ 414339 h 3116265"/>
                <a:gd name="connsiteX265" fmla="*/ 1438293 w 2591383"/>
                <a:gd name="connsiteY265" fmla="*/ 428627 h 3116265"/>
                <a:gd name="connsiteX266" fmla="*/ 1442262 w 2591383"/>
                <a:gd name="connsiteY266" fmla="*/ 421483 h 3116265"/>
                <a:gd name="connsiteX267" fmla="*/ 1438293 w 2591383"/>
                <a:gd name="connsiteY267" fmla="*/ 414339 h 3116265"/>
                <a:gd name="connsiteX268" fmla="*/ 836413 w 2591383"/>
                <a:gd name="connsiteY268" fmla="*/ 414339 h 3116265"/>
                <a:gd name="connsiteX269" fmla="*/ 866432 w 2591383"/>
                <a:gd name="connsiteY269" fmla="*/ 452042 h 3116265"/>
                <a:gd name="connsiteX270" fmla="*/ 956486 w 2591383"/>
                <a:gd name="connsiteY270" fmla="*/ 452042 h 3116265"/>
                <a:gd name="connsiteX271" fmla="*/ 836413 w 2591383"/>
                <a:gd name="connsiteY271" fmla="*/ 414339 h 3116265"/>
                <a:gd name="connsiteX272" fmla="*/ 674736 w 2591383"/>
                <a:gd name="connsiteY272" fmla="*/ 346124 h 3116265"/>
                <a:gd name="connsiteX273" fmla="*/ 459456 w 2591383"/>
                <a:gd name="connsiteY273" fmla="*/ 406400 h 3116265"/>
                <a:gd name="connsiteX274" fmla="*/ 399274 w 2591383"/>
                <a:gd name="connsiteY274" fmla="*/ 432719 h 3116265"/>
                <a:gd name="connsiteX275" fmla="*/ 504593 w 2591383"/>
                <a:gd name="connsiteY275" fmla="*/ 507916 h 3116265"/>
                <a:gd name="connsiteX276" fmla="*/ 786696 w 2591383"/>
                <a:gd name="connsiteY276" fmla="*/ 459038 h 3116265"/>
                <a:gd name="connsiteX277" fmla="*/ 749082 w 2591383"/>
                <a:gd name="connsiteY277" fmla="*/ 346242 h 3116265"/>
                <a:gd name="connsiteX278" fmla="*/ 674736 w 2591383"/>
                <a:gd name="connsiteY278" fmla="*/ 346124 h 3116265"/>
                <a:gd name="connsiteX279" fmla="*/ 786868 w 2591383"/>
                <a:gd name="connsiteY279" fmla="*/ 328614 h 3116265"/>
                <a:gd name="connsiteX280" fmla="*/ 779297 w 2591383"/>
                <a:gd name="connsiteY280" fmla="*/ 347414 h 3116265"/>
                <a:gd name="connsiteX281" fmla="*/ 824724 w 2591383"/>
                <a:gd name="connsiteY281" fmla="*/ 396292 h 3116265"/>
                <a:gd name="connsiteX282" fmla="*/ 786868 w 2591383"/>
                <a:gd name="connsiteY282" fmla="*/ 328614 h 3116265"/>
                <a:gd name="connsiteX283" fmla="*/ 779480 w 2591383"/>
                <a:gd name="connsiteY283" fmla="*/ 274639 h 3116265"/>
                <a:gd name="connsiteX284" fmla="*/ 775511 w 2591383"/>
                <a:gd name="connsiteY284" fmla="*/ 286545 h 3116265"/>
                <a:gd name="connsiteX285" fmla="*/ 787417 w 2591383"/>
                <a:gd name="connsiteY285" fmla="*/ 290514 h 3116265"/>
                <a:gd name="connsiteX286" fmla="*/ 779480 w 2591383"/>
                <a:gd name="connsiteY286" fmla="*/ 274639 h 3116265"/>
                <a:gd name="connsiteX287" fmla="*/ 1792434 w 2591383"/>
                <a:gd name="connsiteY287" fmla="*/ 219077 h 3116265"/>
                <a:gd name="connsiteX288" fmla="*/ 1691499 w 2591383"/>
                <a:gd name="connsiteY288" fmla="*/ 400052 h 3116265"/>
                <a:gd name="connsiteX289" fmla="*/ 1777481 w 2591383"/>
                <a:gd name="connsiteY289" fmla="*/ 305794 h 3116265"/>
                <a:gd name="connsiteX290" fmla="*/ 1792434 w 2591383"/>
                <a:gd name="connsiteY290" fmla="*/ 219077 h 3116265"/>
                <a:gd name="connsiteX291" fmla="*/ 1841544 w 2591383"/>
                <a:gd name="connsiteY291" fmla="*/ 204790 h 3116265"/>
                <a:gd name="connsiteX292" fmla="*/ 1751824 w 2591383"/>
                <a:gd name="connsiteY292" fmla="*/ 403661 h 3116265"/>
                <a:gd name="connsiteX293" fmla="*/ 1781731 w 2591383"/>
                <a:gd name="connsiteY293" fmla="*/ 411165 h 3116265"/>
                <a:gd name="connsiteX294" fmla="*/ 1860235 w 2591383"/>
                <a:gd name="connsiteY294" fmla="*/ 313606 h 3116265"/>
                <a:gd name="connsiteX295" fmla="*/ 1841544 w 2591383"/>
                <a:gd name="connsiteY295" fmla="*/ 204790 h 3116265"/>
                <a:gd name="connsiteX296" fmla="*/ 1547037 w 2591383"/>
                <a:gd name="connsiteY296" fmla="*/ 188914 h 3116265"/>
                <a:gd name="connsiteX297" fmla="*/ 1423403 w 2591383"/>
                <a:gd name="connsiteY297" fmla="*/ 282868 h 3116265"/>
                <a:gd name="connsiteX298" fmla="*/ 1359712 w 2591383"/>
                <a:gd name="connsiteY298" fmla="*/ 324208 h 3116265"/>
                <a:gd name="connsiteX299" fmla="*/ 1423403 w 2591383"/>
                <a:gd name="connsiteY299" fmla="*/ 373064 h 3116265"/>
                <a:gd name="connsiteX300" fmla="*/ 1547037 w 2591383"/>
                <a:gd name="connsiteY300" fmla="*/ 188914 h 3116265"/>
                <a:gd name="connsiteX301" fmla="*/ 2075675 w 2591383"/>
                <a:gd name="connsiteY301" fmla="*/ 34927 h 3116265"/>
                <a:gd name="connsiteX302" fmla="*/ 2015026 w 2591383"/>
                <a:gd name="connsiteY302" fmla="*/ 53727 h 3116265"/>
                <a:gd name="connsiteX303" fmla="*/ 1889937 w 2591383"/>
                <a:gd name="connsiteY303" fmla="*/ 87566 h 3116265"/>
                <a:gd name="connsiteX304" fmla="*/ 1977120 w 2591383"/>
                <a:gd name="connsiteY304" fmla="*/ 106365 h 3116265"/>
                <a:gd name="connsiteX305" fmla="*/ 2075675 w 2591383"/>
                <a:gd name="connsiteY305" fmla="*/ 34927 h 3116265"/>
                <a:gd name="connsiteX306" fmla="*/ 1733157 w 2591383"/>
                <a:gd name="connsiteY306" fmla="*/ 0 h 3116265"/>
                <a:gd name="connsiteX307" fmla="*/ 1857156 w 2591383"/>
                <a:gd name="connsiteY307" fmla="*/ 0 h 3116265"/>
                <a:gd name="connsiteX308" fmla="*/ 1856292 w 2591383"/>
                <a:gd name="connsiteY308" fmla="*/ 258 h 3116265"/>
                <a:gd name="connsiteX309" fmla="*/ 1818499 w 2591383"/>
                <a:gd name="connsiteY309" fmla="*/ 19880 h 3116265"/>
                <a:gd name="connsiteX310" fmla="*/ 1983990 w 2591383"/>
                <a:gd name="connsiteY310" fmla="*/ 42243 h 3116265"/>
                <a:gd name="connsiteX311" fmla="*/ 2053277 w 2591383"/>
                <a:gd name="connsiteY311" fmla="*/ 8700 h 3116265"/>
                <a:gd name="connsiteX312" fmla="*/ 2055257 w 2591383"/>
                <a:gd name="connsiteY312" fmla="*/ 0 h 3116265"/>
                <a:gd name="connsiteX313" fmla="*/ 2137802 w 2591383"/>
                <a:gd name="connsiteY313" fmla="*/ 0 h 3116265"/>
                <a:gd name="connsiteX314" fmla="*/ 2128474 w 2591383"/>
                <a:gd name="connsiteY314" fmla="*/ 11345 h 3116265"/>
                <a:gd name="connsiteX315" fmla="*/ 2034180 w 2591383"/>
                <a:gd name="connsiteY315" fmla="*/ 113824 h 3116265"/>
                <a:gd name="connsiteX316" fmla="*/ 1891034 w 2591383"/>
                <a:gd name="connsiteY316" fmla="*/ 117580 h 3116265"/>
                <a:gd name="connsiteX317" fmla="*/ 1830762 w 2591383"/>
                <a:gd name="connsiteY317" fmla="*/ 83773 h 3116265"/>
                <a:gd name="connsiteX318" fmla="*/ 1883500 w 2591383"/>
                <a:gd name="connsiteY318" fmla="*/ 245297 h 3116265"/>
                <a:gd name="connsiteX319" fmla="*/ 1804392 w 2591383"/>
                <a:gd name="connsiteY319" fmla="*/ 429359 h 3116265"/>
                <a:gd name="connsiteX320" fmla="*/ 1631110 w 2591383"/>
                <a:gd name="connsiteY320" fmla="*/ 466923 h 3116265"/>
                <a:gd name="connsiteX321" fmla="*/ 1608508 w 2591383"/>
                <a:gd name="connsiteY321" fmla="*/ 440628 h 3116265"/>
                <a:gd name="connsiteX322" fmla="*/ 1796858 w 2591383"/>
                <a:gd name="connsiteY322" fmla="*/ 177682 h 3116265"/>
                <a:gd name="connsiteX323" fmla="*/ 1740353 w 2591383"/>
                <a:gd name="connsiteY323" fmla="*/ 4889 h 3116265"/>
                <a:gd name="connsiteX324" fmla="*/ 403270 w 2591383"/>
                <a:gd name="connsiteY324" fmla="*/ 0 h 3116265"/>
                <a:gd name="connsiteX325" fmla="*/ 449420 w 2591383"/>
                <a:gd name="connsiteY325" fmla="*/ 0 h 3116265"/>
                <a:gd name="connsiteX326" fmla="*/ 497115 w 2591383"/>
                <a:gd name="connsiteY326" fmla="*/ 27551 h 3116265"/>
                <a:gd name="connsiteX327" fmla="*/ 493557 w 2591383"/>
                <a:gd name="connsiteY327" fmla="*/ 0 h 3116265"/>
                <a:gd name="connsiteX328" fmla="*/ 526616 w 2591383"/>
                <a:gd name="connsiteY328" fmla="*/ 0 h 3116265"/>
                <a:gd name="connsiteX329" fmla="*/ 534128 w 2591383"/>
                <a:gd name="connsiteY329" fmla="*/ 15874 h 3116265"/>
                <a:gd name="connsiteX330" fmla="*/ 552458 w 2591383"/>
                <a:gd name="connsiteY330" fmla="*/ 1736 h 3116265"/>
                <a:gd name="connsiteX331" fmla="*/ 553818 w 2591383"/>
                <a:gd name="connsiteY331" fmla="*/ 0 h 3116265"/>
                <a:gd name="connsiteX332" fmla="*/ 619691 w 2591383"/>
                <a:gd name="connsiteY332" fmla="*/ 0 h 3116265"/>
                <a:gd name="connsiteX333" fmla="*/ 626647 w 2591383"/>
                <a:gd name="connsiteY333" fmla="*/ 25431 h 3116265"/>
                <a:gd name="connsiteX334" fmla="*/ 613800 w 2591383"/>
                <a:gd name="connsiteY334" fmla="*/ 147518 h 3116265"/>
                <a:gd name="connsiteX335" fmla="*/ 700449 w 2591383"/>
                <a:gd name="connsiteY335" fmla="*/ 196403 h 3116265"/>
                <a:gd name="connsiteX336" fmla="*/ 625102 w 2591383"/>
                <a:gd name="connsiteY336" fmla="*/ 218966 h 3116265"/>
                <a:gd name="connsiteX337" fmla="*/ 421665 w 2591383"/>
                <a:gd name="connsiteY337" fmla="*/ 343059 h 3116265"/>
                <a:gd name="connsiteX338" fmla="*/ 380224 w 2591383"/>
                <a:gd name="connsiteY338" fmla="*/ 403225 h 3116265"/>
                <a:gd name="connsiteX339" fmla="*/ 749424 w 2591383"/>
                <a:gd name="connsiteY339" fmla="*/ 309215 h 3116265"/>
                <a:gd name="connsiteX340" fmla="*/ 790865 w 2591383"/>
                <a:gd name="connsiteY340" fmla="*/ 166320 h 3116265"/>
                <a:gd name="connsiteX341" fmla="*/ 787098 w 2591383"/>
                <a:gd name="connsiteY341" fmla="*/ 162560 h 3116265"/>
                <a:gd name="connsiteX342" fmla="*/ 775796 w 2591383"/>
                <a:gd name="connsiteY342" fmla="*/ 177602 h 3116265"/>
                <a:gd name="connsiteX343" fmla="*/ 760727 w 2591383"/>
                <a:gd name="connsiteY343" fmla="*/ 170081 h 3116265"/>
                <a:gd name="connsiteX344" fmla="*/ 764494 w 2591383"/>
                <a:gd name="connsiteY344" fmla="*/ 139998 h 3116265"/>
                <a:gd name="connsiteX345" fmla="*/ 662775 w 2591383"/>
                <a:gd name="connsiteY345" fmla="*/ 45988 h 3116265"/>
                <a:gd name="connsiteX346" fmla="*/ 662775 w 2591383"/>
                <a:gd name="connsiteY346" fmla="*/ 30946 h 3116265"/>
                <a:gd name="connsiteX347" fmla="*/ 828539 w 2591383"/>
                <a:gd name="connsiteY347" fmla="*/ 151279 h 3116265"/>
                <a:gd name="connsiteX348" fmla="*/ 881282 w 2591383"/>
                <a:gd name="connsiteY348" fmla="*/ 128716 h 3116265"/>
                <a:gd name="connsiteX349" fmla="*/ 883806 w 2591383"/>
                <a:gd name="connsiteY349" fmla="*/ 40546 h 3116265"/>
                <a:gd name="connsiteX350" fmla="*/ 884966 w 2591383"/>
                <a:gd name="connsiteY350" fmla="*/ 0 h 3116265"/>
                <a:gd name="connsiteX351" fmla="*/ 925556 w 2591383"/>
                <a:gd name="connsiteY351" fmla="*/ 0 h 3116265"/>
                <a:gd name="connsiteX352" fmla="*/ 918117 w 2591383"/>
                <a:gd name="connsiteY352" fmla="*/ 17542 h 3116265"/>
                <a:gd name="connsiteX353" fmla="*/ 910640 w 2591383"/>
                <a:gd name="connsiteY353" fmla="*/ 110164 h 3116265"/>
                <a:gd name="connsiteX354" fmla="*/ 959623 w 2591383"/>
                <a:gd name="connsiteY354" fmla="*/ 132761 h 3116265"/>
                <a:gd name="connsiteX355" fmla="*/ 995006 w 2591383"/>
                <a:gd name="connsiteY355" fmla="*/ 43140 h 3116265"/>
                <a:gd name="connsiteX356" fmla="*/ 1022658 w 2591383"/>
                <a:gd name="connsiteY356" fmla="*/ 0 h 3116265"/>
                <a:gd name="connsiteX357" fmla="*/ 1051761 w 2591383"/>
                <a:gd name="connsiteY357" fmla="*/ 0 h 3116265"/>
                <a:gd name="connsiteX358" fmla="*/ 1036733 w 2591383"/>
                <a:gd name="connsiteY358" fmla="*/ 19421 h 3116265"/>
                <a:gd name="connsiteX359" fmla="*/ 1004732 w 2591383"/>
                <a:gd name="connsiteY359" fmla="*/ 83887 h 3116265"/>
                <a:gd name="connsiteX360" fmla="*/ 982101 w 2591383"/>
                <a:gd name="connsiteY360" fmla="*/ 208001 h 3116265"/>
                <a:gd name="connsiteX361" fmla="*/ 1008504 w 2591383"/>
                <a:gd name="connsiteY361" fmla="*/ 196718 h 3116265"/>
                <a:gd name="connsiteX362" fmla="*/ 978329 w 2591383"/>
                <a:gd name="connsiteY362" fmla="*/ 313311 h 3116265"/>
                <a:gd name="connsiteX363" fmla="*/ 1008504 w 2591383"/>
                <a:gd name="connsiteY363" fmla="*/ 358443 h 3116265"/>
                <a:gd name="connsiteX364" fmla="*/ 1023591 w 2591383"/>
                <a:gd name="connsiteY364" fmla="*/ 335877 h 3116265"/>
                <a:gd name="connsiteX365" fmla="*/ 1053765 w 2591383"/>
                <a:gd name="connsiteY365" fmla="*/ 384770 h 3116265"/>
                <a:gd name="connsiteX366" fmla="*/ 1027363 w 2591383"/>
                <a:gd name="connsiteY366" fmla="*/ 403576 h 3116265"/>
                <a:gd name="connsiteX367" fmla="*/ 1016047 w 2591383"/>
                <a:gd name="connsiteY367" fmla="*/ 467513 h 3116265"/>
                <a:gd name="connsiteX368" fmla="*/ 1110342 w 2591383"/>
                <a:gd name="connsiteY368" fmla="*/ 569062 h 3116265"/>
                <a:gd name="connsiteX369" fmla="*/ 1408315 w 2591383"/>
                <a:gd name="connsiteY369" fmla="*/ 561539 h 3116265"/>
                <a:gd name="connsiteX370" fmla="*/ 1434717 w 2591383"/>
                <a:gd name="connsiteY370" fmla="*/ 535212 h 3116265"/>
                <a:gd name="connsiteX371" fmla="*/ 1065081 w 2591383"/>
                <a:gd name="connsiteY371" fmla="*/ 392293 h 3116265"/>
                <a:gd name="connsiteX372" fmla="*/ 1068852 w 2591383"/>
                <a:gd name="connsiteY372" fmla="*/ 384770 h 3116265"/>
                <a:gd name="connsiteX373" fmla="*/ 1215953 w 2591383"/>
                <a:gd name="connsiteY373" fmla="*/ 471274 h 3116265"/>
                <a:gd name="connsiteX374" fmla="*/ 1442261 w 2591383"/>
                <a:gd name="connsiteY374" fmla="*/ 501363 h 3116265"/>
                <a:gd name="connsiteX375" fmla="*/ 1378140 w 2591383"/>
                <a:gd name="connsiteY375" fmla="*/ 388532 h 3116265"/>
                <a:gd name="connsiteX376" fmla="*/ 1076396 w 2591383"/>
                <a:gd name="connsiteY376" fmla="*/ 241851 h 3116265"/>
                <a:gd name="connsiteX377" fmla="*/ 1072624 w 2591383"/>
                <a:gd name="connsiteY377" fmla="*/ 230568 h 3116265"/>
                <a:gd name="connsiteX378" fmla="*/ 1193322 w 2591383"/>
                <a:gd name="connsiteY378" fmla="*/ 117736 h 3116265"/>
                <a:gd name="connsiteX379" fmla="*/ 1225088 w 2591383"/>
                <a:gd name="connsiteY379" fmla="*/ 55209 h 3116265"/>
                <a:gd name="connsiteX380" fmla="*/ 1230817 w 2591383"/>
                <a:gd name="connsiteY380" fmla="*/ 0 h 3116265"/>
                <a:gd name="connsiteX381" fmla="*/ 1264709 w 2591383"/>
                <a:gd name="connsiteY381" fmla="*/ 0 h 3116265"/>
                <a:gd name="connsiteX382" fmla="*/ 1264441 w 2591383"/>
                <a:gd name="connsiteY382" fmla="*/ 18334 h 3116265"/>
                <a:gd name="connsiteX383" fmla="*/ 1137338 w 2591383"/>
                <a:gd name="connsiteY383" fmla="*/ 215429 h 3116265"/>
                <a:gd name="connsiteX384" fmla="*/ 1144870 w 2591383"/>
                <a:gd name="connsiteY384" fmla="*/ 230459 h 3116265"/>
                <a:gd name="connsiteX385" fmla="*/ 1329405 w 2591383"/>
                <a:gd name="connsiteY385" fmla="*/ 286822 h 3116265"/>
                <a:gd name="connsiteX386" fmla="*/ 1408491 w 2591383"/>
                <a:gd name="connsiteY386" fmla="*/ 249247 h 3116265"/>
                <a:gd name="connsiteX387" fmla="*/ 1299277 w 2591383"/>
                <a:gd name="connsiteY387" fmla="*/ 136520 h 3116265"/>
                <a:gd name="connsiteX388" fmla="*/ 1297887 w 2591383"/>
                <a:gd name="connsiteY388" fmla="*/ 15639 h 3116265"/>
                <a:gd name="connsiteX389" fmla="*/ 1289349 w 2591383"/>
                <a:gd name="connsiteY389" fmla="*/ 0 h 3116265"/>
                <a:gd name="connsiteX390" fmla="*/ 1347188 w 2591383"/>
                <a:gd name="connsiteY390" fmla="*/ 0 h 3116265"/>
                <a:gd name="connsiteX391" fmla="*/ 1340615 w 2591383"/>
                <a:gd name="connsiteY391" fmla="*/ 12578 h 3116265"/>
                <a:gd name="connsiteX392" fmla="*/ 1324787 w 2591383"/>
                <a:gd name="connsiteY392" fmla="*/ 72442 h 3116265"/>
                <a:gd name="connsiteX393" fmla="*/ 1422695 w 2591383"/>
                <a:gd name="connsiteY393" fmla="*/ 8524 h 3116265"/>
                <a:gd name="connsiteX394" fmla="*/ 1426389 w 2591383"/>
                <a:gd name="connsiteY394" fmla="*/ 0 h 3116265"/>
                <a:gd name="connsiteX395" fmla="*/ 1456391 w 2591383"/>
                <a:gd name="connsiteY395" fmla="*/ 0 h 3116265"/>
                <a:gd name="connsiteX396" fmla="*/ 1427321 w 2591383"/>
                <a:gd name="connsiteY396" fmla="*/ 46338 h 3116265"/>
                <a:gd name="connsiteX397" fmla="*/ 1340703 w 2591383"/>
                <a:gd name="connsiteY397" fmla="*/ 155308 h 3116265"/>
                <a:gd name="connsiteX398" fmla="*/ 1453683 w 2591383"/>
                <a:gd name="connsiteY398" fmla="*/ 226701 h 3116265"/>
                <a:gd name="connsiteX399" fmla="*/ 1581728 w 2591383"/>
                <a:gd name="connsiteY399" fmla="*/ 72641 h 3116265"/>
                <a:gd name="connsiteX400" fmla="*/ 1587646 w 2591383"/>
                <a:gd name="connsiteY400" fmla="*/ 0 h 3116265"/>
                <a:gd name="connsiteX401" fmla="*/ 1619707 w 2591383"/>
                <a:gd name="connsiteY401" fmla="*/ 0 h 3116265"/>
                <a:gd name="connsiteX402" fmla="*/ 1619986 w 2591383"/>
                <a:gd name="connsiteY402" fmla="*/ 16158 h 3116265"/>
                <a:gd name="connsiteX403" fmla="*/ 1616042 w 2591383"/>
                <a:gd name="connsiteY403" fmla="*/ 53722 h 3116265"/>
                <a:gd name="connsiteX404" fmla="*/ 1461594 w 2591383"/>
                <a:gd name="connsiteY404" fmla="*/ 470679 h 3116265"/>
                <a:gd name="connsiteX405" fmla="*/ 1503031 w 2591383"/>
                <a:gd name="connsiteY405" fmla="*/ 534538 h 3116265"/>
                <a:gd name="connsiteX406" fmla="*/ 1548235 w 2591383"/>
                <a:gd name="connsiteY406" fmla="*/ 560832 h 3116265"/>
                <a:gd name="connsiteX407" fmla="*/ 1691382 w 2591383"/>
                <a:gd name="connsiteY407" fmla="*/ 500730 h 3116265"/>
                <a:gd name="connsiteX408" fmla="*/ 1932471 w 2591383"/>
                <a:gd name="connsiteY408" fmla="*/ 523269 h 3116265"/>
                <a:gd name="connsiteX409" fmla="*/ 1940005 w 2591383"/>
                <a:gd name="connsiteY409" fmla="*/ 549563 h 3116265"/>
                <a:gd name="connsiteX410" fmla="*/ 1793091 w 2591383"/>
                <a:gd name="connsiteY410" fmla="*/ 688549 h 3116265"/>
                <a:gd name="connsiteX411" fmla="*/ 1472895 w 2591383"/>
                <a:gd name="connsiteY411" fmla="*/ 560832 h 3116265"/>
                <a:gd name="connsiteX412" fmla="*/ 1446526 w 2591383"/>
                <a:gd name="connsiteY412" fmla="*/ 594640 h 3116265"/>
                <a:gd name="connsiteX413" fmla="*/ 1529400 w 2591383"/>
                <a:gd name="connsiteY413" fmla="*/ 778702 h 3116265"/>
                <a:gd name="connsiteX414" fmla="*/ 1729052 w 2591383"/>
                <a:gd name="connsiteY414" fmla="*/ 857586 h 3116265"/>
                <a:gd name="connsiteX415" fmla="*/ 1808159 w 2591383"/>
                <a:gd name="connsiteY415" fmla="*/ 947739 h 3116265"/>
                <a:gd name="connsiteX416" fmla="*/ 1970141 w 2591383"/>
                <a:gd name="connsiteY416" fmla="*/ 508243 h 3116265"/>
                <a:gd name="connsiteX417" fmla="*/ 2075617 w 2591383"/>
                <a:gd name="connsiteY417" fmla="*/ 158900 h 3116265"/>
                <a:gd name="connsiteX418" fmla="*/ 2237599 w 2591383"/>
                <a:gd name="connsiteY418" fmla="*/ 1132 h 3116265"/>
                <a:gd name="connsiteX419" fmla="*/ 2236202 w 2591383"/>
                <a:gd name="connsiteY419" fmla="*/ 0 h 3116265"/>
                <a:gd name="connsiteX420" fmla="*/ 2277637 w 2591383"/>
                <a:gd name="connsiteY420" fmla="*/ 0 h 3116265"/>
                <a:gd name="connsiteX421" fmla="*/ 2289740 w 2591383"/>
                <a:gd name="connsiteY421" fmla="*/ 12520 h 3116265"/>
                <a:gd name="connsiteX422" fmla="*/ 1969628 w 2591383"/>
                <a:gd name="connsiteY422" fmla="*/ 617487 h 3116265"/>
                <a:gd name="connsiteX423" fmla="*/ 1871711 w 2591383"/>
                <a:gd name="connsiteY423" fmla="*/ 914335 h 3116265"/>
                <a:gd name="connsiteX424" fmla="*/ 1419789 w 2591383"/>
                <a:gd name="connsiteY424" fmla="*/ 1147304 h 3116265"/>
                <a:gd name="connsiteX425" fmla="*/ 1370831 w 2591383"/>
                <a:gd name="connsiteY425" fmla="*/ 1147304 h 3116265"/>
                <a:gd name="connsiteX426" fmla="*/ 1359533 w 2591383"/>
                <a:gd name="connsiteY426" fmla="*/ 1369000 h 3116265"/>
                <a:gd name="connsiteX427" fmla="*/ 1141104 w 2591383"/>
                <a:gd name="connsiteY427" fmla="*/ 1793604 h 3116265"/>
                <a:gd name="connsiteX428" fmla="*/ 647755 w 2591383"/>
                <a:gd name="connsiteY428" fmla="*/ 1962694 h 3116265"/>
                <a:gd name="connsiteX429" fmla="*/ 636457 w 2591383"/>
                <a:gd name="connsiteY429" fmla="*/ 1981482 h 3116265"/>
                <a:gd name="connsiteX430" fmla="*/ 617627 w 2591383"/>
                <a:gd name="connsiteY430" fmla="*/ 2203178 h 3116265"/>
                <a:gd name="connsiteX431" fmla="*/ 625159 w 2591383"/>
                <a:gd name="connsiteY431" fmla="*/ 2210693 h 3116265"/>
                <a:gd name="connsiteX432" fmla="*/ 674118 w 2591383"/>
                <a:gd name="connsiteY432" fmla="*/ 2097966 h 3116265"/>
                <a:gd name="connsiteX433" fmla="*/ 659053 w 2591383"/>
                <a:gd name="connsiteY433" fmla="*/ 2004027 h 3116265"/>
                <a:gd name="connsiteX434" fmla="*/ 997995 w 2591383"/>
                <a:gd name="connsiteY434" fmla="*/ 1925119 h 3116265"/>
                <a:gd name="connsiteX435" fmla="*/ 1265382 w 2591383"/>
                <a:gd name="connsiteY435" fmla="*/ 1744756 h 3116265"/>
                <a:gd name="connsiteX436" fmla="*/ 1400959 w 2591383"/>
                <a:gd name="connsiteY436" fmla="*/ 1177364 h 3116265"/>
                <a:gd name="connsiteX437" fmla="*/ 1604324 w 2591383"/>
                <a:gd name="connsiteY437" fmla="*/ 1139789 h 3116265"/>
                <a:gd name="connsiteX438" fmla="*/ 1901840 w 2591383"/>
                <a:gd name="connsiteY438" fmla="*/ 951910 h 3116265"/>
                <a:gd name="connsiteX439" fmla="*/ 2093907 w 2591383"/>
                <a:gd name="connsiteY439" fmla="*/ 290580 h 3116265"/>
                <a:gd name="connsiteX440" fmla="*/ 2357528 w 2591383"/>
                <a:gd name="connsiteY440" fmla="*/ 5005 h 3116265"/>
                <a:gd name="connsiteX441" fmla="*/ 2357528 w 2591383"/>
                <a:gd name="connsiteY441" fmla="*/ 3596 h 3116265"/>
                <a:gd name="connsiteX442" fmla="*/ 2357528 w 2591383"/>
                <a:gd name="connsiteY442" fmla="*/ 0 h 3116265"/>
                <a:gd name="connsiteX443" fmla="*/ 2561429 w 2591383"/>
                <a:gd name="connsiteY443" fmla="*/ 0 h 3116265"/>
                <a:gd name="connsiteX444" fmla="*/ 2549595 w 2591383"/>
                <a:gd name="connsiteY444" fmla="*/ 27551 h 3116265"/>
                <a:gd name="connsiteX445" fmla="*/ 2591021 w 2591383"/>
                <a:gd name="connsiteY445" fmla="*/ 35066 h 3116265"/>
                <a:gd name="connsiteX446" fmla="*/ 2591021 w 2591383"/>
                <a:gd name="connsiteY446" fmla="*/ 42581 h 3116265"/>
                <a:gd name="connsiteX447" fmla="*/ 2248313 w 2591383"/>
                <a:gd name="connsiteY447" fmla="*/ 335670 h 3116265"/>
                <a:gd name="connsiteX448" fmla="*/ 2090141 w 2591383"/>
                <a:gd name="connsiteY448" fmla="*/ 906820 h 3116265"/>
                <a:gd name="connsiteX449" fmla="*/ 1807689 w 2591383"/>
                <a:gd name="connsiteY449" fmla="*/ 1248758 h 3116265"/>
                <a:gd name="connsiteX450" fmla="*/ 1581728 w 2591383"/>
                <a:gd name="connsiteY450" fmla="*/ 1342697 h 3116265"/>
                <a:gd name="connsiteX451" fmla="*/ 1562898 w 2591383"/>
                <a:gd name="connsiteY451" fmla="*/ 1489242 h 3116265"/>
                <a:gd name="connsiteX452" fmla="*/ 1254084 w 2591383"/>
                <a:gd name="connsiteY452" fmla="*/ 1985240 h 3116265"/>
                <a:gd name="connsiteX453" fmla="*/ 862418 w 2591383"/>
                <a:gd name="connsiteY453" fmla="*/ 2143057 h 3116265"/>
                <a:gd name="connsiteX454" fmla="*/ 802162 w 2591383"/>
                <a:gd name="connsiteY454" fmla="*/ 2379783 h 3116265"/>
                <a:gd name="connsiteX455" fmla="*/ 301282 w 2591383"/>
                <a:gd name="connsiteY455" fmla="*/ 3011054 h 3116265"/>
                <a:gd name="connsiteX456" fmla="*/ 0 w 2591383"/>
                <a:gd name="connsiteY456" fmla="*/ 3116265 h 3116265"/>
                <a:gd name="connsiteX457" fmla="*/ 0 w 2591383"/>
                <a:gd name="connsiteY457" fmla="*/ 3086205 h 3116265"/>
                <a:gd name="connsiteX458" fmla="*/ 338942 w 2591383"/>
                <a:gd name="connsiteY458" fmla="*/ 2958448 h 3116265"/>
                <a:gd name="connsiteX459" fmla="*/ 734374 w 2591383"/>
                <a:gd name="connsiteY459" fmla="*/ 2522571 h 3116265"/>
                <a:gd name="connsiteX460" fmla="*/ 805928 w 2591383"/>
                <a:gd name="connsiteY460" fmla="*/ 2252026 h 3116265"/>
                <a:gd name="connsiteX461" fmla="*/ 839822 w 2591383"/>
                <a:gd name="connsiteY461" fmla="*/ 2124269 h 3116265"/>
                <a:gd name="connsiteX462" fmla="*/ 1084614 w 2591383"/>
                <a:gd name="connsiteY462" fmla="*/ 2060391 h 3116265"/>
                <a:gd name="connsiteX463" fmla="*/ 1540302 w 2591383"/>
                <a:gd name="connsiteY463" fmla="*/ 1459181 h 3116265"/>
                <a:gd name="connsiteX464" fmla="*/ 1559132 w 2591383"/>
                <a:gd name="connsiteY464" fmla="*/ 1320151 h 3116265"/>
                <a:gd name="connsiteX465" fmla="*/ 2048714 w 2591383"/>
                <a:gd name="connsiteY465" fmla="*/ 944395 h 3116265"/>
                <a:gd name="connsiteX466" fmla="*/ 2180525 w 2591383"/>
                <a:gd name="connsiteY466" fmla="*/ 433367 h 3116265"/>
                <a:gd name="connsiteX467" fmla="*/ 2530765 w 2591383"/>
                <a:gd name="connsiteY467" fmla="*/ 35066 h 3116265"/>
                <a:gd name="connsiteX468" fmla="*/ 2523233 w 2591383"/>
                <a:gd name="connsiteY468" fmla="*/ 35066 h 3116265"/>
                <a:gd name="connsiteX469" fmla="*/ 2161695 w 2591383"/>
                <a:gd name="connsiteY469" fmla="*/ 392034 h 3116265"/>
                <a:gd name="connsiteX470" fmla="*/ 2029884 w 2591383"/>
                <a:gd name="connsiteY470" fmla="*/ 899305 h 3116265"/>
                <a:gd name="connsiteX471" fmla="*/ 1600558 w 2591383"/>
                <a:gd name="connsiteY471" fmla="*/ 1278818 h 3116265"/>
                <a:gd name="connsiteX472" fmla="*/ 1510174 w 2591383"/>
                <a:gd name="connsiteY472" fmla="*/ 1312636 h 3116265"/>
                <a:gd name="connsiteX473" fmla="*/ 1374597 w 2591383"/>
                <a:gd name="connsiteY473" fmla="*/ 1782331 h 3116265"/>
                <a:gd name="connsiteX474" fmla="*/ 805928 w 2591383"/>
                <a:gd name="connsiteY474" fmla="*/ 2116754 h 3116265"/>
                <a:gd name="connsiteX475" fmla="*/ 749438 w 2591383"/>
                <a:gd name="connsiteY475" fmla="*/ 2267057 h 3116265"/>
                <a:gd name="connsiteX476" fmla="*/ 576201 w 2591383"/>
                <a:gd name="connsiteY476" fmla="*/ 2684146 h 3116265"/>
                <a:gd name="connsiteX477" fmla="*/ 154407 w 2591383"/>
                <a:gd name="connsiteY477" fmla="*/ 3007296 h 3116265"/>
                <a:gd name="connsiteX478" fmla="*/ 0 w 2591383"/>
                <a:gd name="connsiteY478" fmla="*/ 3048629 h 3116265"/>
                <a:gd name="connsiteX479" fmla="*/ 0 w 2591383"/>
                <a:gd name="connsiteY479" fmla="*/ 2920872 h 3116265"/>
                <a:gd name="connsiteX480" fmla="*/ 37660 w 2591383"/>
                <a:gd name="connsiteY480" fmla="*/ 2913357 h 3116265"/>
                <a:gd name="connsiteX481" fmla="*/ 335176 w 2591383"/>
                <a:gd name="connsiteY481" fmla="*/ 2721721 h 3116265"/>
                <a:gd name="connsiteX482" fmla="*/ 316346 w 2591383"/>
                <a:gd name="connsiteY482" fmla="*/ 2721721 h 3116265"/>
                <a:gd name="connsiteX483" fmla="*/ 0 w 2591383"/>
                <a:gd name="connsiteY483" fmla="*/ 2883297 h 3116265"/>
                <a:gd name="connsiteX484" fmla="*/ 0 w 2591383"/>
                <a:gd name="connsiteY484" fmla="*/ 2849478 h 3116265"/>
                <a:gd name="connsiteX485" fmla="*/ 33894 w 2591383"/>
                <a:gd name="connsiteY485" fmla="*/ 2845721 h 3116265"/>
                <a:gd name="connsiteX486" fmla="*/ 45192 w 2591383"/>
                <a:gd name="connsiteY486" fmla="*/ 2834448 h 3116265"/>
                <a:gd name="connsiteX487" fmla="*/ 7532 w 2591383"/>
                <a:gd name="connsiteY487" fmla="*/ 2639055 h 3116265"/>
                <a:gd name="connsiteX488" fmla="*/ 105449 w 2591383"/>
                <a:gd name="connsiteY488" fmla="*/ 2518813 h 3116265"/>
                <a:gd name="connsiteX489" fmla="*/ 37660 w 2591383"/>
                <a:gd name="connsiteY489" fmla="*/ 2458692 h 3116265"/>
                <a:gd name="connsiteX490" fmla="*/ 0 w 2591383"/>
                <a:gd name="connsiteY490" fmla="*/ 2503783 h 3116265"/>
                <a:gd name="connsiteX491" fmla="*/ 0 w 2591383"/>
                <a:gd name="connsiteY491" fmla="*/ 2462450 h 3116265"/>
                <a:gd name="connsiteX492" fmla="*/ 26362 w 2591383"/>
                <a:gd name="connsiteY492" fmla="*/ 2421117 h 3116265"/>
                <a:gd name="connsiteX493" fmla="*/ 0 w 2591383"/>
                <a:gd name="connsiteY493" fmla="*/ 2248269 h 3116265"/>
                <a:gd name="connsiteX494" fmla="*/ 0 w 2591383"/>
                <a:gd name="connsiteY494" fmla="*/ 2203178 h 3116265"/>
                <a:gd name="connsiteX495" fmla="*/ 30128 w 2591383"/>
                <a:gd name="connsiteY495" fmla="*/ 2169360 h 3116265"/>
                <a:gd name="connsiteX496" fmla="*/ 33894 w 2591383"/>
                <a:gd name="connsiteY496" fmla="*/ 2124269 h 3116265"/>
                <a:gd name="connsiteX497" fmla="*/ 0 w 2591383"/>
                <a:gd name="connsiteY497" fmla="*/ 2161845 h 3116265"/>
                <a:gd name="connsiteX498" fmla="*/ 0 w 2591383"/>
                <a:gd name="connsiteY498" fmla="*/ 2109239 h 3116265"/>
                <a:gd name="connsiteX499" fmla="*/ 0 w 2591383"/>
                <a:gd name="connsiteY499" fmla="*/ 2079179 h 3116265"/>
                <a:gd name="connsiteX500" fmla="*/ 0 w 2591383"/>
                <a:gd name="connsiteY500" fmla="*/ 2026573 h 3116265"/>
                <a:gd name="connsiteX501" fmla="*/ 33894 w 2591383"/>
                <a:gd name="connsiteY501" fmla="*/ 2067906 h 3116265"/>
                <a:gd name="connsiteX502" fmla="*/ 0 w 2591383"/>
                <a:gd name="connsiteY502" fmla="*/ 1996512 h 3116265"/>
                <a:gd name="connsiteX503" fmla="*/ 0 w 2591383"/>
                <a:gd name="connsiteY503" fmla="*/ 1958937 h 3116265"/>
                <a:gd name="connsiteX504" fmla="*/ 37660 w 2591383"/>
                <a:gd name="connsiteY504" fmla="*/ 1977724 h 3116265"/>
                <a:gd name="connsiteX505" fmla="*/ 158173 w 2591383"/>
                <a:gd name="connsiteY505" fmla="*/ 1834937 h 3116265"/>
                <a:gd name="connsiteX506" fmla="*/ 131811 w 2591383"/>
                <a:gd name="connsiteY506" fmla="*/ 1707180 h 3116265"/>
                <a:gd name="connsiteX507" fmla="*/ 0 w 2591383"/>
                <a:gd name="connsiteY507" fmla="*/ 1853725 h 3116265"/>
                <a:gd name="connsiteX508" fmla="*/ 0 w 2591383"/>
                <a:gd name="connsiteY508" fmla="*/ 1793604 h 3116265"/>
                <a:gd name="connsiteX509" fmla="*/ 79087 w 2591383"/>
                <a:gd name="connsiteY509" fmla="*/ 1707180 h 3116265"/>
                <a:gd name="connsiteX510" fmla="*/ 86619 w 2591383"/>
                <a:gd name="connsiteY510" fmla="*/ 1688392 h 3116265"/>
                <a:gd name="connsiteX511" fmla="*/ 37660 w 2591383"/>
                <a:gd name="connsiteY511" fmla="*/ 1692150 h 3116265"/>
                <a:gd name="connsiteX512" fmla="*/ 0 w 2591383"/>
                <a:gd name="connsiteY512" fmla="*/ 1710938 h 3116265"/>
                <a:gd name="connsiteX513" fmla="*/ 0 w 2591383"/>
                <a:gd name="connsiteY513" fmla="*/ 1677120 h 3116265"/>
                <a:gd name="connsiteX514" fmla="*/ 139343 w 2591383"/>
                <a:gd name="connsiteY514" fmla="*/ 1635786 h 3116265"/>
                <a:gd name="connsiteX515" fmla="*/ 180769 w 2591383"/>
                <a:gd name="connsiteY515" fmla="*/ 1714695 h 3116265"/>
                <a:gd name="connsiteX516" fmla="*/ 112981 w 2591383"/>
                <a:gd name="connsiteY516" fmla="*/ 1973967 h 3116265"/>
                <a:gd name="connsiteX517" fmla="*/ 256089 w 2591383"/>
                <a:gd name="connsiteY517" fmla="*/ 2019058 h 3116265"/>
                <a:gd name="connsiteX518" fmla="*/ 497115 w 2591383"/>
                <a:gd name="connsiteY518" fmla="*/ 1853725 h 3116265"/>
                <a:gd name="connsiteX519" fmla="*/ 451922 w 2591383"/>
                <a:gd name="connsiteY519" fmla="*/ 1801119 h 3116265"/>
                <a:gd name="connsiteX520" fmla="*/ 384134 w 2591383"/>
                <a:gd name="connsiteY520" fmla="*/ 1714695 h 3116265"/>
                <a:gd name="connsiteX521" fmla="*/ 640223 w 2591383"/>
                <a:gd name="connsiteY521" fmla="*/ 1729725 h 3116265"/>
                <a:gd name="connsiteX522" fmla="*/ 719310 w 2591383"/>
                <a:gd name="connsiteY522" fmla="*/ 1786089 h 3116265"/>
                <a:gd name="connsiteX523" fmla="*/ 787098 w 2591383"/>
                <a:gd name="connsiteY523" fmla="*/ 1586938 h 3116265"/>
                <a:gd name="connsiteX524" fmla="*/ 768268 w 2591383"/>
                <a:gd name="connsiteY524" fmla="*/ 1586938 h 3116265"/>
                <a:gd name="connsiteX525" fmla="*/ 621393 w 2591383"/>
                <a:gd name="connsiteY525" fmla="*/ 1643302 h 3116265"/>
                <a:gd name="connsiteX526" fmla="*/ 436858 w 2591383"/>
                <a:gd name="connsiteY526" fmla="*/ 1492999 h 3116265"/>
                <a:gd name="connsiteX527" fmla="*/ 444390 w 2591383"/>
                <a:gd name="connsiteY527" fmla="*/ 1477969 h 3116265"/>
                <a:gd name="connsiteX528" fmla="*/ 662819 w 2591383"/>
                <a:gd name="connsiteY528" fmla="*/ 1455424 h 3116265"/>
                <a:gd name="connsiteX529" fmla="*/ 824758 w 2591383"/>
                <a:gd name="connsiteY529" fmla="*/ 1538090 h 3116265"/>
                <a:gd name="connsiteX530" fmla="*/ 854886 w 2591383"/>
                <a:gd name="connsiteY530" fmla="*/ 1489242 h 3116265"/>
                <a:gd name="connsiteX531" fmla="*/ 738140 w 2591383"/>
                <a:gd name="connsiteY531" fmla="*/ 1462939 h 3116265"/>
                <a:gd name="connsiteX532" fmla="*/ 625159 w 2591383"/>
                <a:gd name="connsiteY532" fmla="*/ 1425363 h 3116265"/>
                <a:gd name="connsiteX533" fmla="*/ 436858 w 2591383"/>
                <a:gd name="connsiteY533" fmla="*/ 1320151 h 3116265"/>
                <a:gd name="connsiteX534" fmla="*/ 357772 w 2591383"/>
                <a:gd name="connsiteY534" fmla="*/ 1331424 h 3116265"/>
                <a:gd name="connsiteX535" fmla="*/ 320112 w 2591383"/>
                <a:gd name="connsiteY535" fmla="*/ 1372757 h 3116265"/>
                <a:gd name="connsiteX536" fmla="*/ 342708 w 2591383"/>
                <a:gd name="connsiteY536" fmla="*/ 1665847 h 3116265"/>
                <a:gd name="connsiteX537" fmla="*/ 323878 w 2591383"/>
                <a:gd name="connsiteY537" fmla="*/ 1774816 h 3116265"/>
                <a:gd name="connsiteX538" fmla="*/ 316346 w 2591383"/>
                <a:gd name="connsiteY538" fmla="*/ 1771059 h 3116265"/>
                <a:gd name="connsiteX539" fmla="*/ 177003 w 2591383"/>
                <a:gd name="connsiteY539" fmla="*/ 1609484 h 3116265"/>
                <a:gd name="connsiteX540" fmla="*/ 169471 w 2591383"/>
                <a:gd name="connsiteY540" fmla="*/ 1421606 h 3116265"/>
                <a:gd name="connsiteX541" fmla="*/ 372836 w 2591383"/>
                <a:gd name="connsiteY541" fmla="*/ 1275061 h 3116265"/>
                <a:gd name="connsiteX542" fmla="*/ 237259 w 2591383"/>
                <a:gd name="connsiteY542" fmla="*/ 1226212 h 3116265"/>
                <a:gd name="connsiteX543" fmla="*/ 112981 w 2591383"/>
                <a:gd name="connsiteY543" fmla="*/ 1211182 h 3116265"/>
                <a:gd name="connsiteX544" fmla="*/ 0 w 2591383"/>
                <a:gd name="connsiteY544" fmla="*/ 1432878 h 3116265"/>
                <a:gd name="connsiteX545" fmla="*/ 0 w 2591383"/>
                <a:gd name="connsiteY545" fmla="*/ 1387787 h 3116265"/>
                <a:gd name="connsiteX546" fmla="*/ 82853 w 2591383"/>
                <a:gd name="connsiteY546" fmla="*/ 1256273 h 3116265"/>
                <a:gd name="connsiteX547" fmla="*/ 41426 w 2591383"/>
                <a:gd name="connsiteY547" fmla="*/ 1241243 h 3116265"/>
                <a:gd name="connsiteX548" fmla="*/ 0 w 2591383"/>
                <a:gd name="connsiteY548" fmla="*/ 1301364 h 3116265"/>
                <a:gd name="connsiteX549" fmla="*/ 0 w 2591383"/>
                <a:gd name="connsiteY549" fmla="*/ 1237485 h 3116265"/>
                <a:gd name="connsiteX550" fmla="*/ 3766 w 2591383"/>
                <a:gd name="connsiteY550" fmla="*/ 1233728 h 3116265"/>
                <a:gd name="connsiteX551" fmla="*/ 0 w 2591383"/>
                <a:gd name="connsiteY551" fmla="*/ 1233728 h 3116265"/>
                <a:gd name="connsiteX552" fmla="*/ 0 w 2591383"/>
                <a:gd name="connsiteY552" fmla="*/ 1196152 h 3116265"/>
                <a:gd name="connsiteX553" fmla="*/ 101683 w 2591383"/>
                <a:gd name="connsiteY553" fmla="*/ 1169849 h 3116265"/>
                <a:gd name="connsiteX554" fmla="*/ 0 w 2591383"/>
                <a:gd name="connsiteY554" fmla="*/ 1072152 h 3116265"/>
                <a:gd name="connsiteX555" fmla="*/ 0 w 2591383"/>
                <a:gd name="connsiteY555" fmla="*/ 1012031 h 3116265"/>
                <a:gd name="connsiteX556" fmla="*/ 3766 w 2591383"/>
                <a:gd name="connsiteY556" fmla="*/ 1019546 h 3116265"/>
                <a:gd name="connsiteX557" fmla="*/ 37660 w 2591383"/>
                <a:gd name="connsiteY557" fmla="*/ 797850 h 3116265"/>
                <a:gd name="connsiteX558" fmla="*/ 3766 w 2591383"/>
                <a:gd name="connsiteY558" fmla="*/ 764032 h 3116265"/>
                <a:gd name="connsiteX559" fmla="*/ 0 w 2591383"/>
                <a:gd name="connsiteY559" fmla="*/ 775305 h 3116265"/>
                <a:gd name="connsiteX560" fmla="*/ 0 w 2591383"/>
                <a:gd name="connsiteY560" fmla="*/ 707669 h 3116265"/>
                <a:gd name="connsiteX561" fmla="*/ 3766 w 2591383"/>
                <a:gd name="connsiteY561" fmla="*/ 703911 h 3116265"/>
                <a:gd name="connsiteX562" fmla="*/ 67789 w 2591383"/>
                <a:gd name="connsiteY562" fmla="*/ 933123 h 3116265"/>
                <a:gd name="connsiteX563" fmla="*/ 41426 w 2591383"/>
                <a:gd name="connsiteY563" fmla="*/ 1079668 h 3116265"/>
                <a:gd name="connsiteX564" fmla="*/ 274920 w 2591383"/>
                <a:gd name="connsiteY564" fmla="*/ 1196152 h 3116265"/>
                <a:gd name="connsiteX565" fmla="*/ 120513 w 2591383"/>
                <a:gd name="connsiteY565" fmla="*/ 1030819 h 3116265"/>
                <a:gd name="connsiteX566" fmla="*/ 79087 w 2591383"/>
                <a:gd name="connsiteY566" fmla="*/ 963183 h 3116265"/>
                <a:gd name="connsiteX567" fmla="*/ 90385 w 2591383"/>
                <a:gd name="connsiteY567" fmla="*/ 959425 h 3116265"/>
                <a:gd name="connsiteX568" fmla="*/ 361538 w 2591383"/>
                <a:gd name="connsiteY568" fmla="*/ 1229970 h 3116265"/>
                <a:gd name="connsiteX569" fmla="*/ 466987 w 2591383"/>
                <a:gd name="connsiteY569" fmla="*/ 1293848 h 3116265"/>
                <a:gd name="connsiteX570" fmla="*/ 489583 w 2591383"/>
                <a:gd name="connsiteY570" fmla="*/ 1124758 h 3116265"/>
                <a:gd name="connsiteX571" fmla="*/ 508413 w 2591383"/>
                <a:gd name="connsiteY571" fmla="*/ 1139789 h 3116265"/>
                <a:gd name="connsiteX572" fmla="*/ 719310 w 2591383"/>
                <a:gd name="connsiteY572" fmla="*/ 1357727 h 3116265"/>
                <a:gd name="connsiteX573" fmla="*/ 911377 w 2591383"/>
                <a:gd name="connsiteY573" fmla="*/ 1353969 h 3116265"/>
                <a:gd name="connsiteX574" fmla="*/ 1190062 w 2591383"/>
                <a:gd name="connsiteY574" fmla="*/ 1282576 h 3116265"/>
                <a:gd name="connsiteX575" fmla="*/ 1024357 w 2591383"/>
                <a:gd name="connsiteY575" fmla="*/ 1173607 h 3116265"/>
                <a:gd name="connsiteX576" fmla="*/ 930207 w 2591383"/>
                <a:gd name="connsiteY576" fmla="*/ 1282576 h 3116265"/>
                <a:gd name="connsiteX577" fmla="*/ 787098 w 2591383"/>
                <a:gd name="connsiteY577" fmla="*/ 1331424 h 3116265"/>
                <a:gd name="connsiteX578" fmla="*/ 723076 w 2591383"/>
                <a:gd name="connsiteY578" fmla="*/ 1278818 h 3116265"/>
                <a:gd name="connsiteX579" fmla="*/ 798396 w 2591383"/>
                <a:gd name="connsiteY579" fmla="*/ 1173607 h 3116265"/>
                <a:gd name="connsiteX580" fmla="*/ 941505 w 2591383"/>
                <a:gd name="connsiteY580" fmla="*/ 1102213 h 3116265"/>
                <a:gd name="connsiteX581" fmla="*/ 1035655 w 2591383"/>
                <a:gd name="connsiteY581" fmla="*/ 1136031 h 3116265"/>
                <a:gd name="connsiteX582" fmla="*/ 997995 w 2591383"/>
                <a:gd name="connsiteY582" fmla="*/ 869244 h 3116265"/>
                <a:gd name="connsiteX583" fmla="*/ 1122274 w 2591383"/>
                <a:gd name="connsiteY583" fmla="*/ 782820 h 3116265"/>
                <a:gd name="connsiteX584" fmla="*/ 1080848 w 2591383"/>
                <a:gd name="connsiteY584" fmla="*/ 1105970 h 3116265"/>
                <a:gd name="connsiteX585" fmla="*/ 1118508 w 2591383"/>
                <a:gd name="connsiteY585" fmla="*/ 1192394 h 3116265"/>
                <a:gd name="connsiteX586" fmla="*/ 1295511 w 2591383"/>
                <a:gd name="connsiteY586" fmla="*/ 1256273 h 3116265"/>
                <a:gd name="connsiteX587" fmla="*/ 1344469 w 2591383"/>
                <a:gd name="connsiteY587" fmla="*/ 1113486 h 3116265"/>
                <a:gd name="connsiteX588" fmla="*/ 1690943 w 2591383"/>
                <a:gd name="connsiteY588" fmla="*/ 1053364 h 3116265"/>
                <a:gd name="connsiteX589" fmla="*/ 1766263 w 2591383"/>
                <a:gd name="connsiteY589" fmla="*/ 985728 h 3116265"/>
                <a:gd name="connsiteX590" fmla="*/ 1664580 w 2591383"/>
                <a:gd name="connsiteY590" fmla="*/ 981971 h 3116265"/>
                <a:gd name="connsiteX591" fmla="*/ 1498876 w 2591383"/>
                <a:gd name="connsiteY591" fmla="*/ 786578 h 3116265"/>
                <a:gd name="connsiteX592" fmla="*/ 1480046 w 2591383"/>
                <a:gd name="connsiteY592" fmla="*/ 786578 h 3116265"/>
                <a:gd name="connsiteX593" fmla="*/ 1472513 w 2591383"/>
                <a:gd name="connsiteY593" fmla="*/ 1004516 h 3116265"/>
                <a:gd name="connsiteX594" fmla="*/ 1329405 w 2591383"/>
                <a:gd name="connsiteY594" fmla="*/ 1094698 h 3116265"/>
                <a:gd name="connsiteX595" fmla="*/ 1205126 w 2591383"/>
                <a:gd name="connsiteY595" fmla="*/ 1038334 h 3116265"/>
                <a:gd name="connsiteX596" fmla="*/ 1333171 w 2591383"/>
                <a:gd name="connsiteY596" fmla="*/ 873002 h 3116265"/>
                <a:gd name="connsiteX597" fmla="*/ 1442385 w 2591383"/>
                <a:gd name="connsiteY597" fmla="*/ 816638 h 3116265"/>
                <a:gd name="connsiteX598" fmla="*/ 1446151 w 2591383"/>
                <a:gd name="connsiteY598" fmla="*/ 741487 h 3116265"/>
                <a:gd name="connsiteX599" fmla="*/ 1321873 w 2591383"/>
                <a:gd name="connsiteY599" fmla="*/ 831668 h 3116265"/>
                <a:gd name="connsiteX600" fmla="*/ 1133572 w 2591383"/>
                <a:gd name="connsiteY600" fmla="*/ 722699 h 3116265"/>
                <a:gd name="connsiteX601" fmla="*/ 1141104 w 2591383"/>
                <a:gd name="connsiteY601" fmla="*/ 681366 h 3116265"/>
                <a:gd name="connsiteX602" fmla="*/ 1321873 w 2591383"/>
                <a:gd name="connsiteY602" fmla="*/ 677608 h 3116265"/>
                <a:gd name="connsiteX603" fmla="*/ 1423555 w 2591383"/>
                <a:gd name="connsiteY603" fmla="*/ 670093 h 3116265"/>
                <a:gd name="connsiteX604" fmla="*/ 1412257 w 2591383"/>
                <a:gd name="connsiteY604" fmla="*/ 598700 h 3116265"/>
                <a:gd name="connsiteX605" fmla="*/ 1174998 w 2591383"/>
                <a:gd name="connsiteY605" fmla="*/ 625003 h 3116265"/>
                <a:gd name="connsiteX606" fmla="*/ 1058251 w 2591383"/>
                <a:gd name="connsiteY606" fmla="*/ 591185 h 3116265"/>
                <a:gd name="connsiteX607" fmla="*/ 1046953 w 2591383"/>
                <a:gd name="connsiteY607" fmla="*/ 722699 h 3116265"/>
                <a:gd name="connsiteX608" fmla="*/ 888781 w 2591383"/>
                <a:gd name="connsiteY608" fmla="*/ 925607 h 3116265"/>
                <a:gd name="connsiteX609" fmla="*/ 862418 w 2591383"/>
                <a:gd name="connsiteY609" fmla="*/ 1012031 h 3116265"/>
                <a:gd name="connsiteX610" fmla="*/ 828524 w 2591383"/>
                <a:gd name="connsiteY610" fmla="*/ 936880 h 3116265"/>
                <a:gd name="connsiteX611" fmla="*/ 689182 w 2591383"/>
                <a:gd name="connsiteY611" fmla="*/ 662578 h 3116265"/>
                <a:gd name="connsiteX612" fmla="*/ 564903 w 2591383"/>
                <a:gd name="connsiteY612" fmla="*/ 677608 h 3116265"/>
                <a:gd name="connsiteX613" fmla="*/ 519711 w 2591383"/>
                <a:gd name="connsiteY613" fmla="*/ 805366 h 3116265"/>
                <a:gd name="connsiteX614" fmla="*/ 741906 w 2591383"/>
                <a:gd name="connsiteY614" fmla="*/ 981971 h 3116265"/>
                <a:gd name="connsiteX615" fmla="*/ 809694 w 2591383"/>
                <a:gd name="connsiteY615" fmla="*/ 1068395 h 3116265"/>
                <a:gd name="connsiteX616" fmla="*/ 779566 w 2591383"/>
                <a:gd name="connsiteY616" fmla="*/ 1060880 h 3116265"/>
                <a:gd name="connsiteX617" fmla="*/ 512179 w 2591383"/>
                <a:gd name="connsiteY617" fmla="*/ 985728 h 3116265"/>
                <a:gd name="connsiteX618" fmla="*/ 482051 w 2591383"/>
                <a:gd name="connsiteY618" fmla="*/ 745245 h 3116265"/>
                <a:gd name="connsiteX619" fmla="*/ 410496 w 2591383"/>
                <a:gd name="connsiteY619" fmla="*/ 801608 h 3116265"/>
                <a:gd name="connsiteX620" fmla="*/ 459455 w 2591383"/>
                <a:gd name="connsiteY620" fmla="*/ 1075910 h 3116265"/>
                <a:gd name="connsiteX621" fmla="*/ 429326 w 2591383"/>
                <a:gd name="connsiteY621" fmla="*/ 1211182 h 3116265"/>
                <a:gd name="connsiteX622" fmla="*/ 414262 w 2591383"/>
                <a:gd name="connsiteY622" fmla="*/ 1199909 h 3116265"/>
                <a:gd name="connsiteX623" fmla="*/ 323878 w 2591383"/>
                <a:gd name="connsiteY623" fmla="*/ 1105970 h 3116265"/>
                <a:gd name="connsiteX624" fmla="*/ 316346 w 2591383"/>
                <a:gd name="connsiteY624" fmla="*/ 865486 h 3116265"/>
                <a:gd name="connsiteX625" fmla="*/ 225961 w 2591383"/>
                <a:gd name="connsiteY625" fmla="*/ 869244 h 3116265"/>
                <a:gd name="connsiteX626" fmla="*/ 79087 w 2591383"/>
                <a:gd name="connsiteY626" fmla="*/ 752760 h 3116265"/>
                <a:gd name="connsiteX627" fmla="*/ 52724 w 2591383"/>
                <a:gd name="connsiteY627" fmla="*/ 662578 h 3116265"/>
                <a:gd name="connsiteX628" fmla="*/ 263622 w 2591383"/>
                <a:gd name="connsiteY628" fmla="*/ 767790 h 3116265"/>
                <a:gd name="connsiteX629" fmla="*/ 289984 w 2591383"/>
                <a:gd name="connsiteY629" fmla="*/ 827911 h 3116265"/>
                <a:gd name="connsiteX630" fmla="*/ 425560 w 2591383"/>
                <a:gd name="connsiteY630" fmla="*/ 745245 h 3116265"/>
                <a:gd name="connsiteX631" fmla="*/ 395432 w 2591383"/>
                <a:gd name="connsiteY631" fmla="*/ 722699 h 3116265"/>
                <a:gd name="connsiteX632" fmla="*/ 214663 w 2591383"/>
                <a:gd name="connsiteY632" fmla="*/ 685124 h 3116265"/>
                <a:gd name="connsiteX633" fmla="*/ 101683 w 2591383"/>
                <a:gd name="connsiteY633" fmla="*/ 508518 h 3116265"/>
                <a:gd name="connsiteX634" fmla="*/ 139343 w 2591383"/>
                <a:gd name="connsiteY634" fmla="*/ 433367 h 3116265"/>
                <a:gd name="connsiteX635" fmla="*/ 357772 w 2591383"/>
                <a:gd name="connsiteY635" fmla="*/ 677608 h 3116265"/>
                <a:gd name="connsiteX636" fmla="*/ 470753 w 2591383"/>
                <a:gd name="connsiteY636" fmla="*/ 700154 h 3116265"/>
                <a:gd name="connsiteX637" fmla="*/ 689182 w 2591383"/>
                <a:gd name="connsiteY637" fmla="*/ 606215 h 3116265"/>
                <a:gd name="connsiteX638" fmla="*/ 692948 w 2591383"/>
                <a:gd name="connsiteY638" fmla="*/ 546094 h 3116265"/>
                <a:gd name="connsiteX639" fmla="*/ 380368 w 2591383"/>
                <a:gd name="connsiteY639" fmla="*/ 467185 h 3116265"/>
                <a:gd name="connsiteX640" fmla="*/ 305048 w 2591383"/>
                <a:gd name="connsiteY640" fmla="*/ 463428 h 3116265"/>
                <a:gd name="connsiteX641" fmla="*/ 512179 w 2591383"/>
                <a:gd name="connsiteY641" fmla="*/ 211671 h 3116265"/>
                <a:gd name="connsiteX642" fmla="*/ 610095 w 2591383"/>
                <a:gd name="connsiteY642" fmla="*/ 170338 h 3116265"/>
                <a:gd name="connsiteX643" fmla="*/ 519711 w 2591383"/>
                <a:gd name="connsiteY643" fmla="*/ 76399 h 3116265"/>
                <a:gd name="connsiteX644" fmla="*/ 447215 w 2591383"/>
                <a:gd name="connsiteY644" fmla="*/ 33657 h 3116265"/>
                <a:gd name="connsiteX645" fmla="*/ 6644 w 2591383"/>
                <a:gd name="connsiteY645" fmla="*/ 0 h 3116265"/>
                <a:gd name="connsiteX646" fmla="*/ 75888 w 2591383"/>
                <a:gd name="connsiteY646" fmla="*/ 0 h 3116265"/>
                <a:gd name="connsiteX647" fmla="*/ 34284 w 2591383"/>
                <a:gd name="connsiteY647" fmla="*/ 26865 h 3116265"/>
                <a:gd name="connsiteX648" fmla="*/ 38033 w 2591383"/>
                <a:gd name="connsiteY648" fmla="*/ 49212 h 3116265"/>
                <a:gd name="connsiteX649" fmla="*/ 167732 w 2591383"/>
                <a:gd name="connsiteY649" fmla="*/ 9930 h 3116265"/>
                <a:gd name="connsiteX650" fmla="*/ 176621 w 2591383"/>
                <a:gd name="connsiteY650" fmla="*/ 0 h 3116265"/>
                <a:gd name="connsiteX651" fmla="*/ 228418 w 2591383"/>
                <a:gd name="connsiteY651" fmla="*/ 0 h 3116265"/>
                <a:gd name="connsiteX652" fmla="*/ 219547 w 2591383"/>
                <a:gd name="connsiteY652" fmla="*/ 8763 h 3116265"/>
                <a:gd name="connsiteX653" fmla="*/ 188301 w 2591383"/>
                <a:gd name="connsiteY653" fmla="*/ 35066 h 3116265"/>
                <a:gd name="connsiteX654" fmla="*/ 0 w 2591383"/>
                <a:gd name="connsiteY654" fmla="*/ 95187 h 3116265"/>
                <a:gd name="connsiteX655" fmla="*/ 0 w 2591383"/>
                <a:gd name="connsiteY655" fmla="*/ 20035 h 31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Lst>
              <a:rect l="l" t="t" r="r" b="b"/>
              <a:pathLst>
                <a:path w="2591383" h="3116265">
                  <a:moveTo>
                    <a:pt x="377049" y="2682874"/>
                  </a:moveTo>
                  <a:cubicBezTo>
                    <a:pt x="361968" y="2682874"/>
                    <a:pt x="350657" y="2697956"/>
                    <a:pt x="346886" y="2713037"/>
                  </a:cubicBezTo>
                  <a:cubicBezTo>
                    <a:pt x="354427" y="2713037"/>
                    <a:pt x="373279" y="2694185"/>
                    <a:pt x="377049" y="2682874"/>
                  </a:cubicBezTo>
                  <a:close/>
                  <a:moveTo>
                    <a:pt x="146931" y="2597149"/>
                  </a:moveTo>
                  <a:cubicBezTo>
                    <a:pt x="124154" y="2657186"/>
                    <a:pt x="101376" y="2709717"/>
                    <a:pt x="78599" y="2762249"/>
                  </a:cubicBezTo>
                  <a:cubicBezTo>
                    <a:pt x="116561" y="2758497"/>
                    <a:pt x="150727" y="2720974"/>
                    <a:pt x="158320" y="2683452"/>
                  </a:cubicBezTo>
                  <a:cubicBezTo>
                    <a:pt x="165912" y="2649681"/>
                    <a:pt x="162116" y="2615911"/>
                    <a:pt x="146931" y="2597149"/>
                  </a:cubicBezTo>
                  <a:close/>
                  <a:moveTo>
                    <a:pt x="100755" y="2589212"/>
                  </a:moveTo>
                  <a:cubicBezTo>
                    <a:pt x="100755" y="2589212"/>
                    <a:pt x="100755" y="2589212"/>
                    <a:pt x="63483" y="2611806"/>
                  </a:cubicBezTo>
                  <a:cubicBezTo>
                    <a:pt x="33665" y="2641932"/>
                    <a:pt x="26211" y="2690886"/>
                    <a:pt x="33665" y="2736074"/>
                  </a:cubicBezTo>
                  <a:cubicBezTo>
                    <a:pt x="52301" y="2751137"/>
                    <a:pt x="56029" y="2717246"/>
                    <a:pt x="70937" y="2709715"/>
                  </a:cubicBezTo>
                  <a:cubicBezTo>
                    <a:pt x="89573" y="2672058"/>
                    <a:pt x="111936" y="2626869"/>
                    <a:pt x="100755" y="2589212"/>
                  </a:cubicBezTo>
                  <a:close/>
                  <a:moveTo>
                    <a:pt x="583424" y="2363787"/>
                  </a:moveTo>
                  <a:cubicBezTo>
                    <a:pt x="511637" y="2461624"/>
                    <a:pt x="473855" y="2566987"/>
                    <a:pt x="394511" y="2661061"/>
                  </a:cubicBezTo>
                  <a:cubicBezTo>
                    <a:pt x="394511" y="2661061"/>
                    <a:pt x="394511" y="2661061"/>
                    <a:pt x="398289" y="2668587"/>
                  </a:cubicBezTo>
                  <a:cubicBezTo>
                    <a:pt x="432294" y="2646009"/>
                    <a:pt x="447407" y="2604617"/>
                    <a:pt x="473855" y="2582039"/>
                  </a:cubicBezTo>
                  <a:cubicBezTo>
                    <a:pt x="519194" y="2514306"/>
                    <a:pt x="572089" y="2435284"/>
                    <a:pt x="583424" y="2363787"/>
                  </a:cubicBezTo>
                  <a:close/>
                  <a:moveTo>
                    <a:pt x="448486" y="2322512"/>
                  </a:moveTo>
                  <a:cubicBezTo>
                    <a:pt x="437147" y="2322512"/>
                    <a:pt x="433367" y="2330062"/>
                    <a:pt x="425808" y="2330062"/>
                  </a:cubicBezTo>
                  <a:cubicBezTo>
                    <a:pt x="391790" y="2394232"/>
                    <a:pt x="338873" y="2447078"/>
                    <a:pt x="289736" y="2492375"/>
                  </a:cubicBezTo>
                  <a:cubicBezTo>
                    <a:pt x="289736" y="2492375"/>
                    <a:pt x="289736" y="2492375"/>
                    <a:pt x="338873" y="2488601"/>
                  </a:cubicBezTo>
                  <a:cubicBezTo>
                    <a:pt x="406909" y="2462177"/>
                    <a:pt x="444706" y="2390457"/>
                    <a:pt x="448486" y="2322512"/>
                  </a:cubicBezTo>
                  <a:close/>
                  <a:moveTo>
                    <a:pt x="598108" y="2303462"/>
                  </a:moveTo>
                  <a:cubicBezTo>
                    <a:pt x="583027" y="2318605"/>
                    <a:pt x="575486" y="2333747"/>
                    <a:pt x="583027" y="2352675"/>
                  </a:cubicBezTo>
                  <a:cubicBezTo>
                    <a:pt x="605649" y="2337533"/>
                    <a:pt x="594338" y="2311033"/>
                    <a:pt x="598108" y="2303462"/>
                  </a:cubicBezTo>
                  <a:close/>
                  <a:moveTo>
                    <a:pt x="381083" y="2293882"/>
                  </a:moveTo>
                  <a:cubicBezTo>
                    <a:pt x="372576" y="2294824"/>
                    <a:pt x="365013" y="2296707"/>
                    <a:pt x="357451" y="2296707"/>
                  </a:cubicBezTo>
                  <a:cubicBezTo>
                    <a:pt x="293172" y="2334371"/>
                    <a:pt x="202424" y="2390868"/>
                    <a:pt x="217549" y="2473729"/>
                  </a:cubicBezTo>
                  <a:cubicBezTo>
                    <a:pt x="251579" y="2481262"/>
                    <a:pt x="289390" y="2451131"/>
                    <a:pt x="312077" y="2420999"/>
                  </a:cubicBezTo>
                  <a:cubicBezTo>
                    <a:pt x="349889" y="2390868"/>
                    <a:pt x="395263" y="2345671"/>
                    <a:pt x="410387" y="2296707"/>
                  </a:cubicBezTo>
                  <a:cubicBezTo>
                    <a:pt x="399044" y="2292941"/>
                    <a:pt x="389591" y="2292941"/>
                    <a:pt x="381083" y="2293882"/>
                  </a:cubicBezTo>
                  <a:close/>
                  <a:moveTo>
                    <a:pt x="131322" y="2117923"/>
                  </a:moveTo>
                  <a:cubicBezTo>
                    <a:pt x="111337" y="2118159"/>
                    <a:pt x="91294" y="2122161"/>
                    <a:pt x="71486" y="2131577"/>
                  </a:cubicBezTo>
                  <a:cubicBezTo>
                    <a:pt x="75259" y="2173007"/>
                    <a:pt x="33757" y="2195606"/>
                    <a:pt x="26211" y="2233270"/>
                  </a:cubicBezTo>
                  <a:cubicBezTo>
                    <a:pt x="105442" y="2286000"/>
                    <a:pt x="203537" y="2248336"/>
                    <a:pt x="278995" y="2210672"/>
                  </a:cubicBezTo>
                  <a:cubicBezTo>
                    <a:pt x="294087" y="2203139"/>
                    <a:pt x="316724" y="2188073"/>
                    <a:pt x="301633" y="2173007"/>
                  </a:cubicBezTo>
                  <a:cubicBezTo>
                    <a:pt x="250698" y="2150409"/>
                    <a:pt x="191275" y="2117217"/>
                    <a:pt x="131322" y="2117923"/>
                  </a:cubicBezTo>
                  <a:close/>
                  <a:moveTo>
                    <a:pt x="94307" y="2003424"/>
                  </a:moveTo>
                  <a:cubicBezTo>
                    <a:pt x="34149" y="2003424"/>
                    <a:pt x="75508" y="2063835"/>
                    <a:pt x="75508" y="2094040"/>
                  </a:cubicBezTo>
                  <a:cubicBezTo>
                    <a:pt x="161985" y="2090265"/>
                    <a:pt x="244702" y="2128022"/>
                    <a:pt x="319899" y="2143124"/>
                  </a:cubicBezTo>
                  <a:cubicBezTo>
                    <a:pt x="319899" y="2143124"/>
                    <a:pt x="319899" y="2143124"/>
                    <a:pt x="319899" y="2135573"/>
                  </a:cubicBezTo>
                  <a:cubicBezTo>
                    <a:pt x="282300" y="2052508"/>
                    <a:pt x="184544" y="2003424"/>
                    <a:pt x="94307" y="2003424"/>
                  </a:cubicBezTo>
                  <a:close/>
                  <a:moveTo>
                    <a:pt x="538974" y="1958974"/>
                  </a:moveTo>
                  <a:cubicBezTo>
                    <a:pt x="504684" y="1985168"/>
                    <a:pt x="455154" y="2007620"/>
                    <a:pt x="424674" y="2048781"/>
                  </a:cubicBezTo>
                  <a:cubicBezTo>
                    <a:pt x="455154" y="2063749"/>
                    <a:pt x="485634" y="2041297"/>
                    <a:pt x="504684" y="2022588"/>
                  </a:cubicBezTo>
                  <a:cubicBezTo>
                    <a:pt x="523734" y="2007620"/>
                    <a:pt x="538974" y="1981426"/>
                    <a:pt x="538974" y="1958974"/>
                  </a:cubicBezTo>
                  <a:close/>
                  <a:moveTo>
                    <a:pt x="523099" y="1898763"/>
                  </a:moveTo>
                  <a:cubicBezTo>
                    <a:pt x="444178" y="1887537"/>
                    <a:pt x="387805" y="1962377"/>
                    <a:pt x="338949" y="2018506"/>
                  </a:cubicBezTo>
                  <a:cubicBezTo>
                    <a:pt x="414112" y="2044700"/>
                    <a:pt x="470485" y="1969861"/>
                    <a:pt x="523099" y="1924957"/>
                  </a:cubicBezTo>
                  <a:cubicBezTo>
                    <a:pt x="523099" y="1924957"/>
                    <a:pt x="523099" y="1924957"/>
                    <a:pt x="523099" y="1898763"/>
                  </a:cubicBezTo>
                  <a:close/>
                  <a:moveTo>
                    <a:pt x="835836" y="1852612"/>
                  </a:moveTo>
                  <a:cubicBezTo>
                    <a:pt x="839606" y="1864042"/>
                    <a:pt x="854688" y="1867852"/>
                    <a:pt x="865999" y="1871662"/>
                  </a:cubicBezTo>
                  <a:cubicBezTo>
                    <a:pt x="865999" y="1867852"/>
                    <a:pt x="865999" y="1867852"/>
                    <a:pt x="862229" y="1864042"/>
                  </a:cubicBezTo>
                  <a:cubicBezTo>
                    <a:pt x="862229" y="1856422"/>
                    <a:pt x="843377" y="1852612"/>
                    <a:pt x="835836" y="1852612"/>
                  </a:cubicBezTo>
                  <a:close/>
                  <a:moveTo>
                    <a:pt x="500874" y="1804987"/>
                  </a:moveTo>
                  <a:cubicBezTo>
                    <a:pt x="500874" y="1819955"/>
                    <a:pt x="519697" y="1823697"/>
                    <a:pt x="530991" y="1834923"/>
                  </a:cubicBezTo>
                  <a:cubicBezTo>
                    <a:pt x="564873" y="1849891"/>
                    <a:pt x="610049" y="1857375"/>
                    <a:pt x="632637" y="1831181"/>
                  </a:cubicBezTo>
                  <a:cubicBezTo>
                    <a:pt x="583697" y="1834923"/>
                    <a:pt x="538521" y="1812471"/>
                    <a:pt x="500874" y="1804987"/>
                  </a:cubicBezTo>
                  <a:close/>
                  <a:moveTo>
                    <a:pt x="843774" y="1803977"/>
                  </a:moveTo>
                  <a:cubicBezTo>
                    <a:pt x="847478" y="1830242"/>
                    <a:pt x="880816" y="1833995"/>
                    <a:pt x="899337" y="1841499"/>
                  </a:cubicBezTo>
                  <a:cubicBezTo>
                    <a:pt x="888224" y="1822738"/>
                    <a:pt x="873408" y="1800224"/>
                    <a:pt x="843774" y="1803977"/>
                  </a:cubicBezTo>
                  <a:close/>
                  <a:moveTo>
                    <a:pt x="772397" y="1785937"/>
                  </a:moveTo>
                  <a:cubicBezTo>
                    <a:pt x="719665" y="1800967"/>
                    <a:pt x="700832" y="1861087"/>
                    <a:pt x="640567" y="1864844"/>
                  </a:cubicBezTo>
                  <a:cubicBezTo>
                    <a:pt x="550169" y="1883631"/>
                    <a:pt x="602901" y="1988840"/>
                    <a:pt x="531336" y="2037687"/>
                  </a:cubicBezTo>
                  <a:cubicBezTo>
                    <a:pt x="471071" y="2109079"/>
                    <a:pt x="399507" y="2075262"/>
                    <a:pt x="320409" y="2067747"/>
                  </a:cubicBezTo>
                  <a:cubicBezTo>
                    <a:pt x="335475" y="2097807"/>
                    <a:pt x="354308" y="2127866"/>
                    <a:pt x="361841" y="2157926"/>
                  </a:cubicBezTo>
                  <a:cubicBezTo>
                    <a:pt x="373141" y="2180471"/>
                    <a:pt x="407040" y="2210531"/>
                    <a:pt x="376907" y="2236833"/>
                  </a:cubicBezTo>
                  <a:cubicBezTo>
                    <a:pt x="369374" y="2240590"/>
                    <a:pt x="354308" y="2236833"/>
                    <a:pt x="350541" y="2233075"/>
                  </a:cubicBezTo>
                  <a:cubicBezTo>
                    <a:pt x="256377" y="2221803"/>
                    <a:pt x="188579" y="2304467"/>
                    <a:pt x="83115" y="2289437"/>
                  </a:cubicBezTo>
                  <a:cubicBezTo>
                    <a:pt x="34149" y="2315740"/>
                    <a:pt x="75581" y="2383374"/>
                    <a:pt x="49215" y="2420949"/>
                  </a:cubicBezTo>
                  <a:cubicBezTo>
                    <a:pt x="71815" y="2469796"/>
                    <a:pt x="128313" y="2499855"/>
                    <a:pt x="177279" y="2496098"/>
                  </a:cubicBezTo>
                  <a:cubicBezTo>
                    <a:pt x="184812" y="2398404"/>
                    <a:pt x="245077" y="2319497"/>
                    <a:pt x="335475" y="2274408"/>
                  </a:cubicBezTo>
                  <a:cubicBezTo>
                    <a:pt x="384440" y="2263135"/>
                    <a:pt x="437172" y="2248105"/>
                    <a:pt x="493671" y="2251863"/>
                  </a:cubicBezTo>
                  <a:cubicBezTo>
                    <a:pt x="482371" y="2345799"/>
                    <a:pt x="456005" y="2469796"/>
                    <a:pt x="354308" y="2511128"/>
                  </a:cubicBezTo>
                  <a:cubicBezTo>
                    <a:pt x="294043" y="2548702"/>
                    <a:pt x="214945" y="2492340"/>
                    <a:pt x="150913" y="2533673"/>
                  </a:cubicBezTo>
                  <a:cubicBezTo>
                    <a:pt x="147146" y="2556217"/>
                    <a:pt x="177279" y="2563732"/>
                    <a:pt x="181045" y="2582520"/>
                  </a:cubicBezTo>
                  <a:cubicBezTo>
                    <a:pt x="192345" y="2635124"/>
                    <a:pt x="196112" y="2695244"/>
                    <a:pt x="162213" y="2740333"/>
                  </a:cubicBezTo>
                  <a:cubicBezTo>
                    <a:pt x="139613" y="2774150"/>
                    <a:pt x="90648" y="2792938"/>
                    <a:pt x="75581" y="2830512"/>
                  </a:cubicBezTo>
                  <a:cubicBezTo>
                    <a:pt x="207411" y="2792938"/>
                    <a:pt x="324175" y="2699001"/>
                    <a:pt x="414573" y="2590035"/>
                  </a:cubicBezTo>
                  <a:cubicBezTo>
                    <a:pt x="546403" y="2405919"/>
                    <a:pt x="614201" y="2199258"/>
                    <a:pt x="610434" y="1962538"/>
                  </a:cubicBezTo>
                  <a:cubicBezTo>
                    <a:pt x="610434" y="1962538"/>
                    <a:pt x="610434" y="1962538"/>
                    <a:pt x="617968" y="1936236"/>
                  </a:cubicBezTo>
                  <a:cubicBezTo>
                    <a:pt x="693299" y="1924963"/>
                    <a:pt x="761097" y="1943751"/>
                    <a:pt x="832662" y="1902419"/>
                  </a:cubicBezTo>
                  <a:cubicBezTo>
                    <a:pt x="806296" y="1868601"/>
                    <a:pt x="802530" y="1819754"/>
                    <a:pt x="772397" y="1785937"/>
                  </a:cubicBezTo>
                  <a:close/>
                  <a:moveTo>
                    <a:pt x="512321" y="1717967"/>
                  </a:moveTo>
                  <a:cubicBezTo>
                    <a:pt x="493120" y="1716726"/>
                    <a:pt x="473742" y="1717908"/>
                    <a:pt x="454836" y="1721690"/>
                  </a:cubicBezTo>
                  <a:cubicBezTo>
                    <a:pt x="458617" y="1736818"/>
                    <a:pt x="473742" y="1744382"/>
                    <a:pt x="485085" y="1755728"/>
                  </a:cubicBezTo>
                  <a:cubicBezTo>
                    <a:pt x="538021" y="1778420"/>
                    <a:pt x="606082" y="1835150"/>
                    <a:pt x="662799" y="1789766"/>
                  </a:cubicBezTo>
                  <a:cubicBezTo>
                    <a:pt x="625933" y="1747219"/>
                    <a:pt x="569925" y="1721690"/>
                    <a:pt x="512321" y="1717967"/>
                  </a:cubicBezTo>
                  <a:close/>
                  <a:moveTo>
                    <a:pt x="956486" y="1714499"/>
                  </a:moveTo>
                  <a:cubicBezTo>
                    <a:pt x="956486" y="1714499"/>
                    <a:pt x="956486" y="1714499"/>
                    <a:pt x="956486" y="1729104"/>
                  </a:cubicBezTo>
                  <a:cubicBezTo>
                    <a:pt x="971538" y="1743710"/>
                    <a:pt x="997879" y="1751012"/>
                    <a:pt x="1024219" y="1747361"/>
                  </a:cubicBezTo>
                  <a:cubicBezTo>
                    <a:pt x="1035508" y="1747361"/>
                    <a:pt x="1058086" y="1740058"/>
                    <a:pt x="1054323" y="1729104"/>
                  </a:cubicBezTo>
                  <a:cubicBezTo>
                    <a:pt x="1054323" y="1729104"/>
                    <a:pt x="1054323" y="1729104"/>
                    <a:pt x="956486" y="1714499"/>
                  </a:cubicBezTo>
                  <a:close/>
                  <a:moveTo>
                    <a:pt x="892697" y="1608739"/>
                  </a:moveTo>
                  <a:cubicBezTo>
                    <a:pt x="873936" y="1612517"/>
                    <a:pt x="881441" y="1635180"/>
                    <a:pt x="888945" y="1646511"/>
                  </a:cubicBezTo>
                  <a:cubicBezTo>
                    <a:pt x="941477" y="1688060"/>
                    <a:pt x="1016522" y="1714500"/>
                    <a:pt x="1080311" y="1688060"/>
                  </a:cubicBezTo>
                  <a:cubicBezTo>
                    <a:pt x="1035284" y="1623848"/>
                    <a:pt x="967743" y="1604962"/>
                    <a:pt x="892697" y="1608739"/>
                  </a:cubicBezTo>
                  <a:close/>
                  <a:moveTo>
                    <a:pt x="569136" y="1579564"/>
                  </a:moveTo>
                  <a:cubicBezTo>
                    <a:pt x="569136" y="1579564"/>
                    <a:pt x="569136" y="1579564"/>
                    <a:pt x="572883" y="1590677"/>
                  </a:cubicBezTo>
                  <a:cubicBezTo>
                    <a:pt x="595362" y="1612902"/>
                    <a:pt x="640320" y="1609198"/>
                    <a:pt x="662799" y="1594381"/>
                  </a:cubicBezTo>
                  <a:cubicBezTo>
                    <a:pt x="632827" y="1590677"/>
                    <a:pt x="602855" y="1579564"/>
                    <a:pt x="569136" y="1579564"/>
                  </a:cubicBezTo>
                  <a:close/>
                  <a:moveTo>
                    <a:pt x="613653" y="1478143"/>
                  </a:moveTo>
                  <a:cubicBezTo>
                    <a:pt x="576512" y="1479550"/>
                    <a:pt x="538900" y="1490807"/>
                    <a:pt x="508811" y="1503940"/>
                  </a:cubicBezTo>
                  <a:cubicBezTo>
                    <a:pt x="508811" y="1503940"/>
                    <a:pt x="508811" y="1503940"/>
                    <a:pt x="512572" y="1515196"/>
                  </a:cubicBezTo>
                  <a:cubicBezTo>
                    <a:pt x="584034" y="1552719"/>
                    <a:pt x="655496" y="1582737"/>
                    <a:pt x="742003" y="1556471"/>
                  </a:cubicBezTo>
                  <a:cubicBezTo>
                    <a:pt x="753286" y="1533958"/>
                    <a:pt x="726958" y="1530205"/>
                    <a:pt x="715675" y="1511444"/>
                  </a:cubicBezTo>
                  <a:cubicBezTo>
                    <a:pt x="687466" y="1485178"/>
                    <a:pt x="650795" y="1476736"/>
                    <a:pt x="613653" y="1478143"/>
                  </a:cubicBezTo>
                  <a:close/>
                  <a:moveTo>
                    <a:pt x="1167800" y="1428751"/>
                  </a:moveTo>
                  <a:cubicBezTo>
                    <a:pt x="1140636" y="1462565"/>
                    <a:pt x="1152278" y="1511407"/>
                    <a:pt x="1175561" y="1541464"/>
                  </a:cubicBezTo>
                  <a:cubicBezTo>
                    <a:pt x="1175561" y="1541464"/>
                    <a:pt x="1175561" y="1541464"/>
                    <a:pt x="1175561" y="1533950"/>
                  </a:cubicBezTo>
                  <a:cubicBezTo>
                    <a:pt x="1171681" y="1496379"/>
                    <a:pt x="1167800" y="1462565"/>
                    <a:pt x="1167800" y="1428751"/>
                  </a:cubicBezTo>
                  <a:close/>
                  <a:moveTo>
                    <a:pt x="1208322" y="1420814"/>
                  </a:moveTo>
                  <a:cubicBezTo>
                    <a:pt x="1204497" y="1492199"/>
                    <a:pt x="1193024" y="1586126"/>
                    <a:pt x="1235093" y="1646239"/>
                  </a:cubicBezTo>
                  <a:cubicBezTo>
                    <a:pt x="1269513" y="1616183"/>
                    <a:pt x="1277162" y="1556069"/>
                    <a:pt x="1265689" y="1510984"/>
                  </a:cubicBezTo>
                  <a:cubicBezTo>
                    <a:pt x="1250391" y="1477170"/>
                    <a:pt x="1250391" y="1432085"/>
                    <a:pt x="1208322" y="1420814"/>
                  </a:cubicBezTo>
                  <a:close/>
                  <a:moveTo>
                    <a:pt x="293110" y="1406524"/>
                  </a:moveTo>
                  <a:cubicBezTo>
                    <a:pt x="262947" y="1489214"/>
                    <a:pt x="251636" y="1583181"/>
                    <a:pt x="293110" y="1662112"/>
                  </a:cubicBezTo>
                  <a:cubicBezTo>
                    <a:pt x="293110" y="1662112"/>
                    <a:pt x="293110" y="1662112"/>
                    <a:pt x="304421" y="1662112"/>
                  </a:cubicBezTo>
                  <a:cubicBezTo>
                    <a:pt x="334583" y="1583181"/>
                    <a:pt x="342124" y="1485456"/>
                    <a:pt x="296880" y="1406524"/>
                  </a:cubicBezTo>
                  <a:cubicBezTo>
                    <a:pt x="296880" y="1406524"/>
                    <a:pt x="296880" y="1406524"/>
                    <a:pt x="293110" y="1406524"/>
                  </a:cubicBezTo>
                  <a:close/>
                  <a:moveTo>
                    <a:pt x="964424" y="1384301"/>
                  </a:moveTo>
                  <a:cubicBezTo>
                    <a:pt x="892609" y="1384301"/>
                    <a:pt x="801894" y="1395493"/>
                    <a:pt x="726299" y="1395493"/>
                  </a:cubicBezTo>
                  <a:cubicBezTo>
                    <a:pt x="726299" y="1395493"/>
                    <a:pt x="726299" y="1395493"/>
                    <a:pt x="726299" y="1410416"/>
                  </a:cubicBezTo>
                  <a:cubicBezTo>
                    <a:pt x="775436" y="1447722"/>
                    <a:pt x="828353" y="1455184"/>
                    <a:pt x="885049" y="1458914"/>
                  </a:cubicBezTo>
                  <a:cubicBezTo>
                    <a:pt x="922847" y="1451453"/>
                    <a:pt x="945525" y="1406685"/>
                    <a:pt x="964424" y="1384301"/>
                  </a:cubicBezTo>
                  <a:close/>
                  <a:moveTo>
                    <a:pt x="244969" y="1379537"/>
                  </a:moveTo>
                  <a:cubicBezTo>
                    <a:pt x="184009" y="1413388"/>
                    <a:pt x="180199" y="1484850"/>
                    <a:pt x="184009" y="1545028"/>
                  </a:cubicBezTo>
                  <a:cubicBezTo>
                    <a:pt x="187819" y="1578878"/>
                    <a:pt x="206869" y="1612729"/>
                    <a:pt x="237349" y="1624012"/>
                  </a:cubicBezTo>
                  <a:cubicBezTo>
                    <a:pt x="244969" y="1608968"/>
                    <a:pt x="233539" y="1575117"/>
                    <a:pt x="233539" y="1548789"/>
                  </a:cubicBezTo>
                  <a:cubicBezTo>
                    <a:pt x="233539" y="1492372"/>
                    <a:pt x="241159" y="1435955"/>
                    <a:pt x="256399" y="1379537"/>
                  </a:cubicBezTo>
                  <a:cubicBezTo>
                    <a:pt x="256399" y="1379537"/>
                    <a:pt x="256399" y="1379537"/>
                    <a:pt x="244969" y="1379537"/>
                  </a:cubicBezTo>
                  <a:close/>
                  <a:moveTo>
                    <a:pt x="1189463" y="1327149"/>
                  </a:moveTo>
                  <a:cubicBezTo>
                    <a:pt x="1189463" y="1327149"/>
                    <a:pt x="1189463" y="1327149"/>
                    <a:pt x="1057562" y="1357233"/>
                  </a:cubicBezTo>
                  <a:cubicBezTo>
                    <a:pt x="1038719" y="1372275"/>
                    <a:pt x="1023645" y="1391077"/>
                    <a:pt x="1001033" y="1406119"/>
                  </a:cubicBezTo>
                  <a:cubicBezTo>
                    <a:pt x="944504" y="1447484"/>
                    <a:pt x="899281" y="1488849"/>
                    <a:pt x="865364" y="1552777"/>
                  </a:cubicBezTo>
                  <a:cubicBezTo>
                    <a:pt x="865364" y="1605423"/>
                    <a:pt x="914355" y="1567819"/>
                    <a:pt x="940735" y="1579100"/>
                  </a:cubicBezTo>
                  <a:cubicBezTo>
                    <a:pt x="1031182" y="1582861"/>
                    <a:pt x="1080173" y="1673112"/>
                    <a:pt x="1155545" y="1706956"/>
                  </a:cubicBezTo>
                  <a:cubicBezTo>
                    <a:pt x="1110322" y="1752081"/>
                    <a:pt x="1042487" y="1778405"/>
                    <a:pt x="982190" y="1770884"/>
                  </a:cubicBezTo>
                  <a:cubicBezTo>
                    <a:pt x="940735" y="1770884"/>
                    <a:pt x="914355" y="1729519"/>
                    <a:pt x="899281" y="1695674"/>
                  </a:cubicBezTo>
                  <a:cubicBezTo>
                    <a:pt x="869132" y="1669351"/>
                    <a:pt x="846521" y="1627986"/>
                    <a:pt x="827678" y="1597902"/>
                  </a:cubicBezTo>
                  <a:cubicBezTo>
                    <a:pt x="789992" y="1643028"/>
                    <a:pt x="778686" y="1714477"/>
                    <a:pt x="805066" y="1767123"/>
                  </a:cubicBezTo>
                  <a:cubicBezTo>
                    <a:pt x="869132" y="1770884"/>
                    <a:pt x="921893" y="1804728"/>
                    <a:pt x="959578" y="1857374"/>
                  </a:cubicBezTo>
                  <a:cubicBezTo>
                    <a:pt x="1019876" y="1853614"/>
                    <a:pt x="1076405" y="1812249"/>
                    <a:pt x="1129165" y="1774644"/>
                  </a:cubicBezTo>
                  <a:cubicBezTo>
                    <a:pt x="1166851" y="1744560"/>
                    <a:pt x="1212074" y="1714477"/>
                    <a:pt x="1208305" y="1665591"/>
                  </a:cubicBezTo>
                  <a:cubicBezTo>
                    <a:pt x="1140471" y="1612944"/>
                    <a:pt x="1121628" y="1518933"/>
                    <a:pt x="1121628" y="1439963"/>
                  </a:cubicBezTo>
                  <a:cubicBezTo>
                    <a:pt x="1132934" y="1394838"/>
                    <a:pt x="1208305" y="1372275"/>
                    <a:pt x="1189463" y="1327149"/>
                  </a:cubicBezTo>
                  <a:close/>
                  <a:moveTo>
                    <a:pt x="1309635" y="1277753"/>
                  </a:moveTo>
                  <a:cubicBezTo>
                    <a:pt x="1294713" y="1280043"/>
                    <a:pt x="1281924" y="1291315"/>
                    <a:pt x="1264871" y="1294132"/>
                  </a:cubicBezTo>
                  <a:cubicBezTo>
                    <a:pt x="1234555" y="1312917"/>
                    <a:pt x="1223186" y="1346731"/>
                    <a:pt x="1223186" y="1380545"/>
                  </a:cubicBezTo>
                  <a:cubicBezTo>
                    <a:pt x="1261081" y="1418115"/>
                    <a:pt x="1276239" y="1459443"/>
                    <a:pt x="1302766" y="1497014"/>
                  </a:cubicBezTo>
                  <a:cubicBezTo>
                    <a:pt x="1329293" y="1429387"/>
                    <a:pt x="1340661" y="1346731"/>
                    <a:pt x="1325503" y="1279103"/>
                  </a:cubicBezTo>
                  <a:cubicBezTo>
                    <a:pt x="1319819" y="1277225"/>
                    <a:pt x="1314608" y="1276990"/>
                    <a:pt x="1309635" y="1277753"/>
                  </a:cubicBezTo>
                  <a:close/>
                  <a:moveTo>
                    <a:pt x="507713" y="1217612"/>
                  </a:moveTo>
                  <a:cubicBezTo>
                    <a:pt x="484999" y="1262856"/>
                    <a:pt x="507713" y="1315640"/>
                    <a:pt x="541783" y="1353343"/>
                  </a:cubicBezTo>
                  <a:cubicBezTo>
                    <a:pt x="572068" y="1368425"/>
                    <a:pt x="606138" y="1398587"/>
                    <a:pt x="632637" y="1375965"/>
                  </a:cubicBezTo>
                  <a:cubicBezTo>
                    <a:pt x="632637" y="1375965"/>
                    <a:pt x="632637" y="1375965"/>
                    <a:pt x="625066" y="1360884"/>
                  </a:cubicBezTo>
                  <a:cubicBezTo>
                    <a:pt x="575853" y="1330722"/>
                    <a:pt x="549354" y="1266626"/>
                    <a:pt x="507713" y="1217612"/>
                  </a:cubicBezTo>
                  <a:close/>
                  <a:moveTo>
                    <a:pt x="549116" y="1195389"/>
                  </a:moveTo>
                  <a:cubicBezTo>
                    <a:pt x="549116" y="1195389"/>
                    <a:pt x="549116" y="1195389"/>
                    <a:pt x="545324" y="1199142"/>
                  </a:cubicBezTo>
                  <a:cubicBezTo>
                    <a:pt x="575663" y="1262930"/>
                    <a:pt x="609794" y="1334223"/>
                    <a:pt x="678057" y="1360489"/>
                  </a:cubicBezTo>
                  <a:cubicBezTo>
                    <a:pt x="678057" y="1360489"/>
                    <a:pt x="678057" y="1360489"/>
                    <a:pt x="681849" y="1349232"/>
                  </a:cubicBezTo>
                  <a:cubicBezTo>
                    <a:pt x="666680" y="1277939"/>
                    <a:pt x="613587" y="1217903"/>
                    <a:pt x="549116" y="1195389"/>
                  </a:cubicBezTo>
                  <a:close/>
                  <a:moveTo>
                    <a:pt x="959662" y="1176929"/>
                  </a:moveTo>
                  <a:cubicBezTo>
                    <a:pt x="891796" y="1173164"/>
                    <a:pt x="854093" y="1255987"/>
                    <a:pt x="808849" y="1297398"/>
                  </a:cubicBezTo>
                  <a:cubicBezTo>
                    <a:pt x="808849" y="1297398"/>
                    <a:pt x="808849" y="1297398"/>
                    <a:pt x="839012" y="1304927"/>
                  </a:cubicBezTo>
                  <a:cubicBezTo>
                    <a:pt x="903107" y="1293633"/>
                    <a:pt x="940810" y="1229634"/>
                    <a:pt x="959662" y="1176929"/>
                  </a:cubicBezTo>
                  <a:close/>
                  <a:moveTo>
                    <a:pt x="924973" y="1128450"/>
                  </a:moveTo>
                  <a:cubicBezTo>
                    <a:pt x="920467" y="1127633"/>
                    <a:pt x="915669" y="1128333"/>
                    <a:pt x="910754" y="1129733"/>
                  </a:cubicBezTo>
                  <a:cubicBezTo>
                    <a:pt x="900924" y="1132532"/>
                    <a:pt x="890625" y="1138132"/>
                    <a:pt x="881263" y="1139998"/>
                  </a:cubicBezTo>
                  <a:cubicBezTo>
                    <a:pt x="828835" y="1147464"/>
                    <a:pt x="810110" y="1203455"/>
                    <a:pt x="791386" y="1255714"/>
                  </a:cubicBezTo>
                  <a:cubicBezTo>
                    <a:pt x="843814" y="1222119"/>
                    <a:pt x="881263" y="1162395"/>
                    <a:pt x="937436" y="1136265"/>
                  </a:cubicBezTo>
                  <a:cubicBezTo>
                    <a:pt x="933691" y="1131599"/>
                    <a:pt x="929478" y="1129266"/>
                    <a:pt x="924973" y="1128450"/>
                  </a:cubicBezTo>
                  <a:close/>
                  <a:moveTo>
                    <a:pt x="372815" y="963611"/>
                  </a:moveTo>
                  <a:cubicBezTo>
                    <a:pt x="369111" y="1019400"/>
                    <a:pt x="387632" y="1060313"/>
                    <a:pt x="417266" y="1093786"/>
                  </a:cubicBezTo>
                  <a:cubicBezTo>
                    <a:pt x="424674" y="1075190"/>
                    <a:pt x="424674" y="1045435"/>
                    <a:pt x="417266" y="1026839"/>
                  </a:cubicBezTo>
                  <a:cubicBezTo>
                    <a:pt x="409857" y="1004523"/>
                    <a:pt x="395041" y="974769"/>
                    <a:pt x="372815" y="963611"/>
                  </a:cubicBezTo>
                  <a:close/>
                  <a:moveTo>
                    <a:pt x="331011" y="947736"/>
                  </a:moveTo>
                  <a:cubicBezTo>
                    <a:pt x="289736" y="996750"/>
                    <a:pt x="338516" y="1060846"/>
                    <a:pt x="372286" y="1098549"/>
                  </a:cubicBezTo>
                  <a:cubicBezTo>
                    <a:pt x="349772" y="1053305"/>
                    <a:pt x="342268" y="992980"/>
                    <a:pt x="331011" y="947736"/>
                  </a:cubicBezTo>
                  <a:close/>
                  <a:moveTo>
                    <a:pt x="519924" y="917576"/>
                  </a:moveTo>
                  <a:cubicBezTo>
                    <a:pt x="531209" y="1004644"/>
                    <a:pt x="632775" y="1016001"/>
                    <a:pt x="692962" y="1016001"/>
                  </a:cubicBezTo>
                  <a:cubicBezTo>
                    <a:pt x="644060" y="974360"/>
                    <a:pt x="572588" y="963003"/>
                    <a:pt x="519924" y="917576"/>
                  </a:cubicBezTo>
                  <a:close/>
                  <a:moveTo>
                    <a:pt x="1456838" y="898526"/>
                  </a:moveTo>
                  <a:cubicBezTo>
                    <a:pt x="1434324" y="955012"/>
                    <a:pt x="1404306" y="1003966"/>
                    <a:pt x="1351774" y="1052920"/>
                  </a:cubicBezTo>
                  <a:cubicBezTo>
                    <a:pt x="1396801" y="1060451"/>
                    <a:pt x="1419315" y="1019028"/>
                    <a:pt x="1445581" y="988903"/>
                  </a:cubicBezTo>
                  <a:cubicBezTo>
                    <a:pt x="1456838" y="962543"/>
                    <a:pt x="1475599" y="917355"/>
                    <a:pt x="1456838" y="898526"/>
                  </a:cubicBezTo>
                  <a:close/>
                  <a:moveTo>
                    <a:pt x="1581962" y="884240"/>
                  </a:moveTo>
                  <a:cubicBezTo>
                    <a:pt x="1589491" y="906862"/>
                    <a:pt x="1608315" y="914403"/>
                    <a:pt x="1615844" y="933254"/>
                  </a:cubicBezTo>
                  <a:cubicBezTo>
                    <a:pt x="1649726" y="948336"/>
                    <a:pt x="1683608" y="974728"/>
                    <a:pt x="1713725" y="959647"/>
                  </a:cubicBezTo>
                  <a:cubicBezTo>
                    <a:pt x="1713725" y="959647"/>
                    <a:pt x="1713725" y="959647"/>
                    <a:pt x="1709960" y="955876"/>
                  </a:cubicBezTo>
                  <a:cubicBezTo>
                    <a:pt x="1668549" y="933254"/>
                    <a:pt x="1627138" y="899321"/>
                    <a:pt x="1581962" y="884240"/>
                  </a:cubicBezTo>
                  <a:close/>
                  <a:moveTo>
                    <a:pt x="1439087" y="861021"/>
                  </a:moveTo>
                  <a:cubicBezTo>
                    <a:pt x="1337169" y="857251"/>
                    <a:pt x="1303197" y="966590"/>
                    <a:pt x="1269224" y="1034456"/>
                  </a:cubicBezTo>
                  <a:cubicBezTo>
                    <a:pt x="1269224" y="1034456"/>
                    <a:pt x="1269224" y="1034456"/>
                    <a:pt x="1284323" y="1038226"/>
                  </a:cubicBezTo>
                  <a:cubicBezTo>
                    <a:pt x="1367367" y="1023145"/>
                    <a:pt x="1420213" y="940198"/>
                    <a:pt x="1439087" y="861021"/>
                  </a:cubicBezTo>
                  <a:close/>
                  <a:moveTo>
                    <a:pt x="1113669" y="852362"/>
                  </a:moveTo>
                  <a:cubicBezTo>
                    <a:pt x="1111748" y="851540"/>
                    <a:pt x="1109421" y="851775"/>
                    <a:pt x="1106627" y="853653"/>
                  </a:cubicBezTo>
                  <a:cubicBezTo>
                    <a:pt x="1054484" y="910010"/>
                    <a:pt x="1035861" y="996422"/>
                    <a:pt x="1058208" y="1071564"/>
                  </a:cubicBezTo>
                  <a:cubicBezTo>
                    <a:pt x="1128975" y="1033993"/>
                    <a:pt x="1132699" y="943823"/>
                    <a:pt x="1121525" y="872439"/>
                  </a:cubicBezTo>
                  <a:cubicBezTo>
                    <a:pt x="1121525" y="866804"/>
                    <a:pt x="1119430" y="854828"/>
                    <a:pt x="1113669" y="852362"/>
                  </a:cubicBezTo>
                  <a:close/>
                  <a:moveTo>
                    <a:pt x="1061715" y="838201"/>
                  </a:moveTo>
                  <a:cubicBezTo>
                    <a:pt x="1046747" y="841987"/>
                    <a:pt x="1039263" y="857129"/>
                    <a:pt x="1031779" y="868486"/>
                  </a:cubicBezTo>
                  <a:cubicBezTo>
                    <a:pt x="1024295" y="883628"/>
                    <a:pt x="1016811" y="917698"/>
                    <a:pt x="1028037" y="936626"/>
                  </a:cubicBezTo>
                  <a:cubicBezTo>
                    <a:pt x="1039263" y="898770"/>
                    <a:pt x="1069199" y="864700"/>
                    <a:pt x="1061715" y="838201"/>
                  </a:cubicBezTo>
                  <a:close/>
                  <a:moveTo>
                    <a:pt x="538715" y="835026"/>
                  </a:moveTo>
                  <a:cubicBezTo>
                    <a:pt x="538715" y="835026"/>
                    <a:pt x="538715" y="835026"/>
                    <a:pt x="519924" y="842546"/>
                  </a:cubicBezTo>
                  <a:cubicBezTo>
                    <a:pt x="534957" y="925263"/>
                    <a:pt x="625153" y="951582"/>
                    <a:pt x="692800" y="977901"/>
                  </a:cubicBezTo>
                  <a:cubicBezTo>
                    <a:pt x="692800" y="977901"/>
                    <a:pt x="692800" y="977901"/>
                    <a:pt x="704074" y="974141"/>
                  </a:cubicBezTo>
                  <a:cubicBezTo>
                    <a:pt x="685283" y="902704"/>
                    <a:pt x="610120" y="838786"/>
                    <a:pt x="538715" y="835026"/>
                  </a:cubicBezTo>
                  <a:close/>
                  <a:moveTo>
                    <a:pt x="1608968" y="810389"/>
                  </a:moveTo>
                  <a:cubicBezTo>
                    <a:pt x="1595464" y="809091"/>
                    <a:pt x="1581249" y="810743"/>
                    <a:pt x="1566087" y="816406"/>
                  </a:cubicBezTo>
                  <a:cubicBezTo>
                    <a:pt x="1566087" y="816406"/>
                    <a:pt x="1566087" y="816406"/>
                    <a:pt x="1566087" y="823958"/>
                  </a:cubicBezTo>
                  <a:cubicBezTo>
                    <a:pt x="1619155" y="876817"/>
                    <a:pt x="1687385" y="918349"/>
                    <a:pt x="1751825" y="933452"/>
                  </a:cubicBezTo>
                  <a:cubicBezTo>
                    <a:pt x="1748035" y="910798"/>
                    <a:pt x="1729082" y="895695"/>
                    <a:pt x="1717710" y="873041"/>
                  </a:cubicBezTo>
                  <a:cubicBezTo>
                    <a:pt x="1683595" y="844724"/>
                    <a:pt x="1649480" y="814282"/>
                    <a:pt x="1608968" y="810389"/>
                  </a:cubicBezTo>
                  <a:close/>
                  <a:moveTo>
                    <a:pt x="108761" y="741361"/>
                  </a:moveTo>
                  <a:cubicBezTo>
                    <a:pt x="116265" y="778633"/>
                    <a:pt x="146284" y="819632"/>
                    <a:pt x="191311" y="827086"/>
                  </a:cubicBezTo>
                  <a:cubicBezTo>
                    <a:pt x="153788" y="804723"/>
                    <a:pt x="153788" y="748815"/>
                    <a:pt x="108761" y="741361"/>
                  </a:cubicBezTo>
                  <a:close/>
                  <a:moveTo>
                    <a:pt x="1386211" y="738189"/>
                  </a:moveTo>
                  <a:cubicBezTo>
                    <a:pt x="1352140" y="764336"/>
                    <a:pt x="1295356" y="753130"/>
                    <a:pt x="1261286" y="783013"/>
                  </a:cubicBezTo>
                  <a:cubicBezTo>
                    <a:pt x="1261286" y="783013"/>
                    <a:pt x="1261286" y="783013"/>
                    <a:pt x="1299142" y="801689"/>
                  </a:cubicBezTo>
                  <a:cubicBezTo>
                    <a:pt x="1333212" y="797954"/>
                    <a:pt x="1367283" y="783013"/>
                    <a:pt x="1389996" y="760601"/>
                  </a:cubicBezTo>
                  <a:cubicBezTo>
                    <a:pt x="1397567" y="753130"/>
                    <a:pt x="1408924" y="738189"/>
                    <a:pt x="1386211" y="738189"/>
                  </a:cubicBezTo>
                  <a:close/>
                  <a:moveTo>
                    <a:pt x="128374" y="696911"/>
                  </a:moveTo>
                  <a:cubicBezTo>
                    <a:pt x="128374" y="696911"/>
                    <a:pt x="128374" y="696911"/>
                    <a:pt x="124636" y="704356"/>
                  </a:cubicBezTo>
                  <a:cubicBezTo>
                    <a:pt x="169496" y="730413"/>
                    <a:pt x="180711" y="804861"/>
                    <a:pt x="240524" y="801138"/>
                  </a:cubicBezTo>
                  <a:cubicBezTo>
                    <a:pt x="240524" y="801138"/>
                    <a:pt x="240524" y="801138"/>
                    <a:pt x="236786" y="786249"/>
                  </a:cubicBezTo>
                  <a:cubicBezTo>
                    <a:pt x="221832" y="745302"/>
                    <a:pt x="180711" y="700633"/>
                    <a:pt x="128374" y="696911"/>
                  </a:cubicBezTo>
                  <a:close/>
                  <a:moveTo>
                    <a:pt x="1254443" y="685272"/>
                  </a:moveTo>
                  <a:cubicBezTo>
                    <a:pt x="1220470" y="685272"/>
                    <a:pt x="1182723" y="677864"/>
                    <a:pt x="1167624" y="714906"/>
                  </a:cubicBezTo>
                  <a:cubicBezTo>
                    <a:pt x="1186498" y="737131"/>
                    <a:pt x="1212921" y="729722"/>
                    <a:pt x="1243119" y="740835"/>
                  </a:cubicBezTo>
                  <a:cubicBezTo>
                    <a:pt x="1269542" y="744539"/>
                    <a:pt x="1314839" y="744539"/>
                    <a:pt x="1337487" y="714906"/>
                  </a:cubicBezTo>
                  <a:cubicBezTo>
                    <a:pt x="1307289" y="696385"/>
                    <a:pt x="1284641" y="696385"/>
                    <a:pt x="1254443" y="685272"/>
                  </a:cubicBezTo>
                  <a:close/>
                  <a:moveTo>
                    <a:pt x="1829612" y="620715"/>
                  </a:moveTo>
                  <a:cubicBezTo>
                    <a:pt x="1784622" y="639567"/>
                    <a:pt x="1717136" y="632026"/>
                    <a:pt x="1664647" y="635796"/>
                  </a:cubicBezTo>
                  <a:cubicBezTo>
                    <a:pt x="1664647" y="635796"/>
                    <a:pt x="1664647" y="635796"/>
                    <a:pt x="1653399" y="643337"/>
                  </a:cubicBezTo>
                  <a:cubicBezTo>
                    <a:pt x="1687142" y="665959"/>
                    <a:pt x="1720885" y="681040"/>
                    <a:pt x="1762126" y="669729"/>
                  </a:cubicBezTo>
                  <a:cubicBezTo>
                    <a:pt x="1784622" y="662189"/>
                    <a:pt x="1825863" y="643337"/>
                    <a:pt x="1829612" y="620715"/>
                  </a:cubicBezTo>
                  <a:close/>
                  <a:moveTo>
                    <a:pt x="127811" y="565148"/>
                  </a:moveTo>
                  <a:cubicBezTo>
                    <a:pt x="127811" y="565148"/>
                    <a:pt x="127811" y="565148"/>
                    <a:pt x="150036" y="590548"/>
                  </a:cubicBezTo>
                  <a:cubicBezTo>
                    <a:pt x="150036" y="590548"/>
                    <a:pt x="150036" y="590548"/>
                    <a:pt x="150036" y="579662"/>
                  </a:cubicBezTo>
                  <a:cubicBezTo>
                    <a:pt x="150036" y="579662"/>
                    <a:pt x="150036" y="579662"/>
                    <a:pt x="127811" y="565148"/>
                  </a:cubicBezTo>
                  <a:close/>
                  <a:moveTo>
                    <a:pt x="1725337" y="519115"/>
                  </a:moveTo>
                  <a:cubicBezTo>
                    <a:pt x="1683953" y="530386"/>
                    <a:pt x="1612472" y="541658"/>
                    <a:pt x="1589899" y="582986"/>
                  </a:cubicBezTo>
                  <a:cubicBezTo>
                    <a:pt x="1665142" y="631828"/>
                    <a:pt x="1793056" y="616800"/>
                    <a:pt x="1864537" y="564200"/>
                  </a:cubicBezTo>
                  <a:cubicBezTo>
                    <a:pt x="1823153" y="530386"/>
                    <a:pt x="1778007" y="530386"/>
                    <a:pt x="1725337" y="519115"/>
                  </a:cubicBezTo>
                  <a:close/>
                  <a:moveTo>
                    <a:pt x="963307" y="492457"/>
                  </a:moveTo>
                  <a:cubicBezTo>
                    <a:pt x="943081" y="490111"/>
                    <a:pt x="920503" y="495743"/>
                    <a:pt x="903569" y="505130"/>
                  </a:cubicBezTo>
                  <a:cubicBezTo>
                    <a:pt x="847125" y="568961"/>
                    <a:pt x="862177" y="662831"/>
                    <a:pt x="850888" y="745436"/>
                  </a:cubicBezTo>
                  <a:cubicBezTo>
                    <a:pt x="850888" y="798003"/>
                    <a:pt x="835836" y="865589"/>
                    <a:pt x="854651" y="914401"/>
                  </a:cubicBezTo>
                  <a:cubicBezTo>
                    <a:pt x="892281" y="873099"/>
                    <a:pt x="944962" y="858079"/>
                    <a:pt x="978829" y="805512"/>
                  </a:cubicBezTo>
                  <a:cubicBezTo>
                    <a:pt x="1039036" y="737926"/>
                    <a:pt x="1039036" y="621528"/>
                    <a:pt x="1008932" y="527659"/>
                  </a:cubicBezTo>
                  <a:cubicBezTo>
                    <a:pt x="1001406" y="505130"/>
                    <a:pt x="983532" y="494804"/>
                    <a:pt x="963307" y="492457"/>
                  </a:cubicBezTo>
                  <a:close/>
                  <a:moveTo>
                    <a:pt x="828252" y="466726"/>
                  </a:moveTo>
                  <a:cubicBezTo>
                    <a:pt x="828252" y="466726"/>
                    <a:pt x="828252" y="466726"/>
                    <a:pt x="741433" y="526807"/>
                  </a:cubicBezTo>
                  <a:cubicBezTo>
                    <a:pt x="696136" y="598153"/>
                    <a:pt x="718784" y="699539"/>
                    <a:pt x="741433" y="767130"/>
                  </a:cubicBezTo>
                  <a:cubicBezTo>
                    <a:pt x="764081" y="800925"/>
                    <a:pt x="779180" y="845986"/>
                    <a:pt x="813153" y="857251"/>
                  </a:cubicBezTo>
                  <a:cubicBezTo>
                    <a:pt x="813153" y="857251"/>
                    <a:pt x="813153" y="857251"/>
                    <a:pt x="832026" y="684519"/>
                  </a:cubicBezTo>
                  <a:cubicBezTo>
                    <a:pt x="828252" y="616928"/>
                    <a:pt x="843351" y="553092"/>
                    <a:pt x="865999" y="489256"/>
                  </a:cubicBezTo>
                  <a:cubicBezTo>
                    <a:pt x="862224" y="477991"/>
                    <a:pt x="843351" y="466726"/>
                    <a:pt x="828252" y="466726"/>
                  </a:cubicBezTo>
                  <a:close/>
                  <a:moveTo>
                    <a:pt x="150610" y="466723"/>
                  </a:moveTo>
                  <a:cubicBezTo>
                    <a:pt x="146861" y="485484"/>
                    <a:pt x="154359" y="507998"/>
                    <a:pt x="154359" y="526759"/>
                  </a:cubicBezTo>
                  <a:cubicBezTo>
                    <a:pt x="184353" y="594300"/>
                    <a:pt x="259337" y="661841"/>
                    <a:pt x="323074" y="673098"/>
                  </a:cubicBezTo>
                  <a:cubicBezTo>
                    <a:pt x="315576" y="571787"/>
                    <a:pt x="233093" y="500493"/>
                    <a:pt x="150610" y="466723"/>
                  </a:cubicBezTo>
                  <a:close/>
                  <a:moveTo>
                    <a:pt x="1438293" y="414339"/>
                  </a:moveTo>
                  <a:cubicBezTo>
                    <a:pt x="1434324" y="421483"/>
                    <a:pt x="1438293" y="425055"/>
                    <a:pt x="1438293" y="428627"/>
                  </a:cubicBezTo>
                  <a:cubicBezTo>
                    <a:pt x="1438293" y="428627"/>
                    <a:pt x="1438293" y="428627"/>
                    <a:pt x="1442262" y="421483"/>
                  </a:cubicBezTo>
                  <a:cubicBezTo>
                    <a:pt x="1442262" y="421483"/>
                    <a:pt x="1442262" y="421483"/>
                    <a:pt x="1438293" y="414339"/>
                  </a:cubicBezTo>
                  <a:close/>
                  <a:moveTo>
                    <a:pt x="836413" y="414339"/>
                  </a:moveTo>
                  <a:cubicBezTo>
                    <a:pt x="832661" y="436961"/>
                    <a:pt x="843918" y="444502"/>
                    <a:pt x="866432" y="452042"/>
                  </a:cubicBezTo>
                  <a:cubicBezTo>
                    <a:pt x="888945" y="463353"/>
                    <a:pt x="937725" y="474664"/>
                    <a:pt x="956486" y="452042"/>
                  </a:cubicBezTo>
                  <a:cubicBezTo>
                    <a:pt x="918963" y="448272"/>
                    <a:pt x="866432" y="444502"/>
                    <a:pt x="836413" y="414339"/>
                  </a:cubicBezTo>
                  <a:close/>
                  <a:moveTo>
                    <a:pt x="674736" y="346124"/>
                  </a:moveTo>
                  <a:cubicBezTo>
                    <a:pt x="599803" y="353527"/>
                    <a:pt x="524340" y="381021"/>
                    <a:pt x="459456" y="406400"/>
                  </a:cubicBezTo>
                  <a:cubicBezTo>
                    <a:pt x="459456" y="406400"/>
                    <a:pt x="459456" y="406400"/>
                    <a:pt x="399274" y="432719"/>
                  </a:cubicBezTo>
                  <a:cubicBezTo>
                    <a:pt x="429365" y="462798"/>
                    <a:pt x="470740" y="481597"/>
                    <a:pt x="504593" y="507916"/>
                  </a:cubicBezTo>
                  <a:cubicBezTo>
                    <a:pt x="594866" y="549275"/>
                    <a:pt x="718991" y="522956"/>
                    <a:pt x="786696" y="459038"/>
                  </a:cubicBezTo>
                  <a:cubicBezTo>
                    <a:pt x="816787" y="421439"/>
                    <a:pt x="764128" y="383841"/>
                    <a:pt x="749082" y="346242"/>
                  </a:cubicBezTo>
                  <a:cubicBezTo>
                    <a:pt x="724633" y="343422"/>
                    <a:pt x="699714" y="343657"/>
                    <a:pt x="674736" y="346124"/>
                  </a:cubicBezTo>
                  <a:close/>
                  <a:moveTo>
                    <a:pt x="786868" y="328614"/>
                  </a:moveTo>
                  <a:cubicBezTo>
                    <a:pt x="775511" y="332374"/>
                    <a:pt x="779297" y="343654"/>
                    <a:pt x="779297" y="347414"/>
                  </a:cubicBezTo>
                  <a:cubicBezTo>
                    <a:pt x="786868" y="366213"/>
                    <a:pt x="805796" y="400052"/>
                    <a:pt x="824724" y="396292"/>
                  </a:cubicBezTo>
                  <a:cubicBezTo>
                    <a:pt x="805796" y="373733"/>
                    <a:pt x="817153" y="336134"/>
                    <a:pt x="786868" y="328614"/>
                  </a:cubicBezTo>
                  <a:close/>
                  <a:moveTo>
                    <a:pt x="779480" y="274639"/>
                  </a:moveTo>
                  <a:cubicBezTo>
                    <a:pt x="779480" y="274639"/>
                    <a:pt x="779480" y="274639"/>
                    <a:pt x="775511" y="286545"/>
                  </a:cubicBezTo>
                  <a:cubicBezTo>
                    <a:pt x="775511" y="286545"/>
                    <a:pt x="775511" y="286545"/>
                    <a:pt x="787417" y="290514"/>
                  </a:cubicBezTo>
                  <a:cubicBezTo>
                    <a:pt x="791386" y="282577"/>
                    <a:pt x="787417" y="274639"/>
                    <a:pt x="779480" y="274639"/>
                  </a:cubicBezTo>
                  <a:close/>
                  <a:moveTo>
                    <a:pt x="1792434" y="219077"/>
                  </a:moveTo>
                  <a:cubicBezTo>
                    <a:pt x="1740097" y="264321"/>
                    <a:pt x="1691499" y="328416"/>
                    <a:pt x="1691499" y="400052"/>
                  </a:cubicBezTo>
                  <a:cubicBezTo>
                    <a:pt x="1740097" y="396282"/>
                    <a:pt x="1762527" y="347268"/>
                    <a:pt x="1777481" y="305794"/>
                  </a:cubicBezTo>
                  <a:cubicBezTo>
                    <a:pt x="1792434" y="279402"/>
                    <a:pt x="1807387" y="241699"/>
                    <a:pt x="1792434" y="219077"/>
                  </a:cubicBezTo>
                  <a:close/>
                  <a:moveTo>
                    <a:pt x="1841544" y="204790"/>
                  </a:moveTo>
                  <a:cubicBezTo>
                    <a:pt x="1826591" y="276083"/>
                    <a:pt x="1792946" y="343624"/>
                    <a:pt x="1751824" y="403661"/>
                  </a:cubicBezTo>
                  <a:cubicBezTo>
                    <a:pt x="1751824" y="403661"/>
                    <a:pt x="1751824" y="403661"/>
                    <a:pt x="1781731" y="411165"/>
                  </a:cubicBezTo>
                  <a:cubicBezTo>
                    <a:pt x="1819114" y="396156"/>
                    <a:pt x="1852759" y="351129"/>
                    <a:pt x="1860235" y="313606"/>
                  </a:cubicBezTo>
                  <a:cubicBezTo>
                    <a:pt x="1863974" y="276083"/>
                    <a:pt x="1867712" y="231056"/>
                    <a:pt x="1841544" y="204790"/>
                  </a:cubicBezTo>
                  <a:close/>
                  <a:moveTo>
                    <a:pt x="1547037" y="188914"/>
                  </a:moveTo>
                  <a:cubicBezTo>
                    <a:pt x="1520812" y="215221"/>
                    <a:pt x="1472107" y="256561"/>
                    <a:pt x="1423403" y="282868"/>
                  </a:cubicBezTo>
                  <a:cubicBezTo>
                    <a:pt x="1408417" y="305417"/>
                    <a:pt x="1370952" y="290385"/>
                    <a:pt x="1359712" y="324208"/>
                  </a:cubicBezTo>
                  <a:cubicBezTo>
                    <a:pt x="1378445" y="335483"/>
                    <a:pt x="1397177" y="373064"/>
                    <a:pt x="1423403" y="373064"/>
                  </a:cubicBezTo>
                  <a:cubicBezTo>
                    <a:pt x="1483347" y="331724"/>
                    <a:pt x="1535798" y="264077"/>
                    <a:pt x="1547037" y="188914"/>
                  </a:cubicBezTo>
                  <a:close/>
                  <a:moveTo>
                    <a:pt x="2075675" y="34927"/>
                  </a:moveTo>
                  <a:cubicBezTo>
                    <a:pt x="2064303" y="38687"/>
                    <a:pt x="2030188" y="42447"/>
                    <a:pt x="2015026" y="53727"/>
                  </a:cubicBezTo>
                  <a:cubicBezTo>
                    <a:pt x="1977120" y="80046"/>
                    <a:pt x="1920262" y="53727"/>
                    <a:pt x="1889937" y="87566"/>
                  </a:cubicBezTo>
                  <a:cubicBezTo>
                    <a:pt x="1912681" y="95085"/>
                    <a:pt x="1946796" y="106365"/>
                    <a:pt x="1977120" y="106365"/>
                  </a:cubicBezTo>
                  <a:cubicBezTo>
                    <a:pt x="2018817" y="95085"/>
                    <a:pt x="2064303" y="76286"/>
                    <a:pt x="2075675" y="34927"/>
                  </a:cubicBezTo>
                  <a:close/>
                  <a:moveTo>
                    <a:pt x="1733157" y="0"/>
                  </a:moveTo>
                  <a:lnTo>
                    <a:pt x="1857156" y="0"/>
                  </a:lnTo>
                  <a:lnTo>
                    <a:pt x="1856292" y="258"/>
                  </a:lnTo>
                  <a:cubicBezTo>
                    <a:pt x="1842521" y="5685"/>
                    <a:pt x="1829783" y="12193"/>
                    <a:pt x="1818499" y="19880"/>
                  </a:cubicBezTo>
                  <a:cubicBezTo>
                    <a:pt x="1863633" y="57152"/>
                    <a:pt x="1923811" y="45971"/>
                    <a:pt x="1983990" y="42243"/>
                  </a:cubicBezTo>
                  <a:cubicBezTo>
                    <a:pt x="2006557" y="31062"/>
                    <a:pt x="2039702" y="28267"/>
                    <a:pt x="2053277" y="8700"/>
                  </a:cubicBezTo>
                  <a:lnTo>
                    <a:pt x="2055257" y="0"/>
                  </a:lnTo>
                  <a:lnTo>
                    <a:pt x="2137802" y="0"/>
                  </a:lnTo>
                  <a:lnTo>
                    <a:pt x="2128474" y="11345"/>
                  </a:lnTo>
                  <a:cubicBezTo>
                    <a:pt x="2101281" y="49731"/>
                    <a:pt x="2079385" y="91286"/>
                    <a:pt x="2034180" y="113824"/>
                  </a:cubicBezTo>
                  <a:cubicBezTo>
                    <a:pt x="1988976" y="132606"/>
                    <a:pt x="1940005" y="136362"/>
                    <a:pt x="1891034" y="117580"/>
                  </a:cubicBezTo>
                  <a:cubicBezTo>
                    <a:pt x="1868432" y="110067"/>
                    <a:pt x="1853364" y="83773"/>
                    <a:pt x="1830762" y="83773"/>
                  </a:cubicBezTo>
                  <a:cubicBezTo>
                    <a:pt x="1815693" y="151387"/>
                    <a:pt x="1891034" y="185195"/>
                    <a:pt x="1883500" y="245297"/>
                  </a:cubicBezTo>
                  <a:cubicBezTo>
                    <a:pt x="1898568" y="316668"/>
                    <a:pt x="1868432" y="388039"/>
                    <a:pt x="1804392" y="429359"/>
                  </a:cubicBezTo>
                  <a:cubicBezTo>
                    <a:pt x="1804392" y="429359"/>
                    <a:pt x="1804392" y="429359"/>
                    <a:pt x="1631110" y="466923"/>
                  </a:cubicBezTo>
                  <a:cubicBezTo>
                    <a:pt x="1616042" y="466923"/>
                    <a:pt x="1600974" y="451898"/>
                    <a:pt x="1608508" y="440628"/>
                  </a:cubicBezTo>
                  <a:cubicBezTo>
                    <a:pt x="1702683" y="373014"/>
                    <a:pt x="1683848" y="234028"/>
                    <a:pt x="1796858" y="177682"/>
                  </a:cubicBezTo>
                  <a:cubicBezTo>
                    <a:pt x="1823227" y="117580"/>
                    <a:pt x="1785557" y="49965"/>
                    <a:pt x="1740353" y="4889"/>
                  </a:cubicBezTo>
                  <a:close/>
                  <a:moveTo>
                    <a:pt x="403270" y="0"/>
                  </a:moveTo>
                  <a:lnTo>
                    <a:pt x="449420" y="0"/>
                  </a:lnTo>
                  <a:lnTo>
                    <a:pt x="497115" y="27551"/>
                  </a:lnTo>
                  <a:lnTo>
                    <a:pt x="493557" y="0"/>
                  </a:lnTo>
                  <a:lnTo>
                    <a:pt x="526616" y="0"/>
                  </a:lnTo>
                  <a:lnTo>
                    <a:pt x="534128" y="15874"/>
                  </a:lnTo>
                  <a:cubicBezTo>
                    <a:pt x="539768" y="12104"/>
                    <a:pt x="546348" y="7391"/>
                    <a:pt x="552458" y="1736"/>
                  </a:cubicBezTo>
                  <a:lnTo>
                    <a:pt x="553818" y="0"/>
                  </a:lnTo>
                  <a:lnTo>
                    <a:pt x="619691" y="0"/>
                  </a:lnTo>
                  <a:lnTo>
                    <a:pt x="626647" y="25431"/>
                  </a:lnTo>
                  <a:cubicBezTo>
                    <a:pt x="634815" y="65730"/>
                    <a:pt x="633579" y="106624"/>
                    <a:pt x="613800" y="147518"/>
                  </a:cubicBezTo>
                  <a:cubicBezTo>
                    <a:pt x="613800" y="147518"/>
                    <a:pt x="613800" y="147518"/>
                    <a:pt x="700449" y="196403"/>
                  </a:cubicBezTo>
                  <a:cubicBezTo>
                    <a:pt x="704216" y="234007"/>
                    <a:pt x="647706" y="207685"/>
                    <a:pt x="625102" y="218966"/>
                  </a:cubicBezTo>
                  <a:cubicBezTo>
                    <a:pt x="534685" y="203924"/>
                    <a:pt x="481943" y="279132"/>
                    <a:pt x="421665" y="343059"/>
                  </a:cubicBezTo>
                  <a:cubicBezTo>
                    <a:pt x="406596" y="354340"/>
                    <a:pt x="383991" y="384423"/>
                    <a:pt x="380224" y="403225"/>
                  </a:cubicBezTo>
                  <a:cubicBezTo>
                    <a:pt x="500779" y="358100"/>
                    <a:pt x="621335" y="328017"/>
                    <a:pt x="749424" y="309215"/>
                  </a:cubicBezTo>
                  <a:cubicBezTo>
                    <a:pt x="756959" y="264091"/>
                    <a:pt x="760727" y="211445"/>
                    <a:pt x="790865" y="166320"/>
                  </a:cubicBezTo>
                  <a:cubicBezTo>
                    <a:pt x="790865" y="166320"/>
                    <a:pt x="790865" y="166320"/>
                    <a:pt x="787098" y="162560"/>
                  </a:cubicBezTo>
                  <a:cubicBezTo>
                    <a:pt x="787098" y="162560"/>
                    <a:pt x="787098" y="162560"/>
                    <a:pt x="775796" y="177602"/>
                  </a:cubicBezTo>
                  <a:cubicBezTo>
                    <a:pt x="775796" y="177602"/>
                    <a:pt x="775796" y="177602"/>
                    <a:pt x="760727" y="170081"/>
                  </a:cubicBezTo>
                  <a:cubicBezTo>
                    <a:pt x="749424" y="162560"/>
                    <a:pt x="764494" y="151279"/>
                    <a:pt x="764494" y="139998"/>
                  </a:cubicBezTo>
                  <a:cubicBezTo>
                    <a:pt x="764494" y="139998"/>
                    <a:pt x="764494" y="139998"/>
                    <a:pt x="662775" y="45988"/>
                  </a:cubicBezTo>
                  <a:cubicBezTo>
                    <a:pt x="662775" y="45988"/>
                    <a:pt x="662775" y="45988"/>
                    <a:pt x="662775" y="30946"/>
                  </a:cubicBezTo>
                  <a:cubicBezTo>
                    <a:pt x="723053" y="53509"/>
                    <a:pt x="764494" y="121196"/>
                    <a:pt x="828539" y="151279"/>
                  </a:cubicBezTo>
                  <a:cubicBezTo>
                    <a:pt x="843608" y="139998"/>
                    <a:pt x="869980" y="147518"/>
                    <a:pt x="881282" y="128716"/>
                  </a:cubicBezTo>
                  <a:cubicBezTo>
                    <a:pt x="881282" y="128716"/>
                    <a:pt x="881282" y="128716"/>
                    <a:pt x="883806" y="40546"/>
                  </a:cubicBezTo>
                  <a:lnTo>
                    <a:pt x="884966" y="0"/>
                  </a:lnTo>
                  <a:lnTo>
                    <a:pt x="925556" y="0"/>
                  </a:lnTo>
                  <a:lnTo>
                    <a:pt x="918117" y="17542"/>
                  </a:lnTo>
                  <a:cubicBezTo>
                    <a:pt x="910640" y="47082"/>
                    <a:pt x="907814" y="78152"/>
                    <a:pt x="910640" y="110164"/>
                  </a:cubicBezTo>
                  <a:cubicBezTo>
                    <a:pt x="921944" y="121463"/>
                    <a:pt x="940783" y="136527"/>
                    <a:pt x="959623" y="132761"/>
                  </a:cubicBezTo>
                  <a:cubicBezTo>
                    <a:pt x="968101" y="101691"/>
                    <a:pt x="980111" y="71798"/>
                    <a:pt x="995006" y="43140"/>
                  </a:cubicBezTo>
                  <a:lnTo>
                    <a:pt x="1022658" y="0"/>
                  </a:lnTo>
                  <a:lnTo>
                    <a:pt x="1051761" y="0"/>
                  </a:lnTo>
                  <a:lnTo>
                    <a:pt x="1036733" y="19421"/>
                  </a:lnTo>
                  <a:cubicBezTo>
                    <a:pt x="1023355" y="39930"/>
                    <a:pt x="1012276" y="61321"/>
                    <a:pt x="1004732" y="83887"/>
                  </a:cubicBezTo>
                  <a:cubicBezTo>
                    <a:pt x="1004732" y="129020"/>
                    <a:pt x="940611" y="166630"/>
                    <a:pt x="982101" y="208001"/>
                  </a:cubicBezTo>
                  <a:cubicBezTo>
                    <a:pt x="989645" y="204240"/>
                    <a:pt x="1000960" y="185435"/>
                    <a:pt x="1008504" y="196718"/>
                  </a:cubicBezTo>
                  <a:cubicBezTo>
                    <a:pt x="985873" y="230568"/>
                    <a:pt x="978329" y="271939"/>
                    <a:pt x="978329" y="313311"/>
                  </a:cubicBezTo>
                  <a:cubicBezTo>
                    <a:pt x="978329" y="332116"/>
                    <a:pt x="985873" y="354682"/>
                    <a:pt x="1008504" y="358443"/>
                  </a:cubicBezTo>
                  <a:cubicBezTo>
                    <a:pt x="1016047" y="354682"/>
                    <a:pt x="1019819" y="343399"/>
                    <a:pt x="1023591" y="335877"/>
                  </a:cubicBezTo>
                  <a:cubicBezTo>
                    <a:pt x="1053765" y="332116"/>
                    <a:pt x="1031134" y="373487"/>
                    <a:pt x="1053765" y="384770"/>
                  </a:cubicBezTo>
                  <a:cubicBezTo>
                    <a:pt x="1042450" y="396054"/>
                    <a:pt x="1023591" y="388532"/>
                    <a:pt x="1027363" y="403576"/>
                  </a:cubicBezTo>
                  <a:cubicBezTo>
                    <a:pt x="1068852" y="414859"/>
                    <a:pt x="1031134" y="452469"/>
                    <a:pt x="1016047" y="467513"/>
                  </a:cubicBezTo>
                  <a:cubicBezTo>
                    <a:pt x="1004732" y="516407"/>
                    <a:pt x="1068852" y="546495"/>
                    <a:pt x="1110342" y="569062"/>
                  </a:cubicBezTo>
                  <a:cubicBezTo>
                    <a:pt x="1189550" y="625477"/>
                    <a:pt x="1329107" y="621716"/>
                    <a:pt x="1408315" y="561539"/>
                  </a:cubicBezTo>
                  <a:cubicBezTo>
                    <a:pt x="1419630" y="557778"/>
                    <a:pt x="1438489" y="546495"/>
                    <a:pt x="1434717" y="535212"/>
                  </a:cubicBezTo>
                  <a:cubicBezTo>
                    <a:pt x="1291389" y="527690"/>
                    <a:pt x="1155604" y="490080"/>
                    <a:pt x="1065081" y="392293"/>
                  </a:cubicBezTo>
                  <a:cubicBezTo>
                    <a:pt x="1065081" y="392293"/>
                    <a:pt x="1065081" y="392293"/>
                    <a:pt x="1068852" y="384770"/>
                  </a:cubicBezTo>
                  <a:cubicBezTo>
                    <a:pt x="1117886" y="407337"/>
                    <a:pt x="1166919" y="452469"/>
                    <a:pt x="1215953" y="471274"/>
                  </a:cubicBezTo>
                  <a:cubicBezTo>
                    <a:pt x="1291389" y="490080"/>
                    <a:pt x="1370597" y="516407"/>
                    <a:pt x="1442261" y="501363"/>
                  </a:cubicBezTo>
                  <a:cubicBezTo>
                    <a:pt x="1400771" y="471274"/>
                    <a:pt x="1404543" y="426142"/>
                    <a:pt x="1378140" y="388532"/>
                  </a:cubicBezTo>
                  <a:cubicBezTo>
                    <a:pt x="1306476" y="286983"/>
                    <a:pt x="1189550" y="245612"/>
                    <a:pt x="1076396" y="241851"/>
                  </a:cubicBezTo>
                  <a:cubicBezTo>
                    <a:pt x="1076396" y="241851"/>
                    <a:pt x="1076396" y="241851"/>
                    <a:pt x="1072624" y="230568"/>
                  </a:cubicBezTo>
                  <a:cubicBezTo>
                    <a:pt x="1114114" y="200479"/>
                    <a:pt x="1166919" y="162869"/>
                    <a:pt x="1193322" y="117736"/>
                  </a:cubicBezTo>
                  <a:cubicBezTo>
                    <a:pt x="1209352" y="98931"/>
                    <a:pt x="1219253" y="77775"/>
                    <a:pt x="1225088" y="55209"/>
                  </a:cubicBezTo>
                  <a:lnTo>
                    <a:pt x="1230817" y="0"/>
                  </a:lnTo>
                  <a:lnTo>
                    <a:pt x="1264709" y="0"/>
                  </a:lnTo>
                  <a:lnTo>
                    <a:pt x="1264441" y="18334"/>
                  </a:lnTo>
                  <a:cubicBezTo>
                    <a:pt x="1255968" y="97770"/>
                    <a:pt x="1205126" y="170338"/>
                    <a:pt x="1137338" y="215429"/>
                  </a:cubicBezTo>
                  <a:cubicBezTo>
                    <a:pt x="1137338" y="215429"/>
                    <a:pt x="1137338" y="215429"/>
                    <a:pt x="1144870" y="230459"/>
                  </a:cubicBezTo>
                  <a:cubicBezTo>
                    <a:pt x="1212658" y="230459"/>
                    <a:pt x="1261616" y="279307"/>
                    <a:pt x="1329405" y="286822"/>
                  </a:cubicBezTo>
                  <a:cubicBezTo>
                    <a:pt x="1359533" y="283065"/>
                    <a:pt x="1385895" y="271792"/>
                    <a:pt x="1408491" y="249247"/>
                  </a:cubicBezTo>
                  <a:cubicBezTo>
                    <a:pt x="1367065" y="219186"/>
                    <a:pt x="1325639" y="192883"/>
                    <a:pt x="1299277" y="136520"/>
                  </a:cubicBezTo>
                  <a:cubicBezTo>
                    <a:pt x="1269619" y="97065"/>
                    <a:pt x="1312046" y="57611"/>
                    <a:pt x="1297887" y="15639"/>
                  </a:cubicBezTo>
                  <a:lnTo>
                    <a:pt x="1289349" y="0"/>
                  </a:lnTo>
                  <a:lnTo>
                    <a:pt x="1347188" y="0"/>
                  </a:lnTo>
                  <a:lnTo>
                    <a:pt x="1340615" y="12578"/>
                  </a:lnTo>
                  <a:cubicBezTo>
                    <a:pt x="1333025" y="31789"/>
                    <a:pt x="1327611" y="51763"/>
                    <a:pt x="1324787" y="72442"/>
                  </a:cubicBezTo>
                  <a:cubicBezTo>
                    <a:pt x="1366210" y="76202"/>
                    <a:pt x="1400101" y="38603"/>
                    <a:pt x="1422695" y="8524"/>
                  </a:cubicBezTo>
                  <a:lnTo>
                    <a:pt x="1426389" y="0"/>
                  </a:lnTo>
                  <a:lnTo>
                    <a:pt x="1456391" y="0"/>
                  </a:lnTo>
                  <a:lnTo>
                    <a:pt x="1427321" y="46338"/>
                  </a:lnTo>
                  <a:cubicBezTo>
                    <a:pt x="1400959" y="91429"/>
                    <a:pt x="1321873" y="83914"/>
                    <a:pt x="1340703" y="155308"/>
                  </a:cubicBezTo>
                  <a:cubicBezTo>
                    <a:pt x="1359533" y="200398"/>
                    <a:pt x="1412257" y="219186"/>
                    <a:pt x="1453683" y="226701"/>
                  </a:cubicBezTo>
                  <a:cubicBezTo>
                    <a:pt x="1521472" y="200398"/>
                    <a:pt x="1551600" y="125247"/>
                    <a:pt x="1581728" y="72641"/>
                  </a:cubicBezTo>
                  <a:lnTo>
                    <a:pt x="1587646" y="0"/>
                  </a:lnTo>
                  <a:lnTo>
                    <a:pt x="1619707" y="0"/>
                  </a:lnTo>
                  <a:lnTo>
                    <a:pt x="1619986" y="16158"/>
                  </a:lnTo>
                  <a:cubicBezTo>
                    <a:pt x="1619809" y="28836"/>
                    <a:pt x="1618867" y="41514"/>
                    <a:pt x="1616042" y="53722"/>
                  </a:cubicBezTo>
                  <a:cubicBezTo>
                    <a:pt x="1604741" y="207733"/>
                    <a:pt x="1499264" y="324181"/>
                    <a:pt x="1461594" y="470679"/>
                  </a:cubicBezTo>
                  <a:cubicBezTo>
                    <a:pt x="1476662" y="500730"/>
                    <a:pt x="1529400" y="500730"/>
                    <a:pt x="1503031" y="534538"/>
                  </a:cubicBezTo>
                  <a:cubicBezTo>
                    <a:pt x="1514332" y="549563"/>
                    <a:pt x="1529400" y="560832"/>
                    <a:pt x="1548235" y="560832"/>
                  </a:cubicBezTo>
                  <a:cubicBezTo>
                    <a:pt x="1593440" y="534538"/>
                    <a:pt x="1638644" y="508243"/>
                    <a:pt x="1691382" y="500730"/>
                  </a:cubicBezTo>
                  <a:cubicBezTo>
                    <a:pt x="1781790" y="481949"/>
                    <a:pt x="1853364" y="557076"/>
                    <a:pt x="1932471" y="523269"/>
                  </a:cubicBezTo>
                  <a:cubicBezTo>
                    <a:pt x="1940005" y="527025"/>
                    <a:pt x="1943772" y="542051"/>
                    <a:pt x="1940005" y="549563"/>
                  </a:cubicBezTo>
                  <a:cubicBezTo>
                    <a:pt x="1879733" y="587127"/>
                    <a:pt x="1860898" y="669767"/>
                    <a:pt x="1793091" y="688549"/>
                  </a:cubicBezTo>
                  <a:cubicBezTo>
                    <a:pt x="1665013" y="744895"/>
                    <a:pt x="1582139" y="587127"/>
                    <a:pt x="1472895" y="560832"/>
                  </a:cubicBezTo>
                  <a:cubicBezTo>
                    <a:pt x="1454060" y="564589"/>
                    <a:pt x="1446526" y="583371"/>
                    <a:pt x="1446526" y="594640"/>
                  </a:cubicBezTo>
                  <a:cubicBezTo>
                    <a:pt x="1465361" y="662255"/>
                    <a:pt x="1476662" y="729869"/>
                    <a:pt x="1529400" y="778702"/>
                  </a:cubicBezTo>
                  <a:cubicBezTo>
                    <a:pt x="1604741" y="774946"/>
                    <a:pt x="1680081" y="793728"/>
                    <a:pt x="1729052" y="857586"/>
                  </a:cubicBezTo>
                  <a:cubicBezTo>
                    <a:pt x="1759188" y="883881"/>
                    <a:pt x="1778023" y="925201"/>
                    <a:pt x="1808159" y="947739"/>
                  </a:cubicBezTo>
                  <a:cubicBezTo>
                    <a:pt x="1924937" y="835048"/>
                    <a:pt x="1943772" y="666011"/>
                    <a:pt x="1970141" y="508243"/>
                  </a:cubicBezTo>
                  <a:cubicBezTo>
                    <a:pt x="1996510" y="388039"/>
                    <a:pt x="2007811" y="256566"/>
                    <a:pt x="2075617" y="158900"/>
                  </a:cubicBezTo>
                  <a:cubicBezTo>
                    <a:pt x="2124589" y="98798"/>
                    <a:pt x="2184861" y="42453"/>
                    <a:pt x="2237599" y="1132"/>
                  </a:cubicBezTo>
                  <a:lnTo>
                    <a:pt x="2236202" y="0"/>
                  </a:lnTo>
                  <a:lnTo>
                    <a:pt x="2277637" y="0"/>
                  </a:lnTo>
                  <a:lnTo>
                    <a:pt x="2289740" y="12520"/>
                  </a:lnTo>
                  <a:cubicBezTo>
                    <a:pt x="2033650" y="113974"/>
                    <a:pt x="2018586" y="395791"/>
                    <a:pt x="1969628" y="617487"/>
                  </a:cubicBezTo>
                  <a:cubicBezTo>
                    <a:pt x="1973394" y="726457"/>
                    <a:pt x="1920670" y="820396"/>
                    <a:pt x="1871711" y="914335"/>
                  </a:cubicBezTo>
                  <a:cubicBezTo>
                    <a:pt x="1777561" y="1090940"/>
                    <a:pt x="1593026" y="1117243"/>
                    <a:pt x="1419789" y="1147304"/>
                  </a:cubicBezTo>
                  <a:cubicBezTo>
                    <a:pt x="1404725" y="1136031"/>
                    <a:pt x="1385895" y="1143546"/>
                    <a:pt x="1370831" y="1147304"/>
                  </a:cubicBezTo>
                  <a:cubicBezTo>
                    <a:pt x="1336937" y="1214940"/>
                    <a:pt x="1367065" y="1297606"/>
                    <a:pt x="1359533" y="1369000"/>
                  </a:cubicBezTo>
                  <a:cubicBezTo>
                    <a:pt x="1340703" y="1534332"/>
                    <a:pt x="1287979" y="1692150"/>
                    <a:pt x="1141104" y="1793604"/>
                  </a:cubicBezTo>
                  <a:cubicBezTo>
                    <a:pt x="997995" y="1895058"/>
                    <a:pt x="828524" y="1966452"/>
                    <a:pt x="647755" y="1962694"/>
                  </a:cubicBezTo>
                  <a:cubicBezTo>
                    <a:pt x="647755" y="1962694"/>
                    <a:pt x="647755" y="1962694"/>
                    <a:pt x="636457" y="1981482"/>
                  </a:cubicBezTo>
                  <a:cubicBezTo>
                    <a:pt x="647755" y="2060391"/>
                    <a:pt x="632691" y="2131784"/>
                    <a:pt x="617627" y="2203178"/>
                  </a:cubicBezTo>
                  <a:cubicBezTo>
                    <a:pt x="617627" y="2203178"/>
                    <a:pt x="617627" y="2203178"/>
                    <a:pt x="625159" y="2210693"/>
                  </a:cubicBezTo>
                  <a:cubicBezTo>
                    <a:pt x="662819" y="2195663"/>
                    <a:pt x="647755" y="2135542"/>
                    <a:pt x="674118" y="2097966"/>
                  </a:cubicBezTo>
                  <a:cubicBezTo>
                    <a:pt x="659053" y="2067906"/>
                    <a:pt x="662819" y="2030330"/>
                    <a:pt x="659053" y="2004027"/>
                  </a:cubicBezTo>
                  <a:cubicBezTo>
                    <a:pt x="779566" y="2015300"/>
                    <a:pt x="900079" y="1973967"/>
                    <a:pt x="997995" y="1925119"/>
                  </a:cubicBezTo>
                  <a:cubicBezTo>
                    <a:pt x="1095912" y="1883785"/>
                    <a:pt x="1190062" y="1831180"/>
                    <a:pt x="1265382" y="1744756"/>
                  </a:cubicBezTo>
                  <a:cubicBezTo>
                    <a:pt x="1374597" y="1579423"/>
                    <a:pt x="1408491" y="1387787"/>
                    <a:pt x="1400959" y="1177364"/>
                  </a:cubicBezTo>
                  <a:cubicBezTo>
                    <a:pt x="1464981" y="1162334"/>
                    <a:pt x="1540302" y="1181122"/>
                    <a:pt x="1604324" y="1139789"/>
                  </a:cubicBezTo>
                  <a:cubicBezTo>
                    <a:pt x="1713539" y="1109728"/>
                    <a:pt x="1841583" y="1072152"/>
                    <a:pt x="1901840" y="951910"/>
                  </a:cubicBezTo>
                  <a:cubicBezTo>
                    <a:pt x="2033650" y="752760"/>
                    <a:pt x="1977160" y="501003"/>
                    <a:pt x="2093907" y="290580"/>
                  </a:cubicBezTo>
                  <a:cubicBezTo>
                    <a:pt x="2146631" y="166580"/>
                    <a:pt x="2252079" y="80156"/>
                    <a:pt x="2357528" y="5005"/>
                  </a:cubicBezTo>
                  <a:cubicBezTo>
                    <a:pt x="2357528" y="5005"/>
                    <a:pt x="2357528" y="5005"/>
                    <a:pt x="2357528" y="3596"/>
                  </a:cubicBezTo>
                  <a:lnTo>
                    <a:pt x="2357528" y="0"/>
                  </a:lnTo>
                  <a:lnTo>
                    <a:pt x="2561429" y="0"/>
                  </a:lnTo>
                  <a:lnTo>
                    <a:pt x="2549595" y="27551"/>
                  </a:lnTo>
                  <a:cubicBezTo>
                    <a:pt x="2568425" y="31308"/>
                    <a:pt x="2594787" y="12520"/>
                    <a:pt x="2591021" y="35066"/>
                  </a:cubicBezTo>
                  <a:cubicBezTo>
                    <a:pt x="2591021" y="35066"/>
                    <a:pt x="2591021" y="35066"/>
                    <a:pt x="2591021" y="42581"/>
                  </a:cubicBezTo>
                  <a:cubicBezTo>
                    <a:pt x="2455444" y="91429"/>
                    <a:pt x="2331166" y="215429"/>
                    <a:pt x="2248313" y="335670"/>
                  </a:cubicBezTo>
                  <a:cubicBezTo>
                    <a:pt x="2150397" y="512276"/>
                    <a:pt x="2169227" y="722699"/>
                    <a:pt x="2090141" y="906820"/>
                  </a:cubicBezTo>
                  <a:cubicBezTo>
                    <a:pt x="2026118" y="1038334"/>
                    <a:pt x="1947032" y="1173607"/>
                    <a:pt x="1807689" y="1248758"/>
                  </a:cubicBezTo>
                  <a:cubicBezTo>
                    <a:pt x="1728603" y="1275061"/>
                    <a:pt x="1668346" y="1320151"/>
                    <a:pt x="1581728" y="1342697"/>
                  </a:cubicBezTo>
                  <a:cubicBezTo>
                    <a:pt x="1551600" y="1376515"/>
                    <a:pt x="1581728" y="1447908"/>
                    <a:pt x="1562898" y="1489242"/>
                  </a:cubicBezTo>
                  <a:cubicBezTo>
                    <a:pt x="1551600" y="1692150"/>
                    <a:pt x="1427321" y="1868755"/>
                    <a:pt x="1254084" y="1985240"/>
                  </a:cubicBezTo>
                  <a:cubicBezTo>
                    <a:pt x="1144870" y="2082936"/>
                    <a:pt x="1001761" y="2120512"/>
                    <a:pt x="862418" y="2143057"/>
                  </a:cubicBezTo>
                  <a:cubicBezTo>
                    <a:pt x="828524" y="2218208"/>
                    <a:pt x="828524" y="2304632"/>
                    <a:pt x="802162" y="2379783"/>
                  </a:cubicBezTo>
                  <a:cubicBezTo>
                    <a:pt x="753204" y="2650328"/>
                    <a:pt x="568669" y="2909599"/>
                    <a:pt x="301282" y="3011054"/>
                  </a:cubicBezTo>
                  <a:cubicBezTo>
                    <a:pt x="207131" y="3056144"/>
                    <a:pt x="109215" y="3093720"/>
                    <a:pt x="0" y="3116265"/>
                  </a:cubicBezTo>
                  <a:cubicBezTo>
                    <a:pt x="0" y="3116265"/>
                    <a:pt x="0" y="3116265"/>
                    <a:pt x="0" y="3086205"/>
                  </a:cubicBezTo>
                  <a:cubicBezTo>
                    <a:pt x="120513" y="3067417"/>
                    <a:pt x="229727" y="3011054"/>
                    <a:pt x="338942" y="2958448"/>
                  </a:cubicBezTo>
                  <a:cubicBezTo>
                    <a:pt x="523477" y="2887054"/>
                    <a:pt x="677884" y="2706691"/>
                    <a:pt x="734374" y="2522571"/>
                  </a:cubicBezTo>
                  <a:cubicBezTo>
                    <a:pt x="753204" y="2424874"/>
                    <a:pt x="802162" y="2345965"/>
                    <a:pt x="805928" y="2252026"/>
                  </a:cubicBezTo>
                  <a:cubicBezTo>
                    <a:pt x="817226" y="2210693"/>
                    <a:pt x="802162" y="2154330"/>
                    <a:pt x="839822" y="2124269"/>
                  </a:cubicBezTo>
                  <a:cubicBezTo>
                    <a:pt x="915143" y="2094209"/>
                    <a:pt x="1009293" y="2101724"/>
                    <a:pt x="1084614" y="2060391"/>
                  </a:cubicBezTo>
                  <a:cubicBezTo>
                    <a:pt x="1314341" y="1943906"/>
                    <a:pt x="1547834" y="1729725"/>
                    <a:pt x="1540302" y="1459181"/>
                  </a:cubicBezTo>
                  <a:cubicBezTo>
                    <a:pt x="1551600" y="1417848"/>
                    <a:pt x="1532770" y="1361485"/>
                    <a:pt x="1559132" y="1320151"/>
                  </a:cubicBezTo>
                  <a:cubicBezTo>
                    <a:pt x="1754965" y="1267546"/>
                    <a:pt x="1962096" y="1151061"/>
                    <a:pt x="2048714" y="944395"/>
                  </a:cubicBezTo>
                  <a:cubicBezTo>
                    <a:pt x="2127801" y="786578"/>
                    <a:pt x="2131567" y="602457"/>
                    <a:pt x="2180525" y="433367"/>
                  </a:cubicBezTo>
                  <a:cubicBezTo>
                    <a:pt x="2237015" y="268034"/>
                    <a:pt x="2395188" y="125247"/>
                    <a:pt x="2530765" y="35066"/>
                  </a:cubicBezTo>
                  <a:cubicBezTo>
                    <a:pt x="2530765" y="35066"/>
                    <a:pt x="2530765" y="35066"/>
                    <a:pt x="2523233" y="35066"/>
                  </a:cubicBezTo>
                  <a:cubicBezTo>
                    <a:pt x="2365060" y="91429"/>
                    <a:pt x="2218185" y="234216"/>
                    <a:pt x="2161695" y="392034"/>
                  </a:cubicBezTo>
                  <a:cubicBezTo>
                    <a:pt x="2086375" y="549851"/>
                    <a:pt x="2108971" y="745245"/>
                    <a:pt x="2029884" y="899305"/>
                  </a:cubicBezTo>
                  <a:cubicBezTo>
                    <a:pt x="1958330" y="1083425"/>
                    <a:pt x="1781327" y="1211182"/>
                    <a:pt x="1600558" y="1278818"/>
                  </a:cubicBezTo>
                  <a:cubicBezTo>
                    <a:pt x="1566664" y="1271303"/>
                    <a:pt x="1532770" y="1290091"/>
                    <a:pt x="1510174" y="1312636"/>
                  </a:cubicBezTo>
                  <a:cubicBezTo>
                    <a:pt x="1517706" y="1489242"/>
                    <a:pt x="1453683" y="1635786"/>
                    <a:pt x="1374597" y="1782331"/>
                  </a:cubicBezTo>
                  <a:cubicBezTo>
                    <a:pt x="1246552" y="1977724"/>
                    <a:pt x="1020591" y="2067906"/>
                    <a:pt x="805928" y="2116754"/>
                  </a:cubicBezTo>
                  <a:cubicBezTo>
                    <a:pt x="749438" y="2139300"/>
                    <a:pt x="764502" y="2214451"/>
                    <a:pt x="749438" y="2267057"/>
                  </a:cubicBezTo>
                  <a:cubicBezTo>
                    <a:pt x="715544" y="2413601"/>
                    <a:pt x="674118" y="2563904"/>
                    <a:pt x="576201" y="2684146"/>
                  </a:cubicBezTo>
                  <a:cubicBezTo>
                    <a:pt x="508413" y="2872024"/>
                    <a:pt x="312580" y="2935902"/>
                    <a:pt x="154407" y="3007296"/>
                  </a:cubicBezTo>
                  <a:cubicBezTo>
                    <a:pt x="101683" y="3014811"/>
                    <a:pt x="48958" y="3037356"/>
                    <a:pt x="0" y="3048629"/>
                  </a:cubicBezTo>
                  <a:cubicBezTo>
                    <a:pt x="0" y="3048629"/>
                    <a:pt x="0" y="3048629"/>
                    <a:pt x="0" y="2920872"/>
                  </a:cubicBezTo>
                  <a:cubicBezTo>
                    <a:pt x="11298" y="2917115"/>
                    <a:pt x="22596" y="2917115"/>
                    <a:pt x="37660" y="2913357"/>
                  </a:cubicBezTo>
                  <a:cubicBezTo>
                    <a:pt x="146875" y="2868266"/>
                    <a:pt x="259856" y="2819418"/>
                    <a:pt x="335176" y="2721721"/>
                  </a:cubicBezTo>
                  <a:cubicBezTo>
                    <a:pt x="335176" y="2721721"/>
                    <a:pt x="335176" y="2721721"/>
                    <a:pt x="316346" y="2721721"/>
                  </a:cubicBezTo>
                  <a:cubicBezTo>
                    <a:pt x="229727" y="2804388"/>
                    <a:pt x="116747" y="2864509"/>
                    <a:pt x="0" y="2883297"/>
                  </a:cubicBezTo>
                  <a:cubicBezTo>
                    <a:pt x="0" y="2883297"/>
                    <a:pt x="0" y="2883297"/>
                    <a:pt x="0" y="2849478"/>
                  </a:cubicBezTo>
                  <a:cubicBezTo>
                    <a:pt x="11298" y="2849478"/>
                    <a:pt x="22596" y="2845721"/>
                    <a:pt x="33894" y="2845721"/>
                  </a:cubicBezTo>
                  <a:cubicBezTo>
                    <a:pt x="33894" y="2845721"/>
                    <a:pt x="33894" y="2845721"/>
                    <a:pt x="45192" y="2834448"/>
                  </a:cubicBezTo>
                  <a:cubicBezTo>
                    <a:pt x="22596" y="2774327"/>
                    <a:pt x="-15064" y="2710449"/>
                    <a:pt x="7532" y="2639055"/>
                  </a:cubicBezTo>
                  <a:cubicBezTo>
                    <a:pt x="26362" y="2593964"/>
                    <a:pt x="94151" y="2575177"/>
                    <a:pt x="105449" y="2518813"/>
                  </a:cubicBezTo>
                  <a:cubicBezTo>
                    <a:pt x="82853" y="2496268"/>
                    <a:pt x="64023" y="2473722"/>
                    <a:pt x="37660" y="2458692"/>
                  </a:cubicBezTo>
                  <a:cubicBezTo>
                    <a:pt x="26362" y="2477480"/>
                    <a:pt x="11298" y="2488753"/>
                    <a:pt x="0" y="2503783"/>
                  </a:cubicBezTo>
                  <a:cubicBezTo>
                    <a:pt x="0" y="2503783"/>
                    <a:pt x="0" y="2503783"/>
                    <a:pt x="0" y="2462450"/>
                  </a:cubicBezTo>
                  <a:cubicBezTo>
                    <a:pt x="7532" y="2451177"/>
                    <a:pt x="15064" y="2436147"/>
                    <a:pt x="26362" y="2421117"/>
                  </a:cubicBezTo>
                  <a:cubicBezTo>
                    <a:pt x="37660" y="2368511"/>
                    <a:pt x="41426" y="2289602"/>
                    <a:pt x="0" y="2248269"/>
                  </a:cubicBezTo>
                  <a:cubicBezTo>
                    <a:pt x="0" y="2248269"/>
                    <a:pt x="0" y="2248269"/>
                    <a:pt x="0" y="2203178"/>
                  </a:cubicBezTo>
                  <a:cubicBezTo>
                    <a:pt x="11298" y="2195663"/>
                    <a:pt x="22596" y="2184390"/>
                    <a:pt x="30128" y="2169360"/>
                  </a:cubicBezTo>
                  <a:cubicBezTo>
                    <a:pt x="33894" y="2158087"/>
                    <a:pt x="48958" y="2135542"/>
                    <a:pt x="33894" y="2124269"/>
                  </a:cubicBezTo>
                  <a:cubicBezTo>
                    <a:pt x="26362" y="2135542"/>
                    <a:pt x="11298" y="2146815"/>
                    <a:pt x="0" y="2161845"/>
                  </a:cubicBezTo>
                  <a:cubicBezTo>
                    <a:pt x="0" y="2161845"/>
                    <a:pt x="0" y="2161845"/>
                    <a:pt x="0" y="2109239"/>
                  </a:cubicBezTo>
                  <a:cubicBezTo>
                    <a:pt x="3766" y="2097966"/>
                    <a:pt x="3766" y="2090451"/>
                    <a:pt x="0" y="2079179"/>
                  </a:cubicBezTo>
                  <a:cubicBezTo>
                    <a:pt x="0" y="2079179"/>
                    <a:pt x="0" y="2079179"/>
                    <a:pt x="0" y="2026573"/>
                  </a:cubicBezTo>
                  <a:cubicBezTo>
                    <a:pt x="11298" y="2041603"/>
                    <a:pt x="26362" y="2056633"/>
                    <a:pt x="33894" y="2067906"/>
                  </a:cubicBezTo>
                  <a:cubicBezTo>
                    <a:pt x="30128" y="2045361"/>
                    <a:pt x="22596" y="2015300"/>
                    <a:pt x="0" y="1996512"/>
                  </a:cubicBezTo>
                  <a:cubicBezTo>
                    <a:pt x="0" y="1996512"/>
                    <a:pt x="0" y="1996512"/>
                    <a:pt x="0" y="1958937"/>
                  </a:cubicBezTo>
                  <a:cubicBezTo>
                    <a:pt x="0" y="1958937"/>
                    <a:pt x="0" y="1958937"/>
                    <a:pt x="37660" y="1977724"/>
                  </a:cubicBezTo>
                  <a:cubicBezTo>
                    <a:pt x="94151" y="1958937"/>
                    <a:pt x="150641" y="1902573"/>
                    <a:pt x="158173" y="1834937"/>
                  </a:cubicBezTo>
                  <a:cubicBezTo>
                    <a:pt x="158173" y="1793604"/>
                    <a:pt x="165705" y="1733483"/>
                    <a:pt x="131811" y="1707180"/>
                  </a:cubicBezTo>
                  <a:cubicBezTo>
                    <a:pt x="75321" y="1740998"/>
                    <a:pt x="30128" y="1789846"/>
                    <a:pt x="0" y="1853725"/>
                  </a:cubicBezTo>
                  <a:cubicBezTo>
                    <a:pt x="0" y="1853725"/>
                    <a:pt x="0" y="1853725"/>
                    <a:pt x="0" y="1793604"/>
                  </a:cubicBezTo>
                  <a:cubicBezTo>
                    <a:pt x="22596" y="1763544"/>
                    <a:pt x="45192" y="1737241"/>
                    <a:pt x="79087" y="1707180"/>
                  </a:cubicBezTo>
                  <a:cubicBezTo>
                    <a:pt x="79087" y="1707180"/>
                    <a:pt x="79087" y="1707180"/>
                    <a:pt x="86619" y="1688392"/>
                  </a:cubicBezTo>
                  <a:cubicBezTo>
                    <a:pt x="67789" y="1677120"/>
                    <a:pt x="52724" y="1688392"/>
                    <a:pt x="37660" y="1692150"/>
                  </a:cubicBezTo>
                  <a:cubicBezTo>
                    <a:pt x="26362" y="1699665"/>
                    <a:pt x="11298" y="1703423"/>
                    <a:pt x="0" y="1710938"/>
                  </a:cubicBezTo>
                  <a:cubicBezTo>
                    <a:pt x="0" y="1710938"/>
                    <a:pt x="0" y="1710938"/>
                    <a:pt x="0" y="1677120"/>
                  </a:cubicBezTo>
                  <a:cubicBezTo>
                    <a:pt x="41426" y="1658332"/>
                    <a:pt x="90385" y="1647059"/>
                    <a:pt x="139343" y="1635786"/>
                  </a:cubicBezTo>
                  <a:cubicBezTo>
                    <a:pt x="192067" y="1647059"/>
                    <a:pt x="158173" y="1692150"/>
                    <a:pt x="180769" y="1714695"/>
                  </a:cubicBezTo>
                  <a:cubicBezTo>
                    <a:pt x="207131" y="1808634"/>
                    <a:pt x="177003" y="1906331"/>
                    <a:pt x="112981" y="1973967"/>
                  </a:cubicBezTo>
                  <a:cubicBezTo>
                    <a:pt x="158173" y="1981482"/>
                    <a:pt x="207131" y="1996512"/>
                    <a:pt x="256089" y="2019058"/>
                  </a:cubicBezTo>
                  <a:cubicBezTo>
                    <a:pt x="346474" y="1988997"/>
                    <a:pt x="395432" y="1872513"/>
                    <a:pt x="497115" y="1853725"/>
                  </a:cubicBezTo>
                  <a:cubicBezTo>
                    <a:pt x="497115" y="1853725"/>
                    <a:pt x="497115" y="1853725"/>
                    <a:pt x="451922" y="1801119"/>
                  </a:cubicBezTo>
                  <a:cubicBezTo>
                    <a:pt x="455688" y="1748513"/>
                    <a:pt x="395432" y="1748513"/>
                    <a:pt x="384134" y="1714695"/>
                  </a:cubicBezTo>
                  <a:cubicBezTo>
                    <a:pt x="455688" y="1662089"/>
                    <a:pt x="568669" y="1688392"/>
                    <a:pt x="640223" y="1729725"/>
                  </a:cubicBezTo>
                  <a:cubicBezTo>
                    <a:pt x="662819" y="1744756"/>
                    <a:pt x="685416" y="1786089"/>
                    <a:pt x="719310" y="1786089"/>
                  </a:cubicBezTo>
                  <a:cubicBezTo>
                    <a:pt x="805928" y="1748513"/>
                    <a:pt x="730608" y="1650817"/>
                    <a:pt x="787098" y="1586938"/>
                  </a:cubicBezTo>
                  <a:cubicBezTo>
                    <a:pt x="787098" y="1586938"/>
                    <a:pt x="787098" y="1586938"/>
                    <a:pt x="768268" y="1586938"/>
                  </a:cubicBezTo>
                  <a:cubicBezTo>
                    <a:pt x="726842" y="1620756"/>
                    <a:pt x="674118" y="1632029"/>
                    <a:pt x="621393" y="1643302"/>
                  </a:cubicBezTo>
                  <a:cubicBezTo>
                    <a:pt x="538541" y="1628271"/>
                    <a:pt x="493349" y="1553120"/>
                    <a:pt x="436858" y="1492999"/>
                  </a:cubicBezTo>
                  <a:cubicBezTo>
                    <a:pt x="436858" y="1492999"/>
                    <a:pt x="436858" y="1492999"/>
                    <a:pt x="444390" y="1477969"/>
                  </a:cubicBezTo>
                  <a:cubicBezTo>
                    <a:pt x="512179" y="1470454"/>
                    <a:pt x="598797" y="1432878"/>
                    <a:pt x="662819" y="1455424"/>
                  </a:cubicBezTo>
                  <a:cubicBezTo>
                    <a:pt x="726842" y="1470454"/>
                    <a:pt x="756970" y="1538090"/>
                    <a:pt x="824758" y="1538090"/>
                  </a:cubicBezTo>
                  <a:cubicBezTo>
                    <a:pt x="839822" y="1526817"/>
                    <a:pt x="866184" y="1508029"/>
                    <a:pt x="854886" y="1489242"/>
                  </a:cubicBezTo>
                  <a:cubicBezTo>
                    <a:pt x="817226" y="1470454"/>
                    <a:pt x="775800" y="1462939"/>
                    <a:pt x="738140" y="1462939"/>
                  </a:cubicBezTo>
                  <a:cubicBezTo>
                    <a:pt x="711778" y="1425363"/>
                    <a:pt x="666585" y="1421606"/>
                    <a:pt x="625159" y="1425363"/>
                  </a:cubicBezTo>
                  <a:cubicBezTo>
                    <a:pt x="557371" y="1421606"/>
                    <a:pt x="508413" y="1335182"/>
                    <a:pt x="436858" y="1320151"/>
                  </a:cubicBezTo>
                  <a:cubicBezTo>
                    <a:pt x="399198" y="1293848"/>
                    <a:pt x="395432" y="1350212"/>
                    <a:pt x="357772" y="1331424"/>
                  </a:cubicBezTo>
                  <a:cubicBezTo>
                    <a:pt x="346474" y="1335182"/>
                    <a:pt x="316346" y="1346454"/>
                    <a:pt x="320112" y="1372757"/>
                  </a:cubicBezTo>
                  <a:cubicBezTo>
                    <a:pt x="357772" y="1462939"/>
                    <a:pt x="376602" y="1571908"/>
                    <a:pt x="342708" y="1665847"/>
                  </a:cubicBezTo>
                  <a:cubicBezTo>
                    <a:pt x="323878" y="1703423"/>
                    <a:pt x="361538" y="1748513"/>
                    <a:pt x="323878" y="1774816"/>
                  </a:cubicBezTo>
                  <a:cubicBezTo>
                    <a:pt x="323878" y="1774816"/>
                    <a:pt x="323878" y="1774816"/>
                    <a:pt x="316346" y="1771059"/>
                  </a:cubicBezTo>
                  <a:cubicBezTo>
                    <a:pt x="297516" y="1695907"/>
                    <a:pt x="207131" y="1677120"/>
                    <a:pt x="177003" y="1609484"/>
                  </a:cubicBezTo>
                  <a:cubicBezTo>
                    <a:pt x="158173" y="1553120"/>
                    <a:pt x="131811" y="1477969"/>
                    <a:pt x="169471" y="1421606"/>
                  </a:cubicBezTo>
                  <a:cubicBezTo>
                    <a:pt x="203365" y="1316394"/>
                    <a:pt x="320112" y="1353969"/>
                    <a:pt x="372836" y="1275061"/>
                  </a:cubicBezTo>
                  <a:cubicBezTo>
                    <a:pt x="335176" y="1233728"/>
                    <a:pt x="278686" y="1252515"/>
                    <a:pt x="237259" y="1226212"/>
                  </a:cubicBezTo>
                  <a:cubicBezTo>
                    <a:pt x="195833" y="1218697"/>
                    <a:pt x="158173" y="1177364"/>
                    <a:pt x="112981" y="1211182"/>
                  </a:cubicBezTo>
                  <a:cubicBezTo>
                    <a:pt x="128045" y="1301364"/>
                    <a:pt x="71555" y="1384030"/>
                    <a:pt x="0" y="1432878"/>
                  </a:cubicBezTo>
                  <a:cubicBezTo>
                    <a:pt x="0" y="1432878"/>
                    <a:pt x="0" y="1432878"/>
                    <a:pt x="0" y="1387787"/>
                  </a:cubicBezTo>
                  <a:cubicBezTo>
                    <a:pt x="45192" y="1361485"/>
                    <a:pt x="82853" y="1312636"/>
                    <a:pt x="82853" y="1256273"/>
                  </a:cubicBezTo>
                  <a:cubicBezTo>
                    <a:pt x="79087" y="1229970"/>
                    <a:pt x="52724" y="1237485"/>
                    <a:pt x="41426" y="1241243"/>
                  </a:cubicBezTo>
                  <a:cubicBezTo>
                    <a:pt x="41426" y="1241243"/>
                    <a:pt x="41426" y="1241243"/>
                    <a:pt x="0" y="1301364"/>
                  </a:cubicBezTo>
                  <a:cubicBezTo>
                    <a:pt x="0" y="1301364"/>
                    <a:pt x="0" y="1301364"/>
                    <a:pt x="0" y="1237485"/>
                  </a:cubicBezTo>
                  <a:cubicBezTo>
                    <a:pt x="0" y="1237485"/>
                    <a:pt x="0" y="1237485"/>
                    <a:pt x="3766" y="1233728"/>
                  </a:cubicBezTo>
                  <a:cubicBezTo>
                    <a:pt x="3766" y="1233728"/>
                    <a:pt x="3766" y="1233728"/>
                    <a:pt x="0" y="1233728"/>
                  </a:cubicBezTo>
                  <a:cubicBezTo>
                    <a:pt x="0" y="1233728"/>
                    <a:pt x="0" y="1233728"/>
                    <a:pt x="0" y="1196152"/>
                  </a:cubicBezTo>
                  <a:cubicBezTo>
                    <a:pt x="33894" y="1192394"/>
                    <a:pt x="71555" y="1188637"/>
                    <a:pt x="101683" y="1169849"/>
                  </a:cubicBezTo>
                  <a:cubicBezTo>
                    <a:pt x="67789" y="1136031"/>
                    <a:pt x="30128" y="1105970"/>
                    <a:pt x="0" y="1072152"/>
                  </a:cubicBezTo>
                  <a:cubicBezTo>
                    <a:pt x="0" y="1072152"/>
                    <a:pt x="0" y="1072152"/>
                    <a:pt x="0" y="1012031"/>
                  </a:cubicBezTo>
                  <a:cubicBezTo>
                    <a:pt x="0" y="1015789"/>
                    <a:pt x="3766" y="1015789"/>
                    <a:pt x="3766" y="1019546"/>
                  </a:cubicBezTo>
                  <a:cubicBezTo>
                    <a:pt x="45192" y="955668"/>
                    <a:pt x="52724" y="873002"/>
                    <a:pt x="37660" y="797850"/>
                  </a:cubicBezTo>
                  <a:cubicBezTo>
                    <a:pt x="37660" y="782820"/>
                    <a:pt x="22596" y="760275"/>
                    <a:pt x="3766" y="764032"/>
                  </a:cubicBezTo>
                  <a:cubicBezTo>
                    <a:pt x="3766" y="764032"/>
                    <a:pt x="0" y="767790"/>
                    <a:pt x="0" y="775305"/>
                  </a:cubicBezTo>
                  <a:cubicBezTo>
                    <a:pt x="0" y="775305"/>
                    <a:pt x="0" y="775305"/>
                    <a:pt x="0" y="707669"/>
                  </a:cubicBezTo>
                  <a:cubicBezTo>
                    <a:pt x="0" y="703911"/>
                    <a:pt x="3766" y="703911"/>
                    <a:pt x="3766" y="703911"/>
                  </a:cubicBezTo>
                  <a:cubicBezTo>
                    <a:pt x="64023" y="760275"/>
                    <a:pt x="82853" y="854214"/>
                    <a:pt x="67789" y="933123"/>
                  </a:cubicBezTo>
                  <a:cubicBezTo>
                    <a:pt x="56490" y="981971"/>
                    <a:pt x="26362" y="1027062"/>
                    <a:pt x="41426" y="1079668"/>
                  </a:cubicBezTo>
                  <a:cubicBezTo>
                    <a:pt x="105449" y="1158576"/>
                    <a:pt x="188301" y="1181122"/>
                    <a:pt x="274920" y="1196152"/>
                  </a:cubicBezTo>
                  <a:cubicBezTo>
                    <a:pt x="225961" y="1136031"/>
                    <a:pt x="165705" y="1098455"/>
                    <a:pt x="120513" y="1030819"/>
                  </a:cubicBezTo>
                  <a:cubicBezTo>
                    <a:pt x="116747" y="1000759"/>
                    <a:pt x="67789" y="997001"/>
                    <a:pt x="79087" y="963183"/>
                  </a:cubicBezTo>
                  <a:cubicBezTo>
                    <a:pt x="79087" y="963183"/>
                    <a:pt x="79087" y="963183"/>
                    <a:pt x="90385" y="959425"/>
                  </a:cubicBezTo>
                  <a:cubicBezTo>
                    <a:pt x="177003" y="1053364"/>
                    <a:pt x="259856" y="1158576"/>
                    <a:pt x="361538" y="1229970"/>
                  </a:cubicBezTo>
                  <a:cubicBezTo>
                    <a:pt x="395432" y="1260030"/>
                    <a:pt x="429326" y="1297606"/>
                    <a:pt x="466987" y="1293848"/>
                  </a:cubicBezTo>
                  <a:cubicBezTo>
                    <a:pt x="455688" y="1233728"/>
                    <a:pt x="466987" y="1181122"/>
                    <a:pt x="489583" y="1124758"/>
                  </a:cubicBezTo>
                  <a:cubicBezTo>
                    <a:pt x="497115" y="1117243"/>
                    <a:pt x="508413" y="1132273"/>
                    <a:pt x="508413" y="1139789"/>
                  </a:cubicBezTo>
                  <a:cubicBezTo>
                    <a:pt x="602563" y="1184879"/>
                    <a:pt x="700480" y="1248758"/>
                    <a:pt x="719310" y="1357727"/>
                  </a:cubicBezTo>
                  <a:cubicBezTo>
                    <a:pt x="772034" y="1369000"/>
                    <a:pt x="847354" y="1372757"/>
                    <a:pt x="911377" y="1353969"/>
                  </a:cubicBezTo>
                  <a:cubicBezTo>
                    <a:pt x="1001761" y="1342697"/>
                    <a:pt x="1114742" y="1338939"/>
                    <a:pt x="1190062" y="1282576"/>
                  </a:cubicBezTo>
                  <a:cubicBezTo>
                    <a:pt x="1137338" y="1248758"/>
                    <a:pt x="1092146" y="1184879"/>
                    <a:pt x="1024357" y="1173607"/>
                  </a:cubicBezTo>
                  <a:cubicBezTo>
                    <a:pt x="971633" y="1196152"/>
                    <a:pt x="967867" y="1248758"/>
                    <a:pt x="930207" y="1282576"/>
                  </a:cubicBezTo>
                  <a:cubicBezTo>
                    <a:pt x="888781" y="1312636"/>
                    <a:pt x="839822" y="1346454"/>
                    <a:pt x="787098" y="1331424"/>
                  </a:cubicBezTo>
                  <a:cubicBezTo>
                    <a:pt x="764502" y="1320151"/>
                    <a:pt x="715544" y="1320151"/>
                    <a:pt x="723076" y="1278818"/>
                  </a:cubicBezTo>
                  <a:cubicBezTo>
                    <a:pt x="764502" y="1256273"/>
                    <a:pt x="764502" y="1203667"/>
                    <a:pt x="798396" y="1173607"/>
                  </a:cubicBezTo>
                  <a:cubicBezTo>
                    <a:pt x="824758" y="1117243"/>
                    <a:pt x="885015" y="1098455"/>
                    <a:pt x="941505" y="1102213"/>
                  </a:cubicBezTo>
                  <a:cubicBezTo>
                    <a:pt x="979165" y="1105970"/>
                    <a:pt x="997995" y="1147304"/>
                    <a:pt x="1035655" y="1136031"/>
                  </a:cubicBezTo>
                  <a:cubicBezTo>
                    <a:pt x="1043187" y="1042092"/>
                    <a:pt x="964101" y="959425"/>
                    <a:pt x="997995" y="869244"/>
                  </a:cubicBezTo>
                  <a:cubicBezTo>
                    <a:pt x="1028123" y="816638"/>
                    <a:pt x="1069549" y="794093"/>
                    <a:pt x="1122274" y="782820"/>
                  </a:cubicBezTo>
                  <a:cubicBezTo>
                    <a:pt x="1174998" y="880517"/>
                    <a:pt x="1159934" y="1023304"/>
                    <a:pt x="1080848" y="1105970"/>
                  </a:cubicBezTo>
                  <a:cubicBezTo>
                    <a:pt x="1069549" y="1139789"/>
                    <a:pt x="1099678" y="1169849"/>
                    <a:pt x="1118508" y="1192394"/>
                  </a:cubicBezTo>
                  <a:cubicBezTo>
                    <a:pt x="1159934" y="1252515"/>
                    <a:pt x="1235254" y="1256273"/>
                    <a:pt x="1295511" y="1256273"/>
                  </a:cubicBezTo>
                  <a:cubicBezTo>
                    <a:pt x="1363299" y="1233728"/>
                    <a:pt x="1310575" y="1154819"/>
                    <a:pt x="1344469" y="1113486"/>
                  </a:cubicBezTo>
                  <a:cubicBezTo>
                    <a:pt x="1461215" y="1105970"/>
                    <a:pt x="1589260" y="1105970"/>
                    <a:pt x="1690943" y="1053364"/>
                  </a:cubicBezTo>
                  <a:cubicBezTo>
                    <a:pt x="1721071" y="1038334"/>
                    <a:pt x="1762497" y="1012031"/>
                    <a:pt x="1766263" y="985728"/>
                  </a:cubicBezTo>
                  <a:cubicBezTo>
                    <a:pt x="1732369" y="1004516"/>
                    <a:pt x="1694709" y="989486"/>
                    <a:pt x="1664580" y="981971"/>
                  </a:cubicBezTo>
                  <a:cubicBezTo>
                    <a:pt x="1566664" y="959425"/>
                    <a:pt x="1529004" y="865486"/>
                    <a:pt x="1498876" y="786578"/>
                  </a:cubicBezTo>
                  <a:cubicBezTo>
                    <a:pt x="1491344" y="779063"/>
                    <a:pt x="1491344" y="779063"/>
                    <a:pt x="1480046" y="786578"/>
                  </a:cubicBezTo>
                  <a:cubicBezTo>
                    <a:pt x="1483812" y="857971"/>
                    <a:pt x="1517706" y="936880"/>
                    <a:pt x="1472513" y="1004516"/>
                  </a:cubicBezTo>
                  <a:cubicBezTo>
                    <a:pt x="1446151" y="1060880"/>
                    <a:pt x="1389661" y="1098455"/>
                    <a:pt x="1329405" y="1094698"/>
                  </a:cubicBezTo>
                  <a:cubicBezTo>
                    <a:pt x="1291745" y="1060880"/>
                    <a:pt x="1223956" y="1094698"/>
                    <a:pt x="1205126" y="1038334"/>
                  </a:cubicBezTo>
                  <a:cubicBezTo>
                    <a:pt x="1276680" y="1012031"/>
                    <a:pt x="1287979" y="925607"/>
                    <a:pt x="1333171" y="873002"/>
                  </a:cubicBezTo>
                  <a:cubicBezTo>
                    <a:pt x="1367065" y="842941"/>
                    <a:pt x="1408491" y="831668"/>
                    <a:pt x="1442385" y="816638"/>
                  </a:cubicBezTo>
                  <a:cubicBezTo>
                    <a:pt x="1453683" y="794093"/>
                    <a:pt x="1453683" y="764032"/>
                    <a:pt x="1446151" y="741487"/>
                  </a:cubicBezTo>
                  <a:cubicBezTo>
                    <a:pt x="1419789" y="786578"/>
                    <a:pt x="1370831" y="820396"/>
                    <a:pt x="1321873" y="831668"/>
                  </a:cubicBezTo>
                  <a:cubicBezTo>
                    <a:pt x="1246552" y="827911"/>
                    <a:pt x="1186296" y="779063"/>
                    <a:pt x="1133572" y="722699"/>
                  </a:cubicBezTo>
                  <a:cubicBezTo>
                    <a:pt x="1103444" y="715184"/>
                    <a:pt x="1137338" y="688881"/>
                    <a:pt x="1141104" y="681366"/>
                  </a:cubicBezTo>
                  <a:cubicBezTo>
                    <a:pt x="1190062" y="651306"/>
                    <a:pt x="1269148" y="647548"/>
                    <a:pt x="1321873" y="677608"/>
                  </a:cubicBezTo>
                  <a:cubicBezTo>
                    <a:pt x="1348235" y="681366"/>
                    <a:pt x="1408491" y="722699"/>
                    <a:pt x="1423555" y="670093"/>
                  </a:cubicBezTo>
                  <a:cubicBezTo>
                    <a:pt x="1427321" y="643790"/>
                    <a:pt x="1423555" y="617487"/>
                    <a:pt x="1412257" y="598700"/>
                  </a:cubicBezTo>
                  <a:cubicBezTo>
                    <a:pt x="1340703" y="632518"/>
                    <a:pt x="1254084" y="640033"/>
                    <a:pt x="1174998" y="625003"/>
                  </a:cubicBezTo>
                  <a:cubicBezTo>
                    <a:pt x="1133572" y="621245"/>
                    <a:pt x="1092146" y="579912"/>
                    <a:pt x="1058251" y="591185"/>
                  </a:cubicBezTo>
                  <a:cubicBezTo>
                    <a:pt x="1058251" y="591185"/>
                    <a:pt x="1058251" y="591185"/>
                    <a:pt x="1046953" y="722699"/>
                  </a:cubicBezTo>
                  <a:cubicBezTo>
                    <a:pt x="1031889" y="805366"/>
                    <a:pt x="956569" y="873002"/>
                    <a:pt x="888781" y="925607"/>
                  </a:cubicBezTo>
                  <a:cubicBezTo>
                    <a:pt x="866184" y="951910"/>
                    <a:pt x="903845" y="997001"/>
                    <a:pt x="862418" y="1012031"/>
                  </a:cubicBezTo>
                  <a:cubicBezTo>
                    <a:pt x="839822" y="997001"/>
                    <a:pt x="824758" y="963183"/>
                    <a:pt x="828524" y="936880"/>
                  </a:cubicBezTo>
                  <a:cubicBezTo>
                    <a:pt x="760736" y="854214"/>
                    <a:pt x="696714" y="767790"/>
                    <a:pt x="689182" y="662578"/>
                  </a:cubicBezTo>
                  <a:cubicBezTo>
                    <a:pt x="651521" y="625003"/>
                    <a:pt x="602563" y="670093"/>
                    <a:pt x="564903" y="677608"/>
                  </a:cubicBezTo>
                  <a:cubicBezTo>
                    <a:pt x="534775" y="715184"/>
                    <a:pt x="493349" y="752760"/>
                    <a:pt x="519711" y="805366"/>
                  </a:cubicBezTo>
                  <a:cubicBezTo>
                    <a:pt x="617627" y="805366"/>
                    <a:pt x="704246" y="888032"/>
                    <a:pt x="741906" y="981971"/>
                  </a:cubicBezTo>
                  <a:cubicBezTo>
                    <a:pt x="756970" y="1015789"/>
                    <a:pt x="805928" y="1034577"/>
                    <a:pt x="809694" y="1068395"/>
                  </a:cubicBezTo>
                  <a:cubicBezTo>
                    <a:pt x="798396" y="1079668"/>
                    <a:pt x="790864" y="1064637"/>
                    <a:pt x="779566" y="1060880"/>
                  </a:cubicBezTo>
                  <a:cubicBezTo>
                    <a:pt x="681650" y="1060880"/>
                    <a:pt x="587499" y="1042092"/>
                    <a:pt x="512179" y="985728"/>
                  </a:cubicBezTo>
                  <a:cubicBezTo>
                    <a:pt x="451922" y="918092"/>
                    <a:pt x="504647" y="824153"/>
                    <a:pt x="482051" y="745245"/>
                  </a:cubicBezTo>
                  <a:cubicBezTo>
                    <a:pt x="451922" y="752760"/>
                    <a:pt x="429326" y="779063"/>
                    <a:pt x="410496" y="801608"/>
                  </a:cubicBezTo>
                  <a:cubicBezTo>
                    <a:pt x="320112" y="903062"/>
                    <a:pt x="470753" y="974456"/>
                    <a:pt x="459455" y="1075910"/>
                  </a:cubicBezTo>
                  <a:cubicBezTo>
                    <a:pt x="448156" y="1117243"/>
                    <a:pt x="451922" y="1177364"/>
                    <a:pt x="429326" y="1211182"/>
                  </a:cubicBezTo>
                  <a:cubicBezTo>
                    <a:pt x="421794" y="1211182"/>
                    <a:pt x="418028" y="1211182"/>
                    <a:pt x="414262" y="1199909"/>
                  </a:cubicBezTo>
                  <a:cubicBezTo>
                    <a:pt x="406730" y="1151061"/>
                    <a:pt x="350240" y="1147304"/>
                    <a:pt x="323878" y="1105970"/>
                  </a:cubicBezTo>
                  <a:cubicBezTo>
                    <a:pt x="263622" y="1038334"/>
                    <a:pt x="293750" y="936880"/>
                    <a:pt x="316346" y="865486"/>
                  </a:cubicBezTo>
                  <a:cubicBezTo>
                    <a:pt x="316346" y="865486"/>
                    <a:pt x="316346" y="865486"/>
                    <a:pt x="225961" y="869244"/>
                  </a:cubicBezTo>
                  <a:cubicBezTo>
                    <a:pt x="158173" y="869244"/>
                    <a:pt x="101683" y="809123"/>
                    <a:pt x="79087" y="752760"/>
                  </a:cubicBezTo>
                  <a:cubicBezTo>
                    <a:pt x="75321" y="718942"/>
                    <a:pt x="30128" y="696396"/>
                    <a:pt x="52724" y="662578"/>
                  </a:cubicBezTo>
                  <a:cubicBezTo>
                    <a:pt x="143109" y="651306"/>
                    <a:pt x="229727" y="681366"/>
                    <a:pt x="263622" y="767790"/>
                  </a:cubicBezTo>
                  <a:cubicBezTo>
                    <a:pt x="289984" y="786578"/>
                    <a:pt x="263622" y="820396"/>
                    <a:pt x="289984" y="827911"/>
                  </a:cubicBezTo>
                  <a:cubicBezTo>
                    <a:pt x="346474" y="842941"/>
                    <a:pt x="391666" y="786578"/>
                    <a:pt x="425560" y="745245"/>
                  </a:cubicBezTo>
                  <a:cubicBezTo>
                    <a:pt x="433092" y="722699"/>
                    <a:pt x="406730" y="730214"/>
                    <a:pt x="395432" y="722699"/>
                  </a:cubicBezTo>
                  <a:cubicBezTo>
                    <a:pt x="323878" y="741487"/>
                    <a:pt x="282452" y="670093"/>
                    <a:pt x="214663" y="685124"/>
                  </a:cubicBezTo>
                  <a:cubicBezTo>
                    <a:pt x="158173" y="647548"/>
                    <a:pt x="79087" y="587427"/>
                    <a:pt x="101683" y="508518"/>
                  </a:cubicBezTo>
                  <a:cubicBezTo>
                    <a:pt x="109215" y="482215"/>
                    <a:pt x="105449" y="437125"/>
                    <a:pt x="139343" y="433367"/>
                  </a:cubicBezTo>
                  <a:cubicBezTo>
                    <a:pt x="259856" y="452155"/>
                    <a:pt x="335176" y="564882"/>
                    <a:pt x="357772" y="677608"/>
                  </a:cubicBezTo>
                  <a:cubicBezTo>
                    <a:pt x="376602" y="715184"/>
                    <a:pt x="433092" y="700154"/>
                    <a:pt x="470753" y="700154"/>
                  </a:cubicBezTo>
                  <a:cubicBezTo>
                    <a:pt x="538541" y="651306"/>
                    <a:pt x="613861" y="625003"/>
                    <a:pt x="689182" y="606215"/>
                  </a:cubicBezTo>
                  <a:cubicBezTo>
                    <a:pt x="692948" y="591185"/>
                    <a:pt x="700480" y="561124"/>
                    <a:pt x="692948" y="546094"/>
                  </a:cubicBezTo>
                  <a:cubicBezTo>
                    <a:pt x="576201" y="568639"/>
                    <a:pt x="470753" y="523548"/>
                    <a:pt x="380368" y="467185"/>
                  </a:cubicBezTo>
                  <a:cubicBezTo>
                    <a:pt x="357772" y="470943"/>
                    <a:pt x="320112" y="493488"/>
                    <a:pt x="305048" y="463428"/>
                  </a:cubicBezTo>
                  <a:cubicBezTo>
                    <a:pt x="354006" y="361973"/>
                    <a:pt x="421794" y="279307"/>
                    <a:pt x="512179" y="211671"/>
                  </a:cubicBezTo>
                  <a:cubicBezTo>
                    <a:pt x="546073" y="196641"/>
                    <a:pt x="583733" y="192883"/>
                    <a:pt x="610095" y="170338"/>
                  </a:cubicBezTo>
                  <a:cubicBezTo>
                    <a:pt x="572435" y="155308"/>
                    <a:pt x="549839" y="110217"/>
                    <a:pt x="519711" y="76399"/>
                  </a:cubicBezTo>
                  <a:cubicBezTo>
                    <a:pt x="495232" y="63248"/>
                    <a:pt x="470753" y="49157"/>
                    <a:pt x="447215" y="33657"/>
                  </a:cubicBezTo>
                  <a:close/>
                  <a:moveTo>
                    <a:pt x="6644" y="0"/>
                  </a:moveTo>
                  <a:lnTo>
                    <a:pt x="75888" y="0"/>
                  </a:lnTo>
                  <a:lnTo>
                    <a:pt x="34284" y="26865"/>
                  </a:lnTo>
                  <a:cubicBezTo>
                    <a:pt x="26785" y="34314"/>
                    <a:pt x="23036" y="49212"/>
                    <a:pt x="38033" y="49212"/>
                  </a:cubicBezTo>
                  <a:cubicBezTo>
                    <a:pt x="88648" y="49212"/>
                    <a:pt x="132935" y="38737"/>
                    <a:pt x="167732" y="9930"/>
                  </a:cubicBezTo>
                  <a:lnTo>
                    <a:pt x="176621" y="0"/>
                  </a:lnTo>
                  <a:lnTo>
                    <a:pt x="228418" y="0"/>
                  </a:lnTo>
                  <a:lnTo>
                    <a:pt x="219547" y="8763"/>
                  </a:lnTo>
                  <a:cubicBezTo>
                    <a:pt x="209720" y="18862"/>
                    <a:pt x="199599" y="28490"/>
                    <a:pt x="188301" y="35066"/>
                  </a:cubicBezTo>
                  <a:cubicBezTo>
                    <a:pt x="131811" y="72641"/>
                    <a:pt x="56490" y="72641"/>
                    <a:pt x="0" y="95187"/>
                  </a:cubicBezTo>
                  <a:cubicBezTo>
                    <a:pt x="0" y="95187"/>
                    <a:pt x="0" y="95187"/>
                    <a:pt x="0" y="20035"/>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pic>
        <p:nvPicPr>
          <p:cNvPr id="14" name="图形 13"/>
          <p:cNvPicPr>
            <a:picLocks noChangeAspect="1"/>
          </p:cNvPicPr>
          <p:nvPr userDrawn="1"/>
        </p:nvPicPr>
        <p:blipFill>
          <a:blip r:embed="rId2" cstate="screen">
            <a:extLst>
              <a:ext uri="{96DAC541-7B7A-43D3-8B79-37D633B846F1}">
                <asvg:svgBlip xmlns:asvg="http://schemas.microsoft.com/office/drawing/2016/SVG/main" r:embed="rId3"/>
              </a:ext>
            </a:extLst>
          </a:blip>
          <a:stretch>
            <a:fillRect/>
          </a:stretch>
        </p:blipFill>
        <p:spPr>
          <a:xfrm>
            <a:off x="0" y="5063319"/>
            <a:ext cx="1794681" cy="1794681"/>
          </a:xfrm>
          <a:prstGeom prst="rect">
            <a:avLst/>
          </a:prstGeom>
        </p:spPr>
      </p:pic>
      <p:sp>
        <p:nvSpPr>
          <p:cNvPr id="15" name="文本占位符 214"/>
          <p:cNvSpPr txBox="1"/>
          <p:nvPr userDrawn="1"/>
        </p:nvSpPr>
        <p:spPr>
          <a:xfrm>
            <a:off x="4038600" y="612477"/>
            <a:ext cx="4114800" cy="594250"/>
          </a:xfrm>
          <a:prstGeom prst="roundRect">
            <a:avLst>
              <a:gd name="adj" fmla="val 32744"/>
            </a:avLst>
          </a:prstGeom>
          <a:solidFill>
            <a:srgbClr val="F0EDD6"/>
          </a:solidFill>
          <a:ln w="19050" cmpd="dbl">
            <a:solidFill>
              <a:srgbClr val="3A7EA9"/>
            </a:solidFill>
          </a:ln>
        </p:spPr>
        <p:txBody>
          <a:bodyPr anchor="ctr"/>
          <a:lstStyle>
            <a:lvl1pPr marL="0" indent="0" algn="ctr" defTabSz="914400" rtl="0" eaLnBrk="1" latinLnBrk="0" hangingPunct="1">
              <a:lnSpc>
                <a:spcPct val="100000"/>
              </a:lnSpc>
              <a:spcBef>
                <a:spcPts val="0"/>
              </a:spcBef>
              <a:buFont typeface="Arial" panose="020B0604020202020204" pitchFamily="34" charset="0"/>
              <a:buNone/>
              <a:defRPr sz="3600" kern="1200">
                <a:solidFill>
                  <a:srgbClr val="004DA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3600" b="0" i="0" u="none" strike="noStrike" kern="1200" cap="none" spc="0" normalizeH="0" baseline="0" noProof="0" dirty="0">
                <a:ln>
                  <a:noFill/>
                </a:ln>
                <a:solidFill>
                  <a:srgbClr val="004DA1"/>
                </a:solidFill>
                <a:effectLst/>
                <a:uLnTx/>
                <a:uFillTx/>
                <a:latin typeface="李旭科书法"/>
                <a:ea typeface="李旭科书法"/>
                <a:cs typeface="+mn-cs"/>
              </a:rPr>
              <a:t>请在此处添加标题</a:t>
            </a:r>
            <a:endParaRPr kumimoji="0" lang="zh-CN" altLang="en-US" sz="3600" b="0" i="0" u="none" strike="noStrike" kern="1200" cap="none" spc="0" normalizeH="0" baseline="0" noProof="0" dirty="0">
              <a:ln>
                <a:noFill/>
              </a:ln>
              <a:solidFill>
                <a:srgbClr val="004DA1"/>
              </a:solidFill>
              <a:effectLst/>
              <a:uLnTx/>
              <a:uFillTx/>
              <a:latin typeface="李旭科书法"/>
              <a:ea typeface="李旭科书法"/>
              <a:cs typeface="+mn-cs"/>
            </a:endParaRPr>
          </a:p>
        </p:txBody>
      </p:sp>
      <p:grpSp>
        <p:nvGrpSpPr>
          <p:cNvPr id="16" name="组合 15"/>
          <p:cNvGrpSpPr/>
          <p:nvPr userDrawn="1"/>
        </p:nvGrpSpPr>
        <p:grpSpPr>
          <a:xfrm>
            <a:off x="2629372" y="730185"/>
            <a:ext cx="1143772" cy="435035"/>
            <a:chOff x="4829105" y="817220"/>
            <a:chExt cx="1143772" cy="435035"/>
          </a:xfrm>
        </p:grpSpPr>
        <p:sp>
          <p:nvSpPr>
            <p:cNvPr id="17" name="Freeform 32"/>
            <p:cNvSpPr/>
            <p:nvPr/>
          </p:nvSpPr>
          <p:spPr bwMode="auto">
            <a:xfrm rot="20700000">
              <a:off x="4829105" y="817220"/>
              <a:ext cx="764541" cy="435035"/>
            </a:xfrm>
            <a:custGeom>
              <a:avLst/>
              <a:gdLst>
                <a:gd name="T0" fmla="*/ 0 w 149"/>
                <a:gd name="T1" fmla="*/ 12 h 82"/>
                <a:gd name="T2" fmla="*/ 48 w 149"/>
                <a:gd name="T3" fmla="*/ 37 h 82"/>
                <a:gd name="T4" fmla="*/ 71 w 149"/>
                <a:gd name="T5" fmla="*/ 18 h 82"/>
                <a:gd name="T6" fmla="*/ 103 w 149"/>
                <a:gd name="T7" fmla="*/ 45 h 82"/>
                <a:gd name="T8" fmla="*/ 114 w 149"/>
                <a:gd name="T9" fmla="*/ 65 h 82"/>
                <a:gd name="T10" fmla="*/ 149 w 149"/>
                <a:gd name="T11" fmla="*/ 70 h 82"/>
                <a:gd name="T12" fmla="*/ 110 w 149"/>
                <a:gd name="T13" fmla="*/ 68 h 82"/>
                <a:gd name="T14" fmla="*/ 100 w 149"/>
                <a:gd name="T15" fmla="*/ 55 h 82"/>
                <a:gd name="T16" fmla="*/ 75 w 149"/>
                <a:gd name="T17" fmla="*/ 25 h 82"/>
                <a:gd name="T18" fmla="*/ 54 w 149"/>
                <a:gd name="T19" fmla="*/ 35 h 82"/>
                <a:gd name="T20" fmla="*/ 61 w 149"/>
                <a:gd name="T21" fmla="*/ 52 h 82"/>
                <a:gd name="T22" fmla="*/ 74 w 149"/>
                <a:gd name="T23" fmla="*/ 49 h 82"/>
                <a:gd name="T24" fmla="*/ 73 w 149"/>
                <a:gd name="T25" fmla="*/ 43 h 82"/>
                <a:gd name="T26" fmla="*/ 65 w 149"/>
                <a:gd name="T27" fmla="*/ 46 h 82"/>
                <a:gd name="T28" fmla="*/ 70 w 149"/>
                <a:gd name="T29" fmla="*/ 36 h 82"/>
                <a:gd name="T30" fmla="*/ 81 w 149"/>
                <a:gd name="T31" fmla="*/ 48 h 82"/>
                <a:gd name="T32" fmla="*/ 67 w 149"/>
                <a:gd name="T33" fmla="*/ 59 h 82"/>
                <a:gd name="T34" fmla="*/ 48 w 149"/>
                <a:gd name="T35" fmla="*/ 46 h 82"/>
                <a:gd name="T36" fmla="*/ 0 w 149"/>
                <a:gd name="T37"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82">
                  <a:moveTo>
                    <a:pt x="0" y="12"/>
                  </a:moveTo>
                  <a:cubicBezTo>
                    <a:pt x="0" y="12"/>
                    <a:pt x="36" y="0"/>
                    <a:pt x="48" y="37"/>
                  </a:cubicBezTo>
                  <a:cubicBezTo>
                    <a:pt x="48" y="37"/>
                    <a:pt x="47" y="15"/>
                    <a:pt x="71" y="18"/>
                  </a:cubicBezTo>
                  <a:cubicBezTo>
                    <a:pt x="92" y="20"/>
                    <a:pt x="103" y="45"/>
                    <a:pt x="103" y="45"/>
                  </a:cubicBezTo>
                  <a:cubicBezTo>
                    <a:pt x="103" y="45"/>
                    <a:pt x="109" y="59"/>
                    <a:pt x="114" y="65"/>
                  </a:cubicBezTo>
                  <a:cubicBezTo>
                    <a:pt x="116" y="67"/>
                    <a:pt x="123" y="75"/>
                    <a:pt x="149" y="70"/>
                  </a:cubicBezTo>
                  <a:cubicBezTo>
                    <a:pt x="149" y="70"/>
                    <a:pt x="125" y="82"/>
                    <a:pt x="110" y="68"/>
                  </a:cubicBezTo>
                  <a:cubicBezTo>
                    <a:pt x="110" y="68"/>
                    <a:pt x="103" y="60"/>
                    <a:pt x="100" y="55"/>
                  </a:cubicBezTo>
                  <a:cubicBezTo>
                    <a:pt x="98" y="51"/>
                    <a:pt x="92" y="31"/>
                    <a:pt x="75" y="25"/>
                  </a:cubicBezTo>
                  <a:cubicBezTo>
                    <a:pt x="65" y="22"/>
                    <a:pt x="56" y="25"/>
                    <a:pt x="54" y="35"/>
                  </a:cubicBezTo>
                  <a:cubicBezTo>
                    <a:pt x="51" y="45"/>
                    <a:pt x="61" y="52"/>
                    <a:pt x="61" y="52"/>
                  </a:cubicBezTo>
                  <a:cubicBezTo>
                    <a:pt x="61" y="52"/>
                    <a:pt x="71" y="56"/>
                    <a:pt x="74" y="49"/>
                  </a:cubicBezTo>
                  <a:cubicBezTo>
                    <a:pt x="74" y="49"/>
                    <a:pt x="76" y="44"/>
                    <a:pt x="73" y="43"/>
                  </a:cubicBezTo>
                  <a:cubicBezTo>
                    <a:pt x="73" y="43"/>
                    <a:pt x="70" y="49"/>
                    <a:pt x="65" y="46"/>
                  </a:cubicBezTo>
                  <a:cubicBezTo>
                    <a:pt x="61" y="43"/>
                    <a:pt x="65" y="36"/>
                    <a:pt x="70" y="36"/>
                  </a:cubicBezTo>
                  <a:cubicBezTo>
                    <a:pt x="76" y="36"/>
                    <a:pt x="82" y="39"/>
                    <a:pt x="81" y="48"/>
                  </a:cubicBezTo>
                  <a:cubicBezTo>
                    <a:pt x="79" y="57"/>
                    <a:pt x="73" y="60"/>
                    <a:pt x="67" y="59"/>
                  </a:cubicBezTo>
                  <a:cubicBezTo>
                    <a:pt x="56" y="58"/>
                    <a:pt x="53" y="54"/>
                    <a:pt x="48" y="46"/>
                  </a:cubicBezTo>
                  <a:cubicBezTo>
                    <a:pt x="38" y="27"/>
                    <a:pt x="34" y="12"/>
                    <a:pt x="0" y="12"/>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3"/>
            <p:cNvSpPr/>
            <p:nvPr/>
          </p:nvSpPr>
          <p:spPr bwMode="auto">
            <a:xfrm rot="20700000">
              <a:off x="5460312" y="989131"/>
              <a:ext cx="512565" cy="159369"/>
            </a:xfrm>
            <a:custGeom>
              <a:avLst/>
              <a:gdLst>
                <a:gd name="T0" fmla="*/ 0 w 100"/>
                <a:gd name="T1" fmla="*/ 18 h 30"/>
                <a:gd name="T2" fmla="*/ 39 w 100"/>
                <a:gd name="T3" fmla="*/ 13 h 30"/>
                <a:gd name="T4" fmla="*/ 49 w 100"/>
                <a:gd name="T5" fmla="*/ 27 h 30"/>
                <a:gd name="T6" fmla="*/ 71 w 100"/>
                <a:gd name="T7" fmla="*/ 17 h 30"/>
                <a:gd name="T8" fmla="*/ 80 w 100"/>
                <a:gd name="T9" fmla="*/ 8 h 30"/>
                <a:gd name="T10" fmla="*/ 100 w 100"/>
                <a:gd name="T11" fmla="*/ 10 h 30"/>
                <a:gd name="T12" fmla="*/ 78 w 100"/>
                <a:gd name="T13" fmla="*/ 5 h 30"/>
                <a:gd name="T14" fmla="*/ 71 w 100"/>
                <a:gd name="T15" fmla="*/ 11 h 30"/>
                <a:gd name="T16" fmla="*/ 52 w 100"/>
                <a:gd name="T17" fmla="*/ 24 h 30"/>
                <a:gd name="T18" fmla="*/ 42 w 100"/>
                <a:gd name="T19" fmla="*/ 15 h 30"/>
                <a:gd name="T20" fmla="*/ 49 w 100"/>
                <a:gd name="T21" fmla="*/ 7 h 30"/>
                <a:gd name="T22" fmla="*/ 56 w 100"/>
                <a:gd name="T23" fmla="*/ 10 h 30"/>
                <a:gd name="T24" fmla="*/ 54 w 100"/>
                <a:gd name="T25" fmla="*/ 13 h 30"/>
                <a:gd name="T26" fmla="*/ 50 w 100"/>
                <a:gd name="T27" fmla="*/ 11 h 30"/>
                <a:gd name="T28" fmla="*/ 51 w 100"/>
                <a:gd name="T29" fmla="*/ 17 h 30"/>
                <a:gd name="T30" fmla="*/ 59 w 100"/>
                <a:gd name="T31" fmla="*/ 12 h 30"/>
                <a:gd name="T32" fmla="*/ 54 w 100"/>
                <a:gd name="T33" fmla="*/ 4 h 30"/>
                <a:gd name="T34" fmla="*/ 41 w 100"/>
                <a:gd name="T35" fmla="*/ 8 h 30"/>
                <a:gd name="T36" fmla="*/ 0 w 100"/>
                <a:gd name="T3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30">
                  <a:moveTo>
                    <a:pt x="0" y="18"/>
                  </a:moveTo>
                  <a:cubicBezTo>
                    <a:pt x="0" y="18"/>
                    <a:pt x="21" y="30"/>
                    <a:pt x="39" y="13"/>
                  </a:cubicBezTo>
                  <a:cubicBezTo>
                    <a:pt x="39" y="13"/>
                    <a:pt x="36" y="25"/>
                    <a:pt x="49" y="27"/>
                  </a:cubicBezTo>
                  <a:cubicBezTo>
                    <a:pt x="62" y="29"/>
                    <a:pt x="71" y="17"/>
                    <a:pt x="71" y="17"/>
                  </a:cubicBezTo>
                  <a:cubicBezTo>
                    <a:pt x="71" y="17"/>
                    <a:pt x="76" y="10"/>
                    <a:pt x="80" y="8"/>
                  </a:cubicBezTo>
                  <a:cubicBezTo>
                    <a:pt x="81" y="7"/>
                    <a:pt x="86" y="3"/>
                    <a:pt x="100" y="10"/>
                  </a:cubicBezTo>
                  <a:cubicBezTo>
                    <a:pt x="100" y="10"/>
                    <a:pt x="89" y="0"/>
                    <a:pt x="78" y="5"/>
                  </a:cubicBezTo>
                  <a:cubicBezTo>
                    <a:pt x="78" y="5"/>
                    <a:pt x="73" y="8"/>
                    <a:pt x="71" y="11"/>
                  </a:cubicBezTo>
                  <a:cubicBezTo>
                    <a:pt x="69" y="13"/>
                    <a:pt x="63" y="23"/>
                    <a:pt x="52" y="24"/>
                  </a:cubicBezTo>
                  <a:cubicBezTo>
                    <a:pt x="47" y="24"/>
                    <a:pt x="42" y="21"/>
                    <a:pt x="42" y="15"/>
                  </a:cubicBezTo>
                  <a:cubicBezTo>
                    <a:pt x="42" y="9"/>
                    <a:pt x="49" y="7"/>
                    <a:pt x="49" y="7"/>
                  </a:cubicBezTo>
                  <a:cubicBezTo>
                    <a:pt x="49" y="7"/>
                    <a:pt x="55" y="6"/>
                    <a:pt x="56" y="10"/>
                  </a:cubicBezTo>
                  <a:cubicBezTo>
                    <a:pt x="56" y="10"/>
                    <a:pt x="56" y="13"/>
                    <a:pt x="54" y="13"/>
                  </a:cubicBezTo>
                  <a:cubicBezTo>
                    <a:pt x="54" y="13"/>
                    <a:pt x="53" y="9"/>
                    <a:pt x="50" y="11"/>
                  </a:cubicBezTo>
                  <a:cubicBezTo>
                    <a:pt x="48" y="12"/>
                    <a:pt x="48" y="16"/>
                    <a:pt x="51" y="17"/>
                  </a:cubicBezTo>
                  <a:cubicBezTo>
                    <a:pt x="54" y="18"/>
                    <a:pt x="58" y="17"/>
                    <a:pt x="59" y="12"/>
                  </a:cubicBezTo>
                  <a:cubicBezTo>
                    <a:pt x="60" y="7"/>
                    <a:pt x="56" y="4"/>
                    <a:pt x="54" y="4"/>
                  </a:cubicBezTo>
                  <a:cubicBezTo>
                    <a:pt x="47" y="3"/>
                    <a:pt x="45" y="4"/>
                    <a:pt x="41" y="8"/>
                  </a:cubicBezTo>
                  <a:cubicBezTo>
                    <a:pt x="33" y="16"/>
                    <a:pt x="19" y="24"/>
                    <a:pt x="0" y="18"/>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userDrawn="1"/>
        </p:nvGrpSpPr>
        <p:grpSpPr>
          <a:xfrm>
            <a:off x="8421047" y="730185"/>
            <a:ext cx="1141581" cy="435035"/>
            <a:chOff x="6221314" y="817220"/>
            <a:chExt cx="1141581" cy="435035"/>
          </a:xfrm>
        </p:grpSpPr>
        <p:sp>
          <p:nvSpPr>
            <p:cNvPr id="20" name="Freeform 34"/>
            <p:cNvSpPr/>
            <p:nvPr/>
          </p:nvSpPr>
          <p:spPr bwMode="auto">
            <a:xfrm rot="900000">
              <a:off x="6600508" y="817220"/>
              <a:ext cx="762387" cy="435035"/>
            </a:xfrm>
            <a:custGeom>
              <a:avLst/>
              <a:gdLst>
                <a:gd name="T0" fmla="*/ 149 w 149"/>
                <a:gd name="T1" fmla="*/ 12 h 82"/>
                <a:gd name="T2" fmla="*/ 101 w 149"/>
                <a:gd name="T3" fmla="*/ 37 h 82"/>
                <a:gd name="T4" fmla="*/ 78 w 149"/>
                <a:gd name="T5" fmla="*/ 18 h 82"/>
                <a:gd name="T6" fmla="*/ 46 w 149"/>
                <a:gd name="T7" fmla="*/ 45 h 82"/>
                <a:gd name="T8" fmla="*/ 35 w 149"/>
                <a:gd name="T9" fmla="*/ 65 h 82"/>
                <a:gd name="T10" fmla="*/ 0 w 149"/>
                <a:gd name="T11" fmla="*/ 70 h 82"/>
                <a:gd name="T12" fmla="*/ 39 w 149"/>
                <a:gd name="T13" fmla="*/ 68 h 82"/>
                <a:gd name="T14" fmla="*/ 48 w 149"/>
                <a:gd name="T15" fmla="*/ 55 h 82"/>
                <a:gd name="T16" fmla="*/ 74 w 149"/>
                <a:gd name="T17" fmla="*/ 25 h 82"/>
                <a:gd name="T18" fmla="*/ 95 w 149"/>
                <a:gd name="T19" fmla="*/ 35 h 82"/>
                <a:gd name="T20" fmla="*/ 88 w 149"/>
                <a:gd name="T21" fmla="*/ 52 h 82"/>
                <a:gd name="T22" fmla="*/ 75 w 149"/>
                <a:gd name="T23" fmla="*/ 49 h 82"/>
                <a:gd name="T24" fmla="*/ 76 w 149"/>
                <a:gd name="T25" fmla="*/ 43 h 82"/>
                <a:gd name="T26" fmla="*/ 83 w 149"/>
                <a:gd name="T27" fmla="*/ 46 h 82"/>
                <a:gd name="T28" fmla="*/ 79 w 149"/>
                <a:gd name="T29" fmla="*/ 36 h 82"/>
                <a:gd name="T30" fmla="*/ 68 w 149"/>
                <a:gd name="T31" fmla="*/ 48 h 82"/>
                <a:gd name="T32" fmla="*/ 81 w 149"/>
                <a:gd name="T33" fmla="*/ 59 h 82"/>
                <a:gd name="T34" fmla="*/ 101 w 149"/>
                <a:gd name="T35" fmla="*/ 46 h 82"/>
                <a:gd name="T36" fmla="*/ 149 w 149"/>
                <a:gd name="T37"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82">
                  <a:moveTo>
                    <a:pt x="149" y="12"/>
                  </a:moveTo>
                  <a:cubicBezTo>
                    <a:pt x="149" y="12"/>
                    <a:pt x="113" y="0"/>
                    <a:pt x="101" y="37"/>
                  </a:cubicBezTo>
                  <a:cubicBezTo>
                    <a:pt x="101" y="37"/>
                    <a:pt x="102" y="15"/>
                    <a:pt x="78" y="18"/>
                  </a:cubicBezTo>
                  <a:cubicBezTo>
                    <a:pt x="56" y="20"/>
                    <a:pt x="46" y="45"/>
                    <a:pt x="46" y="45"/>
                  </a:cubicBezTo>
                  <a:cubicBezTo>
                    <a:pt x="46" y="45"/>
                    <a:pt x="40" y="59"/>
                    <a:pt x="35" y="65"/>
                  </a:cubicBezTo>
                  <a:cubicBezTo>
                    <a:pt x="33" y="67"/>
                    <a:pt x="26" y="75"/>
                    <a:pt x="0" y="70"/>
                  </a:cubicBezTo>
                  <a:cubicBezTo>
                    <a:pt x="0" y="70"/>
                    <a:pt x="24" y="82"/>
                    <a:pt x="39" y="68"/>
                  </a:cubicBezTo>
                  <a:cubicBezTo>
                    <a:pt x="39" y="68"/>
                    <a:pt x="46" y="60"/>
                    <a:pt x="48" y="55"/>
                  </a:cubicBezTo>
                  <a:cubicBezTo>
                    <a:pt x="51" y="51"/>
                    <a:pt x="57" y="31"/>
                    <a:pt x="74" y="25"/>
                  </a:cubicBezTo>
                  <a:cubicBezTo>
                    <a:pt x="83" y="22"/>
                    <a:pt x="92" y="25"/>
                    <a:pt x="95" y="35"/>
                  </a:cubicBezTo>
                  <a:cubicBezTo>
                    <a:pt x="98" y="45"/>
                    <a:pt x="88" y="52"/>
                    <a:pt x="88" y="52"/>
                  </a:cubicBezTo>
                  <a:cubicBezTo>
                    <a:pt x="88" y="52"/>
                    <a:pt x="78" y="56"/>
                    <a:pt x="75" y="49"/>
                  </a:cubicBezTo>
                  <a:cubicBezTo>
                    <a:pt x="75" y="49"/>
                    <a:pt x="73" y="44"/>
                    <a:pt x="76" y="43"/>
                  </a:cubicBezTo>
                  <a:cubicBezTo>
                    <a:pt x="76" y="43"/>
                    <a:pt x="79" y="49"/>
                    <a:pt x="83" y="46"/>
                  </a:cubicBezTo>
                  <a:cubicBezTo>
                    <a:pt x="88" y="43"/>
                    <a:pt x="84" y="36"/>
                    <a:pt x="79" y="36"/>
                  </a:cubicBezTo>
                  <a:cubicBezTo>
                    <a:pt x="73" y="36"/>
                    <a:pt x="67" y="39"/>
                    <a:pt x="68" y="48"/>
                  </a:cubicBezTo>
                  <a:cubicBezTo>
                    <a:pt x="69" y="57"/>
                    <a:pt x="76" y="60"/>
                    <a:pt x="81" y="59"/>
                  </a:cubicBezTo>
                  <a:cubicBezTo>
                    <a:pt x="92" y="58"/>
                    <a:pt x="96" y="54"/>
                    <a:pt x="101" y="46"/>
                  </a:cubicBezTo>
                  <a:cubicBezTo>
                    <a:pt x="111" y="27"/>
                    <a:pt x="115" y="12"/>
                    <a:pt x="149" y="12"/>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5"/>
            <p:cNvSpPr/>
            <p:nvPr/>
          </p:nvSpPr>
          <p:spPr bwMode="auto">
            <a:xfrm rot="900000">
              <a:off x="6221314" y="988852"/>
              <a:ext cx="508258" cy="159369"/>
            </a:xfrm>
            <a:custGeom>
              <a:avLst/>
              <a:gdLst>
                <a:gd name="T0" fmla="*/ 99 w 99"/>
                <a:gd name="T1" fmla="*/ 18 h 30"/>
                <a:gd name="T2" fmla="*/ 61 w 99"/>
                <a:gd name="T3" fmla="*/ 13 h 30"/>
                <a:gd name="T4" fmla="*/ 51 w 99"/>
                <a:gd name="T5" fmla="*/ 27 h 30"/>
                <a:gd name="T6" fmla="*/ 29 w 99"/>
                <a:gd name="T7" fmla="*/ 17 h 30"/>
                <a:gd name="T8" fmla="*/ 20 w 99"/>
                <a:gd name="T9" fmla="*/ 8 h 30"/>
                <a:gd name="T10" fmla="*/ 0 w 99"/>
                <a:gd name="T11" fmla="*/ 10 h 30"/>
                <a:gd name="T12" fmla="*/ 22 w 99"/>
                <a:gd name="T13" fmla="*/ 5 h 30"/>
                <a:gd name="T14" fmla="*/ 29 w 99"/>
                <a:gd name="T15" fmla="*/ 11 h 30"/>
                <a:gd name="T16" fmla="*/ 47 w 99"/>
                <a:gd name="T17" fmla="*/ 24 h 30"/>
                <a:gd name="T18" fmla="*/ 58 w 99"/>
                <a:gd name="T19" fmla="*/ 15 h 30"/>
                <a:gd name="T20" fmla="*/ 51 w 99"/>
                <a:gd name="T21" fmla="*/ 7 h 30"/>
                <a:gd name="T22" fmla="*/ 44 w 99"/>
                <a:gd name="T23" fmla="*/ 10 h 30"/>
                <a:gd name="T24" fmla="*/ 46 w 99"/>
                <a:gd name="T25" fmla="*/ 13 h 30"/>
                <a:gd name="T26" fmla="*/ 50 w 99"/>
                <a:gd name="T27" fmla="*/ 11 h 30"/>
                <a:gd name="T28" fmla="*/ 49 w 99"/>
                <a:gd name="T29" fmla="*/ 17 h 30"/>
                <a:gd name="T30" fmla="*/ 41 w 99"/>
                <a:gd name="T31" fmla="*/ 12 h 30"/>
                <a:gd name="T32" fmla="*/ 47 w 99"/>
                <a:gd name="T33" fmla="*/ 4 h 30"/>
                <a:gd name="T34" fmla="*/ 59 w 99"/>
                <a:gd name="T35" fmla="*/ 8 h 30"/>
                <a:gd name="T36" fmla="*/ 99 w 99"/>
                <a:gd name="T3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0">
                  <a:moveTo>
                    <a:pt x="99" y="18"/>
                  </a:moveTo>
                  <a:cubicBezTo>
                    <a:pt x="99" y="18"/>
                    <a:pt x="79" y="30"/>
                    <a:pt x="61" y="13"/>
                  </a:cubicBezTo>
                  <a:cubicBezTo>
                    <a:pt x="61" y="13"/>
                    <a:pt x="64" y="25"/>
                    <a:pt x="51" y="27"/>
                  </a:cubicBezTo>
                  <a:cubicBezTo>
                    <a:pt x="39" y="29"/>
                    <a:pt x="29" y="17"/>
                    <a:pt x="29" y="17"/>
                  </a:cubicBezTo>
                  <a:cubicBezTo>
                    <a:pt x="29" y="17"/>
                    <a:pt x="24" y="10"/>
                    <a:pt x="20" y="8"/>
                  </a:cubicBezTo>
                  <a:cubicBezTo>
                    <a:pt x="19" y="7"/>
                    <a:pt x="14" y="3"/>
                    <a:pt x="0" y="10"/>
                  </a:cubicBezTo>
                  <a:cubicBezTo>
                    <a:pt x="0" y="10"/>
                    <a:pt x="11" y="0"/>
                    <a:pt x="22" y="5"/>
                  </a:cubicBezTo>
                  <a:cubicBezTo>
                    <a:pt x="22" y="5"/>
                    <a:pt x="26" y="8"/>
                    <a:pt x="29" y="11"/>
                  </a:cubicBezTo>
                  <a:cubicBezTo>
                    <a:pt x="31" y="13"/>
                    <a:pt x="37" y="23"/>
                    <a:pt x="47" y="24"/>
                  </a:cubicBezTo>
                  <a:cubicBezTo>
                    <a:pt x="53" y="24"/>
                    <a:pt x="58" y="21"/>
                    <a:pt x="58" y="15"/>
                  </a:cubicBezTo>
                  <a:cubicBezTo>
                    <a:pt x="58" y="9"/>
                    <a:pt x="51" y="7"/>
                    <a:pt x="51" y="7"/>
                  </a:cubicBezTo>
                  <a:cubicBezTo>
                    <a:pt x="51" y="7"/>
                    <a:pt x="45" y="6"/>
                    <a:pt x="44" y="10"/>
                  </a:cubicBezTo>
                  <a:cubicBezTo>
                    <a:pt x="44" y="10"/>
                    <a:pt x="44" y="13"/>
                    <a:pt x="46" y="13"/>
                  </a:cubicBezTo>
                  <a:cubicBezTo>
                    <a:pt x="46" y="13"/>
                    <a:pt x="47" y="9"/>
                    <a:pt x="50" y="11"/>
                  </a:cubicBezTo>
                  <a:cubicBezTo>
                    <a:pt x="52" y="12"/>
                    <a:pt x="51" y="16"/>
                    <a:pt x="49" y="17"/>
                  </a:cubicBezTo>
                  <a:cubicBezTo>
                    <a:pt x="45" y="18"/>
                    <a:pt x="42" y="17"/>
                    <a:pt x="41" y="12"/>
                  </a:cubicBezTo>
                  <a:cubicBezTo>
                    <a:pt x="40" y="7"/>
                    <a:pt x="44" y="4"/>
                    <a:pt x="47" y="4"/>
                  </a:cubicBezTo>
                  <a:cubicBezTo>
                    <a:pt x="52" y="3"/>
                    <a:pt x="55" y="4"/>
                    <a:pt x="59" y="8"/>
                  </a:cubicBezTo>
                  <a:cubicBezTo>
                    <a:pt x="67" y="16"/>
                    <a:pt x="81" y="24"/>
                    <a:pt x="99" y="18"/>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EB6528-0C89-42D5-8BE4-0CCE1450FF94}" type="slidenum">
              <a:rPr lang="zh-CN" altLang="en-US" smtClean="0"/>
            </a:fld>
            <a:endParaRPr lang="zh-CN" altLang="en-US"/>
          </a:p>
        </p:txBody>
      </p:sp>
      <p:pic>
        <p:nvPicPr>
          <p:cNvPr id="7" name="图片 6" descr="图片包含 书籍, 文字&#10;&#10;已生成极高可信度的说明"/>
          <p:cNvPicPr>
            <a:picLocks noChangeAspect="1"/>
          </p:cNvPicPr>
          <p:nvPr userDrawn="1"/>
        </p:nvPicPr>
        <p:blipFill rotWithShape="1">
          <a:blip r:embed="rId2" cstate="screen"/>
          <a:srcRect/>
          <a:stretch>
            <a:fillRect/>
          </a:stretch>
        </p:blipFill>
        <p:spPr>
          <a:xfrm rot="10800000">
            <a:off x="-2" y="0"/>
            <a:ext cx="1598551" cy="1463040"/>
          </a:xfrm>
          <a:prstGeom prst="rect">
            <a:avLst/>
          </a:prstGeom>
        </p:spPr>
      </p:pic>
      <p:grpSp>
        <p:nvGrpSpPr>
          <p:cNvPr id="8" name="组合 7"/>
          <p:cNvGrpSpPr/>
          <p:nvPr userDrawn="1"/>
        </p:nvGrpSpPr>
        <p:grpSpPr>
          <a:xfrm>
            <a:off x="0" y="6483927"/>
            <a:ext cx="12282056" cy="374073"/>
            <a:chOff x="0" y="6380019"/>
            <a:chExt cx="15877311" cy="477981"/>
          </a:xfrm>
        </p:grpSpPr>
        <p:pic>
          <p:nvPicPr>
            <p:cNvPr id="9" name="图片 8" descr="图片包含 书籍, 文字&#10;&#10;已生成极高可信度的说明"/>
            <p:cNvPicPr>
              <a:picLocks noChangeAspect="1"/>
            </p:cNvPicPr>
            <p:nvPr/>
          </p:nvPicPr>
          <p:blipFill rotWithShape="1">
            <a:blip r:embed="rId3" cstate="screen"/>
            <a:srcRect/>
            <a:stretch>
              <a:fillRect/>
            </a:stretch>
          </p:blipFill>
          <p:spPr>
            <a:xfrm>
              <a:off x="0" y="6380019"/>
              <a:ext cx="5347855" cy="477981"/>
            </a:xfrm>
            <a:prstGeom prst="rect">
              <a:avLst/>
            </a:prstGeom>
          </p:spPr>
        </p:pic>
        <p:pic>
          <p:nvPicPr>
            <p:cNvPr id="10" name="图片 9" descr="图片包含 书籍, 文字&#10;&#10;已生成极高可信度的说明"/>
            <p:cNvPicPr>
              <a:picLocks noChangeAspect="1"/>
            </p:cNvPicPr>
            <p:nvPr/>
          </p:nvPicPr>
          <p:blipFill rotWithShape="1">
            <a:blip r:embed="rId3" cstate="screen"/>
            <a:srcRect/>
            <a:stretch>
              <a:fillRect/>
            </a:stretch>
          </p:blipFill>
          <p:spPr>
            <a:xfrm>
              <a:off x="5264728" y="6380019"/>
              <a:ext cx="5347855" cy="477981"/>
            </a:xfrm>
            <a:prstGeom prst="rect">
              <a:avLst/>
            </a:prstGeom>
          </p:spPr>
        </p:pic>
        <p:pic>
          <p:nvPicPr>
            <p:cNvPr id="11" name="图片 10" descr="图片包含 书籍, 文字&#10;&#10;已生成极高可信度的说明"/>
            <p:cNvPicPr>
              <a:picLocks noChangeAspect="1"/>
            </p:cNvPicPr>
            <p:nvPr/>
          </p:nvPicPr>
          <p:blipFill rotWithShape="1">
            <a:blip r:embed="rId3" cstate="screen"/>
            <a:srcRect/>
            <a:stretch>
              <a:fillRect/>
            </a:stretch>
          </p:blipFill>
          <p:spPr>
            <a:xfrm>
              <a:off x="10529456" y="6380019"/>
              <a:ext cx="5347855" cy="477981"/>
            </a:xfrm>
            <a:prstGeom prst="rect">
              <a:avLst/>
            </a:prstGeom>
          </p:spPr>
        </p:pic>
      </p:grpSp>
      <p:pic>
        <p:nvPicPr>
          <p:cNvPr id="12" name="图片 11" descr="图片包含 书籍, 文字&#10;&#10;已生成极高可信度的说明"/>
          <p:cNvPicPr>
            <a:picLocks noChangeAspect="1"/>
          </p:cNvPicPr>
          <p:nvPr userDrawn="1"/>
        </p:nvPicPr>
        <p:blipFill rotWithShape="1">
          <a:blip r:embed="rId2" cstate="screen"/>
          <a:srcRect/>
          <a:stretch>
            <a:fillRect/>
          </a:stretch>
        </p:blipFill>
        <p:spPr>
          <a:xfrm rot="10800000" flipH="1">
            <a:off x="10593451" y="0"/>
            <a:ext cx="1598551" cy="1463040"/>
          </a:xfrm>
          <a:prstGeom prst="rect">
            <a:avLst/>
          </a:prstGeom>
        </p:spPr>
      </p:pic>
      <p:pic>
        <p:nvPicPr>
          <p:cNvPr id="14" name="图片 13" descr="图片包含 书籍, 文字&#10;&#10;已生成极高可信度的说明"/>
          <p:cNvPicPr>
            <a:picLocks noChangeAspect="1"/>
          </p:cNvPicPr>
          <p:nvPr/>
        </p:nvPicPr>
        <p:blipFill rotWithShape="1">
          <a:blip r:embed="rId4" cstate="screen"/>
          <a:srcRect/>
          <a:stretch>
            <a:fillRect/>
          </a:stretch>
        </p:blipFill>
        <p:spPr>
          <a:xfrm rot="5400000">
            <a:off x="5613086" y="-1207828"/>
            <a:ext cx="926302" cy="387869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EB6528-0C89-42D5-8BE4-0CCE1450FF94}" type="slidenum">
              <a:rPr lang="zh-CN" altLang="en-US" smtClean="0"/>
            </a:fld>
            <a:endParaRPr lang="zh-CN" altLang="en-US"/>
          </a:p>
        </p:txBody>
      </p:sp>
      <p:sp>
        <p:nvSpPr>
          <p:cNvPr id="11" name="TextBox 10"/>
          <p:cNvSpPr txBox="1"/>
          <p:nvPr userDrawn="1"/>
        </p:nvSpPr>
        <p:spPr>
          <a:xfrm>
            <a:off x="5026462" y="6890658"/>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506DFD0-8FF8-4D5E-9AF3-9430C2D314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EB6528-0C89-42D5-8BE4-0CCE1450FF9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5.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06DFD0-8FF8-4D5E-9AF3-9430C2D3141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EB6528-0C89-42D5-8BE4-0CCE1450FF94}" type="slidenum">
              <a:rPr lang="zh-CN" altLang="en-US" smtClean="0"/>
            </a:fld>
            <a:endParaRPr lang="zh-CN" altLang="en-US"/>
          </a:p>
        </p:txBody>
      </p:sp>
      <p:pic>
        <p:nvPicPr>
          <p:cNvPr id="7" name="图片 6"/>
          <p:cNvPicPr>
            <a:picLocks noChangeAspect="1"/>
          </p:cNvPicPr>
          <p:nvPr userDrawn="1"/>
        </p:nvPicPr>
        <p:blipFill rotWithShape="1">
          <a:blip r:embed="rId13" cstate="screen"/>
          <a:srcRect/>
          <a:stretch>
            <a:fillRect/>
          </a:stretch>
        </p:blipFill>
        <p:spPr>
          <a:xfrm rot="5400000">
            <a:off x="2667000" y="-2667000"/>
            <a:ext cx="6858000" cy="12192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e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书籍, 文字&#10;&#10;已生成极高可信度的说明"/>
          <p:cNvPicPr>
            <a:picLocks noChangeAspect="1"/>
          </p:cNvPicPr>
          <p:nvPr/>
        </p:nvPicPr>
        <p:blipFill rotWithShape="1">
          <a:blip r:embed="rId1" cstate="screen"/>
          <a:srcRect/>
          <a:stretch>
            <a:fillRect/>
          </a:stretch>
        </p:blipFill>
        <p:spPr>
          <a:xfrm>
            <a:off x="8255319" y="-1275821"/>
            <a:ext cx="5155881" cy="9623073"/>
          </a:xfrm>
          <a:prstGeom prst="rect">
            <a:avLst/>
          </a:prstGeom>
        </p:spPr>
      </p:pic>
      <p:pic>
        <p:nvPicPr>
          <p:cNvPr id="10" name="图片 9" descr="图片包含 书籍, 文字&#10;&#10;已生成极高可信度的说明"/>
          <p:cNvPicPr>
            <a:picLocks noChangeAspect="1"/>
          </p:cNvPicPr>
          <p:nvPr/>
        </p:nvPicPr>
        <p:blipFill rotWithShape="1">
          <a:blip r:embed="rId2" cstate="screen"/>
          <a:srcRect l="-228" b="-2451"/>
          <a:stretch>
            <a:fillRect/>
          </a:stretch>
        </p:blipFill>
        <p:spPr>
          <a:xfrm>
            <a:off x="4033263" y="7383030"/>
            <a:ext cx="4571570" cy="432955"/>
          </a:xfrm>
          <a:prstGeom prst="rect">
            <a:avLst/>
          </a:prstGeom>
        </p:spPr>
      </p:pic>
      <p:pic>
        <p:nvPicPr>
          <p:cNvPr id="13" name="图片 12"/>
          <p:cNvPicPr>
            <a:picLocks noChangeAspect="1"/>
          </p:cNvPicPr>
          <p:nvPr/>
        </p:nvPicPr>
        <p:blipFill rotWithShape="1">
          <a:blip r:embed="rId3" cstate="screen"/>
          <a:srcRect/>
          <a:stretch>
            <a:fillRect/>
          </a:stretch>
        </p:blipFill>
        <p:spPr>
          <a:xfrm>
            <a:off x="-2913321" y="425302"/>
            <a:ext cx="5762847" cy="5752214"/>
          </a:xfrm>
          <a:prstGeom prst="rect">
            <a:avLst/>
          </a:prstGeom>
        </p:spPr>
      </p:pic>
      <p:sp>
        <p:nvSpPr>
          <p:cNvPr id="2" name="文本框 1"/>
          <p:cNvSpPr txBox="1"/>
          <p:nvPr/>
        </p:nvSpPr>
        <p:spPr>
          <a:xfrm>
            <a:off x="3512801" y="2374683"/>
            <a:ext cx="5262979" cy="1107996"/>
          </a:xfrm>
          <a:prstGeom prst="rect">
            <a:avLst/>
          </a:prstGeom>
          <a:noFill/>
        </p:spPr>
        <p:txBody>
          <a:bodyPr wrap="none" rtlCol="0">
            <a:spAutoFit/>
          </a:bodyPr>
          <a:lstStyle/>
          <a:p>
            <a:pPr algn="ctr"/>
            <a:r>
              <a:rPr lang="zh-CN" altLang="en-US" sz="6600" dirty="0">
                <a:solidFill>
                  <a:schemeClr val="bg1"/>
                </a:solidFill>
                <a:latin typeface="方正细谭黑简体" panose="02000000000000000000" pitchFamily="2" charset="-122"/>
                <a:ea typeface="方正细谭黑简体" panose="02000000000000000000" pitchFamily="2" charset="-122"/>
                <a:cs typeface="+mn-ea"/>
                <a:sym typeface="+mn-lt"/>
              </a:rPr>
              <a:t>精</a:t>
            </a:r>
            <a:r>
              <a:rPr lang="zh-CN" altLang="en-US" sz="6600" dirty="0" smtClean="0">
                <a:solidFill>
                  <a:schemeClr val="bg1"/>
                </a:solidFill>
                <a:latin typeface="方正细谭黑简体" panose="02000000000000000000" pitchFamily="2" charset="-122"/>
                <a:ea typeface="方正细谭黑简体" panose="02000000000000000000" pitchFamily="2" charset="-122"/>
                <a:cs typeface="+mn-ea"/>
                <a:sym typeface="+mn-lt"/>
              </a:rPr>
              <a:t>美古典花纹</a:t>
            </a:r>
            <a:endParaRPr lang="zh-CN" altLang="en-US" sz="6600" dirty="0">
              <a:solidFill>
                <a:schemeClr val="bg1"/>
              </a:solidFill>
              <a:latin typeface="方正细谭黑简体" panose="02000000000000000000" pitchFamily="2" charset="-122"/>
              <a:ea typeface="方正细谭黑简体" panose="02000000000000000000" pitchFamily="2" charset="-122"/>
              <a:cs typeface="+mn-ea"/>
              <a:sym typeface="+mn-lt"/>
            </a:endParaRPr>
          </a:p>
        </p:txBody>
      </p:sp>
      <p:sp>
        <p:nvSpPr>
          <p:cNvPr id="8" name="文本框 7"/>
          <p:cNvSpPr txBox="1"/>
          <p:nvPr/>
        </p:nvSpPr>
        <p:spPr>
          <a:xfrm>
            <a:off x="3998110" y="3556743"/>
            <a:ext cx="4292361" cy="683264"/>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请插入您的相关文本内容或者其它内容请插入您相关文本内容或才其它内容</a:t>
            </a:r>
            <a:endParaRPr lang="zh-CN" altLang="en-US" sz="1600" dirty="0">
              <a:solidFill>
                <a:schemeClr val="bg1"/>
              </a:solidFill>
              <a:cs typeface="+mn-ea"/>
              <a:sym typeface="+mn-lt"/>
            </a:endParaRPr>
          </a:p>
        </p:txBody>
      </p:sp>
      <p:sp>
        <p:nvSpPr>
          <p:cNvPr id="9" name="文本框 8"/>
          <p:cNvSpPr txBox="1"/>
          <p:nvPr/>
        </p:nvSpPr>
        <p:spPr>
          <a:xfrm>
            <a:off x="5178415" y="4627806"/>
            <a:ext cx="1835169" cy="386080"/>
          </a:xfrm>
          <a:prstGeom prst="rect">
            <a:avLst/>
          </a:prstGeom>
          <a:noFill/>
        </p:spPr>
        <p:txBody>
          <a:bodyPr wrap="square" rtlCol="0">
            <a:spAutoFit/>
          </a:bodyPr>
          <a:lstStyle/>
          <a:p>
            <a:pPr>
              <a:lnSpc>
                <a:spcPct val="120000"/>
              </a:lnSpc>
            </a:pPr>
            <a:r>
              <a:rPr lang="zh-CN" altLang="en-US" sz="1600" dirty="0">
                <a:solidFill>
                  <a:schemeClr val="bg1"/>
                </a:solidFill>
                <a:cs typeface="+mn-ea"/>
                <a:sym typeface="+mn-lt"/>
              </a:rPr>
              <a:t>汇报 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XXX</a:t>
            </a:r>
            <a:endParaRPr lang="en-US" altLang="zh-CN" sz="16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13"/>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strVal val="4*#ppt_w"/>
                                          </p:val>
                                        </p:tav>
                                        <p:tav tm="100000">
                                          <p:val>
                                            <p:strVal val="#ppt_w"/>
                                          </p:val>
                                        </p:tav>
                                      </p:tavLst>
                                    </p:anim>
                                    <p:anim calcmode="lin" valueType="num">
                                      <p:cBhvr>
                                        <p:cTn id="10" dur="500" fill="hold"/>
                                        <p:tgtEl>
                                          <p:spTgt spid="2"/>
                                        </p:tgtEl>
                                        <p:attrNameLst>
                                          <p:attrName>ppt_h</p:attrName>
                                        </p:attrNameLst>
                                      </p:cBhvr>
                                      <p:tavLst>
                                        <p:tav tm="0">
                                          <p:val>
                                            <p:strVal val="4*#ppt_h"/>
                                          </p:val>
                                        </p:tav>
                                        <p:tav tm="100000">
                                          <p:val>
                                            <p:strVal val="#ppt_h"/>
                                          </p:val>
                                        </p:tav>
                                      </p:tavLst>
                                    </p:anim>
                                  </p:childTnLst>
                                </p:cTn>
                              </p:par>
                              <p:par>
                                <p:cTn id="11" presetID="10" presetClass="entr" presetSubtype="0" fill="hold" grpId="0" nodeType="withEffect">
                                  <p:stCondLst>
                                    <p:cond delay="20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3044673" y="3300434"/>
            <a:ext cx="615425" cy="810478"/>
          </a:xfrm>
          <a:prstGeom prst="rect">
            <a:avLst/>
          </a:prstGeom>
          <a:noFill/>
        </p:spPr>
        <p:txBody>
          <a:bodyPr vert="eaVert" wrap="none" rtlCol="0">
            <a:spAutoFit/>
          </a:bodyPr>
          <a:lstStyle>
            <a:defPPr>
              <a:defRPr lang="zh-CN"/>
            </a:defPPr>
            <a:lvl1pPr>
              <a:defRPr sz="2800">
                <a:latin typeface="方正清刻本悦宋简体" panose="02000000000000000000" pitchFamily="2" charset="-122"/>
                <a:ea typeface="方正清刻本悦宋简体" panose="02000000000000000000" pitchFamily="2" charset="-122"/>
              </a:defRPr>
            </a:lvl1pPr>
          </a:lstStyle>
          <a:p>
            <a:r>
              <a:rPr lang="zh-CN" altLang="en-US" sz="2800" dirty="0">
                <a:solidFill>
                  <a:schemeClr val="bg1"/>
                </a:solidFill>
                <a:latin typeface="+mn-lt"/>
                <a:ea typeface="+mn-ea"/>
                <a:cs typeface="+mn-ea"/>
                <a:sym typeface="+mn-lt"/>
              </a:rPr>
              <a:t>标题</a:t>
            </a:r>
            <a:endParaRPr lang="zh-CN" altLang="en-US" sz="2800" dirty="0">
              <a:solidFill>
                <a:schemeClr val="bg1"/>
              </a:solidFill>
              <a:latin typeface="+mn-lt"/>
              <a:ea typeface="+mn-ea"/>
              <a:cs typeface="+mn-ea"/>
              <a:sym typeface="+mn-lt"/>
            </a:endParaRPr>
          </a:p>
        </p:txBody>
      </p:sp>
      <p:sp>
        <p:nvSpPr>
          <p:cNvPr id="18" name="文本框 17"/>
          <p:cNvSpPr txBox="1"/>
          <p:nvPr/>
        </p:nvSpPr>
        <p:spPr>
          <a:xfrm>
            <a:off x="791811" y="3333019"/>
            <a:ext cx="2252924" cy="1401987"/>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水墨</a:t>
            </a:r>
            <a:endParaRPr lang="en-US" altLang="zh-CN" dirty="0">
              <a:latin typeface="+mn-lt"/>
              <a:ea typeface="+mn-ea"/>
              <a:cs typeface="+mn-ea"/>
              <a:sym typeface="+mn-lt"/>
            </a:endParaRPr>
          </a:p>
          <a:p>
            <a:r>
              <a:rPr lang="zh-CN" altLang="en-US" dirty="0">
                <a:latin typeface="+mn-lt"/>
                <a:ea typeface="+mn-ea"/>
                <a:cs typeface="+mn-ea"/>
                <a:sym typeface="+mn-lt"/>
              </a:rPr>
              <a:t>主题请在此输入</a:t>
            </a:r>
            <a:endParaRPr lang="en-US" altLang="zh-CN" dirty="0">
              <a:latin typeface="+mn-lt"/>
              <a:ea typeface="+mn-ea"/>
              <a:cs typeface="+mn-ea"/>
              <a:sym typeface="+mn-lt"/>
            </a:endParaRPr>
          </a:p>
          <a:p>
            <a:endParaRPr lang="en-US" altLang="zh-CN" dirty="0">
              <a:latin typeface="+mn-lt"/>
              <a:ea typeface="+mn-ea"/>
              <a:cs typeface="+mn-ea"/>
              <a:sym typeface="+mn-lt"/>
            </a:endParaRPr>
          </a:p>
          <a:p>
            <a:r>
              <a:rPr lang="zh-CN" altLang="en-US" dirty="0">
                <a:latin typeface="+mn-lt"/>
                <a:ea typeface="+mn-ea"/>
                <a:cs typeface="+mn-ea"/>
                <a:sym typeface="+mn-lt"/>
              </a:rPr>
              <a:t>文字  水墨主题</a:t>
            </a:r>
            <a:endParaRPr lang="en-US" altLang="zh-CN" dirty="0">
              <a:latin typeface="+mn-lt"/>
              <a:ea typeface="+mn-ea"/>
              <a:cs typeface="+mn-ea"/>
              <a:sym typeface="+mn-lt"/>
            </a:endParaRPr>
          </a:p>
          <a:p>
            <a:r>
              <a:rPr lang="zh-CN" altLang="en-US" dirty="0">
                <a:latin typeface="+mn-lt"/>
                <a:ea typeface="+mn-ea"/>
                <a:cs typeface="+mn-ea"/>
                <a:sym typeface="+mn-lt"/>
              </a:rPr>
              <a:t>请在此输入文字 </a:t>
            </a:r>
            <a:endParaRPr lang="en-US" altLang="zh-CN" dirty="0">
              <a:latin typeface="+mn-lt"/>
              <a:ea typeface="+mn-ea"/>
              <a:cs typeface="+mn-ea"/>
              <a:sym typeface="+mn-lt"/>
            </a:endParaRPr>
          </a:p>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a:t>
            </a:r>
            <a:endParaRPr lang="zh-CN" altLang="en-US" dirty="0">
              <a:latin typeface="+mn-lt"/>
              <a:ea typeface="+mn-ea"/>
              <a:cs typeface="+mn-ea"/>
              <a:sym typeface="+mn-lt"/>
            </a:endParaRPr>
          </a:p>
        </p:txBody>
      </p:sp>
      <p:sp>
        <p:nvSpPr>
          <p:cNvPr id="20" name="文本框 19"/>
          <p:cNvSpPr txBox="1"/>
          <p:nvPr/>
        </p:nvSpPr>
        <p:spPr>
          <a:xfrm>
            <a:off x="10950723" y="3328868"/>
            <a:ext cx="615425" cy="810478"/>
          </a:xfrm>
          <a:prstGeom prst="rect">
            <a:avLst/>
          </a:prstGeom>
          <a:noFill/>
        </p:spPr>
        <p:txBody>
          <a:bodyPr vert="eaVert" wrap="none" rtlCol="0">
            <a:spAutoFit/>
          </a:bodyPr>
          <a:lstStyle>
            <a:defPPr>
              <a:defRPr lang="zh-CN"/>
            </a:defPPr>
            <a:lvl1pPr>
              <a:defRPr sz="2800">
                <a:latin typeface="方正清刻本悦宋简体" panose="02000000000000000000" pitchFamily="2" charset="-122"/>
                <a:ea typeface="方正清刻本悦宋简体" panose="02000000000000000000" pitchFamily="2" charset="-122"/>
              </a:defRPr>
            </a:lvl1pPr>
          </a:lstStyle>
          <a:p>
            <a:r>
              <a:rPr lang="zh-CN" altLang="en-US" sz="2800" dirty="0">
                <a:solidFill>
                  <a:schemeClr val="bg1"/>
                </a:solidFill>
                <a:latin typeface="+mn-lt"/>
                <a:ea typeface="+mn-ea"/>
                <a:cs typeface="+mn-ea"/>
                <a:sym typeface="+mn-lt"/>
              </a:rPr>
              <a:t>标题</a:t>
            </a:r>
            <a:endParaRPr lang="zh-CN" altLang="en-US" sz="2800" dirty="0">
              <a:solidFill>
                <a:schemeClr val="bg1"/>
              </a:solidFill>
              <a:latin typeface="+mn-lt"/>
              <a:ea typeface="+mn-ea"/>
              <a:cs typeface="+mn-ea"/>
              <a:sym typeface="+mn-lt"/>
            </a:endParaRPr>
          </a:p>
        </p:txBody>
      </p:sp>
      <p:sp>
        <p:nvSpPr>
          <p:cNvPr id="23" name="文本框 22"/>
          <p:cNvSpPr txBox="1"/>
          <p:nvPr/>
        </p:nvSpPr>
        <p:spPr>
          <a:xfrm>
            <a:off x="8697861" y="3361453"/>
            <a:ext cx="2252924" cy="1401987"/>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水墨</a:t>
            </a:r>
            <a:endParaRPr lang="en-US" altLang="zh-CN" dirty="0">
              <a:latin typeface="+mn-lt"/>
              <a:ea typeface="+mn-ea"/>
              <a:cs typeface="+mn-ea"/>
              <a:sym typeface="+mn-lt"/>
            </a:endParaRPr>
          </a:p>
          <a:p>
            <a:r>
              <a:rPr lang="zh-CN" altLang="en-US" dirty="0">
                <a:latin typeface="+mn-lt"/>
                <a:ea typeface="+mn-ea"/>
                <a:cs typeface="+mn-ea"/>
                <a:sym typeface="+mn-lt"/>
              </a:rPr>
              <a:t>主题请在此输入</a:t>
            </a:r>
            <a:endParaRPr lang="en-US" altLang="zh-CN" dirty="0">
              <a:latin typeface="+mn-lt"/>
              <a:ea typeface="+mn-ea"/>
              <a:cs typeface="+mn-ea"/>
              <a:sym typeface="+mn-lt"/>
            </a:endParaRPr>
          </a:p>
          <a:p>
            <a:endParaRPr lang="en-US" altLang="zh-CN" dirty="0">
              <a:latin typeface="+mn-lt"/>
              <a:ea typeface="+mn-ea"/>
              <a:cs typeface="+mn-ea"/>
              <a:sym typeface="+mn-lt"/>
            </a:endParaRPr>
          </a:p>
          <a:p>
            <a:r>
              <a:rPr lang="zh-CN" altLang="en-US" dirty="0">
                <a:latin typeface="+mn-lt"/>
                <a:ea typeface="+mn-ea"/>
                <a:cs typeface="+mn-ea"/>
                <a:sym typeface="+mn-lt"/>
              </a:rPr>
              <a:t>文字  水墨主题</a:t>
            </a:r>
            <a:endParaRPr lang="en-US" altLang="zh-CN" dirty="0">
              <a:latin typeface="+mn-lt"/>
              <a:ea typeface="+mn-ea"/>
              <a:cs typeface="+mn-ea"/>
              <a:sym typeface="+mn-lt"/>
            </a:endParaRPr>
          </a:p>
          <a:p>
            <a:r>
              <a:rPr lang="zh-CN" altLang="en-US" dirty="0">
                <a:latin typeface="+mn-lt"/>
                <a:ea typeface="+mn-ea"/>
                <a:cs typeface="+mn-ea"/>
                <a:sym typeface="+mn-lt"/>
              </a:rPr>
              <a:t>请在此输入文字 </a:t>
            </a:r>
            <a:endParaRPr lang="en-US" altLang="zh-CN" dirty="0">
              <a:latin typeface="+mn-lt"/>
              <a:ea typeface="+mn-ea"/>
              <a:cs typeface="+mn-ea"/>
              <a:sym typeface="+mn-lt"/>
            </a:endParaRPr>
          </a:p>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a:t>
            </a:r>
            <a:endParaRPr lang="zh-CN" altLang="en-US" dirty="0">
              <a:latin typeface="+mn-lt"/>
              <a:ea typeface="+mn-ea"/>
              <a:cs typeface="+mn-ea"/>
              <a:sym typeface="+mn-lt"/>
            </a:endParaRPr>
          </a:p>
        </p:txBody>
      </p:sp>
      <p:grpSp>
        <p:nvGrpSpPr>
          <p:cNvPr id="3" name="组合 2"/>
          <p:cNvGrpSpPr/>
          <p:nvPr/>
        </p:nvGrpSpPr>
        <p:grpSpPr>
          <a:xfrm>
            <a:off x="4107691" y="1713376"/>
            <a:ext cx="4193029" cy="4183117"/>
            <a:chOff x="3863851" y="1713376"/>
            <a:chExt cx="4464297" cy="4453744"/>
          </a:xfrm>
        </p:grpSpPr>
        <p:pic>
          <p:nvPicPr>
            <p:cNvPr id="9" name="图片 8"/>
            <p:cNvPicPr>
              <a:picLocks noChangeAspect="1"/>
            </p:cNvPicPr>
            <p:nvPr/>
          </p:nvPicPr>
          <p:blipFill rotWithShape="1">
            <a:blip r:embed="rId1" cstate="screen"/>
            <a:srcRect/>
            <a:stretch>
              <a:fillRect/>
            </a:stretch>
          </p:blipFill>
          <p:spPr>
            <a:xfrm>
              <a:off x="3863851" y="1713376"/>
              <a:ext cx="4464297" cy="4453744"/>
            </a:xfrm>
            <a:prstGeom prst="rect">
              <a:avLst/>
            </a:prstGeom>
          </p:spPr>
        </p:pic>
        <p:sp>
          <p:nvSpPr>
            <p:cNvPr id="7" name="椭圆 6"/>
            <p:cNvSpPr/>
            <p:nvPr/>
          </p:nvSpPr>
          <p:spPr>
            <a:xfrm>
              <a:off x="4155613" y="1977396"/>
              <a:ext cx="3880772" cy="3925705"/>
            </a:xfrm>
            <a:prstGeom prst="ellipse">
              <a:avLst/>
            </a:prstGeom>
            <a:blipFill>
              <a:blip r:embed="rId2" cstate="screen"/>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0"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23" presetClass="entr" presetSubtype="32" fill="hold" grpId="0" nodeType="withEffect">
                                  <p:stCondLst>
                                    <p:cond delay="0"/>
                                  </p:stCondLst>
                                  <p:iterate type="lt">
                                    <p:tmPct val="7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strVal val="4*#ppt_w"/>
                                          </p:val>
                                        </p:tav>
                                        <p:tav tm="100000">
                                          <p:val>
                                            <p:strVal val="#ppt_w"/>
                                          </p:val>
                                        </p:tav>
                                      </p:tavLst>
                                    </p:anim>
                                    <p:anim calcmode="lin" valueType="num">
                                      <p:cBhvr>
                                        <p:cTn id="34"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3"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biLevel thresh="25000"/>
          </a:blip>
          <a:stretch>
            <a:fillRect/>
          </a:stretch>
        </p:blipFill>
        <p:spPr>
          <a:xfrm>
            <a:off x="6949770" y="1346956"/>
            <a:ext cx="3507953" cy="3189048"/>
          </a:xfrm>
          <a:prstGeom prst="rect">
            <a:avLst/>
          </a:prstGeom>
        </p:spPr>
      </p:pic>
      <p:sp>
        <p:nvSpPr>
          <p:cNvPr id="8" name="矩形 7"/>
          <p:cNvSpPr/>
          <p:nvPr/>
        </p:nvSpPr>
        <p:spPr>
          <a:xfrm>
            <a:off x="1544320" y="5072869"/>
            <a:ext cx="9337040" cy="787139"/>
          </a:xfrm>
          <a:prstGeom prst="rect">
            <a:avLst/>
          </a:prstGeom>
        </p:spPr>
        <p:txBody>
          <a:bodyPr wrap="square">
            <a:spAutoFit/>
          </a:bodyPr>
          <a:lstStyle/>
          <a:p>
            <a:pPr algn="ctr">
              <a:lnSpc>
                <a:spcPct val="150000"/>
              </a:lnSpc>
            </a:pPr>
            <a:r>
              <a:rPr lang="zh-CN" altLang="en-US" sz="1600" dirty="0">
                <a:solidFill>
                  <a:schemeClr val="bg1"/>
                </a:solidFill>
                <a:cs typeface="+mn-ea"/>
                <a:sym typeface="+mn-lt"/>
              </a:rPr>
              <a:t>水墨主题请在此输入文字</a:t>
            </a:r>
            <a:r>
              <a:rPr lang="en-US" altLang="zh-CN" sz="1600" dirty="0">
                <a:solidFill>
                  <a:schemeClr val="bg1"/>
                </a:solidFill>
                <a:cs typeface="+mn-ea"/>
                <a:sym typeface="+mn-lt"/>
              </a:rPr>
              <a:t>  </a:t>
            </a:r>
            <a:r>
              <a:rPr lang="zh-CN" altLang="en-US" sz="1600" dirty="0">
                <a:solidFill>
                  <a:schemeClr val="bg1"/>
                </a:solidFill>
                <a:cs typeface="+mn-ea"/>
                <a:sym typeface="+mn-lt"/>
              </a:rPr>
              <a:t>水墨主题请在此输入文字  水墨主题请在此输入文字水墨主题请在此输入文字  水墨主题请在此输入文字</a:t>
            </a:r>
            <a:r>
              <a:rPr lang="en-US" altLang="zh-CN" sz="1600" dirty="0">
                <a:solidFill>
                  <a:schemeClr val="bg1"/>
                </a:solidFill>
                <a:cs typeface="+mn-ea"/>
                <a:sym typeface="+mn-lt"/>
              </a:rPr>
              <a:t> </a:t>
            </a:r>
            <a:r>
              <a:rPr lang="zh-CN" altLang="en-US" sz="1600" dirty="0">
                <a:solidFill>
                  <a:schemeClr val="bg1"/>
                </a:solidFill>
                <a:cs typeface="+mn-ea"/>
                <a:sym typeface="+mn-lt"/>
              </a:rPr>
              <a:t> 水墨主题请在此输入文字 </a:t>
            </a:r>
            <a:endParaRPr lang="en-US" altLang="zh-CN" sz="1600" dirty="0">
              <a:solidFill>
                <a:schemeClr val="bg1"/>
              </a:solidFill>
              <a:cs typeface="+mn-ea"/>
              <a:sym typeface="+mn-lt"/>
            </a:endParaRPr>
          </a:p>
        </p:txBody>
      </p:sp>
      <p:sp>
        <p:nvSpPr>
          <p:cNvPr id="11" name="文本框 10"/>
          <p:cNvSpPr txBox="1"/>
          <p:nvPr/>
        </p:nvSpPr>
        <p:spPr>
          <a:xfrm>
            <a:off x="10023242" y="3220511"/>
            <a:ext cx="615425" cy="810478"/>
          </a:xfrm>
          <a:prstGeom prst="rect">
            <a:avLst/>
          </a:prstGeom>
          <a:noFill/>
        </p:spPr>
        <p:txBody>
          <a:bodyPr vert="eaVert" wrap="none" rtlCol="0">
            <a:spAutoFit/>
          </a:bodyPr>
          <a:lstStyle>
            <a:defPPr>
              <a:defRPr lang="zh-CN"/>
            </a:defPPr>
            <a:lvl1pPr>
              <a:defRPr sz="2800">
                <a:latin typeface="方正清刻本悦宋简体" panose="02000000000000000000" pitchFamily="2" charset="-122"/>
                <a:ea typeface="方正清刻本悦宋简体" panose="02000000000000000000" pitchFamily="2" charset="-122"/>
              </a:defRPr>
            </a:lvl1pPr>
          </a:lstStyle>
          <a:p>
            <a:r>
              <a:rPr lang="zh-CN" altLang="en-US" sz="2800" dirty="0">
                <a:solidFill>
                  <a:schemeClr val="bg1"/>
                </a:solidFill>
                <a:latin typeface="+mn-lt"/>
                <a:ea typeface="+mn-ea"/>
                <a:cs typeface="+mn-ea"/>
                <a:sym typeface="+mn-lt"/>
              </a:rPr>
              <a:t>标题</a:t>
            </a:r>
            <a:endParaRPr lang="zh-CN" altLang="en-US" sz="2800" dirty="0">
              <a:solidFill>
                <a:schemeClr val="bg1"/>
              </a:solidFill>
              <a:latin typeface="+mn-lt"/>
              <a:ea typeface="+mn-ea"/>
              <a:cs typeface="+mn-ea"/>
              <a:sym typeface="+mn-lt"/>
            </a:endParaRPr>
          </a:p>
        </p:txBody>
      </p:sp>
      <p:sp>
        <p:nvSpPr>
          <p:cNvPr id="12" name="文本框 11"/>
          <p:cNvSpPr txBox="1"/>
          <p:nvPr/>
        </p:nvSpPr>
        <p:spPr>
          <a:xfrm>
            <a:off x="4797609" y="3362459"/>
            <a:ext cx="615425" cy="810478"/>
          </a:xfrm>
          <a:prstGeom prst="rect">
            <a:avLst/>
          </a:prstGeom>
          <a:noFill/>
        </p:spPr>
        <p:txBody>
          <a:bodyPr vert="eaVert" wrap="none" rtlCol="0">
            <a:spAutoFit/>
          </a:bodyPr>
          <a:lstStyle>
            <a:defPPr>
              <a:defRPr lang="zh-CN"/>
            </a:defPPr>
            <a:lvl1pPr>
              <a:defRPr sz="2800">
                <a:latin typeface="方正清刻本悦宋简体" panose="02000000000000000000" pitchFamily="2" charset="-122"/>
                <a:ea typeface="方正清刻本悦宋简体" panose="02000000000000000000" pitchFamily="2" charset="-122"/>
              </a:defRPr>
            </a:lvl1pPr>
          </a:lstStyle>
          <a:p>
            <a:r>
              <a:rPr lang="zh-CN" altLang="en-US" sz="2800" dirty="0">
                <a:solidFill>
                  <a:schemeClr val="bg1"/>
                </a:solidFill>
                <a:latin typeface="+mn-lt"/>
                <a:ea typeface="+mn-ea"/>
                <a:cs typeface="+mn-ea"/>
                <a:sym typeface="+mn-lt"/>
              </a:rPr>
              <a:t>标题</a:t>
            </a:r>
            <a:endParaRPr lang="zh-CN" altLang="en-US" sz="2800" dirty="0">
              <a:solidFill>
                <a:schemeClr val="bg1"/>
              </a:solidFill>
              <a:latin typeface="+mn-lt"/>
              <a:ea typeface="+mn-ea"/>
              <a:cs typeface="+mn-ea"/>
              <a:sym typeface="+mn-lt"/>
            </a:endParaRPr>
          </a:p>
        </p:txBody>
      </p:sp>
      <p:sp>
        <p:nvSpPr>
          <p:cNvPr id="13" name="文本框 12"/>
          <p:cNvSpPr txBox="1"/>
          <p:nvPr/>
        </p:nvSpPr>
        <p:spPr>
          <a:xfrm>
            <a:off x="7149396" y="3226858"/>
            <a:ext cx="2769989" cy="1401987"/>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水墨</a:t>
            </a:r>
            <a:endParaRPr lang="en-US" altLang="zh-CN" dirty="0">
              <a:latin typeface="+mn-lt"/>
              <a:ea typeface="+mn-ea"/>
              <a:cs typeface="+mn-ea"/>
              <a:sym typeface="+mn-lt"/>
            </a:endParaRPr>
          </a:p>
          <a:p>
            <a:r>
              <a:rPr lang="zh-CN" altLang="en-US" dirty="0">
                <a:latin typeface="+mn-lt"/>
                <a:ea typeface="+mn-ea"/>
                <a:cs typeface="+mn-ea"/>
                <a:sym typeface="+mn-lt"/>
              </a:rPr>
              <a:t>主题请在此输入</a:t>
            </a:r>
            <a:endParaRPr lang="en-US" altLang="zh-CN" dirty="0">
              <a:latin typeface="+mn-lt"/>
              <a:ea typeface="+mn-ea"/>
              <a:cs typeface="+mn-ea"/>
              <a:sym typeface="+mn-lt"/>
            </a:endParaRPr>
          </a:p>
          <a:p>
            <a:endParaRPr lang="en-US" altLang="zh-CN" dirty="0">
              <a:latin typeface="+mn-lt"/>
              <a:ea typeface="+mn-ea"/>
              <a:cs typeface="+mn-ea"/>
              <a:sym typeface="+mn-lt"/>
            </a:endParaRPr>
          </a:p>
          <a:p>
            <a:endParaRPr lang="en-US" altLang="zh-CN" dirty="0">
              <a:latin typeface="+mn-lt"/>
              <a:ea typeface="+mn-ea"/>
              <a:cs typeface="+mn-ea"/>
              <a:sym typeface="+mn-lt"/>
            </a:endParaRPr>
          </a:p>
          <a:p>
            <a:endParaRPr lang="en-US" altLang="zh-CN" dirty="0">
              <a:latin typeface="+mn-lt"/>
              <a:ea typeface="+mn-ea"/>
              <a:cs typeface="+mn-ea"/>
              <a:sym typeface="+mn-lt"/>
            </a:endParaRPr>
          </a:p>
          <a:p>
            <a:r>
              <a:rPr lang="zh-CN" altLang="en-US" dirty="0">
                <a:latin typeface="+mn-lt"/>
                <a:ea typeface="+mn-ea"/>
                <a:cs typeface="+mn-ea"/>
                <a:sym typeface="+mn-lt"/>
              </a:rPr>
              <a:t>文字  水墨主题</a:t>
            </a:r>
            <a:endParaRPr lang="en-US" altLang="zh-CN" dirty="0">
              <a:latin typeface="+mn-lt"/>
              <a:ea typeface="+mn-ea"/>
              <a:cs typeface="+mn-ea"/>
              <a:sym typeface="+mn-lt"/>
            </a:endParaRPr>
          </a:p>
          <a:p>
            <a:r>
              <a:rPr lang="zh-CN" altLang="en-US" dirty="0">
                <a:latin typeface="+mn-lt"/>
                <a:ea typeface="+mn-ea"/>
                <a:cs typeface="+mn-ea"/>
                <a:sym typeface="+mn-lt"/>
              </a:rPr>
              <a:t>请在此输入文字 </a:t>
            </a:r>
            <a:endParaRPr lang="en-US" altLang="zh-CN" dirty="0">
              <a:latin typeface="+mn-lt"/>
              <a:ea typeface="+mn-ea"/>
              <a:cs typeface="+mn-ea"/>
              <a:sym typeface="+mn-lt"/>
            </a:endParaRPr>
          </a:p>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a:t>
            </a:r>
            <a:endParaRPr lang="zh-CN" altLang="en-US" dirty="0">
              <a:latin typeface="+mn-lt"/>
              <a:ea typeface="+mn-ea"/>
              <a:cs typeface="+mn-ea"/>
              <a:sym typeface="+mn-lt"/>
            </a:endParaRPr>
          </a:p>
        </p:txBody>
      </p:sp>
      <p:sp>
        <p:nvSpPr>
          <p:cNvPr id="14" name="文本框 13"/>
          <p:cNvSpPr txBox="1"/>
          <p:nvPr/>
        </p:nvSpPr>
        <p:spPr>
          <a:xfrm>
            <a:off x="2068165" y="3329995"/>
            <a:ext cx="2769989" cy="1401987"/>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水墨</a:t>
            </a:r>
            <a:endParaRPr lang="en-US" altLang="zh-CN" dirty="0">
              <a:latin typeface="+mn-lt"/>
              <a:ea typeface="+mn-ea"/>
              <a:cs typeface="+mn-ea"/>
              <a:sym typeface="+mn-lt"/>
            </a:endParaRPr>
          </a:p>
          <a:p>
            <a:r>
              <a:rPr lang="zh-CN" altLang="en-US" dirty="0">
                <a:latin typeface="+mn-lt"/>
                <a:ea typeface="+mn-ea"/>
                <a:cs typeface="+mn-ea"/>
                <a:sym typeface="+mn-lt"/>
              </a:rPr>
              <a:t>主题请在此输入</a:t>
            </a:r>
            <a:endParaRPr lang="en-US" altLang="zh-CN" dirty="0">
              <a:latin typeface="+mn-lt"/>
              <a:ea typeface="+mn-ea"/>
              <a:cs typeface="+mn-ea"/>
              <a:sym typeface="+mn-lt"/>
            </a:endParaRPr>
          </a:p>
          <a:p>
            <a:endParaRPr lang="en-US" altLang="zh-CN" dirty="0">
              <a:latin typeface="+mn-lt"/>
              <a:ea typeface="+mn-ea"/>
              <a:cs typeface="+mn-ea"/>
              <a:sym typeface="+mn-lt"/>
            </a:endParaRPr>
          </a:p>
          <a:p>
            <a:endParaRPr lang="en-US" altLang="zh-CN" dirty="0">
              <a:latin typeface="+mn-lt"/>
              <a:ea typeface="+mn-ea"/>
              <a:cs typeface="+mn-ea"/>
              <a:sym typeface="+mn-lt"/>
            </a:endParaRPr>
          </a:p>
          <a:p>
            <a:endParaRPr lang="en-US" altLang="zh-CN" dirty="0">
              <a:latin typeface="+mn-lt"/>
              <a:ea typeface="+mn-ea"/>
              <a:cs typeface="+mn-ea"/>
              <a:sym typeface="+mn-lt"/>
            </a:endParaRPr>
          </a:p>
          <a:p>
            <a:r>
              <a:rPr lang="zh-CN" altLang="en-US" dirty="0">
                <a:latin typeface="+mn-lt"/>
                <a:ea typeface="+mn-ea"/>
                <a:cs typeface="+mn-ea"/>
                <a:sym typeface="+mn-lt"/>
              </a:rPr>
              <a:t>文字  水墨主题</a:t>
            </a:r>
            <a:endParaRPr lang="en-US" altLang="zh-CN" dirty="0">
              <a:latin typeface="+mn-lt"/>
              <a:ea typeface="+mn-ea"/>
              <a:cs typeface="+mn-ea"/>
              <a:sym typeface="+mn-lt"/>
            </a:endParaRPr>
          </a:p>
          <a:p>
            <a:r>
              <a:rPr lang="zh-CN" altLang="en-US" dirty="0">
                <a:latin typeface="+mn-lt"/>
                <a:ea typeface="+mn-ea"/>
                <a:cs typeface="+mn-ea"/>
                <a:sym typeface="+mn-lt"/>
              </a:rPr>
              <a:t>请在此输入文字 </a:t>
            </a:r>
            <a:endParaRPr lang="en-US" altLang="zh-CN" dirty="0">
              <a:latin typeface="+mn-lt"/>
              <a:ea typeface="+mn-ea"/>
              <a:cs typeface="+mn-ea"/>
              <a:sym typeface="+mn-lt"/>
            </a:endParaRPr>
          </a:p>
          <a:p>
            <a:r>
              <a:rPr lang="zh-CN" altLang="en-US" dirty="0">
                <a:latin typeface="+mn-lt"/>
                <a:ea typeface="+mn-ea"/>
                <a:cs typeface="+mn-ea"/>
                <a:sym typeface="+mn-lt"/>
              </a:rPr>
              <a:t>水墨主题请在此</a:t>
            </a:r>
            <a:endParaRPr lang="en-US" altLang="zh-CN" dirty="0">
              <a:latin typeface="+mn-lt"/>
              <a:ea typeface="+mn-ea"/>
              <a:cs typeface="+mn-ea"/>
              <a:sym typeface="+mn-lt"/>
            </a:endParaRPr>
          </a:p>
          <a:p>
            <a:r>
              <a:rPr lang="zh-CN" altLang="en-US" dirty="0">
                <a:latin typeface="+mn-lt"/>
                <a:ea typeface="+mn-ea"/>
                <a:cs typeface="+mn-ea"/>
                <a:sym typeface="+mn-lt"/>
              </a:rPr>
              <a:t>输入文字 </a:t>
            </a:r>
            <a:endParaRPr lang="zh-CN" altLang="en-US" dirty="0">
              <a:latin typeface="+mn-lt"/>
              <a:ea typeface="+mn-ea"/>
              <a:cs typeface="+mn-ea"/>
              <a:sym typeface="+mn-lt"/>
            </a:endParaRPr>
          </a:p>
        </p:txBody>
      </p:sp>
      <p:pic>
        <p:nvPicPr>
          <p:cNvPr id="10" name="图片 9"/>
          <p:cNvPicPr>
            <a:picLocks noChangeAspect="1"/>
          </p:cNvPicPr>
          <p:nvPr/>
        </p:nvPicPr>
        <p:blipFill>
          <a:blip r:embed="rId1" cstate="screen">
            <a:biLevel thresh="25000"/>
          </a:blip>
          <a:stretch>
            <a:fillRect/>
          </a:stretch>
        </p:blipFill>
        <p:spPr>
          <a:xfrm>
            <a:off x="1905081" y="1393432"/>
            <a:ext cx="3507953" cy="3189048"/>
          </a:xfrm>
          <a:prstGeom prst="rect">
            <a:avLst/>
          </a:prstGeom>
        </p:spPr>
      </p:pic>
      <p:sp>
        <p:nvSpPr>
          <p:cNvPr id="9"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23" presetClass="entr" presetSubtype="32" fill="hold" grpId="0" nodeType="withEffect">
                                  <p:stCondLst>
                                    <p:cond delay="0"/>
                                  </p:stCondLst>
                                  <p:iterate type="lt">
                                    <p:tmPct val="70000"/>
                                  </p:iterate>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strVal val="4*#ppt_w"/>
                                          </p:val>
                                        </p:tav>
                                        <p:tav tm="100000">
                                          <p:val>
                                            <p:strVal val="#ppt_w"/>
                                          </p:val>
                                        </p:tav>
                                      </p:tavLst>
                                    </p:anim>
                                    <p:anim calcmode="lin" valueType="num">
                                      <p:cBhvr>
                                        <p:cTn id="53"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583515" y="1796830"/>
            <a:ext cx="1950173" cy="2636613"/>
            <a:chOff x="1559052" y="1796326"/>
            <a:chExt cx="1950774" cy="2637427"/>
          </a:xfrm>
        </p:grpSpPr>
        <p:sp>
          <p:nvSpPr>
            <p:cNvPr id="8" name="矩形 7"/>
            <p:cNvSpPr/>
            <p:nvPr/>
          </p:nvSpPr>
          <p:spPr>
            <a:xfrm>
              <a:off x="1559052" y="1910009"/>
              <a:ext cx="1892808" cy="25237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pic>
          <p:nvPicPr>
            <p:cNvPr id="25" name="图片 24"/>
            <p:cNvPicPr>
              <a:picLocks noChangeAspect="1"/>
            </p:cNvPicPr>
            <p:nvPr/>
          </p:nvPicPr>
          <p:blipFill rotWithShape="1">
            <a:blip r:embed="rId1" cstate="screen"/>
            <a:srcRect/>
            <a:stretch>
              <a:fillRect/>
            </a:stretch>
          </p:blipFill>
          <p:spPr>
            <a:xfrm>
              <a:off x="1696641" y="1796326"/>
              <a:ext cx="1813185" cy="2523744"/>
            </a:xfrm>
            <a:custGeom>
              <a:avLst/>
              <a:gdLst>
                <a:gd name="connsiteX0" fmla="*/ 0 w 1892809"/>
                <a:gd name="connsiteY0" fmla="*/ 0 h 2523744"/>
                <a:gd name="connsiteX1" fmla="*/ 1892809 w 1892809"/>
                <a:gd name="connsiteY1" fmla="*/ 0 h 2523744"/>
                <a:gd name="connsiteX2" fmla="*/ 1892809 w 1892809"/>
                <a:gd name="connsiteY2" fmla="*/ 2523744 h 2523744"/>
                <a:gd name="connsiteX3" fmla="*/ 0 w 1892809"/>
                <a:gd name="connsiteY3" fmla="*/ 2523744 h 2523744"/>
              </a:gdLst>
              <a:ahLst/>
              <a:cxnLst>
                <a:cxn ang="0">
                  <a:pos x="connsiteX0" y="connsiteY0"/>
                </a:cxn>
                <a:cxn ang="0">
                  <a:pos x="connsiteX1" y="connsiteY1"/>
                </a:cxn>
                <a:cxn ang="0">
                  <a:pos x="connsiteX2" y="connsiteY2"/>
                </a:cxn>
                <a:cxn ang="0">
                  <a:pos x="connsiteX3" y="connsiteY3"/>
                </a:cxn>
              </a:cxnLst>
              <a:rect l="l" t="t" r="r" b="b"/>
              <a:pathLst>
                <a:path w="1892809" h="2523744">
                  <a:moveTo>
                    <a:pt x="0" y="0"/>
                  </a:moveTo>
                  <a:lnTo>
                    <a:pt x="1892809" y="0"/>
                  </a:lnTo>
                  <a:lnTo>
                    <a:pt x="1892809" y="2523744"/>
                  </a:lnTo>
                  <a:lnTo>
                    <a:pt x="0" y="2523744"/>
                  </a:lnTo>
                  <a:close/>
                </a:path>
              </a:pathLst>
            </a:custGeom>
            <a:blipFill>
              <a:blip r:embed="rId2" cstate="screen"/>
              <a:stretch>
                <a:fillRect/>
              </a:stretch>
            </a:blipFill>
          </p:spPr>
        </p:pic>
      </p:grpSp>
      <p:grpSp>
        <p:nvGrpSpPr>
          <p:cNvPr id="27" name="组合 26"/>
          <p:cNvGrpSpPr/>
          <p:nvPr/>
        </p:nvGrpSpPr>
        <p:grpSpPr>
          <a:xfrm>
            <a:off x="4512313" y="1796831"/>
            <a:ext cx="1950950" cy="2636526"/>
            <a:chOff x="1559052" y="1796413"/>
            <a:chExt cx="1951552" cy="2637340"/>
          </a:xfrm>
        </p:grpSpPr>
        <p:sp>
          <p:nvSpPr>
            <p:cNvPr id="28" name="矩形 27"/>
            <p:cNvSpPr/>
            <p:nvPr/>
          </p:nvSpPr>
          <p:spPr>
            <a:xfrm>
              <a:off x="1559052" y="1910009"/>
              <a:ext cx="1892808" cy="25237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pic>
          <p:nvPicPr>
            <p:cNvPr id="29" name="图片 28"/>
            <p:cNvPicPr>
              <a:picLocks noChangeAspect="1"/>
            </p:cNvPicPr>
            <p:nvPr/>
          </p:nvPicPr>
          <p:blipFill>
            <a:blip r:embed="rId3" cstate="screen"/>
            <a:stretch>
              <a:fillRect/>
            </a:stretch>
          </p:blipFill>
          <p:spPr>
            <a:xfrm>
              <a:off x="1725857" y="1796413"/>
              <a:ext cx="1784747" cy="2523744"/>
            </a:xfrm>
            <a:custGeom>
              <a:avLst/>
              <a:gdLst>
                <a:gd name="connsiteX0" fmla="*/ 0 w 1892809"/>
                <a:gd name="connsiteY0" fmla="*/ 0 h 2523744"/>
                <a:gd name="connsiteX1" fmla="*/ 1892809 w 1892809"/>
                <a:gd name="connsiteY1" fmla="*/ 0 h 2523744"/>
                <a:gd name="connsiteX2" fmla="*/ 1892809 w 1892809"/>
                <a:gd name="connsiteY2" fmla="*/ 2523744 h 2523744"/>
                <a:gd name="connsiteX3" fmla="*/ 0 w 1892809"/>
                <a:gd name="connsiteY3" fmla="*/ 2523744 h 2523744"/>
              </a:gdLst>
              <a:ahLst/>
              <a:cxnLst>
                <a:cxn ang="0">
                  <a:pos x="connsiteX0" y="connsiteY0"/>
                </a:cxn>
                <a:cxn ang="0">
                  <a:pos x="connsiteX1" y="connsiteY1"/>
                </a:cxn>
                <a:cxn ang="0">
                  <a:pos x="connsiteX2" y="connsiteY2"/>
                </a:cxn>
                <a:cxn ang="0">
                  <a:pos x="connsiteX3" y="connsiteY3"/>
                </a:cxn>
              </a:cxnLst>
              <a:rect l="l" t="t" r="r" b="b"/>
              <a:pathLst>
                <a:path w="1892809" h="2523744">
                  <a:moveTo>
                    <a:pt x="0" y="0"/>
                  </a:moveTo>
                  <a:lnTo>
                    <a:pt x="1892809" y="0"/>
                  </a:lnTo>
                  <a:lnTo>
                    <a:pt x="1892809" y="2523744"/>
                  </a:lnTo>
                  <a:lnTo>
                    <a:pt x="0" y="2523744"/>
                  </a:lnTo>
                  <a:close/>
                </a:path>
              </a:pathLst>
            </a:custGeom>
          </p:spPr>
        </p:pic>
      </p:grpSp>
      <p:grpSp>
        <p:nvGrpSpPr>
          <p:cNvPr id="30" name="组合 29"/>
          <p:cNvGrpSpPr/>
          <p:nvPr/>
        </p:nvGrpSpPr>
        <p:grpSpPr>
          <a:xfrm>
            <a:off x="8351555" y="1796831"/>
            <a:ext cx="1950173" cy="2636526"/>
            <a:chOff x="1559052" y="1796413"/>
            <a:chExt cx="1950774" cy="2637340"/>
          </a:xfrm>
        </p:grpSpPr>
        <p:sp>
          <p:nvSpPr>
            <p:cNvPr id="31" name="矩形 30"/>
            <p:cNvSpPr/>
            <p:nvPr/>
          </p:nvSpPr>
          <p:spPr>
            <a:xfrm>
              <a:off x="1559052" y="1910009"/>
              <a:ext cx="1892808" cy="25237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pic>
          <p:nvPicPr>
            <p:cNvPr id="32" name="图片 31"/>
            <p:cNvPicPr>
              <a:picLocks noChangeAspect="1"/>
            </p:cNvPicPr>
            <p:nvPr/>
          </p:nvPicPr>
          <p:blipFill rotWithShape="1">
            <a:blip r:embed="rId4" cstate="screen"/>
            <a:srcRect/>
            <a:stretch>
              <a:fillRect/>
            </a:stretch>
          </p:blipFill>
          <p:spPr>
            <a:xfrm>
              <a:off x="1703069" y="1796413"/>
              <a:ext cx="1806757" cy="2523744"/>
            </a:xfrm>
            <a:custGeom>
              <a:avLst/>
              <a:gdLst>
                <a:gd name="connsiteX0" fmla="*/ 0 w 1892809"/>
                <a:gd name="connsiteY0" fmla="*/ 0 h 2523744"/>
                <a:gd name="connsiteX1" fmla="*/ 1892809 w 1892809"/>
                <a:gd name="connsiteY1" fmla="*/ 0 h 2523744"/>
                <a:gd name="connsiteX2" fmla="*/ 1892809 w 1892809"/>
                <a:gd name="connsiteY2" fmla="*/ 2523744 h 2523744"/>
                <a:gd name="connsiteX3" fmla="*/ 0 w 1892809"/>
                <a:gd name="connsiteY3" fmla="*/ 2523744 h 2523744"/>
              </a:gdLst>
              <a:ahLst/>
              <a:cxnLst>
                <a:cxn ang="0">
                  <a:pos x="connsiteX0" y="connsiteY0"/>
                </a:cxn>
                <a:cxn ang="0">
                  <a:pos x="connsiteX1" y="connsiteY1"/>
                </a:cxn>
                <a:cxn ang="0">
                  <a:pos x="connsiteX2" y="connsiteY2"/>
                </a:cxn>
                <a:cxn ang="0">
                  <a:pos x="connsiteX3" y="connsiteY3"/>
                </a:cxn>
              </a:cxnLst>
              <a:rect l="l" t="t" r="r" b="b"/>
              <a:pathLst>
                <a:path w="1892809" h="2523744">
                  <a:moveTo>
                    <a:pt x="0" y="0"/>
                  </a:moveTo>
                  <a:lnTo>
                    <a:pt x="1892809" y="0"/>
                  </a:lnTo>
                  <a:lnTo>
                    <a:pt x="1892809" y="2523744"/>
                  </a:lnTo>
                  <a:lnTo>
                    <a:pt x="0" y="2523744"/>
                  </a:lnTo>
                  <a:close/>
                </a:path>
              </a:pathLst>
            </a:custGeom>
          </p:spPr>
        </p:pic>
      </p:grpSp>
      <p:grpSp>
        <p:nvGrpSpPr>
          <p:cNvPr id="33" name="组合 32"/>
          <p:cNvGrpSpPr/>
          <p:nvPr/>
        </p:nvGrpSpPr>
        <p:grpSpPr>
          <a:xfrm>
            <a:off x="2770846" y="1796831"/>
            <a:ext cx="1266979" cy="3259867"/>
            <a:chOff x="7012690" y="1709678"/>
            <a:chExt cx="1267371" cy="3260873"/>
          </a:xfrm>
        </p:grpSpPr>
        <p:sp>
          <p:nvSpPr>
            <p:cNvPr id="34" name="文本框 33"/>
            <p:cNvSpPr txBox="1"/>
            <p:nvPr/>
          </p:nvSpPr>
          <p:spPr>
            <a:xfrm>
              <a:off x="7808119" y="1709678"/>
              <a:ext cx="471942"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sp>
          <p:nvSpPr>
            <p:cNvPr id="35" name="文本框 34"/>
            <p:cNvSpPr txBox="1"/>
            <p:nvPr/>
          </p:nvSpPr>
          <p:spPr>
            <a:xfrm>
              <a:off x="7012690" y="1709678"/>
              <a:ext cx="628058" cy="3260873"/>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水墨主题请在此输入文字  水墨主题请在此输入</a:t>
              </a:r>
              <a:endParaRPr lang="en-US" altLang="zh-CN" dirty="0">
                <a:latin typeface="+mn-lt"/>
                <a:ea typeface="+mn-ea"/>
                <a:cs typeface="+mn-ea"/>
                <a:sym typeface="+mn-lt"/>
              </a:endParaRPr>
            </a:p>
            <a:p>
              <a:r>
                <a:rPr lang="zh-CN" altLang="en-US" dirty="0">
                  <a:latin typeface="+mn-lt"/>
                  <a:ea typeface="+mn-ea"/>
                  <a:cs typeface="+mn-ea"/>
                  <a:sym typeface="+mn-lt"/>
                </a:rPr>
                <a:t>文字  水墨主题请在此输入文字 水墨主题请在</a:t>
              </a:r>
              <a:endParaRPr lang="en-US" altLang="zh-CN" dirty="0">
                <a:latin typeface="+mn-lt"/>
                <a:ea typeface="+mn-ea"/>
                <a:cs typeface="+mn-ea"/>
                <a:sym typeface="+mn-lt"/>
              </a:endParaRPr>
            </a:p>
          </p:txBody>
        </p:sp>
      </p:grpSp>
      <p:grpSp>
        <p:nvGrpSpPr>
          <p:cNvPr id="36" name="组合 35"/>
          <p:cNvGrpSpPr/>
          <p:nvPr/>
        </p:nvGrpSpPr>
        <p:grpSpPr>
          <a:xfrm>
            <a:off x="6563400" y="1796831"/>
            <a:ext cx="1265677" cy="3259867"/>
            <a:chOff x="7012690" y="1709678"/>
            <a:chExt cx="1266068" cy="3260873"/>
          </a:xfrm>
        </p:grpSpPr>
        <p:sp>
          <p:nvSpPr>
            <p:cNvPr id="37" name="文本框 36"/>
            <p:cNvSpPr txBox="1"/>
            <p:nvPr/>
          </p:nvSpPr>
          <p:spPr>
            <a:xfrm>
              <a:off x="7806816" y="1709678"/>
              <a:ext cx="471942"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sp>
          <p:nvSpPr>
            <p:cNvPr id="38" name="文本框 37"/>
            <p:cNvSpPr txBox="1"/>
            <p:nvPr/>
          </p:nvSpPr>
          <p:spPr>
            <a:xfrm>
              <a:off x="7012690" y="1709678"/>
              <a:ext cx="628058" cy="3260873"/>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水墨主题请在此输入文字  水墨主题请在此输入</a:t>
              </a:r>
              <a:endParaRPr lang="en-US" altLang="zh-CN" dirty="0">
                <a:latin typeface="+mn-lt"/>
                <a:ea typeface="+mn-ea"/>
                <a:cs typeface="+mn-ea"/>
                <a:sym typeface="+mn-lt"/>
              </a:endParaRPr>
            </a:p>
            <a:p>
              <a:r>
                <a:rPr lang="zh-CN" altLang="en-US" dirty="0">
                  <a:latin typeface="+mn-lt"/>
                  <a:ea typeface="+mn-ea"/>
                  <a:cs typeface="+mn-ea"/>
                  <a:sym typeface="+mn-lt"/>
                </a:rPr>
                <a:t>文字  水墨主题请在此输入文字 水墨主题请在</a:t>
              </a:r>
              <a:endParaRPr lang="en-US" altLang="zh-CN" dirty="0">
                <a:latin typeface="+mn-lt"/>
                <a:ea typeface="+mn-ea"/>
                <a:cs typeface="+mn-ea"/>
                <a:sym typeface="+mn-lt"/>
              </a:endParaRPr>
            </a:p>
          </p:txBody>
        </p:sp>
      </p:grpSp>
      <p:grpSp>
        <p:nvGrpSpPr>
          <p:cNvPr id="39" name="组合 38"/>
          <p:cNvGrpSpPr/>
          <p:nvPr/>
        </p:nvGrpSpPr>
        <p:grpSpPr>
          <a:xfrm>
            <a:off x="10422495" y="1796831"/>
            <a:ext cx="1219127" cy="3259867"/>
            <a:chOff x="7012689" y="1709678"/>
            <a:chExt cx="1219504" cy="3260873"/>
          </a:xfrm>
        </p:grpSpPr>
        <p:sp>
          <p:nvSpPr>
            <p:cNvPr id="40" name="文本框 39"/>
            <p:cNvSpPr txBox="1"/>
            <p:nvPr/>
          </p:nvSpPr>
          <p:spPr>
            <a:xfrm>
              <a:off x="7760251" y="1709678"/>
              <a:ext cx="471942"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sp>
          <p:nvSpPr>
            <p:cNvPr id="41" name="文本框 40"/>
            <p:cNvSpPr txBox="1"/>
            <p:nvPr/>
          </p:nvSpPr>
          <p:spPr>
            <a:xfrm>
              <a:off x="7012689" y="1709678"/>
              <a:ext cx="628058" cy="3260873"/>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水墨主题请在此输入文字  水墨主题请在此输入</a:t>
              </a:r>
              <a:endParaRPr lang="en-US" altLang="zh-CN" dirty="0">
                <a:latin typeface="+mn-lt"/>
                <a:ea typeface="+mn-ea"/>
                <a:cs typeface="+mn-ea"/>
                <a:sym typeface="+mn-lt"/>
              </a:endParaRPr>
            </a:p>
            <a:p>
              <a:r>
                <a:rPr lang="zh-CN" altLang="en-US" dirty="0">
                  <a:latin typeface="+mn-lt"/>
                  <a:ea typeface="+mn-ea"/>
                  <a:cs typeface="+mn-ea"/>
                  <a:sym typeface="+mn-lt"/>
                </a:rPr>
                <a:t>文字  水墨主题请在此输入文字 水墨主题请在</a:t>
              </a:r>
              <a:endParaRPr lang="en-US" altLang="zh-CN" dirty="0">
                <a:latin typeface="+mn-lt"/>
                <a:ea typeface="+mn-ea"/>
                <a:cs typeface="+mn-ea"/>
                <a:sym typeface="+mn-lt"/>
              </a:endParaRPr>
            </a:p>
          </p:txBody>
        </p:sp>
      </p:grpSp>
      <p:sp>
        <p:nvSpPr>
          <p:cNvPr id="20"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checkerboard(across)">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checkerboard(across)">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checkerboard(across)">
                                      <p:cBhvr>
                                        <p:cTn id="31" dur="500"/>
                                        <p:tgtEl>
                                          <p:spTgt spid="39"/>
                                        </p:tgtEl>
                                      </p:cBhvr>
                                    </p:animEffect>
                                  </p:childTnLst>
                                </p:cTn>
                              </p:par>
                              <p:par>
                                <p:cTn id="32" presetID="23" presetClass="entr" presetSubtype="32" fill="hold" grpId="0" nodeType="withEffect">
                                  <p:stCondLst>
                                    <p:cond delay="0"/>
                                  </p:stCondLst>
                                  <p:iterate type="lt">
                                    <p:tmPct val="70000"/>
                                  </p:iterate>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strVal val="4*#ppt_w"/>
                                          </p:val>
                                        </p:tav>
                                        <p:tav tm="100000">
                                          <p:val>
                                            <p:strVal val="#ppt_w"/>
                                          </p:val>
                                        </p:tav>
                                      </p:tavLst>
                                    </p:anim>
                                    <p:anim calcmode="lin" valueType="num">
                                      <p:cBhvr>
                                        <p:cTn id="35"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a:spLocks noChangeAspect="1"/>
          </p:cNvSpPr>
          <p:nvPr/>
        </p:nvSpPr>
        <p:spPr>
          <a:xfrm>
            <a:off x="1505357" y="2837861"/>
            <a:ext cx="2879111" cy="288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cs typeface="+mn-ea"/>
              <a:sym typeface="+mn-lt"/>
            </a:endParaRPr>
          </a:p>
        </p:txBody>
      </p:sp>
      <p:pic>
        <p:nvPicPr>
          <p:cNvPr id="3" name="图片 2"/>
          <p:cNvPicPr>
            <a:picLocks noChangeAspect="1"/>
          </p:cNvPicPr>
          <p:nvPr/>
        </p:nvPicPr>
        <p:blipFill rotWithShape="1">
          <a:blip r:embed="rId1" cstate="screen"/>
          <a:srcRect t="16298" r="19971" b="35125"/>
          <a:stretch>
            <a:fillRect/>
          </a:stretch>
        </p:blipFill>
        <p:spPr>
          <a:xfrm>
            <a:off x="729716" y="1663417"/>
            <a:ext cx="5737161" cy="3482352"/>
          </a:xfrm>
          <a:prstGeom prst="rect">
            <a:avLst/>
          </a:prstGeom>
        </p:spPr>
      </p:pic>
      <p:sp>
        <p:nvSpPr>
          <p:cNvPr id="34" name="文本框 33"/>
          <p:cNvSpPr txBox="1"/>
          <p:nvPr/>
        </p:nvSpPr>
        <p:spPr>
          <a:xfrm>
            <a:off x="5383811" y="1989284"/>
            <a:ext cx="5844749" cy="4331658"/>
          </a:xfrm>
          <a:prstGeom prst="rect">
            <a:avLst/>
          </a:prstGeom>
          <a:noFill/>
        </p:spPr>
        <p:txBody>
          <a:bodyPr vert="eaVert" wrap="square" lIns="91412" tIns="45706" rIns="91412" bIns="45706" rtlCol="0">
            <a:spAutoFit/>
          </a:bodyPr>
          <a:lstStyle/>
          <a:p>
            <a:r>
              <a:rPr lang="zh-CN" altLang="en-US" sz="1600" spc="600" dirty="0">
                <a:solidFill>
                  <a:schemeClr val="bg1"/>
                </a:solidFill>
                <a:cs typeface="+mn-ea"/>
                <a:sym typeface="+mn-lt"/>
              </a:rPr>
              <a:t>千古回首杏雨西湖边</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纸伞朦胧间洒下阴影一片</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眉眼低垂微敛</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风声掠过指尖</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素衣映湖中月 水光潋滟</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把盏笑谈世间 酒色清浅</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琴音何处寄</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流星泯灭光阴</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琉璃月下冰冷的空气</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檐下花灯熟悉记忆</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风动烛火似已熄</a:t>
            </a:r>
            <a:endParaRPr lang="en-US" altLang="zh-CN" sz="1600" spc="600" dirty="0">
              <a:solidFill>
                <a:schemeClr val="bg1"/>
              </a:solidFill>
              <a:cs typeface="+mn-ea"/>
              <a:sym typeface="+mn-lt"/>
            </a:endParaRPr>
          </a:p>
          <a:p>
            <a:endParaRPr lang="zh-CN" altLang="en-US" sz="1600" spc="600" dirty="0">
              <a:solidFill>
                <a:schemeClr val="bg1"/>
              </a:solidFill>
              <a:cs typeface="+mn-ea"/>
              <a:sym typeface="+mn-lt"/>
            </a:endParaRPr>
          </a:p>
          <a:p>
            <a:r>
              <a:rPr lang="zh-CN" altLang="en-US" sz="1600" spc="600" dirty="0">
                <a:solidFill>
                  <a:schemeClr val="bg1"/>
                </a:solidFill>
                <a:cs typeface="+mn-ea"/>
                <a:sym typeface="+mn-lt"/>
              </a:rPr>
              <a:t>怀念忘川夜空中流萤</a:t>
            </a:r>
            <a:endParaRPr lang="zh-CN" altLang="en-US" sz="1600" spc="600" dirty="0">
              <a:solidFill>
                <a:schemeClr val="bg1"/>
              </a:solidFill>
              <a:cs typeface="+mn-ea"/>
              <a:sym typeface="+mn-lt"/>
            </a:endParaRPr>
          </a:p>
        </p:txBody>
      </p:sp>
      <p:pic>
        <p:nvPicPr>
          <p:cNvPr id="35" name="图片 34"/>
          <p:cNvPicPr>
            <a:picLocks noChangeAspect="1"/>
          </p:cNvPicPr>
          <p:nvPr/>
        </p:nvPicPr>
        <p:blipFill rotWithShape="1">
          <a:blip r:embed="rId2" cstate="screen"/>
          <a:srcRect/>
          <a:stretch>
            <a:fillRect/>
          </a:stretch>
        </p:blipFill>
        <p:spPr>
          <a:xfrm>
            <a:off x="4627327" y="3404593"/>
            <a:ext cx="512425" cy="2088000"/>
          </a:xfrm>
          <a:prstGeom prst="rect">
            <a:avLst/>
          </a:prstGeom>
        </p:spPr>
      </p:pic>
      <p:sp>
        <p:nvSpPr>
          <p:cNvPr id="6"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23" presetClass="entr" presetSubtype="32" fill="hold" grpId="0" nodeType="withEffect">
                                  <p:stCondLst>
                                    <p:cond delay="0"/>
                                  </p:stCondLst>
                                  <p:iterate type="lt">
                                    <p:tmPct val="7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strVal val="4*#ppt_w"/>
                                          </p:val>
                                        </p:tav>
                                        <p:tav tm="100000">
                                          <p:val>
                                            <p:strVal val="#ppt_w"/>
                                          </p:val>
                                        </p:tav>
                                      </p:tavLst>
                                    </p:anim>
                                    <p:anim calcmode="lin" valueType="num">
                                      <p:cBhvr>
                                        <p:cTn id="2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517748" y="1500243"/>
            <a:ext cx="5684478" cy="4043184"/>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lumMod val="65000"/>
                  <a:lumOff val="35000"/>
                </a:schemeClr>
              </a:solidFill>
              <a:cs typeface="+mn-ea"/>
              <a:sym typeface="+mn-lt"/>
            </a:endParaRPr>
          </a:p>
        </p:txBody>
      </p:sp>
      <p:sp>
        <p:nvSpPr>
          <p:cNvPr id="4" name="矩形 3"/>
          <p:cNvSpPr/>
          <p:nvPr/>
        </p:nvSpPr>
        <p:spPr>
          <a:xfrm>
            <a:off x="865033" y="1678214"/>
            <a:ext cx="7990880" cy="3718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cs typeface="+mn-ea"/>
              <a:sym typeface="+mn-lt"/>
            </a:endParaRPr>
          </a:p>
        </p:txBody>
      </p:sp>
      <p:grpSp>
        <p:nvGrpSpPr>
          <p:cNvPr id="5" name="组合 4"/>
          <p:cNvGrpSpPr/>
          <p:nvPr/>
        </p:nvGrpSpPr>
        <p:grpSpPr>
          <a:xfrm>
            <a:off x="2206100" y="1906546"/>
            <a:ext cx="5680811" cy="3277797"/>
            <a:chOff x="2517770" y="1166635"/>
            <a:chExt cx="4261923" cy="2459106"/>
          </a:xfrm>
        </p:grpSpPr>
        <p:sp>
          <p:nvSpPr>
            <p:cNvPr id="19" name="文本框 18"/>
            <p:cNvSpPr txBox="1"/>
            <p:nvPr/>
          </p:nvSpPr>
          <p:spPr>
            <a:xfrm>
              <a:off x="5069411" y="1178684"/>
              <a:ext cx="785072" cy="2447057"/>
            </a:xfrm>
            <a:prstGeom prst="rect">
              <a:avLst/>
            </a:prstGeom>
            <a:noFill/>
          </p:spPr>
          <p:txBody>
            <a:bodyPr vert="eaVert" wrap="square" rtlCol="0">
              <a:spAutoFit/>
            </a:bodyPr>
            <a:lstStyle/>
            <a:p>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文字  水墨主题请在此输入文字 水墨主题请在此输入文字 </a:t>
              </a:r>
              <a:endParaRPr lang="zh-CN" altLang="en-US" sz="1400" dirty="0">
                <a:solidFill>
                  <a:schemeClr val="tx1">
                    <a:lumMod val="50000"/>
                    <a:lumOff val="50000"/>
                  </a:schemeClr>
                </a:solidFill>
                <a:cs typeface="+mn-ea"/>
                <a:sym typeface="+mn-lt"/>
              </a:endParaRPr>
            </a:p>
          </p:txBody>
        </p:sp>
        <p:sp>
          <p:nvSpPr>
            <p:cNvPr id="20" name="文本框 19"/>
            <p:cNvSpPr txBox="1"/>
            <p:nvPr/>
          </p:nvSpPr>
          <p:spPr>
            <a:xfrm>
              <a:off x="3833708" y="1166635"/>
              <a:ext cx="785072" cy="2447057"/>
            </a:xfrm>
            <a:prstGeom prst="rect">
              <a:avLst/>
            </a:prstGeom>
            <a:noFill/>
          </p:spPr>
          <p:txBody>
            <a:bodyPr vert="eaVert" wrap="square" rtlCol="0">
              <a:spAutoFit/>
            </a:bodyPr>
            <a:lstStyle/>
            <a:p>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文字  水墨主题请在此输入文字 水墨主题请在此输入文字 </a:t>
              </a:r>
              <a:endParaRPr lang="zh-CN" altLang="en-US" sz="1400" dirty="0">
                <a:solidFill>
                  <a:schemeClr val="tx1">
                    <a:lumMod val="50000"/>
                    <a:lumOff val="50000"/>
                  </a:schemeClr>
                </a:solidFill>
                <a:cs typeface="+mn-ea"/>
                <a:sym typeface="+mn-lt"/>
              </a:endParaRPr>
            </a:p>
          </p:txBody>
        </p:sp>
        <p:sp>
          <p:nvSpPr>
            <p:cNvPr id="21" name="文本框 20"/>
            <p:cNvSpPr txBox="1"/>
            <p:nvPr/>
          </p:nvSpPr>
          <p:spPr>
            <a:xfrm>
              <a:off x="2517770" y="1178684"/>
              <a:ext cx="785072" cy="2447057"/>
            </a:xfrm>
            <a:prstGeom prst="rect">
              <a:avLst/>
            </a:prstGeom>
            <a:noFill/>
          </p:spPr>
          <p:txBody>
            <a:bodyPr vert="eaVert" wrap="square" rtlCol="0">
              <a:spAutoFit/>
            </a:bodyPr>
            <a:lstStyle/>
            <a:p>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文字  水墨主题请在此输入文字 水墨主题请在此输入文字 </a:t>
              </a:r>
              <a:endParaRPr lang="zh-CN" altLang="en-US" sz="1400" dirty="0">
                <a:solidFill>
                  <a:schemeClr val="tx1">
                    <a:lumMod val="50000"/>
                    <a:lumOff val="50000"/>
                  </a:schemeClr>
                </a:solidFill>
                <a:cs typeface="+mn-ea"/>
                <a:sym typeface="+mn-lt"/>
              </a:endParaRPr>
            </a:p>
          </p:txBody>
        </p:sp>
        <p:sp>
          <p:nvSpPr>
            <p:cNvPr id="22" name="文本框 21"/>
            <p:cNvSpPr txBox="1"/>
            <p:nvPr/>
          </p:nvSpPr>
          <p:spPr>
            <a:xfrm>
              <a:off x="6364162" y="1425640"/>
              <a:ext cx="415531" cy="1916500"/>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2400" dirty="0">
                  <a:solidFill>
                    <a:srgbClr val="080F29"/>
                  </a:solidFill>
                  <a:latin typeface="+mn-lt"/>
                  <a:ea typeface="+mn-ea"/>
                  <a:cs typeface="+mn-ea"/>
                  <a:sym typeface="+mn-lt"/>
                </a:rPr>
                <a:t>请在这里输入标题</a:t>
              </a:r>
              <a:endParaRPr lang="zh-CN" altLang="en-US" sz="2400" dirty="0">
                <a:solidFill>
                  <a:srgbClr val="080F29"/>
                </a:solidFill>
                <a:latin typeface="+mn-lt"/>
                <a:ea typeface="+mn-ea"/>
                <a:cs typeface="+mn-ea"/>
                <a:sym typeface="+mn-lt"/>
              </a:endParaRPr>
            </a:p>
          </p:txBody>
        </p:sp>
      </p:grpSp>
      <p:sp>
        <p:nvSpPr>
          <p:cNvPr id="9"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23" presetClass="entr" presetSubtype="32" fill="hold" grpId="0" nodeType="withEffect">
                                  <p:stCondLst>
                                    <p:cond delay="0"/>
                                  </p:stCondLst>
                                  <p:iterate type="lt">
                                    <p:tmPct val="7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4*#ppt_w"/>
                                          </p:val>
                                        </p:tav>
                                        <p:tav tm="100000">
                                          <p:val>
                                            <p:strVal val="#ppt_w"/>
                                          </p:val>
                                        </p:tav>
                                      </p:tavLst>
                                    </p:anim>
                                    <p:anim calcmode="lin" valueType="num">
                                      <p:cBhvr>
                                        <p:cTn id="20"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9778" y="2005870"/>
            <a:ext cx="6792445" cy="2846263"/>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矩形 5"/>
          <p:cNvSpPr/>
          <p:nvPr/>
        </p:nvSpPr>
        <p:spPr>
          <a:xfrm>
            <a:off x="8604850" y="2293899"/>
            <a:ext cx="658525" cy="1405256"/>
          </a:xfrm>
          <a:prstGeom prst="rect">
            <a:avLst/>
          </a:prstGeom>
        </p:spPr>
        <p:txBody>
          <a:bodyPr wrap="square">
            <a:spAutoFit/>
          </a:bodyPr>
          <a:lstStyle/>
          <a:p>
            <a:r>
              <a:rPr lang="zh-CN" altLang="en-US" sz="2135" dirty="0">
                <a:solidFill>
                  <a:schemeClr val="bg1"/>
                </a:solidFill>
                <a:cs typeface="+mn-ea"/>
                <a:sym typeface="+mn-lt"/>
              </a:rPr>
              <a:t>输入标题</a:t>
            </a:r>
            <a:endParaRPr lang="zh-CN" altLang="en-US" sz="2135" dirty="0">
              <a:solidFill>
                <a:schemeClr val="bg1"/>
              </a:solidFill>
              <a:cs typeface="+mn-ea"/>
              <a:sym typeface="+mn-lt"/>
            </a:endParaRPr>
          </a:p>
        </p:txBody>
      </p:sp>
      <p:sp>
        <p:nvSpPr>
          <p:cNvPr id="7" name="TextBox 28"/>
          <p:cNvSpPr txBox="1"/>
          <p:nvPr/>
        </p:nvSpPr>
        <p:spPr>
          <a:xfrm>
            <a:off x="7545655" y="22939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cs typeface="+mn-ea"/>
                <a:sym typeface="+mn-lt"/>
              </a:rPr>
              <a:t>点此输入文字点此输入文字点此输入文字点此输入文字</a:t>
            </a:r>
            <a:endParaRPr lang="zh-CN" altLang="en-US" sz="1335" dirty="0">
              <a:solidFill>
                <a:schemeClr val="bg1">
                  <a:lumMod val="95000"/>
                </a:schemeClr>
              </a:solidFill>
              <a:cs typeface="+mn-ea"/>
              <a:sym typeface="+mn-lt"/>
            </a:endParaRPr>
          </a:p>
          <a:p>
            <a:pPr algn="ctr">
              <a:lnSpc>
                <a:spcPct val="125000"/>
              </a:lnSpc>
            </a:pPr>
            <a:endParaRPr lang="zh-CN" altLang="en-US" sz="1335" dirty="0">
              <a:solidFill>
                <a:schemeClr val="bg1">
                  <a:lumMod val="95000"/>
                </a:schemeClr>
              </a:solidFill>
              <a:cs typeface="+mn-ea"/>
              <a:sym typeface="+mn-lt"/>
            </a:endParaRPr>
          </a:p>
        </p:txBody>
      </p:sp>
      <p:cxnSp>
        <p:nvCxnSpPr>
          <p:cNvPr id="8" name="直接连接符 7"/>
          <p:cNvCxnSpPr/>
          <p:nvPr/>
        </p:nvCxnSpPr>
        <p:spPr>
          <a:xfrm>
            <a:off x="8499558" y="2293900"/>
            <a:ext cx="0" cy="228722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17642" y="2293899"/>
            <a:ext cx="658525" cy="1405256"/>
          </a:xfrm>
          <a:prstGeom prst="rect">
            <a:avLst/>
          </a:prstGeom>
        </p:spPr>
        <p:txBody>
          <a:bodyPr wrap="square">
            <a:spAutoFit/>
          </a:bodyPr>
          <a:lstStyle/>
          <a:p>
            <a:r>
              <a:rPr lang="zh-CN" altLang="en-US" sz="2135" dirty="0">
                <a:solidFill>
                  <a:schemeClr val="bg1"/>
                </a:solidFill>
                <a:cs typeface="+mn-ea"/>
                <a:sym typeface="+mn-lt"/>
              </a:rPr>
              <a:t>输入标题</a:t>
            </a:r>
            <a:endParaRPr lang="zh-CN" altLang="en-US" sz="2135" dirty="0">
              <a:solidFill>
                <a:schemeClr val="bg1"/>
              </a:solidFill>
              <a:cs typeface="+mn-ea"/>
              <a:sym typeface="+mn-lt"/>
            </a:endParaRPr>
          </a:p>
        </p:txBody>
      </p:sp>
      <p:sp>
        <p:nvSpPr>
          <p:cNvPr id="10" name="TextBox 28"/>
          <p:cNvSpPr txBox="1"/>
          <p:nvPr/>
        </p:nvSpPr>
        <p:spPr>
          <a:xfrm>
            <a:off x="5817996" y="22939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cs typeface="+mn-ea"/>
                <a:sym typeface="+mn-lt"/>
              </a:rPr>
              <a:t>点此输入文字点此输入文字点此输入文字点此输入文字</a:t>
            </a:r>
            <a:endParaRPr lang="zh-CN" altLang="en-US" sz="1335" dirty="0">
              <a:solidFill>
                <a:schemeClr val="bg1">
                  <a:lumMod val="95000"/>
                </a:schemeClr>
              </a:solidFill>
              <a:cs typeface="+mn-ea"/>
              <a:sym typeface="+mn-lt"/>
            </a:endParaRPr>
          </a:p>
          <a:p>
            <a:pPr algn="ctr">
              <a:lnSpc>
                <a:spcPct val="125000"/>
              </a:lnSpc>
            </a:pPr>
            <a:endParaRPr lang="zh-CN" altLang="en-US" sz="1335" dirty="0">
              <a:solidFill>
                <a:schemeClr val="bg1">
                  <a:lumMod val="95000"/>
                </a:schemeClr>
              </a:solidFill>
              <a:cs typeface="+mn-ea"/>
              <a:sym typeface="+mn-lt"/>
            </a:endParaRPr>
          </a:p>
        </p:txBody>
      </p:sp>
      <p:cxnSp>
        <p:nvCxnSpPr>
          <p:cNvPr id="11" name="直接连接符 10"/>
          <p:cNvCxnSpPr/>
          <p:nvPr/>
        </p:nvCxnSpPr>
        <p:spPr>
          <a:xfrm>
            <a:off x="6812351" y="2293902"/>
            <a:ext cx="0" cy="238323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437475" y="2293899"/>
            <a:ext cx="658525" cy="1405256"/>
          </a:xfrm>
          <a:prstGeom prst="rect">
            <a:avLst/>
          </a:prstGeom>
        </p:spPr>
        <p:txBody>
          <a:bodyPr wrap="square">
            <a:spAutoFit/>
          </a:bodyPr>
          <a:lstStyle/>
          <a:p>
            <a:r>
              <a:rPr lang="zh-CN" altLang="en-US" sz="2135" dirty="0">
                <a:solidFill>
                  <a:schemeClr val="bg1"/>
                </a:solidFill>
                <a:cs typeface="+mn-ea"/>
                <a:sym typeface="+mn-lt"/>
              </a:rPr>
              <a:t>输入标题</a:t>
            </a:r>
            <a:endParaRPr lang="zh-CN" altLang="en-US" sz="2135" dirty="0">
              <a:solidFill>
                <a:schemeClr val="bg1"/>
              </a:solidFill>
              <a:cs typeface="+mn-ea"/>
              <a:sym typeface="+mn-lt"/>
            </a:endParaRPr>
          </a:p>
        </p:txBody>
      </p:sp>
      <p:sp>
        <p:nvSpPr>
          <p:cNvPr id="13" name="TextBox 28"/>
          <p:cNvSpPr txBox="1"/>
          <p:nvPr/>
        </p:nvSpPr>
        <p:spPr>
          <a:xfrm>
            <a:off x="4378280" y="22939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cs typeface="+mn-ea"/>
                <a:sym typeface="+mn-lt"/>
              </a:rPr>
              <a:t>点此输入文字点此输入文字点此输入文字点此输入文字</a:t>
            </a:r>
            <a:endParaRPr lang="zh-CN" altLang="en-US" sz="1335" dirty="0">
              <a:solidFill>
                <a:schemeClr val="bg1">
                  <a:lumMod val="95000"/>
                </a:schemeClr>
              </a:solidFill>
              <a:cs typeface="+mn-ea"/>
              <a:sym typeface="+mn-lt"/>
            </a:endParaRPr>
          </a:p>
          <a:p>
            <a:pPr algn="ctr">
              <a:lnSpc>
                <a:spcPct val="125000"/>
              </a:lnSpc>
            </a:pPr>
            <a:endParaRPr lang="zh-CN" altLang="en-US" sz="1335" dirty="0">
              <a:solidFill>
                <a:schemeClr val="bg1">
                  <a:lumMod val="95000"/>
                </a:schemeClr>
              </a:solidFill>
              <a:cs typeface="+mn-ea"/>
              <a:sym typeface="+mn-lt"/>
            </a:endParaRPr>
          </a:p>
        </p:txBody>
      </p:sp>
      <p:cxnSp>
        <p:nvCxnSpPr>
          <p:cNvPr id="14" name="直接连接符 13"/>
          <p:cNvCxnSpPr/>
          <p:nvPr/>
        </p:nvCxnSpPr>
        <p:spPr>
          <a:xfrm>
            <a:off x="5332184" y="2293901"/>
            <a:ext cx="0" cy="1999196"/>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936952" y="2293899"/>
            <a:ext cx="658525" cy="1405256"/>
          </a:xfrm>
          <a:prstGeom prst="rect">
            <a:avLst/>
          </a:prstGeom>
        </p:spPr>
        <p:txBody>
          <a:bodyPr wrap="square">
            <a:spAutoFit/>
          </a:bodyPr>
          <a:lstStyle/>
          <a:p>
            <a:r>
              <a:rPr lang="zh-CN" altLang="en-US" sz="2135" dirty="0">
                <a:solidFill>
                  <a:schemeClr val="bg1"/>
                </a:solidFill>
                <a:cs typeface="+mn-ea"/>
                <a:sym typeface="+mn-lt"/>
              </a:rPr>
              <a:t>输入标题</a:t>
            </a:r>
            <a:endParaRPr lang="zh-CN" altLang="en-US" sz="2135" dirty="0">
              <a:solidFill>
                <a:schemeClr val="bg1"/>
              </a:solidFill>
              <a:cs typeface="+mn-ea"/>
              <a:sym typeface="+mn-lt"/>
            </a:endParaRPr>
          </a:p>
        </p:txBody>
      </p:sp>
      <p:sp>
        <p:nvSpPr>
          <p:cNvPr id="16" name="TextBox 28"/>
          <p:cNvSpPr txBox="1"/>
          <p:nvPr/>
        </p:nvSpPr>
        <p:spPr>
          <a:xfrm>
            <a:off x="2877757" y="22939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cs typeface="+mn-ea"/>
                <a:sym typeface="+mn-lt"/>
              </a:rPr>
              <a:t>点此输入文字点此输入文字点此输入文字点此输入文字</a:t>
            </a:r>
            <a:endParaRPr lang="zh-CN" altLang="en-US" sz="1335" dirty="0">
              <a:solidFill>
                <a:schemeClr val="bg1">
                  <a:lumMod val="95000"/>
                </a:schemeClr>
              </a:solidFill>
              <a:cs typeface="+mn-ea"/>
              <a:sym typeface="+mn-lt"/>
            </a:endParaRPr>
          </a:p>
          <a:p>
            <a:pPr algn="ctr">
              <a:lnSpc>
                <a:spcPct val="125000"/>
              </a:lnSpc>
            </a:pPr>
            <a:endParaRPr lang="zh-CN" altLang="en-US" sz="1335" dirty="0">
              <a:solidFill>
                <a:schemeClr val="bg1">
                  <a:lumMod val="95000"/>
                </a:schemeClr>
              </a:solidFill>
              <a:cs typeface="+mn-ea"/>
              <a:sym typeface="+mn-lt"/>
            </a:endParaRPr>
          </a:p>
        </p:txBody>
      </p:sp>
      <p:cxnSp>
        <p:nvCxnSpPr>
          <p:cNvPr id="17" name="直接连接符 16"/>
          <p:cNvCxnSpPr/>
          <p:nvPr/>
        </p:nvCxnSpPr>
        <p:spPr>
          <a:xfrm>
            <a:off x="3831660" y="2293901"/>
            <a:ext cx="0" cy="2173622"/>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8"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4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4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750"/>
                                        <p:tgtEl>
                                          <p:spTgt spid="7"/>
                                        </p:tgtEl>
                                      </p:cBhvr>
                                    </p:animEffect>
                                  </p:childTnLst>
                                </p:cTn>
                              </p:par>
                            </p:childTnLst>
                          </p:cTn>
                        </p:par>
                        <p:par>
                          <p:cTn id="21" fill="hold">
                            <p:stCondLst>
                              <p:cond delay="5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22" presetClass="entr" presetSubtype="1"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750"/>
                                        <p:tgtEl>
                                          <p:spTgt spid="10"/>
                                        </p:tgtEl>
                                      </p:cBhvr>
                                    </p:animEffect>
                                  </p:childTnLst>
                                </p:cTn>
                              </p:par>
                            </p:childTnLst>
                          </p:cTn>
                        </p:par>
                        <p:par>
                          <p:cTn id="34" fill="hold">
                            <p:stCondLst>
                              <p:cond delay="7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22" presetClass="entr" presetSubtype="1"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childTnLst>
                          </p:cTn>
                        </p:par>
                        <p:par>
                          <p:cTn id="43" fill="hold">
                            <p:stCondLst>
                              <p:cond delay="7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750"/>
                                        <p:tgtEl>
                                          <p:spTgt spid="13"/>
                                        </p:tgtEl>
                                      </p:cBhvr>
                                    </p:animEffect>
                                  </p:childTnLst>
                                </p:cTn>
                              </p:par>
                            </p:childTnLst>
                          </p:cTn>
                        </p:par>
                        <p:par>
                          <p:cTn id="47" fill="hold">
                            <p:stCondLst>
                              <p:cond delay="8500"/>
                            </p:stCondLst>
                            <p:childTnLst>
                              <p:par>
                                <p:cTn id="48" presetID="53"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22" presetClass="entr" presetSubtype="1"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750"/>
                                        <p:tgtEl>
                                          <p:spTgt spid="16"/>
                                        </p:tgtEl>
                                      </p:cBhvr>
                                    </p:animEffect>
                                  </p:childTnLst>
                                </p:cTn>
                              </p:par>
                              <p:par>
                                <p:cTn id="60" presetID="23" presetClass="entr" presetSubtype="32" fill="hold" grpId="0" nodeType="withEffect">
                                  <p:stCondLst>
                                    <p:cond delay="0"/>
                                  </p:stCondLst>
                                  <p:iterate type="lt">
                                    <p:tmPct val="70000"/>
                                  </p:iterate>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strVal val="4*#ppt_w"/>
                                          </p:val>
                                        </p:tav>
                                        <p:tav tm="100000">
                                          <p:val>
                                            <p:strVal val="#ppt_w"/>
                                          </p:val>
                                        </p:tav>
                                      </p:tavLst>
                                    </p:anim>
                                    <p:anim calcmode="lin" valueType="num">
                                      <p:cBhvr>
                                        <p:cTn id="63"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2" grpId="0"/>
      <p:bldP spid="13" grpId="0"/>
      <p:bldP spid="15" grpId="0"/>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925835" y="2292256"/>
            <a:ext cx="1223901" cy="1223901"/>
            <a:chOff x="916933" y="1568174"/>
            <a:chExt cx="1159002" cy="1159002"/>
          </a:xfrm>
        </p:grpSpPr>
        <p:sp>
          <p:nvSpPr>
            <p:cNvPr id="12" name="Oval 4"/>
            <p:cNvSpPr/>
            <p:nvPr/>
          </p:nvSpPr>
          <p:spPr>
            <a:xfrm>
              <a:off x="916933" y="1568174"/>
              <a:ext cx="1159002" cy="1159002"/>
            </a:xfrm>
            <a:prstGeom prst="ellipse">
              <a:avLst/>
            </a:prstGeom>
            <a:noFill/>
            <a:ln w="76200">
              <a:solidFill>
                <a:schemeClr val="bg1">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cs typeface="+mn-ea"/>
                <a:sym typeface="+mn-lt"/>
              </a:endParaRPr>
            </a:p>
          </p:txBody>
        </p:sp>
        <p:sp>
          <p:nvSpPr>
            <p:cNvPr id="13" name="Arc 20"/>
            <p:cNvSpPr/>
            <p:nvPr/>
          </p:nvSpPr>
          <p:spPr>
            <a:xfrm>
              <a:off x="916933" y="1568174"/>
              <a:ext cx="1159002" cy="1159002"/>
            </a:xfrm>
            <a:prstGeom prst="arc">
              <a:avLst>
                <a:gd name="adj1" fmla="val 20172577"/>
                <a:gd name="adj2" fmla="val 16297434"/>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dirty="0">
                <a:solidFill>
                  <a:schemeClr val="bg1"/>
                </a:solidFill>
                <a:cs typeface="+mn-ea"/>
                <a:sym typeface="+mn-lt"/>
              </a:endParaRPr>
            </a:p>
          </p:txBody>
        </p:sp>
        <p:sp>
          <p:nvSpPr>
            <p:cNvPr id="14" name="TextBox 24"/>
            <p:cNvSpPr txBox="1"/>
            <p:nvPr/>
          </p:nvSpPr>
          <p:spPr>
            <a:xfrm>
              <a:off x="1166733" y="1972316"/>
              <a:ext cx="640900" cy="359220"/>
            </a:xfrm>
            <a:prstGeom prst="rect">
              <a:avLst/>
            </a:prstGeom>
            <a:noFill/>
            <a:ln>
              <a:noFill/>
            </a:ln>
          </p:spPr>
          <p:txBody>
            <a:bodyPr wrap="none" rtlCol="0">
              <a:spAutoFit/>
            </a:bodyPr>
            <a:lstStyle/>
            <a:p>
              <a:r>
                <a:rPr lang="en-US" sz="1865" dirty="0">
                  <a:solidFill>
                    <a:schemeClr val="bg1"/>
                  </a:solidFill>
                  <a:cs typeface="+mn-ea"/>
                  <a:sym typeface="+mn-lt"/>
                </a:rPr>
                <a:t>80%</a:t>
              </a:r>
              <a:endParaRPr lang="en-US" sz="1865" dirty="0">
                <a:solidFill>
                  <a:schemeClr val="bg1"/>
                </a:solidFill>
                <a:cs typeface="+mn-ea"/>
                <a:sym typeface="+mn-lt"/>
              </a:endParaRPr>
            </a:p>
          </p:txBody>
        </p:sp>
        <p:sp>
          <p:nvSpPr>
            <p:cNvPr id="15" name="Arc 37"/>
            <p:cNvSpPr/>
            <p:nvPr/>
          </p:nvSpPr>
          <p:spPr>
            <a:xfrm>
              <a:off x="980815" y="1632677"/>
              <a:ext cx="1028700" cy="1028700"/>
            </a:xfrm>
            <a:prstGeom prst="arc">
              <a:avLst>
                <a:gd name="adj1" fmla="val 20172577"/>
                <a:gd name="adj2" fmla="val 16297434"/>
              </a:avLst>
            </a:prstGeom>
            <a:noFill/>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dirty="0">
                <a:solidFill>
                  <a:schemeClr val="bg1"/>
                </a:solidFill>
                <a:cs typeface="+mn-ea"/>
                <a:sym typeface="+mn-lt"/>
              </a:endParaRPr>
            </a:p>
          </p:txBody>
        </p:sp>
      </p:grpSp>
      <p:grpSp>
        <p:nvGrpSpPr>
          <p:cNvPr id="16" name="组合 15"/>
          <p:cNvGrpSpPr/>
          <p:nvPr/>
        </p:nvGrpSpPr>
        <p:grpSpPr>
          <a:xfrm>
            <a:off x="4083466" y="2291524"/>
            <a:ext cx="1223901" cy="1223901"/>
            <a:chOff x="2960153" y="1567481"/>
            <a:chExt cx="1159002" cy="1159002"/>
          </a:xfrm>
        </p:grpSpPr>
        <p:sp>
          <p:nvSpPr>
            <p:cNvPr id="17" name="Oval 26"/>
            <p:cNvSpPr/>
            <p:nvPr/>
          </p:nvSpPr>
          <p:spPr>
            <a:xfrm>
              <a:off x="2960153" y="1567481"/>
              <a:ext cx="1159002" cy="1159002"/>
            </a:xfrm>
            <a:prstGeom prst="ellipse">
              <a:avLst/>
            </a:prstGeom>
            <a:noFill/>
            <a:ln w="76200">
              <a:solidFill>
                <a:schemeClr val="bg1">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cs typeface="+mn-ea"/>
                <a:sym typeface="+mn-lt"/>
              </a:endParaRPr>
            </a:p>
          </p:txBody>
        </p:sp>
        <p:sp>
          <p:nvSpPr>
            <p:cNvPr id="18" name="Arc 21"/>
            <p:cNvSpPr/>
            <p:nvPr/>
          </p:nvSpPr>
          <p:spPr>
            <a:xfrm>
              <a:off x="2960153" y="1567481"/>
              <a:ext cx="1159002" cy="1159002"/>
            </a:xfrm>
            <a:prstGeom prst="arc">
              <a:avLst>
                <a:gd name="adj1" fmla="val 17379292"/>
                <a:gd name="adj2" fmla="val 8825709"/>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dirty="0">
                <a:solidFill>
                  <a:schemeClr val="bg1"/>
                </a:solidFill>
                <a:cs typeface="+mn-ea"/>
                <a:sym typeface="+mn-lt"/>
              </a:endParaRPr>
            </a:p>
          </p:txBody>
        </p:sp>
        <p:sp>
          <p:nvSpPr>
            <p:cNvPr id="19" name="TextBox 27"/>
            <p:cNvSpPr txBox="1"/>
            <p:nvPr/>
          </p:nvSpPr>
          <p:spPr>
            <a:xfrm>
              <a:off x="3276843" y="1972316"/>
              <a:ext cx="640900" cy="359220"/>
            </a:xfrm>
            <a:prstGeom prst="rect">
              <a:avLst/>
            </a:prstGeom>
            <a:noFill/>
          </p:spPr>
          <p:txBody>
            <a:bodyPr wrap="none" rtlCol="0">
              <a:spAutoFit/>
            </a:bodyPr>
            <a:lstStyle/>
            <a:p>
              <a:r>
                <a:rPr lang="en-US" sz="1865" dirty="0">
                  <a:solidFill>
                    <a:schemeClr val="bg1"/>
                  </a:solidFill>
                  <a:cs typeface="+mn-ea"/>
                  <a:sym typeface="+mn-lt"/>
                </a:rPr>
                <a:t>70%</a:t>
              </a:r>
              <a:endParaRPr lang="en-US" sz="1865" dirty="0">
                <a:solidFill>
                  <a:schemeClr val="bg1"/>
                </a:solidFill>
                <a:cs typeface="+mn-ea"/>
                <a:sym typeface="+mn-lt"/>
              </a:endParaRPr>
            </a:p>
          </p:txBody>
        </p:sp>
        <p:sp>
          <p:nvSpPr>
            <p:cNvPr id="20" name="Arc 38"/>
            <p:cNvSpPr/>
            <p:nvPr/>
          </p:nvSpPr>
          <p:spPr>
            <a:xfrm>
              <a:off x="3022770" y="1622996"/>
              <a:ext cx="1028700" cy="1028700"/>
            </a:xfrm>
            <a:prstGeom prst="arc">
              <a:avLst>
                <a:gd name="adj1" fmla="val 17379292"/>
                <a:gd name="adj2" fmla="val 8693360"/>
              </a:avLst>
            </a:prstGeom>
            <a:ln w="9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dirty="0">
                <a:solidFill>
                  <a:schemeClr val="bg1"/>
                </a:solidFill>
                <a:cs typeface="+mn-ea"/>
                <a:sym typeface="+mn-lt"/>
              </a:endParaRPr>
            </a:p>
          </p:txBody>
        </p:sp>
      </p:grpSp>
      <p:grpSp>
        <p:nvGrpSpPr>
          <p:cNvPr id="21" name="组合 20"/>
          <p:cNvGrpSpPr/>
          <p:nvPr/>
        </p:nvGrpSpPr>
        <p:grpSpPr>
          <a:xfrm>
            <a:off x="6233075" y="2288559"/>
            <a:ext cx="1223901" cy="1223901"/>
            <a:chOff x="4995775" y="1564674"/>
            <a:chExt cx="1159002" cy="1159002"/>
          </a:xfrm>
        </p:grpSpPr>
        <p:sp>
          <p:nvSpPr>
            <p:cNvPr id="22" name="Oval 34"/>
            <p:cNvSpPr/>
            <p:nvPr/>
          </p:nvSpPr>
          <p:spPr>
            <a:xfrm>
              <a:off x="4995775" y="1564674"/>
              <a:ext cx="1159002" cy="1159002"/>
            </a:xfrm>
            <a:prstGeom prst="ellipse">
              <a:avLst/>
            </a:prstGeom>
            <a:noFill/>
            <a:ln w="76200">
              <a:solidFill>
                <a:schemeClr val="bg1">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cs typeface="+mn-ea"/>
                <a:sym typeface="+mn-lt"/>
              </a:endParaRPr>
            </a:p>
          </p:txBody>
        </p:sp>
        <p:sp>
          <p:nvSpPr>
            <p:cNvPr id="23" name="Arc 22"/>
            <p:cNvSpPr/>
            <p:nvPr/>
          </p:nvSpPr>
          <p:spPr>
            <a:xfrm>
              <a:off x="4995775" y="1564674"/>
              <a:ext cx="1159002" cy="1159002"/>
            </a:xfrm>
            <a:prstGeom prst="arc">
              <a:avLst>
                <a:gd name="adj1" fmla="val 14283035"/>
                <a:gd name="adj2" fmla="val 8268073"/>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dirty="0">
                <a:solidFill>
                  <a:schemeClr val="bg1"/>
                </a:solidFill>
                <a:cs typeface="+mn-ea"/>
                <a:sym typeface="+mn-lt"/>
              </a:endParaRPr>
            </a:p>
          </p:txBody>
        </p:sp>
        <p:sp>
          <p:nvSpPr>
            <p:cNvPr id="24" name="TextBox 28"/>
            <p:cNvSpPr txBox="1"/>
            <p:nvPr/>
          </p:nvSpPr>
          <p:spPr>
            <a:xfrm>
              <a:off x="5316265" y="1973730"/>
              <a:ext cx="640900" cy="359220"/>
            </a:xfrm>
            <a:prstGeom prst="rect">
              <a:avLst/>
            </a:prstGeom>
            <a:noFill/>
          </p:spPr>
          <p:txBody>
            <a:bodyPr wrap="none" rtlCol="0">
              <a:spAutoFit/>
            </a:bodyPr>
            <a:lstStyle/>
            <a:p>
              <a:r>
                <a:rPr lang="en-US" sz="1865" dirty="0">
                  <a:solidFill>
                    <a:schemeClr val="bg1"/>
                  </a:solidFill>
                  <a:cs typeface="+mn-ea"/>
                  <a:sym typeface="+mn-lt"/>
                </a:rPr>
                <a:t>76%</a:t>
              </a:r>
              <a:endParaRPr lang="en-US" sz="1865" dirty="0">
                <a:solidFill>
                  <a:schemeClr val="bg1"/>
                </a:solidFill>
                <a:cs typeface="+mn-ea"/>
                <a:sym typeface="+mn-lt"/>
              </a:endParaRPr>
            </a:p>
          </p:txBody>
        </p:sp>
        <p:sp>
          <p:nvSpPr>
            <p:cNvPr id="25" name="Arc 39"/>
            <p:cNvSpPr/>
            <p:nvPr/>
          </p:nvSpPr>
          <p:spPr>
            <a:xfrm>
              <a:off x="5055736" y="1622996"/>
              <a:ext cx="1028700" cy="1028700"/>
            </a:xfrm>
            <a:prstGeom prst="arc">
              <a:avLst>
                <a:gd name="adj1" fmla="val 14340729"/>
                <a:gd name="adj2" fmla="val 8272277"/>
              </a:avLst>
            </a:prstGeom>
            <a:ln w="9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200" dirty="0">
                <a:solidFill>
                  <a:schemeClr val="bg1"/>
                </a:solidFill>
                <a:cs typeface="+mn-ea"/>
                <a:sym typeface="+mn-lt"/>
              </a:endParaRPr>
            </a:p>
          </p:txBody>
        </p:sp>
      </p:grpSp>
      <p:grpSp>
        <p:nvGrpSpPr>
          <p:cNvPr id="29" name="组合 28"/>
          <p:cNvGrpSpPr/>
          <p:nvPr/>
        </p:nvGrpSpPr>
        <p:grpSpPr>
          <a:xfrm>
            <a:off x="1382853" y="3771812"/>
            <a:ext cx="2341497" cy="1218236"/>
            <a:chOff x="6257393" y="1625172"/>
            <a:chExt cx="5074804" cy="1218612"/>
          </a:xfrm>
        </p:grpSpPr>
        <p:sp>
          <p:nvSpPr>
            <p:cNvPr id="30" name="Content Placeholder 2"/>
            <p:cNvSpPr txBox="1"/>
            <p:nvPr/>
          </p:nvSpPr>
          <p:spPr>
            <a:xfrm>
              <a:off x="6257393" y="1922844"/>
              <a:ext cx="5074804" cy="920940"/>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49705">
                <a:lnSpc>
                  <a:spcPct val="150000"/>
                </a:lnSpc>
                <a:spcBef>
                  <a:spcPts val="0"/>
                </a:spcBef>
                <a:buNone/>
              </a:pPr>
              <a:r>
                <a:rPr lang="zh-CN" altLang="en-US" sz="1200" dirty="0">
                  <a:solidFill>
                    <a:schemeClr val="bg1"/>
                  </a:solidFill>
                  <a:cs typeface="+mn-ea"/>
                  <a:sym typeface="+mn-lt"/>
                </a:rPr>
                <a:t>您的内容打在这里，或者通过复制您的文本后，在此框中选择粘贴，并选择只保留文字</a:t>
              </a:r>
              <a:endParaRPr lang="en-US" altLang="zh-CN" sz="1200" dirty="0">
                <a:solidFill>
                  <a:schemeClr val="bg1"/>
                </a:solidFill>
                <a:cs typeface="+mn-ea"/>
                <a:sym typeface="+mn-lt"/>
              </a:endParaRPr>
            </a:p>
          </p:txBody>
        </p:sp>
        <p:sp>
          <p:nvSpPr>
            <p:cNvPr id="31" name="文本框 30"/>
            <p:cNvSpPr txBox="1"/>
            <p:nvPr/>
          </p:nvSpPr>
          <p:spPr>
            <a:xfrm>
              <a:off x="6846175" y="1625172"/>
              <a:ext cx="3897244" cy="369318"/>
            </a:xfrm>
            <a:prstGeom prst="rect">
              <a:avLst/>
            </a:prstGeom>
            <a:noFill/>
          </p:spPr>
          <p:txBody>
            <a:bodyPr wrap="square" rtlCol="0">
              <a:spAutoFit/>
            </a:bodyPr>
            <a:lstStyle/>
            <a:p>
              <a:pPr algn="ctr"/>
              <a:r>
                <a:rPr lang="zh-CN" altLang="en-US" sz="1800" dirty="0">
                  <a:solidFill>
                    <a:schemeClr val="bg1"/>
                  </a:solidFill>
                  <a:cs typeface="+mn-ea"/>
                  <a:sym typeface="+mn-lt"/>
                </a:rPr>
                <a:t>点击添加标题</a:t>
              </a:r>
              <a:endParaRPr lang="zh-CN" altLang="en-US" sz="1800" dirty="0">
                <a:solidFill>
                  <a:schemeClr val="bg1"/>
                </a:solidFill>
                <a:cs typeface="+mn-ea"/>
                <a:sym typeface="+mn-lt"/>
              </a:endParaRPr>
            </a:p>
          </p:txBody>
        </p:sp>
      </p:grpSp>
      <p:grpSp>
        <p:nvGrpSpPr>
          <p:cNvPr id="32" name="组合 31"/>
          <p:cNvGrpSpPr/>
          <p:nvPr/>
        </p:nvGrpSpPr>
        <p:grpSpPr>
          <a:xfrm>
            <a:off x="5668796" y="3771812"/>
            <a:ext cx="2341497" cy="1218236"/>
            <a:chOff x="6257393" y="1625172"/>
            <a:chExt cx="5074804" cy="1218612"/>
          </a:xfrm>
        </p:grpSpPr>
        <p:sp>
          <p:nvSpPr>
            <p:cNvPr id="33" name="Content Placeholder 2"/>
            <p:cNvSpPr txBox="1"/>
            <p:nvPr/>
          </p:nvSpPr>
          <p:spPr>
            <a:xfrm>
              <a:off x="6257393" y="1922844"/>
              <a:ext cx="5074804" cy="920940"/>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49705">
                <a:lnSpc>
                  <a:spcPct val="150000"/>
                </a:lnSpc>
                <a:spcBef>
                  <a:spcPts val="0"/>
                </a:spcBef>
                <a:buNone/>
              </a:pPr>
              <a:r>
                <a:rPr lang="zh-CN" altLang="en-US" sz="1200" dirty="0">
                  <a:solidFill>
                    <a:schemeClr val="bg1"/>
                  </a:solidFill>
                  <a:cs typeface="+mn-ea"/>
                  <a:sym typeface="+mn-lt"/>
                </a:rPr>
                <a:t>您的内容打在这里，或者通过复制您的文本后，在此框中选择粘贴，并选择只保留文字</a:t>
              </a:r>
              <a:endParaRPr lang="en-US" altLang="zh-CN" sz="1200" dirty="0">
                <a:solidFill>
                  <a:schemeClr val="bg1"/>
                </a:solidFill>
                <a:cs typeface="+mn-ea"/>
                <a:sym typeface="+mn-lt"/>
              </a:endParaRPr>
            </a:p>
          </p:txBody>
        </p:sp>
        <p:sp>
          <p:nvSpPr>
            <p:cNvPr id="34" name="文本框 33"/>
            <p:cNvSpPr txBox="1"/>
            <p:nvPr/>
          </p:nvSpPr>
          <p:spPr>
            <a:xfrm>
              <a:off x="6846175" y="1625172"/>
              <a:ext cx="3897244" cy="369318"/>
            </a:xfrm>
            <a:prstGeom prst="rect">
              <a:avLst/>
            </a:prstGeom>
            <a:noFill/>
          </p:spPr>
          <p:txBody>
            <a:bodyPr wrap="square" rtlCol="0">
              <a:spAutoFit/>
            </a:bodyPr>
            <a:lstStyle/>
            <a:p>
              <a:pPr algn="ctr"/>
              <a:r>
                <a:rPr lang="zh-CN" altLang="en-US" sz="1800" dirty="0">
                  <a:solidFill>
                    <a:schemeClr val="bg1"/>
                  </a:solidFill>
                  <a:cs typeface="+mn-ea"/>
                  <a:sym typeface="+mn-lt"/>
                </a:rPr>
                <a:t>点击添加标题</a:t>
              </a:r>
              <a:endParaRPr lang="zh-CN" altLang="en-US" sz="1800" dirty="0">
                <a:solidFill>
                  <a:schemeClr val="bg1"/>
                </a:solidFill>
                <a:cs typeface="+mn-ea"/>
                <a:sym typeface="+mn-lt"/>
              </a:endParaRPr>
            </a:p>
          </p:txBody>
        </p:sp>
      </p:grpSp>
      <p:grpSp>
        <p:nvGrpSpPr>
          <p:cNvPr id="35" name="组合 34"/>
          <p:cNvGrpSpPr/>
          <p:nvPr/>
        </p:nvGrpSpPr>
        <p:grpSpPr>
          <a:xfrm>
            <a:off x="3525824" y="3771812"/>
            <a:ext cx="2341497" cy="1218236"/>
            <a:chOff x="6257393" y="1625172"/>
            <a:chExt cx="5074804" cy="1218612"/>
          </a:xfrm>
        </p:grpSpPr>
        <p:sp>
          <p:nvSpPr>
            <p:cNvPr id="36" name="Content Placeholder 2"/>
            <p:cNvSpPr txBox="1"/>
            <p:nvPr/>
          </p:nvSpPr>
          <p:spPr>
            <a:xfrm>
              <a:off x="6257393" y="1922844"/>
              <a:ext cx="5074804" cy="920940"/>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49705">
                <a:lnSpc>
                  <a:spcPct val="150000"/>
                </a:lnSpc>
                <a:spcBef>
                  <a:spcPts val="0"/>
                </a:spcBef>
                <a:buNone/>
              </a:pPr>
              <a:r>
                <a:rPr lang="zh-CN" altLang="en-US" sz="1200" dirty="0">
                  <a:solidFill>
                    <a:schemeClr val="bg1"/>
                  </a:solidFill>
                  <a:cs typeface="+mn-ea"/>
                  <a:sym typeface="+mn-lt"/>
                </a:rPr>
                <a:t>您的内容打在这里，或者通过复制您的文本后，在此框中选择粘贴，并选择只保留文字</a:t>
              </a:r>
              <a:endParaRPr lang="en-US" altLang="zh-CN" sz="1200" dirty="0">
                <a:solidFill>
                  <a:schemeClr val="bg1"/>
                </a:solidFill>
                <a:cs typeface="+mn-ea"/>
                <a:sym typeface="+mn-lt"/>
              </a:endParaRPr>
            </a:p>
          </p:txBody>
        </p:sp>
        <p:sp>
          <p:nvSpPr>
            <p:cNvPr id="37" name="文本框 36"/>
            <p:cNvSpPr txBox="1"/>
            <p:nvPr/>
          </p:nvSpPr>
          <p:spPr>
            <a:xfrm>
              <a:off x="6846175" y="1625172"/>
              <a:ext cx="3897244" cy="369318"/>
            </a:xfrm>
            <a:prstGeom prst="rect">
              <a:avLst/>
            </a:prstGeom>
            <a:noFill/>
          </p:spPr>
          <p:txBody>
            <a:bodyPr wrap="square" rtlCol="0">
              <a:spAutoFit/>
            </a:bodyPr>
            <a:lstStyle/>
            <a:p>
              <a:pPr algn="ctr"/>
              <a:r>
                <a:rPr lang="zh-CN" altLang="en-US" sz="1800" dirty="0">
                  <a:solidFill>
                    <a:schemeClr val="bg1"/>
                  </a:solidFill>
                  <a:cs typeface="+mn-ea"/>
                  <a:sym typeface="+mn-lt"/>
                </a:rPr>
                <a:t>点击添加标题</a:t>
              </a:r>
              <a:endParaRPr lang="zh-CN" altLang="en-US" sz="1800" dirty="0">
                <a:solidFill>
                  <a:schemeClr val="bg1"/>
                </a:solidFill>
                <a:cs typeface="+mn-ea"/>
                <a:sym typeface="+mn-lt"/>
              </a:endParaRPr>
            </a:p>
          </p:txBody>
        </p:sp>
      </p:grpSp>
      <p:grpSp>
        <p:nvGrpSpPr>
          <p:cNvPr id="42" name="组合 8"/>
          <p:cNvGrpSpPr/>
          <p:nvPr/>
        </p:nvGrpSpPr>
        <p:grpSpPr>
          <a:xfrm>
            <a:off x="8981569" y="2055262"/>
            <a:ext cx="1783202" cy="3000149"/>
            <a:chOff x="5264074" y="1500940"/>
            <a:chExt cx="1783755" cy="3000147"/>
          </a:xfrm>
        </p:grpSpPr>
        <p:sp>
          <p:nvSpPr>
            <p:cNvPr id="43" name="文本框 42"/>
            <p:cNvSpPr txBox="1"/>
            <p:nvPr/>
          </p:nvSpPr>
          <p:spPr>
            <a:xfrm>
              <a:off x="5264074" y="1554403"/>
              <a:ext cx="595090" cy="2371801"/>
            </a:xfrm>
            <a:prstGeom prst="rect">
              <a:avLst/>
            </a:prstGeom>
            <a:noFill/>
          </p:spPr>
          <p:txBody>
            <a:bodyPr vert="eaVert" wrap="none" rtlCol="0">
              <a:spAutoFit/>
            </a:bodyPr>
            <a:lstStyle/>
            <a:p>
              <a:pPr algn="l"/>
              <a:r>
                <a:rPr lang="zh-CN" altLang="en-US" sz="2665" spc="300" dirty="0">
                  <a:solidFill>
                    <a:schemeClr val="bg1"/>
                  </a:solidFill>
                  <a:cs typeface="+mn-ea"/>
                  <a:sym typeface="+mn-lt"/>
                </a:rPr>
                <a:t>单击添加标题</a:t>
              </a:r>
              <a:endParaRPr sz="2665" spc="300" dirty="0">
                <a:solidFill>
                  <a:schemeClr val="bg1"/>
                </a:solidFill>
                <a:cs typeface="+mn-ea"/>
                <a:sym typeface="+mn-lt"/>
              </a:endParaRPr>
            </a:p>
          </p:txBody>
        </p:sp>
        <p:sp>
          <p:nvSpPr>
            <p:cNvPr id="44" name="文本框 43"/>
            <p:cNvSpPr txBox="1"/>
            <p:nvPr/>
          </p:nvSpPr>
          <p:spPr>
            <a:xfrm>
              <a:off x="6087268" y="1554403"/>
              <a:ext cx="960561" cy="2946684"/>
            </a:xfrm>
            <a:prstGeom prst="rect">
              <a:avLst/>
            </a:prstGeom>
            <a:noFill/>
          </p:spPr>
          <p:txBody>
            <a:bodyPr vert="eaVert" wrap="squar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zh-CN" dirty="0">
                  <a:latin typeface="+mn-lt"/>
                  <a:ea typeface="+mn-ea"/>
                  <a:cs typeface="+mn-ea"/>
                  <a:sym typeface="+mn-lt"/>
                </a:rPr>
                <a:t>设计师不是艺术家，我们要表达的是客户、是市场！不仅要全面认识自己，更需要全面理解客户！</a:t>
              </a:r>
              <a:endParaRPr lang="zh-CN" altLang="en-US" dirty="0">
                <a:latin typeface="+mn-lt"/>
                <a:ea typeface="+mn-ea"/>
                <a:cs typeface="+mn-ea"/>
                <a:sym typeface="+mn-lt"/>
              </a:endParaRPr>
            </a:p>
          </p:txBody>
        </p:sp>
        <p:cxnSp>
          <p:nvCxnSpPr>
            <p:cNvPr id="45" name="直接连接符 44"/>
            <p:cNvCxnSpPr/>
            <p:nvPr/>
          </p:nvCxnSpPr>
          <p:spPr>
            <a:xfrm>
              <a:off x="5787762" y="1500940"/>
              <a:ext cx="0" cy="2779953"/>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strips(downLeft)">
                                      <p:cBhvr>
                                        <p:cTn id="7" dur="1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10"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23" presetClass="entr" presetSubtype="32" fill="hold" grpId="0" nodeType="withEffect">
                                  <p:stCondLst>
                                    <p:cond delay="0"/>
                                  </p:stCondLst>
                                  <p:iterate type="lt">
                                    <p:tmPct val="70000"/>
                                  </p:iterate>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strVal val="4*#ppt_w"/>
                                          </p:val>
                                        </p:tav>
                                        <p:tav tm="100000">
                                          <p:val>
                                            <p:strVal val="#ppt_w"/>
                                          </p:val>
                                        </p:tav>
                                      </p:tavLst>
                                    </p:anim>
                                    <p:anim calcmode="lin" valueType="num">
                                      <p:cBhvr>
                                        <p:cTn id="33" dur="500" fill="hold"/>
                                        <p:tgtEl>
                                          <p:spTgt spid="3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7"/>
          <p:cNvSpPr>
            <a:spLocks noChangeArrowheads="1"/>
          </p:cNvSpPr>
          <p:nvPr/>
        </p:nvSpPr>
        <p:spPr bwMode="auto">
          <a:xfrm>
            <a:off x="1881" y="3784505"/>
            <a:ext cx="12188238" cy="23997"/>
          </a:xfrm>
          <a:prstGeom prst="rect">
            <a:avLst/>
          </a:prstGeom>
          <a:solidFill>
            <a:schemeClr val="bg1">
              <a:lumMod val="65000"/>
            </a:schemeClr>
          </a:solidFill>
          <a:ln>
            <a:noFill/>
          </a:ln>
        </p:spPr>
        <p:txBody>
          <a:bodyPr lIns="121885" tIns="60943" rIns="121885" bIns="60943"/>
          <a:lstStyle/>
          <a:p>
            <a:pPr eaLnBrk="1" hangingPunct="1"/>
            <a:endParaRPr lang="zh-CN" altLang="zh-CN" sz="2400">
              <a:cs typeface="+mn-ea"/>
              <a:sym typeface="+mn-lt"/>
            </a:endParaRPr>
          </a:p>
        </p:txBody>
      </p:sp>
      <p:grpSp>
        <p:nvGrpSpPr>
          <p:cNvPr id="3" name="组合 2"/>
          <p:cNvGrpSpPr/>
          <p:nvPr/>
        </p:nvGrpSpPr>
        <p:grpSpPr>
          <a:xfrm>
            <a:off x="2328505" y="2960737"/>
            <a:ext cx="206311" cy="938049"/>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sz="2400">
                <a:cs typeface="+mn-ea"/>
                <a:sym typeface="+mn-lt"/>
              </a:endParaRPr>
            </a:p>
          </p:txBody>
        </p:sp>
        <p:sp>
          <p:nvSpPr>
            <p:cNvPr id="148" name="Oval 8"/>
            <p:cNvSpPr>
              <a:spLocks noChangeArrowheads="1"/>
            </p:cNvSpPr>
            <p:nvPr/>
          </p:nvSpPr>
          <p:spPr bwMode="auto">
            <a:xfrm>
              <a:off x="1745505" y="2768178"/>
              <a:ext cx="154781" cy="155972"/>
            </a:xfrm>
            <a:prstGeom prst="ellipse">
              <a:avLst/>
            </a:prstGeom>
            <a:solidFill>
              <a:schemeClr val="bg1"/>
            </a:solidFill>
            <a:ln>
              <a:noFill/>
            </a:ln>
          </p:spPr>
          <p:txBody>
            <a:bodyPr/>
            <a:lstStyle/>
            <a:p>
              <a:pPr eaLnBrk="1" hangingPunct="1"/>
              <a:endParaRPr lang="zh-CN" altLang="zh-CN" sz="2400">
                <a:cs typeface="+mn-ea"/>
                <a:sym typeface="+mn-lt"/>
              </a:endParaRPr>
            </a:p>
          </p:txBody>
        </p:sp>
      </p:grpSp>
      <p:grpSp>
        <p:nvGrpSpPr>
          <p:cNvPr id="4" name="组合 4"/>
          <p:cNvGrpSpPr/>
          <p:nvPr/>
        </p:nvGrpSpPr>
        <p:grpSpPr>
          <a:xfrm>
            <a:off x="3991922" y="3690860"/>
            <a:ext cx="206311" cy="938050"/>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sz="2400">
                <a:cs typeface="+mn-ea"/>
                <a:sym typeface="+mn-lt"/>
              </a:endParaRPr>
            </a:p>
          </p:txBody>
        </p:sp>
        <p:sp>
          <p:nvSpPr>
            <p:cNvPr id="154" name="Oval 14"/>
            <p:cNvSpPr>
              <a:spLocks noChangeArrowheads="1"/>
            </p:cNvSpPr>
            <p:nvPr/>
          </p:nvSpPr>
          <p:spPr bwMode="auto">
            <a:xfrm>
              <a:off x="2993454" y="2768178"/>
              <a:ext cx="154781" cy="155972"/>
            </a:xfrm>
            <a:prstGeom prst="ellipse">
              <a:avLst/>
            </a:prstGeom>
            <a:solidFill>
              <a:schemeClr val="bg1"/>
            </a:solidFill>
            <a:ln>
              <a:noFill/>
            </a:ln>
          </p:spPr>
          <p:txBody>
            <a:bodyPr/>
            <a:lstStyle/>
            <a:p>
              <a:pPr eaLnBrk="1" hangingPunct="1"/>
              <a:endParaRPr lang="zh-CN" altLang="zh-CN" sz="2400">
                <a:cs typeface="+mn-ea"/>
                <a:sym typeface="+mn-lt"/>
              </a:endParaRPr>
            </a:p>
          </p:txBody>
        </p:sp>
      </p:grpSp>
      <p:grpSp>
        <p:nvGrpSpPr>
          <p:cNvPr id="5" name="组合 6"/>
          <p:cNvGrpSpPr/>
          <p:nvPr/>
        </p:nvGrpSpPr>
        <p:grpSpPr>
          <a:xfrm>
            <a:off x="5419999" y="2960737"/>
            <a:ext cx="207899" cy="938049"/>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sz="2400">
                <a:cs typeface="+mn-ea"/>
                <a:sym typeface="+mn-lt"/>
              </a:endParaRPr>
            </a:p>
          </p:txBody>
        </p:sp>
        <p:sp>
          <p:nvSpPr>
            <p:cNvPr id="158" name="Oval 18"/>
            <p:cNvSpPr>
              <a:spLocks noChangeArrowheads="1"/>
            </p:cNvSpPr>
            <p:nvPr/>
          </p:nvSpPr>
          <p:spPr bwMode="auto">
            <a:xfrm>
              <a:off x="4064842" y="2768178"/>
              <a:ext cx="155972" cy="155972"/>
            </a:xfrm>
            <a:prstGeom prst="ellipse">
              <a:avLst/>
            </a:prstGeom>
            <a:solidFill>
              <a:schemeClr val="accent3"/>
            </a:solidFill>
            <a:ln>
              <a:noFill/>
            </a:ln>
          </p:spPr>
          <p:txBody>
            <a:bodyPr/>
            <a:lstStyle/>
            <a:p>
              <a:pPr eaLnBrk="1" hangingPunct="1"/>
              <a:endParaRPr lang="zh-CN" altLang="zh-CN" sz="2400">
                <a:cs typeface="+mn-ea"/>
                <a:sym typeface="+mn-lt"/>
              </a:endParaRPr>
            </a:p>
          </p:txBody>
        </p:sp>
      </p:grpSp>
      <p:grpSp>
        <p:nvGrpSpPr>
          <p:cNvPr id="6" name="组合 8"/>
          <p:cNvGrpSpPr/>
          <p:nvPr/>
        </p:nvGrpSpPr>
        <p:grpSpPr>
          <a:xfrm>
            <a:off x="6922798" y="3690860"/>
            <a:ext cx="207899" cy="938050"/>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sz="2400">
                <a:cs typeface="+mn-ea"/>
                <a:sym typeface="+mn-lt"/>
              </a:endParaRPr>
            </a:p>
          </p:txBody>
        </p:sp>
        <p:sp>
          <p:nvSpPr>
            <p:cNvPr id="159" name="Oval 19"/>
            <p:cNvSpPr>
              <a:spLocks noChangeArrowheads="1"/>
            </p:cNvSpPr>
            <p:nvPr/>
          </p:nvSpPr>
          <p:spPr bwMode="auto">
            <a:xfrm>
              <a:off x="5192289" y="2768178"/>
              <a:ext cx="155972" cy="155972"/>
            </a:xfrm>
            <a:prstGeom prst="ellipse">
              <a:avLst/>
            </a:prstGeom>
            <a:solidFill>
              <a:schemeClr val="bg1"/>
            </a:solidFill>
            <a:ln>
              <a:noFill/>
            </a:ln>
          </p:spPr>
          <p:txBody>
            <a:bodyPr/>
            <a:lstStyle/>
            <a:p>
              <a:pPr eaLnBrk="1" hangingPunct="1"/>
              <a:endParaRPr lang="zh-CN" altLang="zh-CN" sz="2400" dirty="0">
                <a:cs typeface="+mn-ea"/>
                <a:sym typeface="+mn-lt"/>
              </a:endParaRPr>
            </a:p>
          </p:txBody>
        </p:sp>
      </p:grpSp>
      <p:grpSp>
        <p:nvGrpSpPr>
          <p:cNvPr id="7" name="组合 10"/>
          <p:cNvGrpSpPr/>
          <p:nvPr/>
        </p:nvGrpSpPr>
        <p:grpSpPr>
          <a:xfrm>
            <a:off x="8358976" y="2960737"/>
            <a:ext cx="207899" cy="938049"/>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2400">
                <a:cs typeface="+mn-ea"/>
                <a:sym typeface="+mn-lt"/>
              </a:endParaRPr>
            </a:p>
          </p:txBody>
        </p:sp>
        <p:sp>
          <p:nvSpPr>
            <p:cNvPr id="163" name="Oval 268"/>
            <p:cNvSpPr>
              <a:spLocks noChangeArrowheads="1"/>
            </p:cNvSpPr>
            <p:nvPr/>
          </p:nvSpPr>
          <p:spPr bwMode="auto">
            <a:xfrm>
              <a:off x="6269755" y="2768178"/>
              <a:ext cx="155972" cy="155972"/>
            </a:xfrm>
            <a:prstGeom prst="ellipse">
              <a:avLst/>
            </a:prstGeom>
            <a:solidFill>
              <a:schemeClr val="bg1"/>
            </a:solidFill>
            <a:ln>
              <a:noFill/>
            </a:ln>
          </p:spPr>
          <p:txBody>
            <a:bodyPr/>
            <a:lstStyle/>
            <a:p>
              <a:pPr eaLnBrk="1" hangingPunct="1"/>
              <a:endParaRPr lang="zh-CN" altLang="zh-CN" sz="2400">
                <a:cs typeface="+mn-ea"/>
                <a:sym typeface="+mn-lt"/>
              </a:endParaRPr>
            </a:p>
          </p:txBody>
        </p:sp>
      </p:grpSp>
      <p:grpSp>
        <p:nvGrpSpPr>
          <p:cNvPr id="8" name="组合 12"/>
          <p:cNvGrpSpPr/>
          <p:nvPr/>
        </p:nvGrpSpPr>
        <p:grpSpPr>
          <a:xfrm>
            <a:off x="10208438" y="3690860"/>
            <a:ext cx="207899" cy="938050"/>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2400">
                <a:cs typeface="+mn-ea"/>
                <a:sym typeface="+mn-lt"/>
              </a:endParaRPr>
            </a:p>
          </p:txBody>
        </p:sp>
        <p:sp>
          <p:nvSpPr>
            <p:cNvPr id="165" name="Oval 270"/>
            <p:cNvSpPr>
              <a:spLocks noChangeArrowheads="1"/>
            </p:cNvSpPr>
            <p:nvPr/>
          </p:nvSpPr>
          <p:spPr bwMode="auto">
            <a:xfrm>
              <a:off x="7657280" y="2768178"/>
              <a:ext cx="155972" cy="155972"/>
            </a:xfrm>
            <a:prstGeom prst="ellipse">
              <a:avLst/>
            </a:prstGeom>
            <a:solidFill>
              <a:schemeClr val="bg1"/>
            </a:solidFill>
            <a:ln>
              <a:noFill/>
            </a:ln>
          </p:spPr>
          <p:txBody>
            <a:bodyPr/>
            <a:lstStyle/>
            <a:p>
              <a:pPr eaLnBrk="1" hangingPunct="1"/>
              <a:endParaRPr lang="zh-CN" altLang="zh-CN" sz="2400">
                <a:cs typeface="+mn-ea"/>
                <a:sym typeface="+mn-lt"/>
              </a:endParaRPr>
            </a:p>
          </p:txBody>
        </p:sp>
      </p:grpSp>
      <p:grpSp>
        <p:nvGrpSpPr>
          <p:cNvPr id="9" name="组合 3"/>
          <p:cNvGrpSpPr/>
          <p:nvPr/>
        </p:nvGrpSpPr>
        <p:grpSpPr>
          <a:xfrm>
            <a:off x="2120608" y="2578218"/>
            <a:ext cx="622108" cy="695205"/>
            <a:chOff x="1589534" y="1933550"/>
            <a:chExt cx="466725" cy="521493"/>
          </a:xfrm>
          <a:solidFill>
            <a:schemeClr val="bg1"/>
          </a:solidFill>
        </p:grpSpPr>
        <p:sp>
          <p:nvSpPr>
            <p:cNvPr id="153" name="Oval 13"/>
            <p:cNvSpPr>
              <a:spLocks noChangeArrowheads="1"/>
            </p:cNvSpPr>
            <p:nvPr/>
          </p:nvSpPr>
          <p:spPr bwMode="auto">
            <a:xfrm>
              <a:off x="1589534" y="1985937"/>
              <a:ext cx="466725" cy="469106"/>
            </a:xfrm>
            <a:prstGeom prst="ellipse">
              <a:avLst/>
            </a:prstGeom>
            <a:grpFill/>
            <a:ln>
              <a:noFill/>
            </a:ln>
          </p:spPr>
          <p:txBody>
            <a:bodyPr/>
            <a:lstStyle/>
            <a:p>
              <a:pPr eaLnBrk="1" hangingPunct="1"/>
              <a:endParaRPr lang="zh-CN" altLang="zh-CN" sz="2400">
                <a:solidFill>
                  <a:srgbClr val="080F29"/>
                </a:solidFill>
                <a:cs typeface="+mn-ea"/>
                <a:sym typeface="+mn-lt"/>
              </a:endParaRPr>
            </a:p>
          </p:txBody>
        </p:sp>
        <p:sp>
          <p:nvSpPr>
            <p:cNvPr id="171" name="Rectangle 33"/>
            <p:cNvSpPr>
              <a:spLocks noChangeArrowheads="1"/>
            </p:cNvSpPr>
            <p:nvPr/>
          </p:nvSpPr>
          <p:spPr bwMode="auto">
            <a:xfrm>
              <a:off x="1649065" y="1933550"/>
              <a:ext cx="348935" cy="500045"/>
            </a:xfrm>
            <a:prstGeom prst="rect">
              <a:avLst/>
            </a:prstGeom>
            <a:noFill/>
            <a:ln w="9525">
              <a:noFill/>
              <a:miter lim="800000"/>
            </a:ln>
          </p:spPr>
          <p:txBody>
            <a:bodyPr wrap="none" lIns="91396" tIns="45698" rIns="91396" bIns="45698">
              <a:spAutoFit/>
            </a:bodyPr>
            <a:lstStyle/>
            <a:p>
              <a:pPr eaLnBrk="1" hangingPunct="1"/>
              <a:r>
                <a:rPr lang="id-ID" sz="3730" dirty="0">
                  <a:solidFill>
                    <a:srgbClr val="080F29"/>
                  </a:solidFill>
                  <a:cs typeface="+mn-ea"/>
                  <a:sym typeface="+mn-lt"/>
                </a:rPr>
                <a:t>1</a:t>
              </a:r>
              <a:endParaRPr lang="en-US" altLang="zh-CN" sz="3730" dirty="0">
                <a:solidFill>
                  <a:srgbClr val="080F29"/>
                </a:solidFill>
                <a:cs typeface="+mn-ea"/>
                <a:sym typeface="+mn-lt"/>
              </a:endParaRPr>
            </a:p>
          </p:txBody>
        </p:sp>
      </p:grpSp>
      <p:grpSp>
        <p:nvGrpSpPr>
          <p:cNvPr id="10" name="组合 7"/>
          <p:cNvGrpSpPr/>
          <p:nvPr/>
        </p:nvGrpSpPr>
        <p:grpSpPr>
          <a:xfrm>
            <a:off x="5213692" y="2590910"/>
            <a:ext cx="622108" cy="707393"/>
            <a:chOff x="3910061" y="1943075"/>
            <a:chExt cx="466725" cy="530637"/>
          </a:xfrm>
          <a:solidFill>
            <a:schemeClr val="bg1"/>
          </a:solidFill>
        </p:grpSpPr>
        <p:sp>
          <p:nvSpPr>
            <p:cNvPr id="170" name="Oval 20"/>
            <p:cNvSpPr>
              <a:spLocks noChangeArrowheads="1"/>
            </p:cNvSpPr>
            <p:nvPr/>
          </p:nvSpPr>
          <p:spPr bwMode="auto">
            <a:xfrm>
              <a:off x="3910061" y="1985937"/>
              <a:ext cx="466725" cy="469106"/>
            </a:xfrm>
            <a:prstGeom prst="ellipse">
              <a:avLst/>
            </a:prstGeom>
            <a:grpFill/>
            <a:ln>
              <a:noFill/>
            </a:ln>
          </p:spPr>
          <p:txBody>
            <a:bodyPr/>
            <a:lstStyle/>
            <a:p>
              <a:pPr eaLnBrk="1" hangingPunct="1"/>
              <a:endParaRPr lang="zh-CN" altLang="zh-CN" sz="2400">
                <a:solidFill>
                  <a:srgbClr val="080F29"/>
                </a:solidFill>
                <a:cs typeface="+mn-ea"/>
                <a:sym typeface="+mn-lt"/>
              </a:endParaRPr>
            </a:p>
          </p:txBody>
        </p:sp>
        <p:sp>
          <p:nvSpPr>
            <p:cNvPr id="172" name="Rectangle 34"/>
            <p:cNvSpPr>
              <a:spLocks noChangeArrowheads="1"/>
            </p:cNvSpPr>
            <p:nvPr/>
          </p:nvSpPr>
          <p:spPr bwMode="auto">
            <a:xfrm>
              <a:off x="3986261" y="1943075"/>
              <a:ext cx="375393" cy="530637"/>
            </a:xfrm>
            <a:prstGeom prst="rect">
              <a:avLst/>
            </a:prstGeom>
            <a:noFill/>
            <a:ln w="9525">
              <a:noFill/>
              <a:miter lim="800000"/>
            </a:ln>
          </p:spPr>
          <p:txBody>
            <a:bodyPr wrap="none" lIns="91396" tIns="45698" rIns="91396" bIns="45698">
              <a:spAutoFit/>
            </a:bodyPr>
            <a:lstStyle/>
            <a:p>
              <a:pPr eaLnBrk="1" hangingPunct="1"/>
              <a:r>
                <a:rPr lang="id-ID" sz="3995" b="1" dirty="0">
                  <a:solidFill>
                    <a:srgbClr val="080F29"/>
                  </a:solidFill>
                  <a:cs typeface="+mn-ea"/>
                  <a:sym typeface="+mn-lt"/>
                </a:rPr>
                <a:t>3</a:t>
              </a:r>
              <a:endParaRPr lang="en-US" altLang="zh-CN" sz="3995" b="1" dirty="0">
                <a:solidFill>
                  <a:srgbClr val="080F29"/>
                </a:solidFill>
                <a:cs typeface="+mn-ea"/>
                <a:sym typeface="+mn-lt"/>
              </a:endParaRPr>
            </a:p>
          </p:txBody>
        </p:sp>
      </p:grpSp>
      <p:grpSp>
        <p:nvGrpSpPr>
          <p:cNvPr id="11" name="组合 11"/>
          <p:cNvGrpSpPr/>
          <p:nvPr/>
        </p:nvGrpSpPr>
        <p:grpSpPr>
          <a:xfrm>
            <a:off x="8152668" y="2590910"/>
            <a:ext cx="622108" cy="707393"/>
            <a:chOff x="6114974" y="1943075"/>
            <a:chExt cx="466725" cy="530637"/>
          </a:xfrm>
          <a:solidFill>
            <a:schemeClr val="bg1"/>
          </a:solidFill>
        </p:grpSpPr>
        <p:sp>
          <p:nvSpPr>
            <p:cNvPr id="164" name="Oval 269"/>
            <p:cNvSpPr>
              <a:spLocks noChangeArrowheads="1"/>
            </p:cNvSpPr>
            <p:nvPr/>
          </p:nvSpPr>
          <p:spPr bwMode="auto">
            <a:xfrm>
              <a:off x="6114974" y="1985937"/>
              <a:ext cx="466725" cy="469106"/>
            </a:xfrm>
            <a:prstGeom prst="ellipse">
              <a:avLst/>
            </a:prstGeom>
            <a:grpFill/>
            <a:ln>
              <a:noFill/>
            </a:ln>
          </p:spPr>
          <p:txBody>
            <a:bodyPr/>
            <a:lstStyle/>
            <a:p>
              <a:pPr eaLnBrk="1" hangingPunct="1"/>
              <a:endParaRPr lang="zh-CN" altLang="zh-CN" sz="2400">
                <a:solidFill>
                  <a:srgbClr val="080F29"/>
                </a:solidFill>
                <a:cs typeface="+mn-ea"/>
                <a:sym typeface="+mn-lt"/>
              </a:endParaRPr>
            </a:p>
          </p:txBody>
        </p:sp>
        <p:sp>
          <p:nvSpPr>
            <p:cNvPr id="173" name="Rectangle 35"/>
            <p:cNvSpPr>
              <a:spLocks noChangeArrowheads="1"/>
            </p:cNvSpPr>
            <p:nvPr/>
          </p:nvSpPr>
          <p:spPr bwMode="auto">
            <a:xfrm>
              <a:off x="6181649" y="1943075"/>
              <a:ext cx="375393" cy="530637"/>
            </a:xfrm>
            <a:prstGeom prst="rect">
              <a:avLst/>
            </a:prstGeom>
            <a:noFill/>
            <a:ln w="9525">
              <a:noFill/>
              <a:miter lim="800000"/>
            </a:ln>
          </p:spPr>
          <p:txBody>
            <a:bodyPr wrap="none" lIns="91396" tIns="45698" rIns="91396" bIns="45698">
              <a:spAutoFit/>
            </a:bodyPr>
            <a:lstStyle/>
            <a:p>
              <a:pPr eaLnBrk="1" hangingPunct="1"/>
              <a:r>
                <a:rPr lang="id-ID" sz="3995" b="1" dirty="0">
                  <a:solidFill>
                    <a:srgbClr val="080F29"/>
                  </a:solidFill>
                  <a:cs typeface="+mn-ea"/>
                  <a:sym typeface="+mn-lt"/>
                </a:rPr>
                <a:t>5</a:t>
              </a:r>
              <a:endParaRPr lang="en-US" altLang="zh-CN" sz="3995" b="1" dirty="0">
                <a:solidFill>
                  <a:srgbClr val="080F29"/>
                </a:solidFill>
                <a:cs typeface="+mn-ea"/>
                <a:sym typeface="+mn-lt"/>
              </a:endParaRPr>
            </a:p>
          </p:txBody>
        </p:sp>
      </p:grpSp>
      <p:grpSp>
        <p:nvGrpSpPr>
          <p:cNvPr id="12" name="组合 5"/>
          <p:cNvGrpSpPr/>
          <p:nvPr/>
        </p:nvGrpSpPr>
        <p:grpSpPr>
          <a:xfrm>
            <a:off x="3784026" y="4263848"/>
            <a:ext cx="622108" cy="707393"/>
            <a:chOff x="2837483" y="3197994"/>
            <a:chExt cx="466725" cy="530637"/>
          </a:xfrm>
          <a:solidFill>
            <a:schemeClr val="bg1"/>
          </a:solidFill>
        </p:grpSpPr>
        <p:sp>
          <p:nvSpPr>
            <p:cNvPr id="155" name="Oval 15"/>
            <p:cNvSpPr>
              <a:spLocks noChangeArrowheads="1"/>
            </p:cNvSpPr>
            <p:nvPr/>
          </p:nvSpPr>
          <p:spPr bwMode="auto">
            <a:xfrm>
              <a:off x="2837483" y="3237285"/>
              <a:ext cx="466725" cy="469106"/>
            </a:xfrm>
            <a:prstGeom prst="ellipse">
              <a:avLst/>
            </a:prstGeom>
            <a:grpFill/>
            <a:ln>
              <a:noFill/>
            </a:ln>
          </p:spPr>
          <p:txBody>
            <a:bodyPr/>
            <a:lstStyle/>
            <a:p>
              <a:pPr eaLnBrk="1" hangingPunct="1"/>
              <a:endParaRPr lang="zh-CN" altLang="zh-CN" sz="2400">
                <a:solidFill>
                  <a:srgbClr val="080F29"/>
                </a:solidFill>
                <a:cs typeface="+mn-ea"/>
                <a:sym typeface="+mn-lt"/>
              </a:endParaRPr>
            </a:p>
          </p:txBody>
        </p:sp>
        <p:sp>
          <p:nvSpPr>
            <p:cNvPr id="175" name="Rectangle 37"/>
            <p:cNvSpPr>
              <a:spLocks noChangeArrowheads="1"/>
            </p:cNvSpPr>
            <p:nvPr/>
          </p:nvSpPr>
          <p:spPr bwMode="auto">
            <a:xfrm>
              <a:off x="2904158" y="3197994"/>
              <a:ext cx="375393" cy="530637"/>
            </a:xfrm>
            <a:prstGeom prst="rect">
              <a:avLst/>
            </a:prstGeom>
            <a:noFill/>
            <a:ln w="9525">
              <a:noFill/>
              <a:miter lim="800000"/>
            </a:ln>
          </p:spPr>
          <p:txBody>
            <a:bodyPr wrap="none" lIns="91396" tIns="45698" rIns="91396" bIns="45698">
              <a:spAutoFit/>
            </a:bodyPr>
            <a:lstStyle/>
            <a:p>
              <a:pPr eaLnBrk="1" hangingPunct="1"/>
              <a:r>
                <a:rPr lang="id-ID" sz="3995" b="1" dirty="0">
                  <a:solidFill>
                    <a:srgbClr val="080F29"/>
                  </a:solidFill>
                  <a:cs typeface="+mn-ea"/>
                  <a:sym typeface="+mn-lt"/>
                </a:rPr>
                <a:t>2</a:t>
              </a:r>
              <a:endParaRPr lang="en-US" altLang="zh-CN" sz="3995" b="1" dirty="0">
                <a:solidFill>
                  <a:srgbClr val="080F29"/>
                </a:solidFill>
                <a:cs typeface="+mn-ea"/>
                <a:sym typeface="+mn-lt"/>
              </a:endParaRPr>
            </a:p>
          </p:txBody>
        </p:sp>
      </p:grpSp>
      <p:grpSp>
        <p:nvGrpSpPr>
          <p:cNvPr id="13" name="组合 9"/>
          <p:cNvGrpSpPr/>
          <p:nvPr/>
        </p:nvGrpSpPr>
        <p:grpSpPr>
          <a:xfrm>
            <a:off x="6716491" y="4259086"/>
            <a:ext cx="622108" cy="707393"/>
            <a:chOff x="5037508" y="3194422"/>
            <a:chExt cx="466725" cy="530637"/>
          </a:xfrm>
          <a:solidFill>
            <a:schemeClr val="bg1"/>
          </a:solidFill>
        </p:grpSpPr>
        <p:sp>
          <p:nvSpPr>
            <p:cNvPr id="160" name="Oval 20"/>
            <p:cNvSpPr>
              <a:spLocks noChangeArrowheads="1"/>
            </p:cNvSpPr>
            <p:nvPr/>
          </p:nvSpPr>
          <p:spPr bwMode="auto">
            <a:xfrm>
              <a:off x="5037508" y="3237285"/>
              <a:ext cx="466725" cy="469106"/>
            </a:xfrm>
            <a:prstGeom prst="ellipse">
              <a:avLst/>
            </a:prstGeom>
            <a:grpFill/>
            <a:ln>
              <a:noFill/>
            </a:ln>
          </p:spPr>
          <p:txBody>
            <a:bodyPr/>
            <a:lstStyle/>
            <a:p>
              <a:pPr eaLnBrk="1" hangingPunct="1"/>
              <a:endParaRPr lang="zh-CN" altLang="zh-CN" sz="2400">
                <a:solidFill>
                  <a:srgbClr val="080F29"/>
                </a:solidFill>
                <a:cs typeface="+mn-ea"/>
                <a:sym typeface="+mn-lt"/>
              </a:endParaRPr>
            </a:p>
          </p:txBody>
        </p:sp>
        <p:sp>
          <p:nvSpPr>
            <p:cNvPr id="176" name="Rectangle 38"/>
            <p:cNvSpPr>
              <a:spLocks noChangeArrowheads="1"/>
            </p:cNvSpPr>
            <p:nvPr/>
          </p:nvSpPr>
          <p:spPr bwMode="auto">
            <a:xfrm>
              <a:off x="5105373" y="3194422"/>
              <a:ext cx="375393" cy="530637"/>
            </a:xfrm>
            <a:prstGeom prst="rect">
              <a:avLst/>
            </a:prstGeom>
            <a:noFill/>
            <a:ln w="9525">
              <a:noFill/>
              <a:miter lim="800000"/>
            </a:ln>
          </p:spPr>
          <p:txBody>
            <a:bodyPr wrap="none" lIns="91396" tIns="45698" rIns="91396" bIns="45698">
              <a:spAutoFit/>
            </a:bodyPr>
            <a:lstStyle/>
            <a:p>
              <a:pPr eaLnBrk="1" hangingPunct="1"/>
              <a:r>
                <a:rPr lang="id-ID" sz="3995" b="1" dirty="0">
                  <a:solidFill>
                    <a:srgbClr val="080F29"/>
                  </a:solidFill>
                  <a:cs typeface="+mn-ea"/>
                  <a:sym typeface="+mn-lt"/>
                </a:rPr>
                <a:t>4</a:t>
              </a:r>
              <a:endParaRPr lang="en-US" altLang="zh-CN" sz="3995" b="1" dirty="0">
                <a:solidFill>
                  <a:srgbClr val="080F29"/>
                </a:solidFill>
                <a:cs typeface="+mn-ea"/>
                <a:sym typeface="+mn-lt"/>
              </a:endParaRPr>
            </a:p>
          </p:txBody>
        </p:sp>
      </p:grpSp>
      <p:grpSp>
        <p:nvGrpSpPr>
          <p:cNvPr id="14" name="组合 13"/>
          <p:cNvGrpSpPr/>
          <p:nvPr/>
        </p:nvGrpSpPr>
        <p:grpSpPr>
          <a:xfrm>
            <a:off x="10002132" y="4271784"/>
            <a:ext cx="620521" cy="707393"/>
            <a:chOff x="7502499" y="3203947"/>
            <a:chExt cx="465534" cy="530637"/>
          </a:xfrm>
          <a:solidFill>
            <a:schemeClr val="bg1"/>
          </a:solidFill>
        </p:grpSpPr>
        <p:sp>
          <p:nvSpPr>
            <p:cNvPr id="166" name="Oval 271"/>
            <p:cNvSpPr>
              <a:spLocks noChangeArrowheads="1"/>
            </p:cNvSpPr>
            <p:nvPr/>
          </p:nvSpPr>
          <p:spPr bwMode="auto">
            <a:xfrm>
              <a:off x="7502499" y="3237285"/>
              <a:ext cx="465534" cy="469106"/>
            </a:xfrm>
            <a:prstGeom prst="ellipse">
              <a:avLst/>
            </a:prstGeom>
            <a:grpFill/>
            <a:ln>
              <a:noFill/>
            </a:ln>
          </p:spPr>
          <p:txBody>
            <a:bodyPr/>
            <a:lstStyle/>
            <a:p>
              <a:pPr eaLnBrk="1" hangingPunct="1"/>
              <a:endParaRPr lang="zh-CN" altLang="zh-CN" sz="2400">
                <a:solidFill>
                  <a:srgbClr val="080F29"/>
                </a:solidFill>
                <a:cs typeface="+mn-ea"/>
                <a:sym typeface="+mn-lt"/>
              </a:endParaRPr>
            </a:p>
          </p:txBody>
        </p:sp>
        <p:sp>
          <p:nvSpPr>
            <p:cNvPr id="177" name="Rectangle 39"/>
            <p:cNvSpPr>
              <a:spLocks noChangeArrowheads="1"/>
            </p:cNvSpPr>
            <p:nvPr/>
          </p:nvSpPr>
          <p:spPr bwMode="auto">
            <a:xfrm>
              <a:off x="7576318" y="3203947"/>
              <a:ext cx="371784" cy="530637"/>
            </a:xfrm>
            <a:prstGeom prst="rect">
              <a:avLst/>
            </a:prstGeom>
            <a:noFill/>
            <a:ln w="9525">
              <a:noFill/>
              <a:miter lim="800000"/>
            </a:ln>
          </p:spPr>
          <p:txBody>
            <a:bodyPr wrap="none" lIns="91396" tIns="45698" rIns="91396" bIns="45698">
              <a:spAutoFit/>
            </a:bodyPr>
            <a:lstStyle/>
            <a:p>
              <a:pPr eaLnBrk="1" hangingPunct="1"/>
              <a:r>
                <a:rPr lang="id-ID" sz="3995" b="1" dirty="0">
                  <a:solidFill>
                    <a:srgbClr val="080F29"/>
                  </a:solidFill>
                  <a:cs typeface="+mn-ea"/>
                  <a:sym typeface="+mn-lt"/>
                </a:rPr>
                <a:t>6</a:t>
              </a:r>
              <a:endParaRPr lang="en-US" altLang="zh-CN" sz="3995" b="1" dirty="0">
                <a:solidFill>
                  <a:srgbClr val="080F29"/>
                </a:solidFill>
                <a:cs typeface="+mn-ea"/>
                <a:sym typeface="+mn-lt"/>
              </a:endParaRPr>
            </a:p>
          </p:txBody>
        </p:sp>
      </p:grpSp>
      <p:sp>
        <p:nvSpPr>
          <p:cNvPr id="34" name="TextBox 33"/>
          <p:cNvSpPr txBox="1"/>
          <p:nvPr/>
        </p:nvSpPr>
        <p:spPr>
          <a:xfrm>
            <a:off x="1630558" y="1424250"/>
            <a:ext cx="1679235" cy="410206"/>
          </a:xfrm>
          <a:prstGeom prst="rect">
            <a:avLst/>
          </a:prstGeom>
          <a:noFill/>
        </p:spPr>
        <p:txBody>
          <a:bodyPr wrap="none" lIns="121885" tIns="60943" rIns="121885" bIns="60943" rtlCol="0">
            <a:spAutoFit/>
          </a:bodyPr>
          <a:lstStyle/>
          <a:p>
            <a:r>
              <a:rPr lang="zh-CN" altLang="en-US" sz="1865" b="1" dirty="0">
                <a:solidFill>
                  <a:schemeClr val="bg1"/>
                </a:solidFill>
                <a:cs typeface="+mn-ea"/>
                <a:sym typeface="+mn-lt"/>
              </a:rPr>
              <a:t>点击添加文本</a:t>
            </a:r>
            <a:endParaRPr lang="zh-CN" altLang="en-US" sz="1865" b="1" dirty="0">
              <a:solidFill>
                <a:schemeClr val="bg1"/>
              </a:solidFill>
              <a:cs typeface="+mn-ea"/>
              <a:sym typeface="+mn-lt"/>
            </a:endParaRPr>
          </a:p>
        </p:txBody>
      </p:sp>
      <p:sp>
        <p:nvSpPr>
          <p:cNvPr id="35" name="TextBox 34"/>
          <p:cNvSpPr txBox="1"/>
          <p:nvPr/>
        </p:nvSpPr>
        <p:spPr>
          <a:xfrm>
            <a:off x="1584889" y="1834549"/>
            <a:ext cx="1768476" cy="615134"/>
          </a:xfrm>
          <a:prstGeom prst="rect">
            <a:avLst/>
          </a:prstGeom>
          <a:noFill/>
        </p:spPr>
        <p:txBody>
          <a:bodyPr wrap="square" lIns="121885" tIns="60943" rIns="121885" bIns="60943" rtlCol="0">
            <a:spAutoFit/>
          </a:bodyPr>
          <a:lstStyle/>
          <a:p>
            <a:r>
              <a:rPr lang="zh-CN" altLang="en-US" sz="1065" dirty="0">
                <a:solidFill>
                  <a:schemeClr val="bg1">
                    <a:lumMod val="95000"/>
                  </a:schemeClr>
                </a:solidFill>
                <a:cs typeface="+mn-ea"/>
                <a:sym typeface="+mn-lt"/>
              </a:rPr>
              <a:t>点击输入简要文本内容，文字内容需概况精炼的说明该分项内</a:t>
            </a:r>
            <a:r>
              <a:rPr lang="zh-CN" altLang="en-US" sz="1065" dirty="0" smtClean="0">
                <a:solidFill>
                  <a:schemeClr val="bg1">
                    <a:lumMod val="95000"/>
                  </a:schemeClr>
                </a:solidFill>
                <a:cs typeface="+mn-ea"/>
                <a:sym typeface="+mn-lt"/>
              </a:rPr>
              <a:t>容</a:t>
            </a:r>
            <a:r>
              <a:rPr lang="en-US" altLang="zh-CN" sz="1065" dirty="0" smtClean="0">
                <a:solidFill>
                  <a:schemeClr val="bg1">
                    <a:lumMod val="95000"/>
                  </a:schemeClr>
                </a:solidFill>
                <a:cs typeface="+mn-ea"/>
                <a:sym typeface="+mn-lt"/>
              </a:rPr>
              <a:t>……</a:t>
            </a:r>
            <a:endParaRPr lang="en-US" altLang="zh-CN" sz="1065" dirty="0">
              <a:solidFill>
                <a:schemeClr val="bg1">
                  <a:lumMod val="95000"/>
                </a:schemeClr>
              </a:solidFill>
              <a:cs typeface="+mn-ea"/>
              <a:sym typeface="+mn-lt"/>
            </a:endParaRPr>
          </a:p>
        </p:txBody>
      </p:sp>
      <p:sp>
        <p:nvSpPr>
          <p:cNvPr id="36" name="TextBox 35"/>
          <p:cNvSpPr txBox="1"/>
          <p:nvPr/>
        </p:nvSpPr>
        <p:spPr>
          <a:xfrm>
            <a:off x="4722626" y="1424250"/>
            <a:ext cx="1679235" cy="410206"/>
          </a:xfrm>
          <a:prstGeom prst="rect">
            <a:avLst/>
          </a:prstGeom>
          <a:noFill/>
        </p:spPr>
        <p:txBody>
          <a:bodyPr wrap="none" lIns="121885" tIns="60943" rIns="121885" bIns="60943" rtlCol="0">
            <a:spAutoFit/>
          </a:bodyPr>
          <a:lstStyle/>
          <a:p>
            <a:r>
              <a:rPr lang="zh-CN" altLang="en-US" sz="1865" b="1" dirty="0">
                <a:solidFill>
                  <a:schemeClr val="bg1"/>
                </a:solidFill>
                <a:cs typeface="+mn-ea"/>
                <a:sym typeface="+mn-lt"/>
              </a:rPr>
              <a:t>点击添加文本</a:t>
            </a:r>
            <a:endParaRPr lang="zh-CN" altLang="en-US" sz="1865" b="1" dirty="0">
              <a:solidFill>
                <a:schemeClr val="bg1"/>
              </a:solidFill>
              <a:cs typeface="+mn-ea"/>
              <a:sym typeface="+mn-lt"/>
            </a:endParaRPr>
          </a:p>
        </p:txBody>
      </p:sp>
      <p:sp>
        <p:nvSpPr>
          <p:cNvPr id="37" name="TextBox 36"/>
          <p:cNvSpPr txBox="1"/>
          <p:nvPr/>
        </p:nvSpPr>
        <p:spPr>
          <a:xfrm>
            <a:off x="4676959" y="1834549"/>
            <a:ext cx="1768476" cy="615134"/>
          </a:xfrm>
          <a:prstGeom prst="rect">
            <a:avLst/>
          </a:prstGeom>
          <a:noFill/>
        </p:spPr>
        <p:txBody>
          <a:bodyPr wrap="square" lIns="121885" tIns="60943" rIns="121885" bIns="60943" rtlCol="0">
            <a:spAutoFit/>
          </a:bodyPr>
          <a:lstStyle/>
          <a:p>
            <a:r>
              <a:rPr lang="zh-CN" altLang="en-US" sz="1065" dirty="0">
                <a:solidFill>
                  <a:schemeClr val="bg1">
                    <a:lumMod val="95000"/>
                  </a:schemeClr>
                </a:solidFill>
                <a:cs typeface="+mn-ea"/>
                <a:sym typeface="+mn-lt"/>
              </a:rPr>
              <a:t>点击输入简要文本内容，文字内容需概况精炼的说明该分项内</a:t>
            </a:r>
            <a:r>
              <a:rPr lang="zh-CN" altLang="en-US" sz="1065" dirty="0" smtClean="0">
                <a:solidFill>
                  <a:schemeClr val="bg1">
                    <a:lumMod val="95000"/>
                  </a:schemeClr>
                </a:solidFill>
                <a:cs typeface="+mn-ea"/>
                <a:sym typeface="+mn-lt"/>
              </a:rPr>
              <a:t>容</a:t>
            </a:r>
            <a:r>
              <a:rPr lang="en-US" altLang="zh-CN" sz="1065" dirty="0" smtClean="0">
                <a:solidFill>
                  <a:schemeClr val="bg1">
                    <a:lumMod val="95000"/>
                  </a:schemeClr>
                </a:solidFill>
                <a:cs typeface="+mn-ea"/>
                <a:sym typeface="+mn-lt"/>
              </a:rPr>
              <a:t>……</a:t>
            </a:r>
            <a:endParaRPr lang="en-US" altLang="zh-CN" sz="1065" dirty="0">
              <a:solidFill>
                <a:schemeClr val="bg1">
                  <a:lumMod val="95000"/>
                </a:schemeClr>
              </a:solidFill>
              <a:cs typeface="+mn-ea"/>
              <a:sym typeface="+mn-lt"/>
            </a:endParaRPr>
          </a:p>
        </p:txBody>
      </p:sp>
      <p:sp>
        <p:nvSpPr>
          <p:cNvPr id="38" name="TextBox 37"/>
          <p:cNvSpPr txBox="1"/>
          <p:nvPr/>
        </p:nvSpPr>
        <p:spPr>
          <a:xfrm>
            <a:off x="7621930" y="1424250"/>
            <a:ext cx="1679235" cy="410206"/>
          </a:xfrm>
          <a:prstGeom prst="rect">
            <a:avLst/>
          </a:prstGeom>
          <a:noFill/>
        </p:spPr>
        <p:txBody>
          <a:bodyPr wrap="none" lIns="121885" tIns="60943" rIns="121885" bIns="60943" rtlCol="0">
            <a:spAutoFit/>
          </a:bodyPr>
          <a:lstStyle/>
          <a:p>
            <a:r>
              <a:rPr lang="zh-CN" altLang="en-US" sz="1865" b="1" dirty="0">
                <a:solidFill>
                  <a:schemeClr val="bg1"/>
                </a:solidFill>
                <a:cs typeface="+mn-ea"/>
                <a:sym typeface="+mn-lt"/>
              </a:rPr>
              <a:t>点击添加文本</a:t>
            </a:r>
            <a:endParaRPr lang="zh-CN" altLang="en-US" sz="1865" b="1" dirty="0">
              <a:solidFill>
                <a:schemeClr val="bg1"/>
              </a:solidFill>
              <a:cs typeface="+mn-ea"/>
              <a:sym typeface="+mn-lt"/>
            </a:endParaRPr>
          </a:p>
        </p:txBody>
      </p:sp>
      <p:sp>
        <p:nvSpPr>
          <p:cNvPr id="39" name="TextBox 38"/>
          <p:cNvSpPr txBox="1"/>
          <p:nvPr/>
        </p:nvSpPr>
        <p:spPr>
          <a:xfrm>
            <a:off x="7576262" y="1834549"/>
            <a:ext cx="1768476" cy="615134"/>
          </a:xfrm>
          <a:prstGeom prst="rect">
            <a:avLst/>
          </a:prstGeom>
          <a:noFill/>
        </p:spPr>
        <p:txBody>
          <a:bodyPr wrap="square" lIns="121885" tIns="60943" rIns="121885" bIns="60943" rtlCol="0">
            <a:spAutoFit/>
          </a:bodyPr>
          <a:lstStyle/>
          <a:p>
            <a:r>
              <a:rPr lang="zh-CN" altLang="en-US" sz="1065" dirty="0">
                <a:solidFill>
                  <a:schemeClr val="bg1">
                    <a:lumMod val="95000"/>
                  </a:schemeClr>
                </a:solidFill>
                <a:cs typeface="+mn-ea"/>
                <a:sym typeface="+mn-lt"/>
              </a:rPr>
              <a:t>点击输入简要文本内容，文字内容需概况精炼的说明该分项内</a:t>
            </a:r>
            <a:r>
              <a:rPr lang="zh-CN" altLang="en-US" sz="1065" dirty="0" smtClean="0">
                <a:solidFill>
                  <a:schemeClr val="bg1">
                    <a:lumMod val="95000"/>
                  </a:schemeClr>
                </a:solidFill>
                <a:cs typeface="+mn-ea"/>
                <a:sym typeface="+mn-lt"/>
              </a:rPr>
              <a:t>容</a:t>
            </a:r>
            <a:r>
              <a:rPr lang="en-US" altLang="zh-CN" sz="1065" dirty="0" smtClean="0">
                <a:solidFill>
                  <a:schemeClr val="bg1">
                    <a:lumMod val="95000"/>
                  </a:schemeClr>
                </a:solidFill>
                <a:cs typeface="+mn-ea"/>
                <a:sym typeface="+mn-lt"/>
              </a:rPr>
              <a:t>……</a:t>
            </a:r>
            <a:endParaRPr lang="en-US" altLang="zh-CN" sz="1065" dirty="0">
              <a:solidFill>
                <a:schemeClr val="bg1">
                  <a:lumMod val="95000"/>
                </a:schemeClr>
              </a:solidFill>
              <a:cs typeface="+mn-ea"/>
              <a:sym typeface="+mn-lt"/>
            </a:endParaRPr>
          </a:p>
        </p:txBody>
      </p:sp>
      <p:sp>
        <p:nvSpPr>
          <p:cNvPr id="40" name="TextBox 39"/>
          <p:cNvSpPr txBox="1"/>
          <p:nvPr/>
        </p:nvSpPr>
        <p:spPr>
          <a:xfrm>
            <a:off x="3242973" y="5022965"/>
            <a:ext cx="1679235" cy="410206"/>
          </a:xfrm>
          <a:prstGeom prst="rect">
            <a:avLst/>
          </a:prstGeom>
          <a:noFill/>
        </p:spPr>
        <p:txBody>
          <a:bodyPr wrap="none" lIns="121885" tIns="60943" rIns="121885" bIns="60943" rtlCol="0">
            <a:spAutoFit/>
          </a:bodyPr>
          <a:lstStyle/>
          <a:p>
            <a:r>
              <a:rPr lang="zh-CN" altLang="en-US" sz="1865" b="1" dirty="0">
                <a:solidFill>
                  <a:schemeClr val="bg1"/>
                </a:solidFill>
                <a:cs typeface="+mn-ea"/>
                <a:sym typeface="+mn-lt"/>
              </a:rPr>
              <a:t>点击添加文本</a:t>
            </a:r>
            <a:endParaRPr lang="zh-CN" altLang="en-US" sz="1865" b="1" dirty="0">
              <a:solidFill>
                <a:schemeClr val="bg1"/>
              </a:solidFill>
              <a:cs typeface="+mn-ea"/>
              <a:sym typeface="+mn-lt"/>
            </a:endParaRPr>
          </a:p>
        </p:txBody>
      </p:sp>
      <p:sp>
        <p:nvSpPr>
          <p:cNvPr id="41" name="TextBox 40"/>
          <p:cNvSpPr txBox="1"/>
          <p:nvPr/>
        </p:nvSpPr>
        <p:spPr>
          <a:xfrm>
            <a:off x="3197306" y="5433262"/>
            <a:ext cx="1768476" cy="615134"/>
          </a:xfrm>
          <a:prstGeom prst="rect">
            <a:avLst/>
          </a:prstGeom>
          <a:noFill/>
        </p:spPr>
        <p:txBody>
          <a:bodyPr wrap="square" lIns="121885" tIns="60943" rIns="121885" bIns="60943" rtlCol="0">
            <a:spAutoFit/>
          </a:bodyPr>
          <a:lstStyle/>
          <a:p>
            <a:r>
              <a:rPr lang="zh-CN" altLang="en-US" sz="1065" dirty="0">
                <a:solidFill>
                  <a:schemeClr val="bg1">
                    <a:lumMod val="95000"/>
                  </a:schemeClr>
                </a:solidFill>
                <a:cs typeface="+mn-ea"/>
                <a:sym typeface="+mn-lt"/>
              </a:rPr>
              <a:t>点击输入简要文本内容，文字内容需概况精炼的说明该分项内</a:t>
            </a:r>
            <a:r>
              <a:rPr lang="zh-CN" altLang="en-US" sz="1065" dirty="0" smtClean="0">
                <a:solidFill>
                  <a:schemeClr val="bg1">
                    <a:lumMod val="95000"/>
                  </a:schemeClr>
                </a:solidFill>
                <a:cs typeface="+mn-ea"/>
                <a:sym typeface="+mn-lt"/>
              </a:rPr>
              <a:t>容</a:t>
            </a:r>
            <a:r>
              <a:rPr lang="en-US" altLang="zh-CN" sz="1065" dirty="0" smtClean="0">
                <a:solidFill>
                  <a:schemeClr val="bg1">
                    <a:lumMod val="95000"/>
                  </a:schemeClr>
                </a:solidFill>
                <a:cs typeface="+mn-ea"/>
                <a:sym typeface="+mn-lt"/>
              </a:rPr>
              <a:t>……</a:t>
            </a:r>
            <a:endParaRPr lang="en-US" altLang="zh-CN" sz="1065" dirty="0">
              <a:solidFill>
                <a:schemeClr val="bg1">
                  <a:lumMod val="95000"/>
                </a:schemeClr>
              </a:solidFill>
              <a:cs typeface="+mn-ea"/>
              <a:sym typeface="+mn-lt"/>
            </a:endParaRPr>
          </a:p>
        </p:txBody>
      </p:sp>
      <p:sp>
        <p:nvSpPr>
          <p:cNvPr id="42" name="TextBox 41"/>
          <p:cNvSpPr txBox="1"/>
          <p:nvPr/>
        </p:nvSpPr>
        <p:spPr>
          <a:xfrm>
            <a:off x="6237649" y="5022965"/>
            <a:ext cx="1679235" cy="410206"/>
          </a:xfrm>
          <a:prstGeom prst="rect">
            <a:avLst/>
          </a:prstGeom>
          <a:noFill/>
        </p:spPr>
        <p:txBody>
          <a:bodyPr wrap="none" lIns="121885" tIns="60943" rIns="121885" bIns="60943" rtlCol="0">
            <a:spAutoFit/>
          </a:bodyPr>
          <a:lstStyle/>
          <a:p>
            <a:r>
              <a:rPr lang="zh-CN" altLang="en-US" sz="1865" b="1" dirty="0">
                <a:solidFill>
                  <a:schemeClr val="bg1"/>
                </a:solidFill>
                <a:cs typeface="+mn-ea"/>
                <a:sym typeface="+mn-lt"/>
              </a:rPr>
              <a:t>点击添加文本</a:t>
            </a:r>
            <a:endParaRPr lang="zh-CN" altLang="en-US" sz="1865" b="1" dirty="0">
              <a:solidFill>
                <a:schemeClr val="bg1"/>
              </a:solidFill>
              <a:cs typeface="+mn-ea"/>
              <a:sym typeface="+mn-lt"/>
            </a:endParaRPr>
          </a:p>
        </p:txBody>
      </p:sp>
      <p:sp>
        <p:nvSpPr>
          <p:cNvPr id="43" name="TextBox 42"/>
          <p:cNvSpPr txBox="1"/>
          <p:nvPr/>
        </p:nvSpPr>
        <p:spPr>
          <a:xfrm>
            <a:off x="6191981" y="5433262"/>
            <a:ext cx="1768476" cy="615134"/>
          </a:xfrm>
          <a:prstGeom prst="rect">
            <a:avLst/>
          </a:prstGeom>
          <a:noFill/>
        </p:spPr>
        <p:txBody>
          <a:bodyPr wrap="square" lIns="121885" tIns="60943" rIns="121885" bIns="60943" rtlCol="0">
            <a:spAutoFit/>
          </a:bodyPr>
          <a:lstStyle/>
          <a:p>
            <a:r>
              <a:rPr lang="zh-CN" altLang="en-US" sz="1065" dirty="0">
                <a:solidFill>
                  <a:schemeClr val="bg1">
                    <a:lumMod val="95000"/>
                  </a:schemeClr>
                </a:solidFill>
                <a:cs typeface="+mn-ea"/>
                <a:sym typeface="+mn-lt"/>
              </a:rPr>
              <a:t>点击输入简要文本内容，文字内容需概况精炼的说明该分项内</a:t>
            </a:r>
            <a:r>
              <a:rPr lang="zh-CN" altLang="en-US" sz="1065" dirty="0" smtClean="0">
                <a:solidFill>
                  <a:schemeClr val="bg1">
                    <a:lumMod val="95000"/>
                  </a:schemeClr>
                </a:solidFill>
                <a:cs typeface="+mn-ea"/>
                <a:sym typeface="+mn-lt"/>
              </a:rPr>
              <a:t>容</a:t>
            </a:r>
            <a:r>
              <a:rPr lang="en-US" altLang="zh-CN" sz="1065" dirty="0" smtClean="0">
                <a:solidFill>
                  <a:schemeClr val="bg1">
                    <a:lumMod val="95000"/>
                  </a:schemeClr>
                </a:solidFill>
                <a:cs typeface="+mn-ea"/>
                <a:sym typeface="+mn-lt"/>
              </a:rPr>
              <a:t>……</a:t>
            </a:r>
            <a:endParaRPr lang="en-US" altLang="zh-CN" sz="1065" dirty="0">
              <a:solidFill>
                <a:schemeClr val="bg1">
                  <a:lumMod val="95000"/>
                </a:schemeClr>
              </a:solidFill>
              <a:cs typeface="+mn-ea"/>
              <a:sym typeface="+mn-lt"/>
            </a:endParaRPr>
          </a:p>
        </p:txBody>
      </p:sp>
      <p:sp>
        <p:nvSpPr>
          <p:cNvPr id="44" name="TextBox 43"/>
          <p:cNvSpPr txBox="1"/>
          <p:nvPr/>
        </p:nvSpPr>
        <p:spPr>
          <a:xfrm>
            <a:off x="9501004" y="5022965"/>
            <a:ext cx="1679235" cy="410206"/>
          </a:xfrm>
          <a:prstGeom prst="rect">
            <a:avLst/>
          </a:prstGeom>
          <a:noFill/>
        </p:spPr>
        <p:txBody>
          <a:bodyPr wrap="none" lIns="121885" tIns="60943" rIns="121885" bIns="60943" rtlCol="0">
            <a:spAutoFit/>
          </a:bodyPr>
          <a:lstStyle/>
          <a:p>
            <a:r>
              <a:rPr lang="zh-CN" altLang="en-US" sz="1865" b="1" dirty="0">
                <a:solidFill>
                  <a:schemeClr val="bg1"/>
                </a:solidFill>
                <a:cs typeface="+mn-ea"/>
                <a:sym typeface="+mn-lt"/>
              </a:rPr>
              <a:t>点击添加文本</a:t>
            </a:r>
            <a:endParaRPr lang="zh-CN" altLang="en-US" sz="1865" b="1" dirty="0">
              <a:solidFill>
                <a:schemeClr val="bg1"/>
              </a:solidFill>
              <a:cs typeface="+mn-ea"/>
              <a:sym typeface="+mn-lt"/>
            </a:endParaRPr>
          </a:p>
        </p:txBody>
      </p:sp>
      <p:sp>
        <p:nvSpPr>
          <p:cNvPr id="45" name="TextBox 44"/>
          <p:cNvSpPr txBox="1"/>
          <p:nvPr/>
        </p:nvSpPr>
        <p:spPr>
          <a:xfrm>
            <a:off x="9455336" y="5433262"/>
            <a:ext cx="1768476" cy="615134"/>
          </a:xfrm>
          <a:prstGeom prst="rect">
            <a:avLst/>
          </a:prstGeom>
          <a:noFill/>
        </p:spPr>
        <p:txBody>
          <a:bodyPr wrap="square" lIns="121885" tIns="60943" rIns="121885" bIns="60943" rtlCol="0">
            <a:spAutoFit/>
          </a:bodyPr>
          <a:lstStyle/>
          <a:p>
            <a:r>
              <a:rPr lang="zh-CN" altLang="en-US" sz="1065" dirty="0">
                <a:solidFill>
                  <a:schemeClr val="bg1">
                    <a:lumMod val="95000"/>
                  </a:schemeClr>
                </a:solidFill>
                <a:cs typeface="+mn-ea"/>
                <a:sym typeface="+mn-lt"/>
              </a:rPr>
              <a:t>点击输入简要文本内容，文字内容需概况精炼的说明该分项内</a:t>
            </a:r>
            <a:r>
              <a:rPr lang="zh-CN" altLang="en-US" sz="1065" dirty="0" smtClean="0">
                <a:solidFill>
                  <a:schemeClr val="bg1">
                    <a:lumMod val="95000"/>
                  </a:schemeClr>
                </a:solidFill>
                <a:cs typeface="+mn-ea"/>
                <a:sym typeface="+mn-lt"/>
              </a:rPr>
              <a:t>容</a:t>
            </a:r>
            <a:r>
              <a:rPr lang="en-US" altLang="zh-CN" sz="1065" dirty="0" smtClean="0">
                <a:solidFill>
                  <a:schemeClr val="bg1">
                    <a:lumMod val="95000"/>
                  </a:schemeClr>
                </a:solidFill>
                <a:cs typeface="+mn-ea"/>
                <a:sym typeface="+mn-lt"/>
              </a:rPr>
              <a:t>……</a:t>
            </a:r>
            <a:endParaRPr lang="en-US" altLang="zh-CN" sz="1065" dirty="0">
              <a:solidFill>
                <a:schemeClr val="bg1">
                  <a:lumMod val="95000"/>
                </a:schemeClr>
              </a:solidFill>
              <a:cs typeface="+mn-ea"/>
              <a:sym typeface="+mn-lt"/>
            </a:endParaRPr>
          </a:p>
        </p:txBody>
      </p:sp>
      <p:sp>
        <p:nvSpPr>
          <p:cNvPr id="51"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3*#ppt_w"/>
                                          </p:val>
                                        </p:tav>
                                        <p:tav tm="100000">
                                          <p:val>
                                            <p:strVal val="#ppt_w"/>
                                          </p:val>
                                        </p:tav>
                                      </p:tavLst>
                                    </p:anim>
                                    <p:anim calcmode="lin" valueType="num">
                                      <p:cBhvr>
                                        <p:cTn id="14" dur="500" fill="hold"/>
                                        <p:tgtEl>
                                          <p:spTgt spid="9"/>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3*#ppt_w"/>
                                          </p:val>
                                        </p:tav>
                                        <p:tav tm="100000">
                                          <p:val>
                                            <p:strVal val="#ppt_w"/>
                                          </p:val>
                                        </p:tav>
                                      </p:tavLst>
                                    </p:anim>
                                    <p:anim calcmode="lin" valueType="num">
                                      <p:cBhvr>
                                        <p:cTn id="27" dur="500" fill="hold"/>
                                        <p:tgtEl>
                                          <p:spTgt spid="12"/>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strVal val="4/3*#ppt_w"/>
                                          </p:val>
                                        </p:tav>
                                        <p:tav tm="100000">
                                          <p:val>
                                            <p:strVal val="#ppt_w"/>
                                          </p:val>
                                        </p:tav>
                                      </p:tavLst>
                                    </p:anim>
                                    <p:anim calcmode="lin" valueType="num">
                                      <p:cBhvr>
                                        <p:cTn id="40" dur="500" fill="hold"/>
                                        <p:tgtEl>
                                          <p:spTgt spid="10"/>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6"/>
                                        </p:tgtEl>
                                        <p:attrNameLst>
                                          <p:attrName>style.visibility</p:attrName>
                                        </p:attrNameLst>
                                      </p:cBhvr>
                                      <p:to>
                                        <p:strVal val="visible"/>
                                      </p:to>
                                    </p:set>
                                    <p:animEffect transition="in" filter="wipe(up)">
                                      <p:cBhvr>
                                        <p:cTn id="49" dur="500"/>
                                        <p:tgtEl>
                                          <p:spTgt spid="6"/>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strVal val="4/3*#ppt_w"/>
                                          </p:val>
                                        </p:tav>
                                        <p:tav tm="100000">
                                          <p:val>
                                            <p:strVal val="#ppt_w"/>
                                          </p:val>
                                        </p:tav>
                                      </p:tavLst>
                                    </p:anim>
                                    <p:anim calcmode="lin" valueType="num">
                                      <p:cBhvr>
                                        <p:cTn id="53" dur="500" fill="hold"/>
                                        <p:tgtEl>
                                          <p:spTgt spid="13"/>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500"/>
                                        <p:tgtEl>
                                          <p:spTgt spid="7"/>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strVal val="4/3*#ppt_w"/>
                                          </p:val>
                                        </p:tav>
                                        <p:tav tm="100000">
                                          <p:val>
                                            <p:strVal val="#ppt_w"/>
                                          </p:val>
                                        </p:tav>
                                      </p:tavLst>
                                    </p:anim>
                                    <p:anim calcmode="lin" valueType="num">
                                      <p:cBhvr>
                                        <p:cTn id="66" dur="500" fill="hold"/>
                                        <p:tgtEl>
                                          <p:spTgt spid="11"/>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8"/>
                                        </p:tgtEl>
                                        <p:attrNameLst>
                                          <p:attrName>style.visibility</p:attrName>
                                        </p:attrNameLst>
                                      </p:cBhvr>
                                      <p:to>
                                        <p:strVal val="visible"/>
                                      </p:to>
                                    </p:set>
                                    <p:animEffect transition="in" filter="wipe(up)">
                                      <p:cBhvr>
                                        <p:cTn id="75" dur="500"/>
                                        <p:tgtEl>
                                          <p:spTgt spid="8"/>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strVal val="4/3*#ppt_w"/>
                                          </p:val>
                                        </p:tav>
                                        <p:tav tm="100000">
                                          <p:val>
                                            <p:strVal val="#ppt_w"/>
                                          </p:val>
                                        </p:tav>
                                      </p:tavLst>
                                    </p:anim>
                                    <p:anim calcmode="lin" valueType="num">
                                      <p:cBhvr>
                                        <p:cTn id="79" dur="500" fill="hold"/>
                                        <p:tgtEl>
                                          <p:spTgt spid="14"/>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23" presetClass="entr" presetSubtype="32" fill="hold" grpId="0" nodeType="withEffect">
                                  <p:stCondLst>
                                    <p:cond delay="0"/>
                                  </p:stCondLst>
                                  <p:iterate type="lt">
                                    <p:tmPct val="70000"/>
                                  </p:iterate>
                                  <p:childTnLst>
                                    <p:set>
                                      <p:cBhvr>
                                        <p:cTn id="87" dur="1" fill="hold">
                                          <p:stCondLst>
                                            <p:cond delay="0"/>
                                          </p:stCondLst>
                                        </p:cTn>
                                        <p:tgtEl>
                                          <p:spTgt spid="51"/>
                                        </p:tgtEl>
                                        <p:attrNameLst>
                                          <p:attrName>style.visibility</p:attrName>
                                        </p:attrNameLst>
                                      </p:cBhvr>
                                      <p:to>
                                        <p:strVal val="visible"/>
                                      </p:to>
                                    </p:set>
                                    <p:anim calcmode="lin" valueType="num">
                                      <p:cBhvr>
                                        <p:cTn id="88" dur="500" fill="hold"/>
                                        <p:tgtEl>
                                          <p:spTgt spid="51"/>
                                        </p:tgtEl>
                                        <p:attrNameLst>
                                          <p:attrName>ppt_w</p:attrName>
                                        </p:attrNameLst>
                                      </p:cBhvr>
                                      <p:tavLst>
                                        <p:tav tm="0">
                                          <p:val>
                                            <p:strVal val="4*#ppt_w"/>
                                          </p:val>
                                        </p:tav>
                                        <p:tav tm="100000">
                                          <p:val>
                                            <p:strVal val="#ppt_w"/>
                                          </p:val>
                                        </p:tav>
                                      </p:tavLst>
                                    </p:anim>
                                    <p:anim calcmode="lin" valueType="num">
                                      <p:cBhvr>
                                        <p:cTn id="89" dur="500" fill="hold"/>
                                        <p:tgtEl>
                                          <p:spTgt spid="5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34" grpId="0"/>
      <p:bldP spid="35" grpId="0"/>
      <p:bldP spid="36" grpId="0"/>
      <p:bldP spid="37" grpId="0"/>
      <p:bldP spid="38" grpId="0"/>
      <p:bldP spid="39" grpId="0"/>
      <p:bldP spid="40" grpId="0"/>
      <p:bldP spid="41" grpId="0"/>
      <p:bldP spid="42" grpId="0"/>
      <p:bldP spid="43" grpId="0"/>
      <p:bldP spid="44" grpId="0"/>
      <p:bldP spid="45"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548" y="2570910"/>
            <a:ext cx="3340961" cy="2451013"/>
          </a:xfrm>
          <a:prstGeom prst="rect">
            <a:avLst/>
          </a:prstGeom>
          <a:blipFill dpi="0" rotWithShape="1">
            <a:blip r:embed="rId1" cstate="screen"/>
            <a:srcRect/>
            <a:stretch>
              <a:fillRect/>
            </a:stretch>
          </a:blipFill>
          <a:ln w="12700">
            <a:solidFill>
              <a:srgbClr val="64443D"/>
            </a:solid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cs typeface="+mn-ea"/>
              <a:sym typeface="+mn-lt"/>
            </a:endParaRPr>
          </a:p>
        </p:txBody>
      </p:sp>
      <p:sp>
        <p:nvSpPr>
          <p:cNvPr id="3" name="矩形 2"/>
          <p:cNvSpPr/>
          <p:nvPr/>
        </p:nvSpPr>
        <p:spPr>
          <a:xfrm>
            <a:off x="2756478" y="3929490"/>
            <a:ext cx="2915044" cy="1488673"/>
          </a:xfrm>
          <a:prstGeom prst="rect">
            <a:avLst/>
          </a:prstGeom>
          <a:solidFill>
            <a:srgbClr val="DDE7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lnSpc>
                <a:spcPct val="150000"/>
              </a:lnSpc>
            </a:pPr>
            <a:r>
              <a:rPr lang="zh-CN" altLang="en-US" sz="1200" dirty="0">
                <a:solidFill>
                  <a:srgbClr val="000E2F"/>
                </a:solidFill>
                <a:cs typeface="+mn-ea"/>
                <a:sym typeface="+mn-lt"/>
              </a:rPr>
              <a:t>请在此处添加详细描述文本，尽量与标题文本语言风格相符合，语言描述尽量简洁生动。</a:t>
            </a:r>
            <a:endParaRPr lang="zh-CN" altLang="en-US" sz="1200" dirty="0">
              <a:solidFill>
                <a:srgbClr val="000E2F"/>
              </a:solidFill>
              <a:cs typeface="+mn-ea"/>
              <a:sym typeface="+mn-lt"/>
            </a:endParaRPr>
          </a:p>
        </p:txBody>
      </p:sp>
      <p:sp>
        <p:nvSpPr>
          <p:cNvPr id="4" name="矩形 3"/>
          <p:cNvSpPr/>
          <p:nvPr/>
        </p:nvSpPr>
        <p:spPr>
          <a:xfrm>
            <a:off x="6245860" y="1935480"/>
            <a:ext cx="1808480" cy="337185"/>
          </a:xfrm>
          <a:prstGeom prst="rect">
            <a:avLst/>
          </a:prstGeom>
        </p:spPr>
        <p:txBody>
          <a:bodyPr wrap="none">
            <a:spAutoFit/>
          </a:bodyPr>
          <a:lstStyle/>
          <a:p>
            <a:pPr algn="r"/>
            <a:r>
              <a:rPr lang="zh-CN" altLang="en-US" sz="1600" b="1" dirty="0">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5" name="矩形 4"/>
          <p:cNvSpPr/>
          <p:nvPr/>
        </p:nvSpPr>
        <p:spPr>
          <a:xfrm>
            <a:off x="6245860" y="2272665"/>
            <a:ext cx="5030470" cy="613694"/>
          </a:xfrm>
          <a:prstGeom prst="rect">
            <a:avLst/>
          </a:prstGeom>
        </p:spPr>
        <p:txBody>
          <a:bodyPr wrap="square">
            <a:spAutoFit/>
          </a:bodyPr>
          <a:lstStyle/>
          <a:p>
            <a:pPr lvl="0">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6" name="矩形 5"/>
          <p:cNvSpPr/>
          <p:nvPr/>
        </p:nvSpPr>
        <p:spPr>
          <a:xfrm>
            <a:off x="6245860" y="3240405"/>
            <a:ext cx="1808480" cy="337185"/>
          </a:xfrm>
          <a:prstGeom prst="rect">
            <a:avLst/>
          </a:prstGeom>
        </p:spPr>
        <p:txBody>
          <a:bodyPr wrap="none">
            <a:spAutoFit/>
          </a:bodyPr>
          <a:lstStyle/>
          <a:p>
            <a:pPr algn="r"/>
            <a:r>
              <a:rPr lang="zh-CN" altLang="en-US" sz="1600" b="1">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7" name="矩形 6"/>
          <p:cNvSpPr/>
          <p:nvPr/>
        </p:nvSpPr>
        <p:spPr>
          <a:xfrm>
            <a:off x="6245860" y="3577590"/>
            <a:ext cx="5030470" cy="613694"/>
          </a:xfrm>
          <a:prstGeom prst="rect">
            <a:avLst/>
          </a:prstGeom>
        </p:spPr>
        <p:txBody>
          <a:bodyPr wrap="square">
            <a:spAutoFit/>
          </a:bodyPr>
          <a:lstStyle/>
          <a:p>
            <a:pPr lvl="0">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8" name="矩形 7"/>
          <p:cNvSpPr/>
          <p:nvPr/>
        </p:nvSpPr>
        <p:spPr>
          <a:xfrm>
            <a:off x="6245860" y="4545330"/>
            <a:ext cx="1808480" cy="337185"/>
          </a:xfrm>
          <a:prstGeom prst="rect">
            <a:avLst/>
          </a:prstGeom>
        </p:spPr>
        <p:txBody>
          <a:bodyPr wrap="none">
            <a:spAutoFit/>
          </a:bodyPr>
          <a:lstStyle/>
          <a:p>
            <a:pPr algn="r"/>
            <a:r>
              <a:rPr lang="zh-CN" altLang="en-US" sz="1600" b="1">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9" name="矩形 8"/>
          <p:cNvSpPr/>
          <p:nvPr/>
        </p:nvSpPr>
        <p:spPr>
          <a:xfrm>
            <a:off x="6245860" y="4882515"/>
            <a:ext cx="5030470" cy="613694"/>
          </a:xfrm>
          <a:prstGeom prst="rect">
            <a:avLst/>
          </a:prstGeom>
        </p:spPr>
        <p:txBody>
          <a:bodyPr wrap="square">
            <a:spAutoFit/>
          </a:bodyPr>
          <a:lstStyle/>
          <a:p>
            <a:pPr lvl="0">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10"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5"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vertical)">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3" presetClass="entr" presetSubtype="32" fill="hold" grpId="0" nodeType="withEffect">
                                  <p:stCondLst>
                                    <p:cond delay="0"/>
                                  </p:stCondLst>
                                  <p:iterate type="lt">
                                    <p:tmPct val="70000"/>
                                  </p:iterate>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P spid="5" grpId="0"/>
      <p:bldP spid="6"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7"/>
          <p:cNvSpPr txBox="1"/>
          <p:nvPr/>
        </p:nvSpPr>
        <p:spPr>
          <a:xfrm>
            <a:off x="1327228" y="2049106"/>
            <a:ext cx="3936365" cy="120032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fontAlgn="auto">
              <a:lnSpc>
                <a:spcPct val="150000"/>
              </a:lnSpc>
              <a:buNone/>
            </a:pPr>
            <a:r>
              <a:rPr lang="zh-CN" altLang="en-US" sz="1200" dirty="0">
                <a:solidFill>
                  <a:srgbClr val="DDE7F0"/>
                </a:solidFill>
                <a:cs typeface="+mn-ea"/>
                <a:sym typeface="+mn-lt"/>
              </a:rPr>
              <a:t>请在此处添加详细描述文本，尽量与标题文本语言风格相符合，语言描述尽量简洁生动。请在此处添加详细描述文本，尽量与标题文本语言风格相符合，语言描述尽量简洁生动。</a:t>
            </a:r>
            <a:endParaRPr lang="en-US" altLang="zh-CN" sz="1200" dirty="0">
              <a:solidFill>
                <a:srgbClr val="DDE7F0"/>
              </a:solidFill>
              <a:cs typeface="+mn-ea"/>
              <a:sym typeface="+mn-lt"/>
            </a:endParaRPr>
          </a:p>
        </p:txBody>
      </p:sp>
      <p:sp>
        <p:nvSpPr>
          <p:cNvPr id="3" name="矩形 18"/>
          <p:cNvSpPr/>
          <p:nvPr/>
        </p:nvSpPr>
        <p:spPr>
          <a:xfrm>
            <a:off x="1327228" y="1729701"/>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chemeClr val="bg1"/>
                </a:solidFill>
                <a:cs typeface="+mn-ea"/>
                <a:sym typeface="+mn-lt"/>
              </a:rPr>
              <a:t>单击此处添加标题</a:t>
            </a:r>
            <a:endParaRPr lang="zh-CN" altLang="en-US" sz="1600" b="1" dirty="0">
              <a:solidFill>
                <a:schemeClr val="bg1"/>
              </a:solidFill>
              <a:cs typeface="+mn-ea"/>
              <a:sym typeface="+mn-lt"/>
            </a:endParaRPr>
          </a:p>
        </p:txBody>
      </p:sp>
      <p:sp>
        <p:nvSpPr>
          <p:cNvPr id="4" name="文本框 47"/>
          <p:cNvSpPr txBox="1"/>
          <p:nvPr/>
        </p:nvSpPr>
        <p:spPr>
          <a:xfrm>
            <a:off x="1327228" y="3888701"/>
            <a:ext cx="3936365" cy="120032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fontAlgn="auto">
              <a:lnSpc>
                <a:spcPct val="150000"/>
              </a:lnSpc>
              <a:buNone/>
            </a:pPr>
            <a:r>
              <a:rPr lang="zh-CN" altLang="en-US" sz="1200" dirty="0">
                <a:solidFill>
                  <a:srgbClr val="DDE7F0"/>
                </a:solidFill>
                <a:cs typeface="+mn-ea"/>
                <a:sym typeface="+mn-lt"/>
              </a:rPr>
              <a:t>请在此处添加详细描述文本，尽量与标题文本语言风格相符合，语言描述尽量简洁生动。请在此处添加详细描述文本，尽量与标题文本语言风格相符合，语言描述尽量简洁生动。</a:t>
            </a:r>
            <a:endParaRPr lang="en-US" altLang="zh-CN" sz="1200" dirty="0">
              <a:solidFill>
                <a:srgbClr val="DDE7F0"/>
              </a:solidFill>
              <a:cs typeface="+mn-ea"/>
              <a:sym typeface="+mn-lt"/>
            </a:endParaRPr>
          </a:p>
        </p:txBody>
      </p:sp>
      <p:sp>
        <p:nvSpPr>
          <p:cNvPr id="5" name="矩形 18"/>
          <p:cNvSpPr/>
          <p:nvPr/>
        </p:nvSpPr>
        <p:spPr>
          <a:xfrm>
            <a:off x="1327228" y="3569296"/>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chemeClr val="bg1"/>
                </a:solidFill>
                <a:cs typeface="+mn-ea"/>
                <a:sym typeface="+mn-lt"/>
              </a:rPr>
              <a:t>单击此处添加标题</a:t>
            </a:r>
            <a:endParaRPr lang="zh-CN" altLang="en-US" sz="1600" b="1" dirty="0">
              <a:solidFill>
                <a:schemeClr val="bg1"/>
              </a:solidFill>
              <a:cs typeface="+mn-ea"/>
              <a:sym typeface="+mn-lt"/>
            </a:endParaRPr>
          </a:p>
        </p:txBody>
      </p:sp>
      <p:cxnSp>
        <p:nvCxnSpPr>
          <p:cNvPr id="6" name="直接连接符 5"/>
          <p:cNvCxnSpPr/>
          <p:nvPr/>
        </p:nvCxnSpPr>
        <p:spPr>
          <a:xfrm>
            <a:off x="5262258" y="1710016"/>
            <a:ext cx="0" cy="3413760"/>
          </a:xfrm>
          <a:prstGeom prst="line">
            <a:avLst/>
          </a:prstGeom>
          <a:ln w="12700">
            <a:solidFill>
              <a:srgbClr val="DDE7F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810794" y="1905959"/>
            <a:ext cx="4098316" cy="2892929"/>
          </a:xfrm>
          <a:prstGeom prst="rect">
            <a:avLst/>
          </a:prstGeom>
          <a:blipFill rotWithShape="1">
            <a:blip r:embed="rId1" cstate="screen"/>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ppt_y</p:attrName>
                                        </p:attrNameLst>
                                      </p:cBhvr>
                                      <p:tavLst>
                                        <p:tav tm="0">
                                          <p:val>
                                            <p:strVal val="#ppt_y+#ppt_h*1.125000"/>
                                          </p:val>
                                        </p:tav>
                                        <p:tav tm="100000">
                                          <p:val>
                                            <p:strVal val="#ppt_y"/>
                                          </p:val>
                                        </p:tav>
                                      </p:tavLst>
                                    </p:anim>
                                    <p:animEffect transition="in" filter="wipe(up)">
                                      <p:cBhvr>
                                        <p:cTn id="17" dur="500"/>
                                        <p:tgtEl>
                                          <p:spTgt spid="5"/>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1500"/>
                            </p:stCondLst>
                            <p:childTnLst>
                              <p:par>
                                <p:cTn id="27" presetID="14" presetClass="entr" presetSubtype="5"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vertical)">
                                      <p:cBhvr>
                                        <p:cTn id="29" dur="500"/>
                                        <p:tgtEl>
                                          <p:spTgt spid="7"/>
                                        </p:tgtEl>
                                      </p:cBhvr>
                                    </p:animEffect>
                                  </p:childTnLst>
                                </p:cTn>
                              </p:par>
                              <p:par>
                                <p:cTn id="30" presetID="23" presetClass="entr" presetSubtype="32" fill="hold" grpId="0" nodeType="withEffect">
                                  <p:stCondLst>
                                    <p:cond delay="0"/>
                                  </p:stCondLst>
                                  <p:iterate type="lt">
                                    <p:tmPct val="70000"/>
                                  </p:iterate>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strVal val="4*#ppt_w"/>
                                          </p:val>
                                        </p:tav>
                                        <p:tav tm="100000">
                                          <p:val>
                                            <p:strVal val="#ppt_w"/>
                                          </p:val>
                                        </p:tav>
                                      </p:tavLst>
                                    </p:anim>
                                    <p:anim calcmode="lin" valueType="num">
                                      <p:cBhvr>
                                        <p:cTn id="3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srcRect/>
          <a:stretch>
            <a:fillRect/>
          </a:stretch>
        </p:blipFill>
        <p:spPr>
          <a:xfrm>
            <a:off x="763675" y="1308798"/>
            <a:ext cx="4250452" cy="4240404"/>
          </a:xfrm>
          <a:prstGeom prst="rect">
            <a:avLst/>
          </a:prstGeom>
        </p:spPr>
      </p:pic>
      <p:grpSp>
        <p:nvGrpSpPr>
          <p:cNvPr id="10" name="组合 9"/>
          <p:cNvGrpSpPr/>
          <p:nvPr/>
        </p:nvGrpSpPr>
        <p:grpSpPr>
          <a:xfrm>
            <a:off x="0" y="6483927"/>
            <a:ext cx="12282056" cy="374073"/>
            <a:chOff x="0" y="6380019"/>
            <a:chExt cx="15877311" cy="477981"/>
          </a:xfrm>
        </p:grpSpPr>
        <p:pic>
          <p:nvPicPr>
            <p:cNvPr id="6" name="图片 5" descr="图片包含 书籍, 文字&#10;&#10;已生成极高可信度的说明"/>
            <p:cNvPicPr>
              <a:picLocks noChangeAspect="1"/>
            </p:cNvPicPr>
            <p:nvPr/>
          </p:nvPicPr>
          <p:blipFill rotWithShape="1">
            <a:blip r:embed="rId2" cstate="screen"/>
            <a:srcRect/>
            <a:stretch>
              <a:fillRect/>
            </a:stretch>
          </p:blipFill>
          <p:spPr>
            <a:xfrm>
              <a:off x="0" y="6380019"/>
              <a:ext cx="5347855" cy="477981"/>
            </a:xfrm>
            <a:prstGeom prst="rect">
              <a:avLst/>
            </a:prstGeom>
          </p:spPr>
        </p:pic>
        <p:pic>
          <p:nvPicPr>
            <p:cNvPr id="8" name="图片 7" descr="图片包含 书籍, 文字&#10;&#10;已生成极高可信度的说明"/>
            <p:cNvPicPr>
              <a:picLocks noChangeAspect="1"/>
            </p:cNvPicPr>
            <p:nvPr/>
          </p:nvPicPr>
          <p:blipFill rotWithShape="1">
            <a:blip r:embed="rId2" cstate="screen"/>
            <a:srcRect/>
            <a:stretch>
              <a:fillRect/>
            </a:stretch>
          </p:blipFill>
          <p:spPr>
            <a:xfrm>
              <a:off x="5264728" y="6380019"/>
              <a:ext cx="5347855" cy="477981"/>
            </a:xfrm>
            <a:prstGeom prst="rect">
              <a:avLst/>
            </a:prstGeom>
          </p:spPr>
        </p:pic>
        <p:pic>
          <p:nvPicPr>
            <p:cNvPr id="9" name="图片 8" descr="图片包含 书籍, 文字&#10;&#10;已生成极高可信度的说明"/>
            <p:cNvPicPr>
              <a:picLocks noChangeAspect="1"/>
            </p:cNvPicPr>
            <p:nvPr/>
          </p:nvPicPr>
          <p:blipFill rotWithShape="1">
            <a:blip r:embed="rId2" cstate="screen"/>
            <a:srcRect/>
            <a:stretch>
              <a:fillRect/>
            </a:stretch>
          </p:blipFill>
          <p:spPr>
            <a:xfrm>
              <a:off x="10529456" y="6380019"/>
              <a:ext cx="5347855" cy="477981"/>
            </a:xfrm>
            <a:prstGeom prst="rect">
              <a:avLst/>
            </a:prstGeom>
          </p:spPr>
        </p:pic>
      </p:grpSp>
      <p:sp>
        <p:nvSpPr>
          <p:cNvPr id="11" name="文本框 10"/>
          <p:cNvSpPr txBox="1"/>
          <p:nvPr/>
        </p:nvSpPr>
        <p:spPr>
          <a:xfrm>
            <a:off x="2032225" y="2172740"/>
            <a:ext cx="1877437" cy="2123658"/>
          </a:xfrm>
          <a:prstGeom prst="rect">
            <a:avLst/>
          </a:prstGeom>
          <a:noFill/>
        </p:spPr>
        <p:txBody>
          <a:bodyPr wrap="none" rtlCol="0">
            <a:spAutoFit/>
          </a:bodyPr>
          <a:lstStyle/>
          <a:p>
            <a:r>
              <a:rPr lang="zh-CN" altLang="en-US" sz="6600" dirty="0">
                <a:solidFill>
                  <a:schemeClr val="bg1"/>
                </a:solidFill>
                <a:cs typeface="+mn-ea"/>
                <a:sym typeface="+mn-lt"/>
              </a:rPr>
              <a:t>目</a:t>
            </a:r>
            <a:endParaRPr lang="en-US" altLang="zh-CN" sz="6600" dirty="0">
              <a:solidFill>
                <a:schemeClr val="bg1"/>
              </a:solidFill>
              <a:cs typeface="+mn-ea"/>
              <a:sym typeface="+mn-lt"/>
            </a:endParaRPr>
          </a:p>
          <a:p>
            <a:r>
              <a:rPr lang="zh-CN" altLang="en-US" sz="6600" dirty="0">
                <a:solidFill>
                  <a:schemeClr val="bg1"/>
                </a:solidFill>
                <a:cs typeface="+mn-ea"/>
                <a:sym typeface="+mn-lt"/>
              </a:rPr>
              <a:t>　录</a:t>
            </a:r>
            <a:endParaRPr lang="zh-CN" altLang="en-US" sz="6600" dirty="0">
              <a:solidFill>
                <a:schemeClr val="bg1"/>
              </a:solidFill>
              <a:cs typeface="+mn-ea"/>
              <a:sym typeface="+mn-lt"/>
            </a:endParaRPr>
          </a:p>
        </p:txBody>
      </p:sp>
      <p:grpSp>
        <p:nvGrpSpPr>
          <p:cNvPr id="13" name="组合 12"/>
          <p:cNvGrpSpPr/>
          <p:nvPr/>
        </p:nvGrpSpPr>
        <p:grpSpPr>
          <a:xfrm>
            <a:off x="5803783" y="1140590"/>
            <a:ext cx="4682769" cy="1118329"/>
            <a:chOff x="5803783" y="1394563"/>
            <a:chExt cx="4682769" cy="1118329"/>
          </a:xfrm>
        </p:grpSpPr>
        <p:pic>
          <p:nvPicPr>
            <p:cNvPr id="5" name="图片 4" descr="图片包含 书籍, 文字&#10;&#10;已生成极高可信度的说明"/>
            <p:cNvPicPr>
              <a:picLocks noChangeAspect="1"/>
            </p:cNvPicPr>
            <p:nvPr/>
          </p:nvPicPr>
          <p:blipFill rotWithShape="1">
            <a:blip r:embed="rId3" cstate="screen"/>
            <a:srcRect/>
            <a:stretch>
              <a:fillRect/>
            </a:stretch>
          </p:blipFill>
          <p:spPr>
            <a:xfrm rot="5400000">
              <a:off x="7586003" y="-387657"/>
              <a:ext cx="1118329" cy="4682769"/>
            </a:xfrm>
            <a:prstGeom prst="rect">
              <a:avLst/>
            </a:prstGeom>
          </p:spPr>
        </p:pic>
        <p:sp>
          <p:nvSpPr>
            <p:cNvPr id="12" name="文本框 11"/>
            <p:cNvSpPr txBox="1"/>
            <p:nvPr/>
          </p:nvSpPr>
          <p:spPr>
            <a:xfrm>
              <a:off x="6597492" y="1552573"/>
              <a:ext cx="3223959" cy="523220"/>
            </a:xfrm>
            <a:prstGeom prst="rect">
              <a:avLst/>
            </a:prstGeom>
            <a:noFill/>
          </p:spPr>
          <p:txBody>
            <a:bodyPr wrap="none" rtlCol="0">
              <a:spAutoFit/>
            </a:bodyPr>
            <a:lstStyle/>
            <a:p>
              <a:r>
                <a:rPr lang="en-US" altLang="zh-CN" sz="2800" dirty="0">
                  <a:solidFill>
                    <a:schemeClr val="bg1"/>
                  </a:solidFill>
                  <a:cs typeface="+mn-ea"/>
                  <a:sym typeface="+mn-lt"/>
                </a:rPr>
                <a:t>01</a:t>
              </a:r>
              <a:r>
                <a:rPr lang="zh-CN" altLang="en-US" sz="2800" dirty="0">
                  <a:solidFill>
                    <a:schemeClr val="bg1"/>
                  </a:solidFill>
                  <a:cs typeface="+mn-ea"/>
                  <a:sym typeface="+mn-lt"/>
                </a:rPr>
                <a:t> 请插入标题内容</a:t>
              </a:r>
              <a:endParaRPr lang="zh-CN" altLang="en-US" sz="2800" dirty="0">
                <a:solidFill>
                  <a:schemeClr val="bg1"/>
                </a:solidFill>
                <a:cs typeface="+mn-ea"/>
                <a:sym typeface="+mn-lt"/>
              </a:endParaRPr>
            </a:p>
          </p:txBody>
        </p:sp>
      </p:grpSp>
      <p:grpSp>
        <p:nvGrpSpPr>
          <p:cNvPr id="14" name="组合 13"/>
          <p:cNvGrpSpPr/>
          <p:nvPr/>
        </p:nvGrpSpPr>
        <p:grpSpPr>
          <a:xfrm>
            <a:off x="5803783" y="2317330"/>
            <a:ext cx="4682769" cy="1118329"/>
            <a:chOff x="5803783" y="1394563"/>
            <a:chExt cx="4682769" cy="1118329"/>
          </a:xfrm>
        </p:grpSpPr>
        <p:pic>
          <p:nvPicPr>
            <p:cNvPr id="15" name="图片 14" descr="图片包含 书籍, 文字&#10;&#10;已生成极高可信度的说明"/>
            <p:cNvPicPr>
              <a:picLocks noChangeAspect="1"/>
            </p:cNvPicPr>
            <p:nvPr/>
          </p:nvPicPr>
          <p:blipFill rotWithShape="1">
            <a:blip r:embed="rId3" cstate="screen"/>
            <a:srcRect/>
            <a:stretch>
              <a:fillRect/>
            </a:stretch>
          </p:blipFill>
          <p:spPr>
            <a:xfrm rot="5400000">
              <a:off x="7586003" y="-387657"/>
              <a:ext cx="1118329" cy="4682769"/>
            </a:xfrm>
            <a:prstGeom prst="rect">
              <a:avLst/>
            </a:prstGeom>
          </p:spPr>
        </p:pic>
        <p:sp>
          <p:nvSpPr>
            <p:cNvPr id="16" name="文本框 15"/>
            <p:cNvSpPr txBox="1"/>
            <p:nvPr/>
          </p:nvSpPr>
          <p:spPr>
            <a:xfrm>
              <a:off x="6597492" y="1552573"/>
              <a:ext cx="3223959" cy="523220"/>
            </a:xfrm>
            <a:prstGeom prst="rect">
              <a:avLst/>
            </a:prstGeom>
            <a:noFill/>
          </p:spPr>
          <p:txBody>
            <a:bodyPr wrap="none" rtlCol="0">
              <a:spAutoFit/>
            </a:bodyPr>
            <a:lstStyle/>
            <a:p>
              <a:r>
                <a:rPr lang="en-US" altLang="zh-CN" sz="2800" dirty="0">
                  <a:solidFill>
                    <a:schemeClr val="bg1"/>
                  </a:solidFill>
                  <a:cs typeface="+mn-ea"/>
                  <a:sym typeface="+mn-lt"/>
                </a:rPr>
                <a:t>02</a:t>
              </a:r>
              <a:r>
                <a:rPr lang="zh-CN" altLang="en-US" sz="2800" dirty="0">
                  <a:solidFill>
                    <a:schemeClr val="bg1"/>
                  </a:solidFill>
                  <a:cs typeface="+mn-ea"/>
                  <a:sym typeface="+mn-lt"/>
                </a:rPr>
                <a:t> 请插入标题内容</a:t>
              </a:r>
              <a:endParaRPr lang="zh-CN" altLang="en-US" sz="2800" dirty="0">
                <a:solidFill>
                  <a:schemeClr val="bg1"/>
                </a:solidFill>
                <a:cs typeface="+mn-ea"/>
                <a:sym typeface="+mn-lt"/>
              </a:endParaRPr>
            </a:p>
          </p:txBody>
        </p:sp>
      </p:grpSp>
      <p:grpSp>
        <p:nvGrpSpPr>
          <p:cNvPr id="17" name="组合 16"/>
          <p:cNvGrpSpPr/>
          <p:nvPr/>
        </p:nvGrpSpPr>
        <p:grpSpPr>
          <a:xfrm>
            <a:off x="5803783" y="3494070"/>
            <a:ext cx="4682769" cy="1118329"/>
            <a:chOff x="5803783" y="1394563"/>
            <a:chExt cx="4682769" cy="1118329"/>
          </a:xfrm>
        </p:grpSpPr>
        <p:pic>
          <p:nvPicPr>
            <p:cNvPr id="18" name="图片 17" descr="图片包含 书籍, 文字&#10;&#10;已生成极高可信度的说明"/>
            <p:cNvPicPr>
              <a:picLocks noChangeAspect="1"/>
            </p:cNvPicPr>
            <p:nvPr/>
          </p:nvPicPr>
          <p:blipFill rotWithShape="1">
            <a:blip r:embed="rId3" cstate="screen"/>
            <a:srcRect/>
            <a:stretch>
              <a:fillRect/>
            </a:stretch>
          </p:blipFill>
          <p:spPr>
            <a:xfrm rot="5400000">
              <a:off x="7586003" y="-387657"/>
              <a:ext cx="1118329" cy="4682769"/>
            </a:xfrm>
            <a:prstGeom prst="rect">
              <a:avLst/>
            </a:prstGeom>
          </p:spPr>
        </p:pic>
        <p:sp>
          <p:nvSpPr>
            <p:cNvPr id="19" name="文本框 18"/>
            <p:cNvSpPr txBox="1"/>
            <p:nvPr/>
          </p:nvSpPr>
          <p:spPr>
            <a:xfrm>
              <a:off x="6597492" y="1552573"/>
              <a:ext cx="3223959" cy="523220"/>
            </a:xfrm>
            <a:prstGeom prst="rect">
              <a:avLst/>
            </a:prstGeom>
            <a:noFill/>
          </p:spPr>
          <p:txBody>
            <a:bodyPr wrap="none" rtlCol="0">
              <a:spAutoFit/>
            </a:bodyPr>
            <a:lstStyle/>
            <a:p>
              <a:r>
                <a:rPr lang="en-US" altLang="zh-CN" sz="2800" dirty="0">
                  <a:solidFill>
                    <a:schemeClr val="bg1"/>
                  </a:solidFill>
                  <a:cs typeface="+mn-ea"/>
                  <a:sym typeface="+mn-lt"/>
                </a:rPr>
                <a:t>03</a:t>
              </a:r>
              <a:r>
                <a:rPr lang="zh-CN" altLang="en-US" sz="2800" dirty="0">
                  <a:solidFill>
                    <a:schemeClr val="bg1"/>
                  </a:solidFill>
                  <a:cs typeface="+mn-ea"/>
                  <a:sym typeface="+mn-lt"/>
                </a:rPr>
                <a:t> 请插入标题内容</a:t>
              </a:r>
              <a:endParaRPr lang="zh-CN" altLang="en-US" sz="2800" dirty="0">
                <a:solidFill>
                  <a:schemeClr val="bg1"/>
                </a:solidFill>
                <a:cs typeface="+mn-ea"/>
                <a:sym typeface="+mn-lt"/>
              </a:endParaRPr>
            </a:p>
          </p:txBody>
        </p:sp>
      </p:grpSp>
      <p:grpSp>
        <p:nvGrpSpPr>
          <p:cNvPr id="20" name="组合 19"/>
          <p:cNvGrpSpPr/>
          <p:nvPr/>
        </p:nvGrpSpPr>
        <p:grpSpPr>
          <a:xfrm>
            <a:off x="5803783" y="4670811"/>
            <a:ext cx="4682769" cy="1118329"/>
            <a:chOff x="5803783" y="1394563"/>
            <a:chExt cx="4682769" cy="1118329"/>
          </a:xfrm>
        </p:grpSpPr>
        <p:pic>
          <p:nvPicPr>
            <p:cNvPr id="21" name="图片 20" descr="图片包含 书籍, 文字&#10;&#10;已生成极高可信度的说明"/>
            <p:cNvPicPr>
              <a:picLocks noChangeAspect="1"/>
            </p:cNvPicPr>
            <p:nvPr/>
          </p:nvPicPr>
          <p:blipFill rotWithShape="1">
            <a:blip r:embed="rId3" cstate="screen"/>
            <a:srcRect/>
            <a:stretch>
              <a:fillRect/>
            </a:stretch>
          </p:blipFill>
          <p:spPr>
            <a:xfrm rot="5400000">
              <a:off x="7586003" y="-387657"/>
              <a:ext cx="1118329" cy="4682769"/>
            </a:xfrm>
            <a:prstGeom prst="rect">
              <a:avLst/>
            </a:prstGeom>
          </p:spPr>
        </p:pic>
        <p:sp>
          <p:nvSpPr>
            <p:cNvPr id="22" name="文本框 21"/>
            <p:cNvSpPr txBox="1"/>
            <p:nvPr/>
          </p:nvSpPr>
          <p:spPr>
            <a:xfrm>
              <a:off x="6597492" y="1552573"/>
              <a:ext cx="3223959" cy="523220"/>
            </a:xfrm>
            <a:prstGeom prst="rect">
              <a:avLst/>
            </a:prstGeom>
            <a:noFill/>
          </p:spPr>
          <p:txBody>
            <a:bodyPr wrap="none" rtlCol="0">
              <a:spAutoFit/>
            </a:bodyPr>
            <a:lstStyle/>
            <a:p>
              <a:r>
                <a:rPr lang="en-US" altLang="zh-CN" sz="2800" dirty="0">
                  <a:solidFill>
                    <a:schemeClr val="bg1"/>
                  </a:solidFill>
                  <a:cs typeface="+mn-ea"/>
                  <a:sym typeface="+mn-lt"/>
                </a:rPr>
                <a:t>04</a:t>
              </a:r>
              <a:r>
                <a:rPr lang="zh-CN" altLang="en-US" sz="2800" dirty="0">
                  <a:solidFill>
                    <a:schemeClr val="bg1"/>
                  </a:solidFill>
                  <a:cs typeface="+mn-ea"/>
                  <a:sym typeface="+mn-lt"/>
                </a:rPr>
                <a:t> 请插入标题内容</a:t>
              </a:r>
              <a:endParaRPr lang="zh-CN" altLang="en-US" sz="28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4"/>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11"/>
                                        </p:tgtEl>
                                        <p:attrNameLst>
                                          <p:attrName>style.visibility</p:attrName>
                                        </p:attrNameLst>
                                      </p:cBhvr>
                                      <p:to>
                                        <p:strVal val="visible"/>
                                      </p:to>
                                    </p:set>
                                    <p:anim calcmode="lin" valueType="num">
                                      <p:cBhvr>
                                        <p:cTn id="9" dur="500" fill="hold"/>
                                        <p:tgtEl>
                                          <p:spTgt spid="11"/>
                                        </p:tgtEl>
                                        <p:attrNameLst>
                                          <p:attrName>ppt_w</p:attrName>
                                        </p:attrNameLst>
                                      </p:cBhvr>
                                      <p:tavLst>
                                        <p:tav tm="0">
                                          <p:val>
                                            <p:strVal val="4*#ppt_w"/>
                                          </p:val>
                                        </p:tav>
                                        <p:tav tm="100000">
                                          <p:val>
                                            <p:strVal val="#ppt_w"/>
                                          </p:val>
                                        </p:tav>
                                      </p:tavLst>
                                    </p:anim>
                                    <p:anim calcmode="lin" valueType="num">
                                      <p:cBhvr>
                                        <p:cTn id="10" dur="500" fill="hold"/>
                                        <p:tgtEl>
                                          <p:spTgt spid="11"/>
                                        </p:tgtEl>
                                        <p:attrNameLst>
                                          <p:attrName>ppt_h</p:attrName>
                                        </p:attrNameLst>
                                      </p:cBhvr>
                                      <p:tavLst>
                                        <p:tav tm="0">
                                          <p:val>
                                            <p:strVal val="4*#ppt_h"/>
                                          </p:val>
                                        </p:tav>
                                        <p:tav tm="100000">
                                          <p:val>
                                            <p:strVal val="#ppt_h"/>
                                          </p:val>
                                        </p:tav>
                                      </p:tavLst>
                                    </p:anim>
                                  </p:childTnLst>
                                </p:cTn>
                              </p:par>
                              <p:par>
                                <p:cTn id="11" presetID="12" presetClass="entr" presetSubtype="8" fill="hold" nodeType="withEffect">
                                  <p:stCondLst>
                                    <p:cond delay="100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p:tgtEl>
                                          <p:spTgt spid="13"/>
                                        </p:tgtEl>
                                        <p:attrNameLst>
                                          <p:attrName>ppt_x</p:attrName>
                                        </p:attrNameLst>
                                      </p:cBhvr>
                                      <p:tavLst>
                                        <p:tav tm="0">
                                          <p:val>
                                            <p:strVal val="#ppt_x-#ppt_w*1.125000"/>
                                          </p:val>
                                        </p:tav>
                                        <p:tav tm="100000">
                                          <p:val>
                                            <p:strVal val="#ppt_x"/>
                                          </p:val>
                                        </p:tav>
                                      </p:tavLst>
                                    </p:anim>
                                    <p:animEffect transition="in" filter="wipe(right)">
                                      <p:cBhvr>
                                        <p:cTn id="14" dur="1000"/>
                                        <p:tgtEl>
                                          <p:spTgt spid="13"/>
                                        </p:tgtEl>
                                      </p:cBhvr>
                                    </p:animEffect>
                                  </p:childTnLst>
                                </p:cTn>
                              </p:par>
                              <p:par>
                                <p:cTn id="15" presetID="12" presetClass="entr" presetSubtype="8" fill="hold" nodeType="withEffect">
                                  <p:stCondLst>
                                    <p:cond delay="20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p:tgtEl>
                                          <p:spTgt spid="14"/>
                                        </p:tgtEl>
                                        <p:attrNameLst>
                                          <p:attrName>ppt_x</p:attrName>
                                        </p:attrNameLst>
                                      </p:cBhvr>
                                      <p:tavLst>
                                        <p:tav tm="0">
                                          <p:val>
                                            <p:strVal val="#ppt_x-#ppt_w*1.125000"/>
                                          </p:val>
                                        </p:tav>
                                        <p:tav tm="100000">
                                          <p:val>
                                            <p:strVal val="#ppt_x"/>
                                          </p:val>
                                        </p:tav>
                                      </p:tavLst>
                                    </p:anim>
                                    <p:animEffect transition="in" filter="wipe(right)">
                                      <p:cBhvr>
                                        <p:cTn id="18" dur="1000"/>
                                        <p:tgtEl>
                                          <p:spTgt spid="14"/>
                                        </p:tgtEl>
                                      </p:cBhvr>
                                    </p:animEffect>
                                  </p:childTnLst>
                                </p:cTn>
                              </p:par>
                              <p:par>
                                <p:cTn id="19" presetID="12" presetClass="entr" presetSubtype="8" fill="hold" nodeType="withEffect">
                                  <p:stCondLst>
                                    <p:cond delay="30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p:tgtEl>
                                          <p:spTgt spid="17"/>
                                        </p:tgtEl>
                                        <p:attrNameLst>
                                          <p:attrName>ppt_x</p:attrName>
                                        </p:attrNameLst>
                                      </p:cBhvr>
                                      <p:tavLst>
                                        <p:tav tm="0">
                                          <p:val>
                                            <p:strVal val="#ppt_x-#ppt_w*1.125000"/>
                                          </p:val>
                                        </p:tav>
                                        <p:tav tm="100000">
                                          <p:val>
                                            <p:strVal val="#ppt_x"/>
                                          </p:val>
                                        </p:tav>
                                      </p:tavLst>
                                    </p:anim>
                                    <p:animEffect transition="in" filter="wipe(right)">
                                      <p:cBhvr>
                                        <p:cTn id="22" dur="1000"/>
                                        <p:tgtEl>
                                          <p:spTgt spid="17"/>
                                        </p:tgtEl>
                                      </p:cBhvr>
                                    </p:animEffect>
                                  </p:childTnLst>
                                </p:cTn>
                              </p:par>
                              <p:par>
                                <p:cTn id="23" presetID="12" presetClass="entr" presetSubtype="8" fill="hold" nodeType="withEffect">
                                  <p:stCondLst>
                                    <p:cond delay="40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p:tgtEl>
                                          <p:spTgt spid="20"/>
                                        </p:tgtEl>
                                        <p:attrNameLst>
                                          <p:attrName>ppt_x</p:attrName>
                                        </p:attrNameLst>
                                      </p:cBhvr>
                                      <p:tavLst>
                                        <p:tav tm="0">
                                          <p:val>
                                            <p:strVal val="#ppt_x-#ppt_w*1.125000"/>
                                          </p:val>
                                        </p:tav>
                                        <p:tav tm="100000">
                                          <p:val>
                                            <p:strVal val="#ppt_x"/>
                                          </p:val>
                                        </p:tav>
                                      </p:tavLst>
                                    </p:anim>
                                    <p:animEffect transition="in" filter="wipe(right)">
                                      <p:cBhvr>
                                        <p:cTn id="2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2"/>
          <p:cNvSpPr/>
          <p:nvPr/>
        </p:nvSpPr>
        <p:spPr>
          <a:xfrm>
            <a:off x="1513704" y="1836964"/>
            <a:ext cx="1679575" cy="1679575"/>
          </a:xfrm>
          <a:prstGeom prst="ellipse">
            <a:avLst/>
          </a:prstGeom>
          <a:blipFill dpi="0" rotWithShape="1">
            <a:blip r:embed="rId1" cstate="screen"/>
            <a:srcRect/>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DDE7F0"/>
              </a:solidFill>
              <a:cs typeface="+mn-ea"/>
              <a:sym typeface="+mn-lt"/>
            </a:endParaRPr>
          </a:p>
        </p:txBody>
      </p:sp>
      <p:sp>
        <p:nvSpPr>
          <p:cNvPr id="32" name="Oval 8"/>
          <p:cNvSpPr/>
          <p:nvPr/>
        </p:nvSpPr>
        <p:spPr>
          <a:xfrm>
            <a:off x="3981631" y="1836964"/>
            <a:ext cx="1679575" cy="1679575"/>
          </a:xfrm>
          <a:prstGeom prst="ellipse">
            <a:avLst/>
          </a:prstGeom>
          <a:blipFill dpi="0" rotWithShape="1">
            <a:blip r:embed="rId1" cstate="screen"/>
            <a:srcRect/>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DDE7F0"/>
              </a:solidFill>
              <a:cs typeface="+mn-ea"/>
              <a:sym typeface="+mn-lt"/>
            </a:endParaRPr>
          </a:p>
        </p:txBody>
      </p:sp>
      <p:sp>
        <p:nvSpPr>
          <p:cNvPr id="33" name="Oval 9"/>
          <p:cNvSpPr/>
          <p:nvPr/>
        </p:nvSpPr>
        <p:spPr>
          <a:xfrm>
            <a:off x="8893356" y="1836964"/>
            <a:ext cx="1681163" cy="1679575"/>
          </a:xfrm>
          <a:prstGeom prst="ellipse">
            <a:avLst/>
          </a:prstGeom>
          <a:blipFill dpi="0" rotWithShape="1">
            <a:blip r:embed="rId1" cstate="screen"/>
            <a:srcRect/>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DDE7F0"/>
              </a:solidFill>
              <a:cs typeface="+mn-ea"/>
              <a:sym typeface="+mn-lt"/>
            </a:endParaRPr>
          </a:p>
        </p:txBody>
      </p:sp>
      <p:sp>
        <p:nvSpPr>
          <p:cNvPr id="34" name="Oval 13"/>
          <p:cNvSpPr/>
          <p:nvPr/>
        </p:nvSpPr>
        <p:spPr>
          <a:xfrm>
            <a:off x="6434319" y="1836964"/>
            <a:ext cx="1681162" cy="1679575"/>
          </a:xfrm>
          <a:prstGeom prst="ellipse">
            <a:avLst/>
          </a:prstGeom>
          <a:blipFill dpi="0" rotWithShape="1">
            <a:blip r:embed="rId1" cstate="screen"/>
            <a:srcRect/>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DDE7F0"/>
              </a:solidFill>
              <a:cs typeface="+mn-ea"/>
              <a:sym typeface="+mn-lt"/>
            </a:endParaRPr>
          </a:p>
        </p:txBody>
      </p:sp>
      <p:sp>
        <p:nvSpPr>
          <p:cNvPr id="35" name="矩形 34"/>
          <p:cNvSpPr/>
          <p:nvPr/>
        </p:nvSpPr>
        <p:spPr>
          <a:xfrm>
            <a:off x="1434930" y="3783847"/>
            <a:ext cx="1838965" cy="338554"/>
          </a:xfrm>
          <a:prstGeom prst="rect">
            <a:avLst/>
          </a:prstGeom>
        </p:spPr>
        <p:txBody>
          <a:bodyPr wrap="none">
            <a:spAutoFit/>
          </a:bodyPr>
          <a:lstStyle/>
          <a:p>
            <a:pPr algn="ctr"/>
            <a:r>
              <a:rPr lang="zh-CN" altLang="en-US" sz="1600" b="1" dirty="0">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36" name="矩形 35"/>
          <p:cNvSpPr/>
          <p:nvPr/>
        </p:nvSpPr>
        <p:spPr>
          <a:xfrm>
            <a:off x="1231446" y="4136299"/>
            <a:ext cx="2245995" cy="923330"/>
          </a:xfrm>
          <a:prstGeom prst="rect">
            <a:avLst/>
          </a:prstGeom>
        </p:spPr>
        <p:txBody>
          <a:bodyPr wrap="square">
            <a:spAutoFit/>
          </a:bodyPr>
          <a:lstStyle/>
          <a:p>
            <a:pPr lvl="0" algn="ctr" fontAlgn="auto">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37" name="矩形 36"/>
          <p:cNvSpPr/>
          <p:nvPr/>
        </p:nvSpPr>
        <p:spPr>
          <a:xfrm>
            <a:off x="3902540" y="3783847"/>
            <a:ext cx="1838965" cy="338554"/>
          </a:xfrm>
          <a:prstGeom prst="rect">
            <a:avLst/>
          </a:prstGeom>
        </p:spPr>
        <p:txBody>
          <a:bodyPr wrap="none">
            <a:spAutoFit/>
          </a:bodyPr>
          <a:lstStyle/>
          <a:p>
            <a:pPr algn="ctr"/>
            <a:r>
              <a:rPr lang="zh-CN" altLang="en-US" sz="1600" b="1">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38" name="矩形 37"/>
          <p:cNvSpPr/>
          <p:nvPr/>
        </p:nvSpPr>
        <p:spPr>
          <a:xfrm>
            <a:off x="3656511" y="4136299"/>
            <a:ext cx="2329180" cy="923330"/>
          </a:xfrm>
          <a:prstGeom prst="rect">
            <a:avLst/>
          </a:prstGeom>
        </p:spPr>
        <p:txBody>
          <a:bodyPr wrap="square">
            <a:spAutoFit/>
          </a:bodyPr>
          <a:lstStyle/>
          <a:p>
            <a:pPr lvl="0" algn="ctr" fontAlgn="auto">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39" name="矩形 38"/>
          <p:cNvSpPr/>
          <p:nvPr/>
        </p:nvSpPr>
        <p:spPr>
          <a:xfrm>
            <a:off x="6355545" y="3783847"/>
            <a:ext cx="1838965" cy="338554"/>
          </a:xfrm>
          <a:prstGeom prst="rect">
            <a:avLst/>
          </a:prstGeom>
        </p:spPr>
        <p:txBody>
          <a:bodyPr wrap="none">
            <a:spAutoFit/>
          </a:bodyPr>
          <a:lstStyle/>
          <a:p>
            <a:pPr algn="ctr"/>
            <a:r>
              <a:rPr lang="zh-CN" altLang="en-US" sz="1600" b="1">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40" name="矩形 39"/>
          <p:cNvSpPr/>
          <p:nvPr/>
        </p:nvSpPr>
        <p:spPr>
          <a:xfrm>
            <a:off x="6113961" y="4136299"/>
            <a:ext cx="2322195" cy="923330"/>
          </a:xfrm>
          <a:prstGeom prst="rect">
            <a:avLst/>
          </a:prstGeom>
        </p:spPr>
        <p:txBody>
          <a:bodyPr wrap="square">
            <a:spAutoFit/>
          </a:bodyPr>
          <a:lstStyle/>
          <a:p>
            <a:pPr lvl="0" algn="ctr" fontAlgn="auto">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41" name="矩形 40"/>
          <p:cNvSpPr/>
          <p:nvPr/>
        </p:nvSpPr>
        <p:spPr>
          <a:xfrm>
            <a:off x="8814900" y="3783847"/>
            <a:ext cx="1838965" cy="338554"/>
          </a:xfrm>
          <a:prstGeom prst="rect">
            <a:avLst/>
          </a:prstGeom>
        </p:spPr>
        <p:txBody>
          <a:bodyPr wrap="none">
            <a:spAutoFit/>
          </a:bodyPr>
          <a:lstStyle/>
          <a:p>
            <a:pPr algn="ctr"/>
            <a:r>
              <a:rPr lang="zh-CN" altLang="en-US" sz="1600" b="1">
                <a:solidFill>
                  <a:schemeClr val="bg1"/>
                </a:solidFill>
                <a:cs typeface="+mn-ea"/>
                <a:sym typeface="+mn-lt"/>
              </a:rPr>
              <a:t>单击此处输入标题</a:t>
            </a:r>
            <a:endParaRPr lang="zh-CN" altLang="en-US" sz="1600" b="1" dirty="0">
              <a:solidFill>
                <a:schemeClr val="bg1"/>
              </a:solidFill>
              <a:cs typeface="+mn-ea"/>
              <a:sym typeface="+mn-lt"/>
            </a:endParaRPr>
          </a:p>
        </p:txBody>
      </p:sp>
      <p:sp>
        <p:nvSpPr>
          <p:cNvPr id="42" name="矩形 41"/>
          <p:cNvSpPr/>
          <p:nvPr/>
        </p:nvSpPr>
        <p:spPr>
          <a:xfrm>
            <a:off x="8611416" y="4136299"/>
            <a:ext cx="2245995" cy="923330"/>
          </a:xfrm>
          <a:prstGeom prst="rect">
            <a:avLst/>
          </a:prstGeom>
        </p:spPr>
        <p:txBody>
          <a:bodyPr wrap="square">
            <a:spAutoFit/>
          </a:bodyPr>
          <a:lstStyle/>
          <a:p>
            <a:pPr lvl="0" algn="ctr" fontAlgn="auto">
              <a:lnSpc>
                <a:spcPct val="150000"/>
              </a:lnSpc>
            </a:pPr>
            <a:r>
              <a:rPr lang="zh-CN" altLang="en-US" sz="1200" dirty="0">
                <a:solidFill>
                  <a:srgbClr val="DDE7F0"/>
                </a:solidFill>
                <a:cs typeface="+mn-ea"/>
                <a:sym typeface="+mn-lt"/>
              </a:rPr>
              <a:t>请在此处添加详细描述文本，尽量与标题文本语言风格相符合，语言描述尽量简洁生动。</a:t>
            </a:r>
            <a:endParaRPr sz="1200" dirty="0">
              <a:solidFill>
                <a:srgbClr val="DDE7F0"/>
              </a:solidFill>
              <a:cs typeface="+mn-ea"/>
              <a:sym typeface="+mn-lt"/>
            </a:endParaRPr>
          </a:p>
        </p:txBody>
      </p:sp>
      <p:sp>
        <p:nvSpPr>
          <p:cNvPr id="14"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p:tgtEl>
                                          <p:spTgt spid="35"/>
                                        </p:tgtEl>
                                        <p:attrNameLst>
                                          <p:attrName>ppt_y</p:attrName>
                                        </p:attrNameLst>
                                      </p:cBhvr>
                                      <p:tavLst>
                                        <p:tav tm="0">
                                          <p:val>
                                            <p:strVal val="#ppt_y+#ppt_h*1.125000"/>
                                          </p:val>
                                        </p:tav>
                                        <p:tav tm="100000">
                                          <p:val>
                                            <p:strVal val="#ppt_y"/>
                                          </p:val>
                                        </p:tav>
                                      </p:tavLst>
                                    </p:anim>
                                    <p:animEffect transition="in" filter="wipe(up)">
                                      <p:cBhvr>
                                        <p:cTn id="14" dur="500"/>
                                        <p:tgtEl>
                                          <p:spTgt spid="3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ppt_y</p:attrName>
                                        </p:attrNameLst>
                                      </p:cBhvr>
                                      <p:tavLst>
                                        <p:tav tm="0">
                                          <p:val>
                                            <p:strVal val="#ppt_y+#ppt_h*1.125000"/>
                                          </p:val>
                                        </p:tav>
                                        <p:tav tm="100000">
                                          <p:val>
                                            <p:strVal val="#ppt_y"/>
                                          </p:val>
                                        </p:tav>
                                      </p:tavLst>
                                    </p:anim>
                                    <p:animEffect transition="in" filter="wipe(up)">
                                      <p:cBhvr>
                                        <p:cTn id="18" dur="500"/>
                                        <p:tgtEl>
                                          <p:spTgt spid="3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p:tgtEl>
                                          <p:spTgt spid="37"/>
                                        </p:tgtEl>
                                        <p:attrNameLst>
                                          <p:attrName>ppt_y</p:attrName>
                                        </p:attrNameLst>
                                      </p:cBhvr>
                                      <p:tavLst>
                                        <p:tav tm="0">
                                          <p:val>
                                            <p:strVal val="#ppt_y+#ppt_h*1.125000"/>
                                          </p:val>
                                        </p:tav>
                                        <p:tav tm="100000">
                                          <p:val>
                                            <p:strVal val="#ppt_y"/>
                                          </p:val>
                                        </p:tav>
                                      </p:tavLst>
                                    </p:anim>
                                    <p:animEffect transition="in" filter="wipe(up)">
                                      <p:cBhvr>
                                        <p:cTn id="29" dur="500"/>
                                        <p:tgtEl>
                                          <p:spTgt spid="37"/>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p:tgtEl>
                                          <p:spTgt spid="38"/>
                                        </p:tgtEl>
                                        <p:attrNameLst>
                                          <p:attrName>ppt_y</p:attrName>
                                        </p:attrNameLst>
                                      </p:cBhvr>
                                      <p:tavLst>
                                        <p:tav tm="0">
                                          <p:val>
                                            <p:strVal val="#ppt_y+#ppt_h*1.125000"/>
                                          </p:val>
                                        </p:tav>
                                        <p:tav tm="100000">
                                          <p:val>
                                            <p:strVal val="#ppt_y"/>
                                          </p:val>
                                        </p:tav>
                                      </p:tavLst>
                                    </p:anim>
                                    <p:animEffect transition="in" filter="wipe(up)">
                                      <p:cBhvr>
                                        <p:cTn id="33" dur="500"/>
                                        <p:tgtEl>
                                          <p:spTgt spid="38"/>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p:tgtEl>
                                          <p:spTgt spid="39"/>
                                        </p:tgtEl>
                                        <p:attrNameLst>
                                          <p:attrName>ppt_y</p:attrName>
                                        </p:attrNameLst>
                                      </p:cBhvr>
                                      <p:tavLst>
                                        <p:tav tm="0">
                                          <p:val>
                                            <p:strVal val="#ppt_y+#ppt_h*1.125000"/>
                                          </p:val>
                                        </p:tav>
                                        <p:tav tm="100000">
                                          <p:val>
                                            <p:strVal val="#ppt_y"/>
                                          </p:val>
                                        </p:tav>
                                      </p:tavLst>
                                    </p:anim>
                                    <p:animEffect transition="in" filter="wipe(up)">
                                      <p:cBhvr>
                                        <p:cTn id="44" dur="500"/>
                                        <p:tgtEl>
                                          <p:spTgt spid="3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ppt_y</p:attrName>
                                        </p:attrNameLst>
                                      </p:cBhvr>
                                      <p:tavLst>
                                        <p:tav tm="0">
                                          <p:val>
                                            <p:strVal val="#ppt_y+#ppt_h*1.125000"/>
                                          </p:val>
                                        </p:tav>
                                        <p:tav tm="100000">
                                          <p:val>
                                            <p:strVal val="#ppt_y"/>
                                          </p:val>
                                        </p:tav>
                                      </p:tavLst>
                                    </p:anim>
                                    <p:animEffect transition="in" filter="wipe(up)">
                                      <p:cBhvr>
                                        <p:cTn id="48" dur="500"/>
                                        <p:tgtEl>
                                          <p:spTgt spid="40"/>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3500"/>
                            </p:stCondLst>
                            <p:childTnLst>
                              <p:par>
                                <p:cTn id="56" presetID="12" presetClass="entr" presetSubtype="4"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p:tgtEl>
                                          <p:spTgt spid="41"/>
                                        </p:tgtEl>
                                        <p:attrNameLst>
                                          <p:attrName>ppt_y</p:attrName>
                                        </p:attrNameLst>
                                      </p:cBhvr>
                                      <p:tavLst>
                                        <p:tav tm="0">
                                          <p:val>
                                            <p:strVal val="#ppt_y+#ppt_h*1.125000"/>
                                          </p:val>
                                        </p:tav>
                                        <p:tav tm="100000">
                                          <p:val>
                                            <p:strVal val="#ppt_y"/>
                                          </p:val>
                                        </p:tav>
                                      </p:tavLst>
                                    </p:anim>
                                    <p:animEffect transition="in" filter="wipe(up)">
                                      <p:cBhvr>
                                        <p:cTn id="59" dur="500"/>
                                        <p:tgtEl>
                                          <p:spTgt spid="41"/>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p:tgtEl>
                                          <p:spTgt spid="42"/>
                                        </p:tgtEl>
                                        <p:attrNameLst>
                                          <p:attrName>ppt_y</p:attrName>
                                        </p:attrNameLst>
                                      </p:cBhvr>
                                      <p:tavLst>
                                        <p:tav tm="0">
                                          <p:val>
                                            <p:strVal val="#ppt_y+#ppt_h*1.125000"/>
                                          </p:val>
                                        </p:tav>
                                        <p:tav tm="100000">
                                          <p:val>
                                            <p:strVal val="#ppt_y"/>
                                          </p:val>
                                        </p:tav>
                                      </p:tavLst>
                                    </p:anim>
                                    <p:animEffect transition="in" filter="wipe(up)">
                                      <p:cBhvr>
                                        <p:cTn id="63" dur="500"/>
                                        <p:tgtEl>
                                          <p:spTgt spid="42"/>
                                        </p:tgtEl>
                                      </p:cBhvr>
                                    </p:animEffect>
                                  </p:childTnLst>
                                </p:cTn>
                              </p:par>
                              <p:par>
                                <p:cTn id="64" presetID="23" presetClass="entr" presetSubtype="32" fill="hold" grpId="0" nodeType="withEffect">
                                  <p:stCondLst>
                                    <p:cond delay="0"/>
                                  </p:stCondLst>
                                  <p:iterate type="lt">
                                    <p:tmPct val="70000"/>
                                  </p:iterate>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strVal val="4*#ppt_w"/>
                                          </p:val>
                                        </p:tav>
                                        <p:tav tm="100000">
                                          <p:val>
                                            <p:strVal val="#ppt_w"/>
                                          </p:val>
                                        </p:tav>
                                      </p:tavLst>
                                    </p:anim>
                                    <p:anim calcmode="lin" valueType="num">
                                      <p:cBhvr>
                                        <p:cTn id="67"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3" grpId="0" bldLvl="0" animBg="1"/>
      <p:bldP spid="34" grpId="0" bldLvl="0" animBg="1"/>
      <p:bldP spid="35" grpId="0"/>
      <p:bldP spid="36" grpId="0"/>
      <p:bldP spid="37" grpId="0"/>
      <p:bldP spid="38" grpId="0"/>
      <p:bldP spid="39" grpId="0"/>
      <p:bldP spid="40" grpId="0"/>
      <p:bldP spid="41" grpId="0"/>
      <p:bldP spid="4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54"/>
          <p:cNvSpPr/>
          <p:nvPr/>
        </p:nvSpPr>
        <p:spPr>
          <a:xfrm>
            <a:off x="6094025" y="2064082"/>
            <a:ext cx="1337453" cy="1337453"/>
          </a:xfrm>
          <a:custGeom>
            <a:avLst/>
            <a:gdLst/>
            <a:ahLst/>
            <a:cxnLst/>
            <a:rect l="l" t="t" r="r" b="b"/>
            <a:pathLst>
              <a:path w="1458162" h="1458162">
                <a:moveTo>
                  <a:pt x="0" y="0"/>
                </a:moveTo>
                <a:cubicBezTo>
                  <a:pt x="805321" y="0"/>
                  <a:pt x="1458162" y="652841"/>
                  <a:pt x="1458162" y="1458162"/>
                </a:cubicBezTo>
                <a:lnTo>
                  <a:pt x="1233634" y="1458162"/>
                </a:lnTo>
                <a:cubicBezTo>
                  <a:pt x="1233634" y="776845"/>
                  <a:pt x="681317" y="224528"/>
                  <a:pt x="0" y="224528"/>
                </a:cubicBezTo>
                <a:close/>
              </a:path>
            </a:pathLst>
          </a:custGeom>
          <a:solidFill>
            <a:srgbClr val="779F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DDE7F0"/>
              </a:solidFill>
              <a:cs typeface="+mn-ea"/>
              <a:sym typeface="+mn-lt"/>
            </a:endParaRPr>
          </a:p>
        </p:txBody>
      </p:sp>
      <p:sp>
        <p:nvSpPr>
          <p:cNvPr id="3" name="椭圆 2"/>
          <p:cNvSpPr/>
          <p:nvPr/>
        </p:nvSpPr>
        <p:spPr>
          <a:xfrm>
            <a:off x="5022186" y="2329695"/>
            <a:ext cx="2143679" cy="2143679"/>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DDE7F0"/>
              </a:solidFill>
              <a:cs typeface="+mn-ea"/>
              <a:sym typeface="+mn-lt"/>
            </a:endParaRPr>
          </a:p>
        </p:txBody>
      </p:sp>
      <p:sp>
        <p:nvSpPr>
          <p:cNvPr id="4" name="同心圆 49"/>
          <p:cNvSpPr/>
          <p:nvPr/>
        </p:nvSpPr>
        <p:spPr>
          <a:xfrm>
            <a:off x="6094025" y="3401534"/>
            <a:ext cx="1337453" cy="1337453"/>
          </a:xfrm>
          <a:custGeom>
            <a:avLst/>
            <a:gdLst/>
            <a:ahLst/>
            <a:cxnLst/>
            <a:rect l="l" t="t" r="r" b="b"/>
            <a:pathLst>
              <a:path w="1458162" h="1458162">
                <a:moveTo>
                  <a:pt x="1233634" y="0"/>
                </a:moveTo>
                <a:lnTo>
                  <a:pt x="1458162" y="0"/>
                </a:lnTo>
                <a:cubicBezTo>
                  <a:pt x="1458162" y="805321"/>
                  <a:pt x="805321" y="1458162"/>
                  <a:pt x="0" y="1458162"/>
                </a:cubicBezTo>
                <a:lnTo>
                  <a:pt x="0" y="1233634"/>
                </a:lnTo>
                <a:cubicBezTo>
                  <a:pt x="681317" y="1233634"/>
                  <a:pt x="1233634" y="681317"/>
                  <a:pt x="12336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DDE7F0"/>
              </a:solidFill>
              <a:cs typeface="+mn-ea"/>
              <a:sym typeface="+mn-lt"/>
            </a:endParaRPr>
          </a:p>
        </p:txBody>
      </p:sp>
      <p:sp>
        <p:nvSpPr>
          <p:cNvPr id="5" name="同心圆 50"/>
          <p:cNvSpPr/>
          <p:nvPr/>
        </p:nvSpPr>
        <p:spPr>
          <a:xfrm>
            <a:off x="4756573" y="3401534"/>
            <a:ext cx="1337453" cy="1337453"/>
          </a:xfrm>
          <a:custGeom>
            <a:avLst/>
            <a:gdLst/>
            <a:ahLst/>
            <a:cxnLst/>
            <a:rect l="l" t="t" r="r" b="b"/>
            <a:pathLst>
              <a:path w="1458162" h="1458162">
                <a:moveTo>
                  <a:pt x="0" y="0"/>
                </a:moveTo>
                <a:lnTo>
                  <a:pt x="224528" y="0"/>
                </a:lnTo>
                <a:cubicBezTo>
                  <a:pt x="224528" y="681317"/>
                  <a:pt x="776845" y="1233634"/>
                  <a:pt x="1458162" y="1233634"/>
                </a:cubicBezTo>
                <a:lnTo>
                  <a:pt x="1458162" y="1458162"/>
                </a:lnTo>
                <a:cubicBezTo>
                  <a:pt x="652841" y="1458162"/>
                  <a:pt x="0" y="805321"/>
                  <a:pt x="0" y="0"/>
                </a:cubicBezTo>
                <a:close/>
              </a:path>
            </a:pathLst>
          </a:custGeom>
          <a:solidFill>
            <a:srgbClr val="779F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DDE7F0"/>
              </a:solidFill>
              <a:cs typeface="+mn-ea"/>
              <a:sym typeface="+mn-lt"/>
            </a:endParaRPr>
          </a:p>
        </p:txBody>
      </p:sp>
      <p:sp>
        <p:nvSpPr>
          <p:cNvPr id="6" name="同心圆 51"/>
          <p:cNvSpPr/>
          <p:nvPr/>
        </p:nvSpPr>
        <p:spPr>
          <a:xfrm>
            <a:off x="4756573" y="2064082"/>
            <a:ext cx="1337453" cy="1337453"/>
          </a:xfrm>
          <a:custGeom>
            <a:avLst/>
            <a:gdLst/>
            <a:ahLst/>
            <a:cxnLst/>
            <a:rect l="l" t="t" r="r" b="b"/>
            <a:pathLst>
              <a:path w="1458162" h="1458162">
                <a:moveTo>
                  <a:pt x="1458162" y="0"/>
                </a:moveTo>
                <a:lnTo>
                  <a:pt x="1458162" y="224528"/>
                </a:lnTo>
                <a:cubicBezTo>
                  <a:pt x="776845" y="224528"/>
                  <a:pt x="224528" y="776845"/>
                  <a:pt x="224528" y="1458162"/>
                </a:cubicBezTo>
                <a:lnTo>
                  <a:pt x="0" y="1458162"/>
                </a:lnTo>
                <a:cubicBezTo>
                  <a:pt x="0" y="652841"/>
                  <a:pt x="652841" y="0"/>
                  <a:pt x="14581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DDE7F0"/>
              </a:solidFill>
              <a:cs typeface="+mn-ea"/>
              <a:sym typeface="+mn-lt"/>
            </a:endParaRPr>
          </a:p>
        </p:txBody>
      </p:sp>
      <p:sp>
        <p:nvSpPr>
          <p:cNvPr id="7" name="矩形 6"/>
          <p:cNvSpPr/>
          <p:nvPr/>
        </p:nvSpPr>
        <p:spPr>
          <a:xfrm>
            <a:off x="5186592" y="3153858"/>
            <a:ext cx="1814868" cy="992579"/>
          </a:xfrm>
          <a:prstGeom prst="rect">
            <a:avLst/>
          </a:prstGeom>
        </p:spPr>
        <p:txBody>
          <a:bodyPr wrap="square">
            <a:spAutoFit/>
          </a:bodyPr>
          <a:lstStyle/>
          <a:p>
            <a:pPr>
              <a:lnSpc>
                <a:spcPct val="130000"/>
              </a:lnSpc>
            </a:pPr>
            <a:r>
              <a:rPr lang="zh-CN" altLang="en-US" sz="900" dirty="0">
                <a:solidFill>
                  <a:srgbClr val="DDE7F0"/>
                </a:solidFill>
                <a:cs typeface="+mn-ea"/>
                <a:sym typeface="+mn-lt"/>
              </a:rPr>
              <a:t>顶部“开始”面板中可以对字体、字号、颜色、行距等进行修改。顶部“开始”面板中可以对字体、字号、颜色、行距等进行修改。</a:t>
            </a:r>
            <a:endParaRPr lang="en-US" altLang="zh-CN" sz="900" dirty="0">
              <a:solidFill>
                <a:srgbClr val="DDE7F0"/>
              </a:solidFill>
              <a:cs typeface="+mn-ea"/>
              <a:sym typeface="+mn-lt"/>
            </a:endParaRPr>
          </a:p>
        </p:txBody>
      </p:sp>
      <p:sp>
        <p:nvSpPr>
          <p:cNvPr id="8" name="TextBox 58"/>
          <p:cNvSpPr txBox="1"/>
          <p:nvPr/>
        </p:nvSpPr>
        <p:spPr>
          <a:xfrm>
            <a:off x="5186592" y="2815100"/>
            <a:ext cx="1814868" cy="323165"/>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lvl="0"/>
            <a:r>
              <a:rPr lang="zh-CN" altLang="en-US" sz="1500" b="1" dirty="0">
                <a:solidFill>
                  <a:srgbClr val="DDE7F0"/>
                </a:solidFill>
                <a:effectLst/>
                <a:latin typeface="+mn-lt"/>
                <a:ea typeface="+mn-ea"/>
                <a:cs typeface="+mn-ea"/>
                <a:sym typeface="+mn-lt"/>
              </a:rPr>
              <a:t>点击此处添加标题</a:t>
            </a:r>
            <a:endParaRPr lang="zh-CN" altLang="en-US" sz="1500" b="1" dirty="0">
              <a:solidFill>
                <a:srgbClr val="DDE7F0"/>
              </a:solidFill>
              <a:effectLst/>
              <a:latin typeface="+mn-lt"/>
              <a:ea typeface="+mn-ea"/>
              <a:cs typeface="+mn-ea"/>
              <a:sym typeface="+mn-lt"/>
            </a:endParaRPr>
          </a:p>
        </p:txBody>
      </p:sp>
      <p:sp>
        <p:nvSpPr>
          <p:cNvPr id="9" name="文本框 8"/>
          <p:cNvSpPr txBox="1"/>
          <p:nvPr/>
        </p:nvSpPr>
        <p:spPr>
          <a:xfrm>
            <a:off x="2450598" y="2522065"/>
            <a:ext cx="195893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solidFill>
                <a:cs typeface="+mn-ea"/>
                <a:sym typeface="+mn-lt"/>
              </a:rPr>
              <a:t>顶部“开始”面板中可以对字体、字号、颜色、行距等进行修改。</a:t>
            </a:r>
            <a:endParaRPr lang="en-US" altLang="zh-CN" sz="900" dirty="0">
              <a:solidFill>
                <a:schemeClr val="bg1"/>
              </a:solidFill>
              <a:cs typeface="+mn-ea"/>
              <a:sym typeface="+mn-lt"/>
            </a:endParaRPr>
          </a:p>
        </p:txBody>
      </p:sp>
      <p:sp>
        <p:nvSpPr>
          <p:cNvPr id="10" name="矩形 9"/>
          <p:cNvSpPr/>
          <p:nvPr/>
        </p:nvSpPr>
        <p:spPr>
          <a:xfrm>
            <a:off x="2450599" y="2239767"/>
            <a:ext cx="2073003" cy="323165"/>
          </a:xfrm>
          <a:prstGeom prst="rect">
            <a:avLst/>
          </a:prstGeom>
        </p:spPr>
        <p:txBody>
          <a:bodyPr wrap="none">
            <a:spAutoFit/>
          </a:bodyPr>
          <a:lstStyle/>
          <a:p>
            <a:r>
              <a:rPr lang="en-US" altLang="zh-CN" sz="1500" b="1" dirty="0">
                <a:solidFill>
                  <a:schemeClr val="bg1"/>
                </a:solidFill>
                <a:cs typeface="+mn-ea"/>
                <a:sym typeface="+mn-lt"/>
              </a:rPr>
              <a:t>01.</a:t>
            </a:r>
            <a:r>
              <a:rPr lang="zh-CN" altLang="en-US" sz="1500" b="1" dirty="0">
                <a:solidFill>
                  <a:schemeClr val="bg1"/>
                </a:solidFill>
                <a:cs typeface="+mn-ea"/>
                <a:sym typeface="+mn-lt"/>
              </a:rPr>
              <a:t> 点击此处添加标题</a:t>
            </a:r>
            <a:endParaRPr lang="zh-CN" altLang="en-US" sz="1500" b="1" dirty="0">
              <a:solidFill>
                <a:schemeClr val="bg1"/>
              </a:solidFill>
              <a:cs typeface="+mn-ea"/>
              <a:sym typeface="+mn-lt"/>
            </a:endParaRPr>
          </a:p>
        </p:txBody>
      </p:sp>
      <p:sp>
        <p:nvSpPr>
          <p:cNvPr id="11" name="文本框 8"/>
          <p:cNvSpPr txBox="1"/>
          <p:nvPr/>
        </p:nvSpPr>
        <p:spPr>
          <a:xfrm>
            <a:off x="2450598" y="4156016"/>
            <a:ext cx="195893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solidFill>
                <a:cs typeface="+mn-ea"/>
                <a:sym typeface="+mn-lt"/>
              </a:rPr>
              <a:t>顶部“开始”面板中可以对字体、字号、颜色、行距等进行修改。</a:t>
            </a:r>
            <a:endParaRPr lang="en-US" altLang="zh-CN" sz="900" dirty="0">
              <a:solidFill>
                <a:schemeClr val="bg1"/>
              </a:solidFill>
              <a:cs typeface="+mn-ea"/>
              <a:sym typeface="+mn-lt"/>
            </a:endParaRPr>
          </a:p>
        </p:txBody>
      </p:sp>
      <p:sp>
        <p:nvSpPr>
          <p:cNvPr id="12" name="矩形 11"/>
          <p:cNvSpPr/>
          <p:nvPr/>
        </p:nvSpPr>
        <p:spPr>
          <a:xfrm>
            <a:off x="2450599" y="3873718"/>
            <a:ext cx="2073003" cy="323165"/>
          </a:xfrm>
          <a:prstGeom prst="rect">
            <a:avLst/>
          </a:prstGeom>
        </p:spPr>
        <p:txBody>
          <a:bodyPr wrap="none">
            <a:spAutoFit/>
          </a:bodyPr>
          <a:lstStyle/>
          <a:p>
            <a:r>
              <a:rPr lang="en-US" altLang="zh-CN" sz="1500" b="1" dirty="0">
                <a:solidFill>
                  <a:schemeClr val="bg1"/>
                </a:solidFill>
                <a:cs typeface="+mn-ea"/>
                <a:sym typeface="+mn-lt"/>
              </a:rPr>
              <a:t>03.</a:t>
            </a:r>
            <a:r>
              <a:rPr lang="zh-CN" altLang="en-US" sz="1500" b="1" dirty="0">
                <a:solidFill>
                  <a:schemeClr val="bg1"/>
                </a:solidFill>
                <a:cs typeface="+mn-ea"/>
                <a:sym typeface="+mn-lt"/>
              </a:rPr>
              <a:t> 点击此处添加标题</a:t>
            </a:r>
            <a:endParaRPr lang="zh-CN" altLang="en-US" sz="1500" b="1" dirty="0">
              <a:solidFill>
                <a:schemeClr val="bg1"/>
              </a:solidFill>
              <a:cs typeface="+mn-ea"/>
              <a:sym typeface="+mn-lt"/>
            </a:endParaRPr>
          </a:p>
        </p:txBody>
      </p:sp>
      <p:sp>
        <p:nvSpPr>
          <p:cNvPr id="13" name="文本框 8"/>
          <p:cNvSpPr txBox="1"/>
          <p:nvPr/>
        </p:nvSpPr>
        <p:spPr>
          <a:xfrm>
            <a:off x="8041985" y="2531960"/>
            <a:ext cx="195893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solidFill>
                <a:cs typeface="+mn-ea"/>
                <a:sym typeface="+mn-lt"/>
              </a:rPr>
              <a:t>顶部“开始”面板中可以对字体、字号、颜色、行距等进行修改。</a:t>
            </a:r>
            <a:endParaRPr lang="en-US" altLang="zh-CN" sz="900" dirty="0">
              <a:solidFill>
                <a:schemeClr val="bg1"/>
              </a:solidFill>
              <a:cs typeface="+mn-ea"/>
              <a:sym typeface="+mn-lt"/>
            </a:endParaRPr>
          </a:p>
        </p:txBody>
      </p:sp>
      <p:sp>
        <p:nvSpPr>
          <p:cNvPr id="14" name="矩形 13"/>
          <p:cNvSpPr/>
          <p:nvPr/>
        </p:nvSpPr>
        <p:spPr>
          <a:xfrm>
            <a:off x="8041985" y="2249662"/>
            <a:ext cx="2073003" cy="323165"/>
          </a:xfrm>
          <a:prstGeom prst="rect">
            <a:avLst/>
          </a:prstGeom>
        </p:spPr>
        <p:txBody>
          <a:bodyPr wrap="none">
            <a:spAutoFit/>
          </a:bodyPr>
          <a:lstStyle/>
          <a:p>
            <a:r>
              <a:rPr lang="en-US" altLang="zh-CN" sz="1500" b="1" dirty="0">
                <a:solidFill>
                  <a:schemeClr val="bg1"/>
                </a:solidFill>
                <a:cs typeface="+mn-ea"/>
                <a:sym typeface="+mn-lt"/>
              </a:rPr>
              <a:t>02.</a:t>
            </a:r>
            <a:r>
              <a:rPr lang="zh-CN" altLang="en-US" sz="1500" b="1" dirty="0">
                <a:solidFill>
                  <a:schemeClr val="bg1"/>
                </a:solidFill>
                <a:cs typeface="+mn-ea"/>
                <a:sym typeface="+mn-lt"/>
              </a:rPr>
              <a:t> 点击此处添加标题</a:t>
            </a:r>
            <a:endParaRPr lang="zh-CN" altLang="en-US" sz="1500" b="1" dirty="0">
              <a:solidFill>
                <a:schemeClr val="bg1"/>
              </a:solidFill>
              <a:cs typeface="+mn-ea"/>
              <a:sym typeface="+mn-lt"/>
            </a:endParaRPr>
          </a:p>
        </p:txBody>
      </p:sp>
      <p:sp>
        <p:nvSpPr>
          <p:cNvPr id="15" name="文本框 8"/>
          <p:cNvSpPr txBox="1"/>
          <p:nvPr/>
        </p:nvSpPr>
        <p:spPr>
          <a:xfrm>
            <a:off x="8041985" y="4165911"/>
            <a:ext cx="195893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solidFill>
                <a:cs typeface="+mn-ea"/>
                <a:sym typeface="+mn-lt"/>
              </a:rPr>
              <a:t>顶部“开始”面板中可以对字体、字号、颜色、行距等进行修改。</a:t>
            </a:r>
            <a:endParaRPr lang="en-US" altLang="zh-CN" sz="900" dirty="0">
              <a:solidFill>
                <a:schemeClr val="bg1"/>
              </a:solidFill>
              <a:cs typeface="+mn-ea"/>
              <a:sym typeface="+mn-lt"/>
            </a:endParaRPr>
          </a:p>
        </p:txBody>
      </p:sp>
      <p:sp>
        <p:nvSpPr>
          <p:cNvPr id="16" name="矩形 15"/>
          <p:cNvSpPr/>
          <p:nvPr/>
        </p:nvSpPr>
        <p:spPr>
          <a:xfrm>
            <a:off x="8041985" y="3883613"/>
            <a:ext cx="2073003" cy="323165"/>
          </a:xfrm>
          <a:prstGeom prst="rect">
            <a:avLst/>
          </a:prstGeom>
        </p:spPr>
        <p:txBody>
          <a:bodyPr wrap="none">
            <a:spAutoFit/>
          </a:bodyPr>
          <a:lstStyle/>
          <a:p>
            <a:r>
              <a:rPr lang="en-US" altLang="zh-CN" sz="1500" b="1" dirty="0">
                <a:solidFill>
                  <a:schemeClr val="bg1"/>
                </a:solidFill>
                <a:cs typeface="+mn-ea"/>
                <a:sym typeface="+mn-lt"/>
              </a:rPr>
              <a:t>04.</a:t>
            </a:r>
            <a:r>
              <a:rPr lang="zh-CN" altLang="en-US" sz="1500" b="1" dirty="0">
                <a:solidFill>
                  <a:schemeClr val="bg1"/>
                </a:solidFill>
                <a:cs typeface="+mn-ea"/>
                <a:sym typeface="+mn-lt"/>
              </a:rPr>
              <a:t> 点击此处添加标题</a:t>
            </a:r>
            <a:endParaRPr lang="zh-CN" altLang="en-US" sz="1500" b="1" dirty="0">
              <a:solidFill>
                <a:schemeClr val="bg1"/>
              </a:solidFill>
              <a:cs typeface="+mn-ea"/>
              <a:sym typeface="+mn-lt"/>
            </a:endParaRPr>
          </a:p>
        </p:txBody>
      </p:sp>
      <p:pic>
        <p:nvPicPr>
          <p:cNvPr id="17" name="图片 16"/>
          <p:cNvPicPr>
            <a:picLocks noChangeAspect="1"/>
          </p:cNvPicPr>
          <p:nvPr/>
        </p:nvPicPr>
        <p:blipFill>
          <a:blip r:embed="rId1">
            <a:biLevel thresh="25000"/>
          </a:blip>
          <a:stretch>
            <a:fillRect/>
          </a:stretch>
        </p:blipFill>
        <p:spPr>
          <a:xfrm>
            <a:off x="2019300" y="1953851"/>
            <a:ext cx="789314" cy="422847"/>
          </a:xfrm>
          <a:prstGeom prst="rect">
            <a:avLst/>
          </a:prstGeom>
        </p:spPr>
      </p:pic>
      <p:pic>
        <p:nvPicPr>
          <p:cNvPr id="18" name="图片 17"/>
          <p:cNvPicPr>
            <a:picLocks noChangeAspect="1"/>
          </p:cNvPicPr>
          <p:nvPr/>
        </p:nvPicPr>
        <p:blipFill>
          <a:blip r:embed="rId1">
            <a:biLevel thresh="25000"/>
          </a:blip>
          <a:stretch>
            <a:fillRect/>
          </a:stretch>
        </p:blipFill>
        <p:spPr>
          <a:xfrm>
            <a:off x="2019299" y="3610807"/>
            <a:ext cx="789314" cy="422847"/>
          </a:xfrm>
          <a:prstGeom prst="rect">
            <a:avLst/>
          </a:prstGeom>
        </p:spPr>
      </p:pic>
      <p:pic>
        <p:nvPicPr>
          <p:cNvPr id="19" name="图片 18"/>
          <p:cNvPicPr>
            <a:picLocks noChangeAspect="1"/>
          </p:cNvPicPr>
          <p:nvPr/>
        </p:nvPicPr>
        <p:blipFill>
          <a:blip r:embed="rId1">
            <a:biLevel thresh="25000"/>
          </a:blip>
          <a:stretch>
            <a:fillRect/>
          </a:stretch>
        </p:blipFill>
        <p:spPr>
          <a:xfrm>
            <a:off x="7610687" y="3610807"/>
            <a:ext cx="789314" cy="422847"/>
          </a:xfrm>
          <a:prstGeom prst="rect">
            <a:avLst/>
          </a:prstGeom>
        </p:spPr>
      </p:pic>
      <p:pic>
        <p:nvPicPr>
          <p:cNvPr id="20" name="图片 19"/>
          <p:cNvPicPr>
            <a:picLocks noChangeAspect="1"/>
          </p:cNvPicPr>
          <p:nvPr/>
        </p:nvPicPr>
        <p:blipFill>
          <a:blip r:embed="rId1">
            <a:biLevel thresh="25000"/>
          </a:blip>
          <a:stretch>
            <a:fillRect/>
          </a:stretch>
        </p:blipFill>
        <p:spPr>
          <a:xfrm>
            <a:off x="7610687" y="1968206"/>
            <a:ext cx="789314" cy="422847"/>
          </a:xfrm>
          <a:prstGeom prst="rect">
            <a:avLst/>
          </a:prstGeom>
        </p:spPr>
      </p:pic>
      <p:sp>
        <p:nvSpPr>
          <p:cNvPr id="21"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iterate type="lt">
                                    <p:tmPct val="7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ppt_w"/>
                                          </p:val>
                                        </p:tav>
                                        <p:tav tm="100000">
                                          <p:val>
                                            <p:strVal val="#ppt_w"/>
                                          </p:val>
                                        </p:tav>
                                      </p:tavLst>
                                    </p:anim>
                                    <p:anim calcmode="lin" valueType="num">
                                      <p:cBhvr>
                                        <p:cTn id="8" dur="500" fill="hold"/>
                                        <p:tgtEl>
                                          <p:spTgt spid="2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649201" y="1780905"/>
            <a:ext cx="1825519" cy="3437401"/>
            <a:chOff x="1649201" y="1815738"/>
            <a:chExt cx="1825519" cy="3437401"/>
          </a:xfrm>
        </p:grpSpPr>
        <p:sp>
          <p:nvSpPr>
            <p:cNvPr id="4" name="椭圆 3"/>
            <p:cNvSpPr/>
            <p:nvPr/>
          </p:nvSpPr>
          <p:spPr>
            <a:xfrm>
              <a:off x="2155372" y="1815738"/>
              <a:ext cx="1319348" cy="13193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755262" y="2054484"/>
              <a:ext cx="800219" cy="841856"/>
            </a:xfrm>
            <a:prstGeom prst="rect">
              <a:avLst/>
            </a:prstGeom>
            <a:solidFill>
              <a:srgbClr val="1C254E"/>
            </a:solidFill>
          </p:spPr>
          <p:txBody>
            <a:bodyPr vert="eaVert" wrap="square" rtlCol="0">
              <a:spAutoFit/>
            </a:bodyPr>
            <a:lstStyle>
              <a:defPPr>
                <a:defRPr lang="zh-CN"/>
              </a:defPPr>
              <a:lvl1pPr>
                <a:defRPr sz="4000">
                  <a:latin typeface="汉仪篆书繁" panose="02010609000101010101" pitchFamily="49" charset="-122"/>
                  <a:ea typeface="汉仪篆书繁" panose="02010609000101010101" pitchFamily="49" charset="-122"/>
                </a:defRPr>
              </a:lvl1pPr>
            </a:lstStyle>
            <a:p>
              <a:r>
                <a:rPr lang="zh-CN" altLang="en-US" dirty="0">
                  <a:solidFill>
                    <a:schemeClr val="bg1"/>
                  </a:solidFill>
                  <a:latin typeface="+mn-lt"/>
                  <a:ea typeface="+mn-ea"/>
                  <a:cs typeface="+mn-ea"/>
                  <a:sym typeface="+mn-lt"/>
                </a:rPr>
                <a:t>春</a:t>
              </a:r>
              <a:endParaRPr lang="zh-CN" altLang="en-US" dirty="0">
                <a:solidFill>
                  <a:schemeClr val="bg1"/>
                </a:solidFill>
                <a:latin typeface="+mn-lt"/>
                <a:ea typeface="+mn-ea"/>
                <a:cs typeface="+mn-ea"/>
                <a:sym typeface="+mn-lt"/>
              </a:endParaRPr>
            </a:p>
          </p:txBody>
        </p:sp>
        <p:pic>
          <p:nvPicPr>
            <p:cNvPr id="5" name="图片 4"/>
            <p:cNvPicPr>
              <a:picLocks noChangeAspect="1"/>
            </p:cNvPicPr>
            <p:nvPr/>
          </p:nvPicPr>
          <p:blipFill>
            <a:blip r:embed="rId1" cstate="screen"/>
            <a:stretch>
              <a:fillRect/>
            </a:stretch>
          </p:blipFill>
          <p:spPr>
            <a:xfrm>
              <a:off x="1649201" y="2657594"/>
              <a:ext cx="1372407" cy="634246"/>
            </a:xfrm>
            <a:prstGeom prst="rect">
              <a:avLst/>
            </a:prstGeom>
          </p:spPr>
        </p:pic>
        <p:sp>
          <p:nvSpPr>
            <p:cNvPr id="7" name="文本框 6"/>
            <p:cNvSpPr txBox="1"/>
            <p:nvPr/>
          </p:nvSpPr>
          <p:spPr>
            <a:xfrm>
              <a:off x="2599987" y="2198413"/>
              <a:ext cx="461665" cy="553998"/>
            </a:xfrm>
            <a:prstGeom prst="rect">
              <a:avLst/>
            </a:prstGeom>
            <a:noFill/>
          </p:spPr>
          <p:txBody>
            <a:bodyPr vert="eaVert" wrap="square" rtlCol="0">
              <a:spAutoFit/>
            </a:bodyPr>
            <a:lstStyle/>
            <a:p>
              <a:r>
                <a:rPr lang="zh-CN" altLang="en-US" dirty="0">
                  <a:solidFill>
                    <a:srgbClr val="FFC000"/>
                  </a:solidFill>
                  <a:cs typeface="+mn-ea"/>
                  <a:sym typeface="+mn-lt"/>
                </a:rPr>
                <a:t>百花</a:t>
              </a:r>
              <a:endParaRPr lang="zh-CN" altLang="en-US" dirty="0">
                <a:solidFill>
                  <a:srgbClr val="FFC000"/>
                </a:solidFill>
                <a:cs typeface="+mn-ea"/>
                <a:sym typeface="+mn-lt"/>
              </a:endParaRPr>
            </a:p>
          </p:txBody>
        </p:sp>
        <p:sp>
          <p:nvSpPr>
            <p:cNvPr id="8" name="文本框 7"/>
            <p:cNvSpPr txBox="1"/>
            <p:nvPr/>
          </p:nvSpPr>
          <p:spPr>
            <a:xfrm>
              <a:off x="2900728" y="2198413"/>
              <a:ext cx="353943" cy="667812"/>
            </a:xfrm>
            <a:prstGeom prst="rect">
              <a:avLst/>
            </a:prstGeom>
            <a:noFill/>
          </p:spPr>
          <p:txBody>
            <a:bodyPr vert="eaVert" wrap="none" rtlCol="0">
              <a:spAutoFit/>
            </a:bodyPr>
            <a:lstStyle/>
            <a:p>
              <a:r>
                <a:rPr lang="en-US" altLang="zh-CN" sz="1100">
                  <a:solidFill>
                    <a:schemeClr val="bg1"/>
                  </a:solidFill>
                  <a:cs typeface="+mn-ea"/>
                  <a:sym typeface="+mn-lt"/>
                </a:rPr>
                <a:t>FLOWER</a:t>
              </a:r>
              <a:endParaRPr lang="zh-CN" altLang="en-US" sz="1100" dirty="0">
                <a:solidFill>
                  <a:schemeClr val="bg1"/>
                </a:solidFill>
                <a:cs typeface="+mn-ea"/>
                <a:sym typeface="+mn-lt"/>
              </a:endParaRPr>
            </a:p>
          </p:txBody>
        </p:sp>
        <p:sp>
          <p:nvSpPr>
            <p:cNvPr id="9" name="文本框 8"/>
            <p:cNvSpPr txBox="1"/>
            <p:nvPr/>
          </p:nvSpPr>
          <p:spPr>
            <a:xfrm>
              <a:off x="2400591" y="3291840"/>
              <a:ext cx="677108" cy="1961299"/>
            </a:xfrm>
            <a:prstGeom prst="rect">
              <a:avLst/>
            </a:prstGeom>
            <a:noFill/>
          </p:spPr>
          <p:txBody>
            <a:bodyPr vert="eaVert" wrap="square" rtlCol="0">
              <a:spAutoFit/>
            </a:bodyPr>
            <a:lstStyle/>
            <a:p>
              <a:r>
                <a:rPr lang="zh-CN" altLang="en-US" sz="1600" dirty="0">
                  <a:solidFill>
                    <a:schemeClr val="bg1"/>
                  </a:solidFill>
                  <a:cs typeface="+mn-ea"/>
                  <a:sym typeface="+mn-lt"/>
                </a:rPr>
                <a:t>请插入您</a:t>
              </a:r>
              <a:r>
                <a:rPr lang="en-US" altLang="zh-CN" sz="1600" dirty="0">
                  <a:solidFill>
                    <a:schemeClr val="bg1"/>
                  </a:solidFill>
                  <a:cs typeface="+mn-ea"/>
                  <a:sym typeface="+mn-lt"/>
                </a:rPr>
                <a:t> </a:t>
              </a:r>
              <a:r>
                <a:rPr lang="zh-CN" altLang="en-US" sz="1600" dirty="0">
                  <a:solidFill>
                    <a:schemeClr val="bg1"/>
                  </a:solidFill>
                  <a:cs typeface="+mn-ea"/>
                  <a:sym typeface="+mn-lt"/>
                </a:rPr>
                <a:t>的相关的文本内容</a:t>
              </a:r>
              <a:endParaRPr lang="zh-CN" altLang="en-US" sz="1600" dirty="0">
                <a:solidFill>
                  <a:schemeClr val="bg1"/>
                </a:solidFill>
                <a:cs typeface="+mn-ea"/>
                <a:sym typeface="+mn-lt"/>
              </a:endParaRPr>
            </a:p>
          </p:txBody>
        </p:sp>
      </p:grpSp>
      <p:grpSp>
        <p:nvGrpSpPr>
          <p:cNvPr id="11" name="组合 10"/>
          <p:cNvGrpSpPr/>
          <p:nvPr/>
        </p:nvGrpSpPr>
        <p:grpSpPr>
          <a:xfrm>
            <a:off x="3808191" y="1780905"/>
            <a:ext cx="1825519" cy="3437401"/>
            <a:chOff x="1649201" y="1815738"/>
            <a:chExt cx="1825519" cy="3437401"/>
          </a:xfrm>
        </p:grpSpPr>
        <p:sp>
          <p:nvSpPr>
            <p:cNvPr id="12" name="椭圆 11"/>
            <p:cNvSpPr/>
            <p:nvPr/>
          </p:nvSpPr>
          <p:spPr>
            <a:xfrm>
              <a:off x="2155372" y="1815738"/>
              <a:ext cx="1319348" cy="13193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755262" y="2054484"/>
              <a:ext cx="800219" cy="841856"/>
            </a:xfrm>
            <a:prstGeom prst="rect">
              <a:avLst/>
            </a:prstGeom>
            <a:solidFill>
              <a:srgbClr val="1C254E"/>
            </a:solidFill>
          </p:spPr>
          <p:txBody>
            <a:bodyPr vert="eaVert" wrap="square" rtlCol="0">
              <a:spAutoFit/>
            </a:bodyPr>
            <a:lstStyle>
              <a:defPPr>
                <a:defRPr lang="zh-CN"/>
              </a:defPPr>
              <a:lvl1pPr>
                <a:defRPr sz="4000">
                  <a:latin typeface="汉仪篆书繁" panose="02010609000101010101" pitchFamily="49" charset="-122"/>
                  <a:ea typeface="汉仪篆书繁" panose="02010609000101010101" pitchFamily="49" charset="-122"/>
                </a:defRPr>
              </a:lvl1pPr>
            </a:lstStyle>
            <a:p>
              <a:r>
                <a:rPr lang="zh-CN" altLang="en-US" dirty="0">
                  <a:solidFill>
                    <a:schemeClr val="bg1"/>
                  </a:solidFill>
                  <a:latin typeface="+mn-lt"/>
                  <a:ea typeface="+mn-ea"/>
                  <a:cs typeface="+mn-ea"/>
                  <a:sym typeface="+mn-lt"/>
                </a:rPr>
                <a:t>秋</a:t>
              </a:r>
              <a:endParaRPr lang="zh-CN" altLang="en-US" dirty="0">
                <a:solidFill>
                  <a:schemeClr val="bg1"/>
                </a:solidFill>
                <a:latin typeface="+mn-lt"/>
                <a:ea typeface="+mn-ea"/>
                <a:cs typeface="+mn-ea"/>
                <a:sym typeface="+mn-lt"/>
              </a:endParaRPr>
            </a:p>
          </p:txBody>
        </p:sp>
        <p:pic>
          <p:nvPicPr>
            <p:cNvPr id="14" name="图片 13"/>
            <p:cNvPicPr>
              <a:picLocks noChangeAspect="1"/>
            </p:cNvPicPr>
            <p:nvPr/>
          </p:nvPicPr>
          <p:blipFill>
            <a:blip r:embed="rId1" cstate="screen"/>
            <a:stretch>
              <a:fillRect/>
            </a:stretch>
          </p:blipFill>
          <p:spPr>
            <a:xfrm>
              <a:off x="1649201" y="2657594"/>
              <a:ext cx="1372407" cy="634246"/>
            </a:xfrm>
            <a:prstGeom prst="rect">
              <a:avLst/>
            </a:prstGeom>
          </p:spPr>
        </p:pic>
        <p:sp>
          <p:nvSpPr>
            <p:cNvPr id="15" name="文本框 14"/>
            <p:cNvSpPr txBox="1"/>
            <p:nvPr/>
          </p:nvSpPr>
          <p:spPr>
            <a:xfrm>
              <a:off x="2599987" y="2198413"/>
              <a:ext cx="461665" cy="553998"/>
            </a:xfrm>
            <a:prstGeom prst="rect">
              <a:avLst/>
            </a:prstGeom>
            <a:noFill/>
          </p:spPr>
          <p:txBody>
            <a:bodyPr vert="eaVert" wrap="square" rtlCol="0">
              <a:spAutoFit/>
            </a:bodyPr>
            <a:lstStyle/>
            <a:p>
              <a:r>
                <a:rPr lang="zh-CN" altLang="en-US" dirty="0">
                  <a:solidFill>
                    <a:srgbClr val="FFC000"/>
                  </a:solidFill>
                  <a:cs typeface="+mn-ea"/>
                  <a:sym typeface="+mn-lt"/>
                </a:rPr>
                <a:t>明月</a:t>
              </a:r>
              <a:endParaRPr lang="zh-CN" altLang="en-US" dirty="0">
                <a:solidFill>
                  <a:srgbClr val="FFC000"/>
                </a:solidFill>
                <a:cs typeface="+mn-ea"/>
                <a:sym typeface="+mn-lt"/>
              </a:endParaRPr>
            </a:p>
          </p:txBody>
        </p:sp>
        <p:sp>
          <p:nvSpPr>
            <p:cNvPr id="16" name="文本框 15"/>
            <p:cNvSpPr txBox="1"/>
            <p:nvPr/>
          </p:nvSpPr>
          <p:spPr>
            <a:xfrm>
              <a:off x="2900728" y="2198413"/>
              <a:ext cx="353943" cy="576440"/>
            </a:xfrm>
            <a:prstGeom prst="rect">
              <a:avLst/>
            </a:prstGeom>
            <a:noFill/>
          </p:spPr>
          <p:txBody>
            <a:bodyPr vert="eaVert" wrap="none" rtlCol="0">
              <a:spAutoFit/>
            </a:bodyPr>
            <a:lstStyle/>
            <a:p>
              <a:r>
                <a:rPr lang="en-US" altLang="zh-CN" sz="1100" dirty="0">
                  <a:solidFill>
                    <a:schemeClr val="bg1"/>
                  </a:solidFill>
                  <a:cs typeface="+mn-ea"/>
                  <a:sym typeface="+mn-lt"/>
                </a:rPr>
                <a:t>MOON</a:t>
              </a:r>
              <a:endParaRPr lang="zh-CN" altLang="en-US" sz="1100" dirty="0">
                <a:solidFill>
                  <a:schemeClr val="bg1"/>
                </a:solidFill>
                <a:cs typeface="+mn-ea"/>
                <a:sym typeface="+mn-lt"/>
              </a:endParaRPr>
            </a:p>
          </p:txBody>
        </p:sp>
        <p:sp>
          <p:nvSpPr>
            <p:cNvPr id="17" name="文本框 16"/>
            <p:cNvSpPr txBox="1"/>
            <p:nvPr/>
          </p:nvSpPr>
          <p:spPr>
            <a:xfrm>
              <a:off x="2400591" y="3291840"/>
              <a:ext cx="677108" cy="1961299"/>
            </a:xfrm>
            <a:prstGeom prst="rect">
              <a:avLst/>
            </a:prstGeom>
            <a:noFill/>
          </p:spPr>
          <p:txBody>
            <a:bodyPr vert="eaVert" wrap="square" rtlCol="0">
              <a:spAutoFit/>
            </a:bodyPr>
            <a:lstStyle/>
            <a:p>
              <a:r>
                <a:rPr lang="zh-CN" altLang="en-US" sz="1600" dirty="0">
                  <a:solidFill>
                    <a:schemeClr val="bg1"/>
                  </a:solidFill>
                  <a:cs typeface="+mn-ea"/>
                  <a:sym typeface="+mn-lt"/>
                </a:rPr>
                <a:t>请插入您</a:t>
              </a:r>
              <a:r>
                <a:rPr lang="en-US" altLang="zh-CN" sz="1600" dirty="0">
                  <a:solidFill>
                    <a:schemeClr val="bg1"/>
                  </a:solidFill>
                  <a:cs typeface="+mn-ea"/>
                  <a:sym typeface="+mn-lt"/>
                </a:rPr>
                <a:t> </a:t>
              </a:r>
              <a:r>
                <a:rPr lang="zh-CN" altLang="en-US" sz="1600" dirty="0">
                  <a:solidFill>
                    <a:schemeClr val="bg1"/>
                  </a:solidFill>
                  <a:cs typeface="+mn-ea"/>
                  <a:sym typeface="+mn-lt"/>
                </a:rPr>
                <a:t>的相关的文本内容</a:t>
              </a:r>
              <a:endParaRPr lang="zh-CN" altLang="en-US" sz="1600" dirty="0">
                <a:solidFill>
                  <a:schemeClr val="bg1"/>
                </a:solidFill>
                <a:cs typeface="+mn-ea"/>
                <a:sym typeface="+mn-lt"/>
              </a:endParaRPr>
            </a:p>
          </p:txBody>
        </p:sp>
      </p:grpSp>
      <p:grpSp>
        <p:nvGrpSpPr>
          <p:cNvPr id="18" name="组合 17"/>
          <p:cNvGrpSpPr/>
          <p:nvPr/>
        </p:nvGrpSpPr>
        <p:grpSpPr>
          <a:xfrm>
            <a:off x="5967181" y="1780905"/>
            <a:ext cx="1825519" cy="3437401"/>
            <a:chOff x="1649201" y="1815738"/>
            <a:chExt cx="1825519" cy="3437401"/>
          </a:xfrm>
        </p:grpSpPr>
        <p:sp>
          <p:nvSpPr>
            <p:cNvPr id="19" name="椭圆 18"/>
            <p:cNvSpPr/>
            <p:nvPr/>
          </p:nvSpPr>
          <p:spPr>
            <a:xfrm>
              <a:off x="2155372" y="1815738"/>
              <a:ext cx="1319348" cy="13193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1755262" y="2054484"/>
              <a:ext cx="800219" cy="841856"/>
            </a:xfrm>
            <a:prstGeom prst="rect">
              <a:avLst/>
            </a:prstGeom>
            <a:solidFill>
              <a:srgbClr val="1C254E"/>
            </a:solidFill>
          </p:spPr>
          <p:txBody>
            <a:bodyPr vert="eaVert" wrap="square" rtlCol="0">
              <a:spAutoFit/>
            </a:bodyPr>
            <a:lstStyle>
              <a:defPPr>
                <a:defRPr lang="zh-CN"/>
              </a:defPPr>
              <a:lvl1pPr>
                <a:defRPr sz="4000">
                  <a:latin typeface="汉仪篆书繁" panose="02010609000101010101" pitchFamily="49" charset="-122"/>
                  <a:ea typeface="汉仪篆书繁" panose="02010609000101010101" pitchFamily="49" charset="-122"/>
                </a:defRPr>
              </a:lvl1pPr>
            </a:lstStyle>
            <a:p>
              <a:r>
                <a:rPr lang="zh-CN" altLang="en-US" dirty="0">
                  <a:solidFill>
                    <a:schemeClr val="bg1"/>
                  </a:solidFill>
                  <a:latin typeface="+mn-lt"/>
                  <a:ea typeface="+mn-ea"/>
                  <a:cs typeface="+mn-ea"/>
                  <a:sym typeface="+mn-lt"/>
                </a:rPr>
                <a:t>夏</a:t>
              </a:r>
              <a:endParaRPr lang="zh-CN" altLang="en-US" dirty="0">
                <a:solidFill>
                  <a:schemeClr val="bg1"/>
                </a:solidFill>
                <a:latin typeface="+mn-lt"/>
                <a:ea typeface="+mn-ea"/>
                <a:cs typeface="+mn-ea"/>
                <a:sym typeface="+mn-lt"/>
              </a:endParaRPr>
            </a:p>
          </p:txBody>
        </p:sp>
        <p:pic>
          <p:nvPicPr>
            <p:cNvPr id="21" name="图片 20"/>
            <p:cNvPicPr>
              <a:picLocks noChangeAspect="1"/>
            </p:cNvPicPr>
            <p:nvPr/>
          </p:nvPicPr>
          <p:blipFill>
            <a:blip r:embed="rId1" cstate="screen"/>
            <a:stretch>
              <a:fillRect/>
            </a:stretch>
          </p:blipFill>
          <p:spPr>
            <a:xfrm>
              <a:off x="1649201" y="2657594"/>
              <a:ext cx="1372407" cy="634246"/>
            </a:xfrm>
            <a:prstGeom prst="rect">
              <a:avLst/>
            </a:prstGeom>
          </p:spPr>
        </p:pic>
        <p:sp>
          <p:nvSpPr>
            <p:cNvPr id="22" name="文本框 21"/>
            <p:cNvSpPr txBox="1"/>
            <p:nvPr/>
          </p:nvSpPr>
          <p:spPr>
            <a:xfrm>
              <a:off x="2599987" y="2198413"/>
              <a:ext cx="461665" cy="553998"/>
            </a:xfrm>
            <a:prstGeom prst="rect">
              <a:avLst/>
            </a:prstGeom>
            <a:noFill/>
          </p:spPr>
          <p:txBody>
            <a:bodyPr vert="eaVert" wrap="square" rtlCol="0">
              <a:spAutoFit/>
            </a:bodyPr>
            <a:lstStyle/>
            <a:p>
              <a:r>
                <a:rPr lang="zh-CN" altLang="en-US" dirty="0">
                  <a:solidFill>
                    <a:srgbClr val="FFC000"/>
                  </a:solidFill>
                  <a:cs typeface="+mn-ea"/>
                  <a:sym typeface="+mn-lt"/>
                </a:rPr>
                <a:t>凉风</a:t>
              </a:r>
              <a:endParaRPr lang="zh-CN" altLang="en-US" dirty="0">
                <a:solidFill>
                  <a:srgbClr val="FFC000"/>
                </a:solidFill>
                <a:cs typeface="+mn-ea"/>
                <a:sym typeface="+mn-lt"/>
              </a:endParaRPr>
            </a:p>
          </p:txBody>
        </p:sp>
        <p:sp>
          <p:nvSpPr>
            <p:cNvPr id="23" name="文本框 22"/>
            <p:cNvSpPr txBox="1"/>
            <p:nvPr/>
          </p:nvSpPr>
          <p:spPr>
            <a:xfrm>
              <a:off x="2900728" y="2198413"/>
              <a:ext cx="353943" cy="501099"/>
            </a:xfrm>
            <a:prstGeom prst="rect">
              <a:avLst/>
            </a:prstGeom>
            <a:noFill/>
          </p:spPr>
          <p:txBody>
            <a:bodyPr vert="eaVert" wrap="none" rtlCol="0">
              <a:spAutoFit/>
            </a:bodyPr>
            <a:lstStyle/>
            <a:p>
              <a:r>
                <a:rPr lang="en-US" altLang="zh-CN" sz="1100" dirty="0">
                  <a:solidFill>
                    <a:schemeClr val="bg1"/>
                  </a:solidFill>
                  <a:cs typeface="+mn-ea"/>
                  <a:sym typeface="+mn-lt"/>
                </a:rPr>
                <a:t>WIND</a:t>
              </a:r>
              <a:endParaRPr lang="zh-CN" altLang="en-US" sz="1100" dirty="0">
                <a:solidFill>
                  <a:schemeClr val="bg1"/>
                </a:solidFill>
                <a:cs typeface="+mn-ea"/>
                <a:sym typeface="+mn-lt"/>
              </a:endParaRPr>
            </a:p>
          </p:txBody>
        </p:sp>
        <p:sp>
          <p:nvSpPr>
            <p:cNvPr id="24" name="文本框 23"/>
            <p:cNvSpPr txBox="1"/>
            <p:nvPr/>
          </p:nvSpPr>
          <p:spPr>
            <a:xfrm>
              <a:off x="2400591" y="3291840"/>
              <a:ext cx="677108" cy="1961299"/>
            </a:xfrm>
            <a:prstGeom prst="rect">
              <a:avLst/>
            </a:prstGeom>
            <a:noFill/>
          </p:spPr>
          <p:txBody>
            <a:bodyPr vert="eaVert" wrap="square" rtlCol="0">
              <a:spAutoFit/>
            </a:bodyPr>
            <a:lstStyle/>
            <a:p>
              <a:r>
                <a:rPr lang="zh-CN" altLang="en-US" sz="1600" dirty="0">
                  <a:solidFill>
                    <a:schemeClr val="bg1"/>
                  </a:solidFill>
                  <a:cs typeface="+mn-ea"/>
                  <a:sym typeface="+mn-lt"/>
                </a:rPr>
                <a:t>请插入您</a:t>
              </a:r>
              <a:r>
                <a:rPr lang="en-US" altLang="zh-CN" sz="1600" dirty="0">
                  <a:solidFill>
                    <a:schemeClr val="bg1"/>
                  </a:solidFill>
                  <a:cs typeface="+mn-ea"/>
                  <a:sym typeface="+mn-lt"/>
                </a:rPr>
                <a:t> </a:t>
              </a:r>
              <a:r>
                <a:rPr lang="zh-CN" altLang="en-US" sz="1600" dirty="0">
                  <a:solidFill>
                    <a:schemeClr val="bg1"/>
                  </a:solidFill>
                  <a:cs typeface="+mn-ea"/>
                  <a:sym typeface="+mn-lt"/>
                </a:rPr>
                <a:t>的相关的文本内容</a:t>
              </a:r>
              <a:endParaRPr lang="zh-CN" altLang="en-US" sz="1600" dirty="0">
                <a:solidFill>
                  <a:schemeClr val="bg1"/>
                </a:solidFill>
                <a:cs typeface="+mn-ea"/>
                <a:sym typeface="+mn-lt"/>
              </a:endParaRPr>
            </a:p>
          </p:txBody>
        </p:sp>
      </p:grpSp>
      <p:grpSp>
        <p:nvGrpSpPr>
          <p:cNvPr id="25" name="组合 24"/>
          <p:cNvGrpSpPr/>
          <p:nvPr/>
        </p:nvGrpSpPr>
        <p:grpSpPr>
          <a:xfrm>
            <a:off x="8126171" y="1780905"/>
            <a:ext cx="1825519" cy="3437401"/>
            <a:chOff x="1649201" y="1815738"/>
            <a:chExt cx="1825519" cy="3437401"/>
          </a:xfrm>
        </p:grpSpPr>
        <p:sp>
          <p:nvSpPr>
            <p:cNvPr id="26" name="椭圆 25"/>
            <p:cNvSpPr/>
            <p:nvPr/>
          </p:nvSpPr>
          <p:spPr>
            <a:xfrm>
              <a:off x="2155372" y="1815738"/>
              <a:ext cx="1319348" cy="13193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755262" y="2054484"/>
              <a:ext cx="800219" cy="841856"/>
            </a:xfrm>
            <a:prstGeom prst="rect">
              <a:avLst/>
            </a:prstGeom>
            <a:solidFill>
              <a:srgbClr val="1C254E"/>
            </a:solidFill>
          </p:spPr>
          <p:txBody>
            <a:bodyPr vert="eaVert" wrap="square" rtlCol="0">
              <a:spAutoFit/>
            </a:bodyPr>
            <a:lstStyle>
              <a:defPPr>
                <a:defRPr lang="zh-CN"/>
              </a:defPPr>
              <a:lvl1pPr>
                <a:defRPr sz="4000">
                  <a:latin typeface="汉仪篆书繁" panose="02010609000101010101" pitchFamily="49" charset="-122"/>
                  <a:ea typeface="汉仪篆书繁" panose="02010609000101010101" pitchFamily="49" charset="-122"/>
                </a:defRPr>
              </a:lvl1pPr>
            </a:lstStyle>
            <a:p>
              <a:r>
                <a:rPr lang="zh-CN" altLang="en-US" dirty="0">
                  <a:solidFill>
                    <a:schemeClr val="bg1"/>
                  </a:solidFill>
                  <a:latin typeface="+mn-lt"/>
                  <a:ea typeface="+mn-ea"/>
                  <a:cs typeface="+mn-ea"/>
                  <a:sym typeface="+mn-lt"/>
                </a:rPr>
                <a:t>冬</a:t>
              </a:r>
              <a:endParaRPr lang="zh-CN" altLang="en-US" dirty="0">
                <a:solidFill>
                  <a:schemeClr val="bg1"/>
                </a:solidFill>
                <a:latin typeface="+mn-lt"/>
                <a:ea typeface="+mn-ea"/>
                <a:cs typeface="+mn-ea"/>
                <a:sym typeface="+mn-lt"/>
              </a:endParaRPr>
            </a:p>
          </p:txBody>
        </p:sp>
        <p:pic>
          <p:nvPicPr>
            <p:cNvPr id="28" name="图片 27"/>
            <p:cNvPicPr>
              <a:picLocks noChangeAspect="1"/>
            </p:cNvPicPr>
            <p:nvPr/>
          </p:nvPicPr>
          <p:blipFill>
            <a:blip r:embed="rId1" cstate="screen"/>
            <a:stretch>
              <a:fillRect/>
            </a:stretch>
          </p:blipFill>
          <p:spPr>
            <a:xfrm>
              <a:off x="1649201" y="2657594"/>
              <a:ext cx="1372407" cy="634246"/>
            </a:xfrm>
            <a:prstGeom prst="rect">
              <a:avLst/>
            </a:prstGeom>
          </p:spPr>
        </p:pic>
        <p:sp>
          <p:nvSpPr>
            <p:cNvPr id="29" name="文本框 28"/>
            <p:cNvSpPr txBox="1"/>
            <p:nvPr/>
          </p:nvSpPr>
          <p:spPr>
            <a:xfrm>
              <a:off x="2599987" y="2198413"/>
              <a:ext cx="461665" cy="553998"/>
            </a:xfrm>
            <a:prstGeom prst="rect">
              <a:avLst/>
            </a:prstGeom>
            <a:noFill/>
          </p:spPr>
          <p:txBody>
            <a:bodyPr vert="eaVert" wrap="square" rtlCol="0">
              <a:spAutoFit/>
            </a:bodyPr>
            <a:lstStyle/>
            <a:p>
              <a:r>
                <a:rPr lang="zh-CN" altLang="en-US" dirty="0">
                  <a:solidFill>
                    <a:srgbClr val="FFC000"/>
                  </a:solidFill>
                  <a:cs typeface="+mn-ea"/>
                  <a:sym typeface="+mn-lt"/>
                </a:rPr>
                <a:t>白雪</a:t>
              </a:r>
              <a:endParaRPr lang="zh-CN" altLang="en-US" dirty="0">
                <a:solidFill>
                  <a:srgbClr val="FFC000"/>
                </a:solidFill>
                <a:cs typeface="+mn-ea"/>
                <a:sym typeface="+mn-lt"/>
              </a:endParaRPr>
            </a:p>
          </p:txBody>
        </p:sp>
        <p:sp>
          <p:nvSpPr>
            <p:cNvPr id="30" name="文本框 29"/>
            <p:cNvSpPr txBox="1"/>
            <p:nvPr/>
          </p:nvSpPr>
          <p:spPr>
            <a:xfrm>
              <a:off x="2900728" y="2198413"/>
              <a:ext cx="353943" cy="549189"/>
            </a:xfrm>
            <a:prstGeom prst="rect">
              <a:avLst/>
            </a:prstGeom>
            <a:noFill/>
          </p:spPr>
          <p:txBody>
            <a:bodyPr vert="eaVert" wrap="none" rtlCol="0">
              <a:spAutoFit/>
            </a:bodyPr>
            <a:lstStyle/>
            <a:p>
              <a:r>
                <a:rPr lang="en-US" altLang="zh-CN" sz="1100" dirty="0">
                  <a:solidFill>
                    <a:schemeClr val="bg1"/>
                  </a:solidFill>
                  <a:cs typeface="+mn-ea"/>
                  <a:sym typeface="+mn-lt"/>
                </a:rPr>
                <a:t>SNOW</a:t>
              </a:r>
              <a:endParaRPr lang="zh-CN" altLang="en-US" sz="1100" dirty="0">
                <a:solidFill>
                  <a:schemeClr val="bg1"/>
                </a:solidFill>
                <a:cs typeface="+mn-ea"/>
                <a:sym typeface="+mn-lt"/>
              </a:endParaRPr>
            </a:p>
          </p:txBody>
        </p:sp>
        <p:sp>
          <p:nvSpPr>
            <p:cNvPr id="31" name="文本框 30"/>
            <p:cNvSpPr txBox="1"/>
            <p:nvPr/>
          </p:nvSpPr>
          <p:spPr>
            <a:xfrm>
              <a:off x="2400591" y="3291840"/>
              <a:ext cx="677108" cy="1961299"/>
            </a:xfrm>
            <a:prstGeom prst="rect">
              <a:avLst/>
            </a:prstGeom>
            <a:noFill/>
          </p:spPr>
          <p:txBody>
            <a:bodyPr vert="eaVert" wrap="square" rtlCol="0">
              <a:spAutoFit/>
            </a:bodyPr>
            <a:lstStyle/>
            <a:p>
              <a:r>
                <a:rPr lang="zh-CN" altLang="en-US" sz="1600" dirty="0">
                  <a:solidFill>
                    <a:schemeClr val="bg1"/>
                  </a:solidFill>
                  <a:cs typeface="+mn-ea"/>
                  <a:sym typeface="+mn-lt"/>
                </a:rPr>
                <a:t>请插入您</a:t>
              </a:r>
              <a:r>
                <a:rPr lang="en-US" altLang="zh-CN" sz="1600" dirty="0">
                  <a:solidFill>
                    <a:schemeClr val="bg1"/>
                  </a:solidFill>
                  <a:cs typeface="+mn-ea"/>
                  <a:sym typeface="+mn-lt"/>
                </a:rPr>
                <a:t> </a:t>
              </a:r>
              <a:r>
                <a:rPr lang="zh-CN" altLang="en-US" sz="1600" dirty="0">
                  <a:solidFill>
                    <a:schemeClr val="bg1"/>
                  </a:solidFill>
                  <a:cs typeface="+mn-ea"/>
                  <a:sym typeface="+mn-lt"/>
                </a:rPr>
                <a:t>的相关的文本内容</a:t>
              </a:r>
              <a:endParaRPr lang="zh-CN" altLang="en-US" sz="1600" dirty="0">
                <a:solidFill>
                  <a:schemeClr val="bg1"/>
                </a:solidFill>
                <a:cs typeface="+mn-ea"/>
                <a:sym typeface="+mn-lt"/>
              </a:endParaRPr>
            </a:p>
          </p:txBody>
        </p:sp>
      </p:grpSp>
      <p:sp>
        <p:nvSpPr>
          <p:cNvPr id="32"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23" presetClass="entr" presetSubtype="32" fill="hold" grpId="0" nodeType="withEffect">
                                  <p:stCondLst>
                                    <p:cond delay="0"/>
                                  </p:stCondLst>
                                  <p:iterate type="lt">
                                    <p:tmPct val="70000"/>
                                  </p:iterate>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strVal val="4*#ppt_w"/>
                                          </p:val>
                                        </p:tav>
                                        <p:tav tm="100000">
                                          <p:val>
                                            <p:strVal val="#ppt_w"/>
                                          </p:val>
                                        </p:tav>
                                      </p:tavLst>
                                    </p:anim>
                                    <p:anim calcmode="lin" valueType="num">
                                      <p:cBhvr>
                                        <p:cTn id="31" dur="500" fill="hold"/>
                                        <p:tgtEl>
                                          <p:spTgt spid="3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 name="任意多边形 880"/>
          <p:cNvSpPr/>
          <p:nvPr/>
        </p:nvSpPr>
        <p:spPr>
          <a:xfrm>
            <a:off x="7756281" y="2122226"/>
            <a:ext cx="3296032" cy="3296032"/>
          </a:xfrm>
          <a:custGeom>
            <a:avLst/>
            <a:gdLst>
              <a:gd name="connsiteX0" fmla="*/ 1653725 w 3459048"/>
              <a:gd name="connsiteY0" fmla="*/ 3340305 h 3459048"/>
              <a:gd name="connsiteX1" fmla="*/ 1669282 w 3459048"/>
              <a:gd name="connsiteY1" fmla="*/ 3349011 h 3459048"/>
              <a:gd name="connsiteX2" fmla="*/ 1684840 w 3459048"/>
              <a:gd name="connsiteY2" fmla="*/ 3364488 h 3459048"/>
              <a:gd name="connsiteX3" fmla="*/ 1684840 w 3459048"/>
              <a:gd name="connsiteY3" fmla="*/ 3395443 h 3459048"/>
              <a:gd name="connsiteX4" fmla="*/ 1661503 w 3459048"/>
              <a:gd name="connsiteY4" fmla="*/ 3395443 h 3459048"/>
              <a:gd name="connsiteX5" fmla="*/ 1653725 w 3459048"/>
              <a:gd name="connsiteY5" fmla="*/ 3364488 h 3459048"/>
              <a:gd name="connsiteX6" fmla="*/ 1638168 w 3459048"/>
              <a:gd name="connsiteY6" fmla="*/ 3349011 h 3459048"/>
              <a:gd name="connsiteX7" fmla="*/ 1653725 w 3459048"/>
              <a:gd name="connsiteY7" fmla="*/ 3340305 h 3459048"/>
              <a:gd name="connsiteX8" fmla="*/ 1763606 w 3459048"/>
              <a:gd name="connsiteY8" fmla="*/ 3332773 h 3459048"/>
              <a:gd name="connsiteX9" fmla="*/ 1763606 w 3459048"/>
              <a:gd name="connsiteY9" fmla="*/ 3348477 h 3459048"/>
              <a:gd name="connsiteX10" fmla="*/ 1755710 w 3459048"/>
              <a:gd name="connsiteY10" fmla="*/ 3340625 h 3459048"/>
              <a:gd name="connsiteX11" fmla="*/ 1763606 w 3459048"/>
              <a:gd name="connsiteY11" fmla="*/ 3332773 h 3459048"/>
              <a:gd name="connsiteX12" fmla="*/ 1386296 w 3459048"/>
              <a:gd name="connsiteY12" fmla="*/ 3313812 h 3459048"/>
              <a:gd name="connsiteX13" fmla="*/ 1404976 w 3459048"/>
              <a:gd name="connsiteY13" fmla="*/ 3314557 h 3459048"/>
              <a:gd name="connsiteX14" fmla="*/ 1426274 w 3459048"/>
              <a:gd name="connsiteY14" fmla="*/ 3325513 h 3459048"/>
              <a:gd name="connsiteX15" fmla="*/ 1426274 w 3459048"/>
              <a:gd name="connsiteY15" fmla="*/ 3349150 h 3459048"/>
              <a:gd name="connsiteX16" fmla="*/ 1473550 w 3459048"/>
              <a:gd name="connsiteY16" fmla="*/ 3349150 h 3459048"/>
              <a:gd name="connsiteX17" fmla="*/ 1473550 w 3459048"/>
              <a:gd name="connsiteY17" fmla="*/ 3372788 h 3459048"/>
              <a:gd name="connsiteX18" fmla="*/ 1410517 w 3459048"/>
              <a:gd name="connsiteY18" fmla="*/ 3357030 h 3459048"/>
              <a:gd name="connsiteX19" fmla="*/ 1379000 w 3459048"/>
              <a:gd name="connsiteY19" fmla="*/ 3349150 h 3459048"/>
              <a:gd name="connsiteX20" fmla="*/ 1339604 w 3459048"/>
              <a:gd name="connsiteY20" fmla="*/ 3333393 h 3459048"/>
              <a:gd name="connsiteX21" fmla="*/ 1386296 w 3459048"/>
              <a:gd name="connsiteY21" fmla="*/ 3313812 h 3459048"/>
              <a:gd name="connsiteX22" fmla="*/ 1747069 w 3459048"/>
              <a:gd name="connsiteY22" fmla="*/ 3309474 h 3459048"/>
              <a:gd name="connsiteX23" fmla="*/ 1763531 w 3459048"/>
              <a:gd name="connsiteY23" fmla="*/ 3324669 h 3459048"/>
              <a:gd name="connsiteX24" fmla="*/ 1747069 w 3459048"/>
              <a:gd name="connsiteY24" fmla="*/ 3309474 h 3459048"/>
              <a:gd name="connsiteX25" fmla="*/ 1731874 w 3459048"/>
              <a:gd name="connsiteY25" fmla="*/ 3309474 h 3459048"/>
              <a:gd name="connsiteX26" fmla="*/ 1747069 w 3459048"/>
              <a:gd name="connsiteY26" fmla="*/ 3309474 h 3459048"/>
              <a:gd name="connsiteX27" fmla="*/ 1731874 w 3459048"/>
              <a:gd name="connsiteY27" fmla="*/ 3309474 h 3459048"/>
              <a:gd name="connsiteX28" fmla="*/ 1675072 w 3459048"/>
              <a:gd name="connsiteY28" fmla="*/ 3296559 h 3459048"/>
              <a:gd name="connsiteX29" fmla="*/ 1709351 w 3459048"/>
              <a:gd name="connsiteY29" fmla="*/ 3298290 h 3459048"/>
              <a:gd name="connsiteX30" fmla="*/ 1710556 w 3459048"/>
              <a:gd name="connsiteY30" fmla="*/ 3303947 h 3459048"/>
              <a:gd name="connsiteX31" fmla="*/ 1708335 w 3459048"/>
              <a:gd name="connsiteY31" fmla="*/ 3324923 h 3459048"/>
              <a:gd name="connsiteX32" fmla="*/ 1732022 w 3459048"/>
              <a:gd name="connsiteY32" fmla="*/ 3317072 h 3459048"/>
              <a:gd name="connsiteX33" fmla="*/ 1755710 w 3459048"/>
              <a:gd name="connsiteY33" fmla="*/ 3340625 h 3459048"/>
              <a:gd name="connsiteX34" fmla="*/ 1747814 w 3459048"/>
              <a:gd name="connsiteY34" fmla="*/ 3364178 h 3459048"/>
              <a:gd name="connsiteX35" fmla="*/ 1755710 w 3459048"/>
              <a:gd name="connsiteY35" fmla="*/ 3364178 h 3459048"/>
              <a:gd name="connsiteX36" fmla="*/ 1763606 w 3459048"/>
              <a:gd name="connsiteY36" fmla="*/ 3356328 h 3459048"/>
              <a:gd name="connsiteX37" fmla="*/ 1779396 w 3459048"/>
              <a:gd name="connsiteY37" fmla="*/ 3364178 h 3459048"/>
              <a:gd name="connsiteX38" fmla="*/ 1787292 w 3459048"/>
              <a:gd name="connsiteY38" fmla="*/ 3395583 h 3459048"/>
              <a:gd name="connsiteX39" fmla="*/ 1763606 w 3459048"/>
              <a:gd name="connsiteY39" fmla="*/ 3395583 h 3459048"/>
              <a:gd name="connsiteX40" fmla="*/ 1700440 w 3459048"/>
              <a:gd name="connsiteY40" fmla="*/ 3395583 h 3459048"/>
              <a:gd name="connsiteX41" fmla="*/ 1692544 w 3459048"/>
              <a:gd name="connsiteY41" fmla="*/ 3364178 h 3459048"/>
              <a:gd name="connsiteX42" fmla="*/ 1660961 w 3459048"/>
              <a:gd name="connsiteY42" fmla="*/ 3332773 h 3459048"/>
              <a:gd name="connsiteX43" fmla="*/ 1665896 w 3459048"/>
              <a:gd name="connsiteY43" fmla="*/ 3313147 h 3459048"/>
              <a:gd name="connsiteX44" fmla="*/ 1402933 w 3459048"/>
              <a:gd name="connsiteY44" fmla="*/ 3264787 h 3459048"/>
              <a:gd name="connsiteX45" fmla="*/ 1413158 w 3459048"/>
              <a:gd name="connsiteY45" fmla="*/ 3267416 h 3459048"/>
              <a:gd name="connsiteX46" fmla="*/ 1434353 w 3459048"/>
              <a:gd name="connsiteY46" fmla="*/ 3270651 h 3459048"/>
              <a:gd name="connsiteX47" fmla="*/ 1439914 w 3459048"/>
              <a:gd name="connsiteY47" fmla="*/ 3281774 h 3459048"/>
              <a:gd name="connsiteX48" fmla="*/ 1433979 w 3459048"/>
              <a:gd name="connsiteY48" fmla="*/ 3293645 h 3459048"/>
              <a:gd name="connsiteX49" fmla="*/ 1378578 w 3459048"/>
              <a:gd name="connsiteY49" fmla="*/ 3301559 h 3459048"/>
              <a:gd name="connsiteX50" fmla="*/ 1394407 w 3459048"/>
              <a:gd name="connsiteY50" fmla="*/ 3269902 h 3459048"/>
              <a:gd name="connsiteX51" fmla="*/ 2069905 w 3459048"/>
              <a:gd name="connsiteY51" fmla="*/ 3261241 h 3459048"/>
              <a:gd name="connsiteX52" fmla="*/ 2069578 w 3459048"/>
              <a:gd name="connsiteY52" fmla="*/ 3262114 h 3459048"/>
              <a:gd name="connsiteX53" fmla="*/ 2068304 w 3459048"/>
              <a:gd name="connsiteY53" fmla="*/ 3261653 h 3459048"/>
              <a:gd name="connsiteX54" fmla="*/ 1151659 w 3459048"/>
              <a:gd name="connsiteY54" fmla="*/ 3257926 h 3459048"/>
              <a:gd name="connsiteX55" fmla="*/ 1175212 w 3459048"/>
              <a:gd name="connsiteY55" fmla="*/ 3262762 h 3459048"/>
              <a:gd name="connsiteX56" fmla="*/ 1183063 w 3459048"/>
              <a:gd name="connsiteY56" fmla="*/ 3278239 h 3459048"/>
              <a:gd name="connsiteX57" fmla="*/ 1222317 w 3459048"/>
              <a:gd name="connsiteY57" fmla="*/ 3270500 h 3459048"/>
              <a:gd name="connsiteX58" fmla="*/ 1253721 w 3459048"/>
              <a:gd name="connsiteY58" fmla="*/ 3293715 h 3459048"/>
              <a:gd name="connsiteX59" fmla="*/ 1253721 w 3459048"/>
              <a:gd name="connsiteY59" fmla="*/ 3324670 h 3459048"/>
              <a:gd name="connsiteX60" fmla="*/ 1214467 w 3459048"/>
              <a:gd name="connsiteY60" fmla="*/ 3301454 h 3459048"/>
              <a:gd name="connsiteX61" fmla="*/ 1183063 w 3459048"/>
              <a:gd name="connsiteY61" fmla="*/ 3285978 h 3459048"/>
              <a:gd name="connsiteX62" fmla="*/ 1159509 w 3459048"/>
              <a:gd name="connsiteY62" fmla="*/ 3293715 h 3459048"/>
              <a:gd name="connsiteX63" fmla="*/ 1128106 w 3459048"/>
              <a:gd name="connsiteY63" fmla="*/ 3270500 h 3459048"/>
              <a:gd name="connsiteX64" fmla="*/ 1151659 w 3459048"/>
              <a:gd name="connsiteY64" fmla="*/ 3257926 h 3459048"/>
              <a:gd name="connsiteX65" fmla="*/ 1262819 w 3459048"/>
              <a:gd name="connsiteY65" fmla="*/ 3228760 h 3459048"/>
              <a:gd name="connsiteX66" fmla="*/ 1377444 w 3459048"/>
              <a:gd name="connsiteY66" fmla="*/ 3258233 h 3459048"/>
              <a:gd name="connsiteX67" fmla="*/ 1378578 w 3459048"/>
              <a:gd name="connsiteY67" fmla="*/ 3261861 h 3459048"/>
              <a:gd name="connsiteX68" fmla="*/ 1331472 w 3459048"/>
              <a:gd name="connsiteY68" fmla="*/ 3324669 h 3459048"/>
              <a:gd name="connsiteX69" fmla="*/ 1315770 w 3459048"/>
              <a:gd name="connsiteY69" fmla="*/ 3308968 h 3459048"/>
              <a:gd name="connsiteX70" fmla="*/ 1276514 w 3459048"/>
              <a:gd name="connsiteY70" fmla="*/ 3308968 h 3459048"/>
              <a:gd name="connsiteX71" fmla="*/ 1260813 w 3459048"/>
              <a:gd name="connsiteY71" fmla="*/ 3254010 h 3459048"/>
              <a:gd name="connsiteX72" fmla="*/ 1260813 w 3459048"/>
              <a:gd name="connsiteY72" fmla="*/ 3230457 h 3459048"/>
              <a:gd name="connsiteX73" fmla="*/ 1228673 w 3459048"/>
              <a:gd name="connsiteY73" fmla="*/ 3216273 h 3459048"/>
              <a:gd name="connsiteX74" fmla="*/ 1242122 w 3459048"/>
              <a:gd name="connsiteY74" fmla="*/ 3221196 h 3459048"/>
              <a:gd name="connsiteX75" fmla="*/ 1253216 w 3459048"/>
              <a:gd name="connsiteY75" fmla="*/ 3231325 h 3459048"/>
              <a:gd name="connsiteX76" fmla="*/ 1253216 w 3459048"/>
              <a:gd name="connsiteY76" fmla="*/ 3270219 h 3459048"/>
              <a:gd name="connsiteX77" fmla="*/ 1214171 w 3459048"/>
              <a:gd name="connsiteY77" fmla="*/ 3254662 h 3459048"/>
              <a:gd name="connsiteX78" fmla="*/ 1214171 w 3459048"/>
              <a:gd name="connsiteY78" fmla="*/ 3231325 h 3459048"/>
              <a:gd name="connsiteX79" fmla="*/ 1219052 w 3459048"/>
              <a:gd name="connsiteY79" fmla="*/ 3220630 h 3459048"/>
              <a:gd name="connsiteX80" fmla="*/ 2343964 w 3459048"/>
              <a:gd name="connsiteY80" fmla="*/ 3174305 h 3459048"/>
              <a:gd name="connsiteX81" fmla="*/ 2343543 w 3459048"/>
              <a:gd name="connsiteY81" fmla="*/ 3175992 h 3459048"/>
              <a:gd name="connsiteX82" fmla="*/ 2343543 w 3459048"/>
              <a:gd name="connsiteY82" fmla="*/ 3191634 h 3459048"/>
              <a:gd name="connsiteX83" fmla="*/ 2327942 w 3459048"/>
              <a:gd name="connsiteY83" fmla="*/ 3222919 h 3459048"/>
              <a:gd name="connsiteX84" fmla="*/ 2281141 w 3459048"/>
              <a:gd name="connsiteY84" fmla="*/ 3230742 h 3459048"/>
              <a:gd name="connsiteX85" fmla="*/ 2257739 w 3459048"/>
              <a:gd name="connsiteY85" fmla="*/ 3207277 h 3459048"/>
              <a:gd name="connsiteX86" fmla="*/ 2242139 w 3459048"/>
              <a:gd name="connsiteY86" fmla="*/ 3215098 h 3459048"/>
              <a:gd name="connsiteX87" fmla="*/ 2228830 w 3459048"/>
              <a:gd name="connsiteY87" fmla="*/ 3216839 h 3459048"/>
              <a:gd name="connsiteX88" fmla="*/ 2340555 w 3459048"/>
              <a:gd name="connsiteY88" fmla="*/ 3175947 h 3459048"/>
              <a:gd name="connsiteX89" fmla="*/ 978852 w 3459048"/>
              <a:gd name="connsiteY89" fmla="*/ 3160052 h 3459048"/>
              <a:gd name="connsiteX90" fmla="*/ 994610 w 3459048"/>
              <a:gd name="connsiteY90" fmla="*/ 3168011 h 3459048"/>
              <a:gd name="connsiteX91" fmla="*/ 986730 w 3459048"/>
              <a:gd name="connsiteY91" fmla="*/ 3183929 h 3459048"/>
              <a:gd name="connsiteX92" fmla="*/ 939456 w 3459048"/>
              <a:gd name="connsiteY92" fmla="*/ 3191889 h 3459048"/>
              <a:gd name="connsiteX93" fmla="*/ 931576 w 3459048"/>
              <a:gd name="connsiteY93" fmla="*/ 3175971 h 3459048"/>
              <a:gd name="connsiteX94" fmla="*/ 978852 w 3459048"/>
              <a:gd name="connsiteY94" fmla="*/ 3160052 h 3459048"/>
              <a:gd name="connsiteX95" fmla="*/ 922843 w 3459048"/>
              <a:gd name="connsiteY95" fmla="*/ 3099960 h 3459048"/>
              <a:gd name="connsiteX96" fmla="*/ 939622 w 3459048"/>
              <a:gd name="connsiteY96" fmla="*/ 3105831 h 3459048"/>
              <a:gd name="connsiteX97" fmla="*/ 965159 w 3459048"/>
              <a:gd name="connsiteY97" fmla="*/ 3101428 h 3459048"/>
              <a:gd name="connsiteX98" fmla="*/ 966328 w 3459048"/>
              <a:gd name="connsiteY98" fmla="*/ 3100766 h 3459048"/>
              <a:gd name="connsiteX99" fmla="*/ 981272 w 3459048"/>
              <a:gd name="connsiteY99" fmla="*/ 3109844 h 3459048"/>
              <a:gd name="connsiteX100" fmla="*/ 994456 w 3459048"/>
              <a:gd name="connsiteY100" fmla="*/ 3116195 h 3459048"/>
              <a:gd name="connsiteX101" fmla="*/ 993905 w 3459048"/>
              <a:gd name="connsiteY101" fmla="*/ 3129316 h 3459048"/>
              <a:gd name="connsiteX102" fmla="*/ 986995 w 3459048"/>
              <a:gd name="connsiteY102" fmla="*/ 3152800 h 3459048"/>
              <a:gd name="connsiteX103" fmla="*/ 923830 w 3459048"/>
              <a:gd name="connsiteY103" fmla="*/ 3176283 h 3459048"/>
              <a:gd name="connsiteX104" fmla="*/ 915934 w 3459048"/>
              <a:gd name="connsiteY104" fmla="*/ 3184111 h 3459048"/>
              <a:gd name="connsiteX105" fmla="*/ 892248 w 3459048"/>
              <a:gd name="connsiteY105" fmla="*/ 3168455 h 3459048"/>
              <a:gd name="connsiteX106" fmla="*/ 860665 w 3459048"/>
              <a:gd name="connsiteY106" fmla="*/ 3144972 h 3459048"/>
              <a:gd name="connsiteX107" fmla="*/ 868560 w 3459048"/>
              <a:gd name="connsiteY107" fmla="*/ 3129315 h 3459048"/>
              <a:gd name="connsiteX108" fmla="*/ 876456 w 3459048"/>
              <a:gd name="connsiteY108" fmla="*/ 3121488 h 3459048"/>
              <a:gd name="connsiteX109" fmla="*/ 884352 w 3459048"/>
              <a:gd name="connsiteY109" fmla="*/ 3129315 h 3459048"/>
              <a:gd name="connsiteX110" fmla="*/ 892248 w 3459048"/>
              <a:gd name="connsiteY110" fmla="*/ 3129315 h 3459048"/>
              <a:gd name="connsiteX111" fmla="*/ 900142 w 3459048"/>
              <a:gd name="connsiteY111" fmla="*/ 3105831 h 3459048"/>
              <a:gd name="connsiteX112" fmla="*/ 922843 w 3459048"/>
              <a:gd name="connsiteY112" fmla="*/ 3099960 h 3459048"/>
              <a:gd name="connsiteX113" fmla="*/ 939175 w 3459048"/>
              <a:gd name="connsiteY113" fmla="*/ 3089139 h 3459048"/>
              <a:gd name="connsiteX114" fmla="*/ 955637 w 3459048"/>
              <a:gd name="connsiteY114" fmla="*/ 3098003 h 3459048"/>
              <a:gd name="connsiteX115" fmla="*/ 939175 w 3459048"/>
              <a:gd name="connsiteY115" fmla="*/ 3089139 h 3459048"/>
              <a:gd name="connsiteX116" fmla="*/ 2618701 w 3459048"/>
              <a:gd name="connsiteY116" fmla="*/ 3022618 h 3459048"/>
              <a:gd name="connsiteX117" fmla="*/ 2617817 w 3459048"/>
              <a:gd name="connsiteY117" fmla="*/ 3027344 h 3459048"/>
              <a:gd name="connsiteX118" fmla="*/ 2578678 w 3459048"/>
              <a:gd name="connsiteY118" fmla="*/ 3058748 h 3459048"/>
              <a:gd name="connsiteX119" fmla="*/ 2570850 w 3459048"/>
              <a:gd name="connsiteY119" fmla="*/ 3082301 h 3459048"/>
              <a:gd name="connsiteX120" fmla="*/ 2531709 w 3459048"/>
              <a:gd name="connsiteY120" fmla="*/ 3090153 h 3459048"/>
              <a:gd name="connsiteX121" fmla="*/ 2522903 w 3459048"/>
              <a:gd name="connsiteY121" fmla="*/ 3083283 h 3459048"/>
              <a:gd name="connsiteX122" fmla="*/ 2521637 w 3459048"/>
              <a:gd name="connsiteY122" fmla="*/ 3083198 h 3459048"/>
              <a:gd name="connsiteX123" fmla="*/ 2607205 w 3459048"/>
              <a:gd name="connsiteY123" fmla="*/ 3031214 h 3459048"/>
              <a:gd name="connsiteX124" fmla="*/ 2633469 w 3459048"/>
              <a:gd name="connsiteY124" fmla="*/ 3011574 h 3459048"/>
              <a:gd name="connsiteX125" fmla="*/ 2633473 w 3459048"/>
              <a:gd name="connsiteY125" fmla="*/ 3011642 h 3459048"/>
              <a:gd name="connsiteX126" fmla="*/ 2633473 w 3459048"/>
              <a:gd name="connsiteY126" fmla="*/ 3027344 h 3459048"/>
              <a:gd name="connsiteX127" fmla="*/ 2625646 w 3459048"/>
              <a:gd name="connsiteY127" fmla="*/ 3019494 h 3459048"/>
              <a:gd name="connsiteX128" fmla="*/ 2625559 w 3459048"/>
              <a:gd name="connsiteY128" fmla="*/ 3017489 h 3459048"/>
              <a:gd name="connsiteX129" fmla="*/ 649109 w 3459048"/>
              <a:gd name="connsiteY129" fmla="*/ 3008547 h 3459048"/>
              <a:gd name="connsiteX130" fmla="*/ 664019 w 3459048"/>
              <a:gd name="connsiteY130" fmla="*/ 3022097 h 3459048"/>
              <a:gd name="connsiteX131" fmla="*/ 792972 w 3459048"/>
              <a:gd name="connsiteY131" fmla="*/ 3118527 h 3459048"/>
              <a:gd name="connsiteX132" fmla="*/ 794478 w 3459048"/>
              <a:gd name="connsiteY132" fmla="*/ 3119441 h 3459048"/>
              <a:gd name="connsiteX133" fmla="*/ 790772 w 3459048"/>
              <a:gd name="connsiteY133" fmla="*/ 3112975 h 3459048"/>
              <a:gd name="connsiteX134" fmla="*/ 2887015 w 3459048"/>
              <a:gd name="connsiteY134" fmla="*/ 2787282 h 3459048"/>
              <a:gd name="connsiteX135" fmla="*/ 2887038 w 3459048"/>
              <a:gd name="connsiteY135" fmla="*/ 2787416 h 3459048"/>
              <a:gd name="connsiteX136" fmla="*/ 2877213 w 3459048"/>
              <a:gd name="connsiteY136" fmla="*/ 2799159 h 3459048"/>
              <a:gd name="connsiteX137" fmla="*/ 2876289 w 3459048"/>
              <a:gd name="connsiteY137" fmla="*/ 2799083 h 3459048"/>
              <a:gd name="connsiteX138" fmla="*/ 3010285 w 3459048"/>
              <a:gd name="connsiteY138" fmla="*/ 2673795 h 3459048"/>
              <a:gd name="connsiteX139" fmla="*/ 3050083 w 3459048"/>
              <a:gd name="connsiteY139" fmla="*/ 2681645 h 3459048"/>
              <a:gd name="connsiteX140" fmla="*/ 3034165 w 3459048"/>
              <a:gd name="connsiteY140" fmla="*/ 2705200 h 3459048"/>
              <a:gd name="connsiteX141" fmla="*/ 3010285 w 3459048"/>
              <a:gd name="connsiteY141" fmla="*/ 2713050 h 3459048"/>
              <a:gd name="connsiteX142" fmla="*/ 2994367 w 3459048"/>
              <a:gd name="connsiteY142" fmla="*/ 2689497 h 3459048"/>
              <a:gd name="connsiteX143" fmla="*/ 3010285 w 3459048"/>
              <a:gd name="connsiteY143" fmla="*/ 2673795 h 3459048"/>
              <a:gd name="connsiteX144" fmla="*/ 335520 w 3459048"/>
              <a:gd name="connsiteY144" fmla="*/ 2657841 h 3459048"/>
              <a:gd name="connsiteX145" fmla="*/ 340523 w 3459048"/>
              <a:gd name="connsiteY145" fmla="*/ 2666077 h 3459048"/>
              <a:gd name="connsiteX146" fmla="*/ 341929 w 3459048"/>
              <a:gd name="connsiteY146" fmla="*/ 2667958 h 3459048"/>
              <a:gd name="connsiteX147" fmla="*/ 458622 w 3459048"/>
              <a:gd name="connsiteY147" fmla="*/ 2648377 h 3459048"/>
              <a:gd name="connsiteX148" fmla="*/ 516082 w 3459048"/>
              <a:gd name="connsiteY148" fmla="*/ 2725218 h 3459048"/>
              <a:gd name="connsiteX149" fmla="*/ 511185 w 3459048"/>
              <a:gd name="connsiteY149" fmla="*/ 2727843 h 3459048"/>
              <a:gd name="connsiteX150" fmla="*/ 492507 w 3459048"/>
              <a:gd name="connsiteY150" fmla="*/ 2728822 h 3459048"/>
              <a:gd name="connsiteX151" fmla="*/ 453185 w 3459048"/>
              <a:gd name="connsiteY151" fmla="*/ 2705337 h 3459048"/>
              <a:gd name="connsiteX152" fmla="*/ 453185 w 3459048"/>
              <a:gd name="connsiteY152" fmla="*/ 2650541 h 3459048"/>
              <a:gd name="connsiteX153" fmla="*/ 3000478 w 3459048"/>
              <a:gd name="connsiteY153" fmla="*/ 2648308 h 3459048"/>
              <a:gd name="connsiteX154" fmla="*/ 3010287 w 3459048"/>
              <a:gd name="connsiteY154" fmla="*/ 2658094 h 3459048"/>
              <a:gd name="connsiteX155" fmla="*/ 2986679 w 3459048"/>
              <a:gd name="connsiteY155" fmla="*/ 2681647 h 3459048"/>
              <a:gd name="connsiteX156" fmla="*/ 2994548 w 3459048"/>
              <a:gd name="connsiteY156" fmla="*/ 2720902 h 3459048"/>
              <a:gd name="connsiteX157" fmla="*/ 3018156 w 3459048"/>
              <a:gd name="connsiteY157" fmla="*/ 2728753 h 3459048"/>
              <a:gd name="connsiteX158" fmla="*/ 3018156 w 3459048"/>
              <a:gd name="connsiteY158" fmla="*/ 2736605 h 3459048"/>
              <a:gd name="connsiteX159" fmla="*/ 2986679 w 3459048"/>
              <a:gd name="connsiteY159" fmla="*/ 2752306 h 3459048"/>
              <a:gd name="connsiteX160" fmla="*/ 2963073 w 3459048"/>
              <a:gd name="connsiteY160" fmla="*/ 2736605 h 3459048"/>
              <a:gd name="connsiteX161" fmla="*/ 2963073 w 3459048"/>
              <a:gd name="connsiteY161" fmla="*/ 2728753 h 3459048"/>
              <a:gd name="connsiteX162" fmla="*/ 2947333 w 3459048"/>
              <a:gd name="connsiteY162" fmla="*/ 2728753 h 3459048"/>
              <a:gd name="connsiteX163" fmla="*/ 2940710 w 3459048"/>
              <a:gd name="connsiteY163" fmla="*/ 2728202 h 3459048"/>
              <a:gd name="connsiteX164" fmla="*/ 2940846 w 3459048"/>
              <a:gd name="connsiteY164" fmla="*/ 2728053 h 3459048"/>
              <a:gd name="connsiteX165" fmla="*/ 435974 w 3459048"/>
              <a:gd name="connsiteY165" fmla="*/ 2618091 h 3459048"/>
              <a:gd name="connsiteX166" fmla="*/ 437406 w 3459048"/>
              <a:gd name="connsiteY166" fmla="*/ 2626183 h 3459048"/>
              <a:gd name="connsiteX167" fmla="*/ 453157 w 3459048"/>
              <a:gd name="connsiteY167" fmla="*/ 2641885 h 3459048"/>
              <a:gd name="connsiteX168" fmla="*/ 445281 w 3459048"/>
              <a:gd name="connsiteY168" fmla="*/ 2696842 h 3459048"/>
              <a:gd name="connsiteX169" fmla="*/ 500404 w 3459048"/>
              <a:gd name="connsiteY169" fmla="*/ 2736097 h 3459048"/>
              <a:gd name="connsiteX170" fmla="*/ 524029 w 3459048"/>
              <a:gd name="connsiteY170" fmla="*/ 2736097 h 3459048"/>
              <a:gd name="connsiteX171" fmla="*/ 540763 w 3459048"/>
              <a:gd name="connsiteY171" fmla="*/ 2757687 h 3459048"/>
              <a:gd name="connsiteX172" fmla="*/ 547979 w 3459048"/>
              <a:gd name="connsiteY172" fmla="*/ 2760815 h 3459048"/>
              <a:gd name="connsiteX173" fmla="*/ 518203 w 3459048"/>
              <a:gd name="connsiteY173" fmla="*/ 2728053 h 3459048"/>
              <a:gd name="connsiteX174" fmla="*/ 3084274 w 3459048"/>
              <a:gd name="connsiteY174" fmla="*/ 2561333 h 3459048"/>
              <a:gd name="connsiteX175" fmla="*/ 3097077 w 3459048"/>
              <a:gd name="connsiteY175" fmla="*/ 2564261 h 3459048"/>
              <a:gd name="connsiteX176" fmla="*/ 3128593 w 3459048"/>
              <a:gd name="connsiteY176" fmla="*/ 2626732 h 3459048"/>
              <a:gd name="connsiteX177" fmla="*/ 3104957 w 3459048"/>
              <a:gd name="connsiteY177" fmla="*/ 2650158 h 3459048"/>
              <a:gd name="connsiteX178" fmla="*/ 3097077 w 3459048"/>
              <a:gd name="connsiteY178" fmla="*/ 2673585 h 3459048"/>
              <a:gd name="connsiteX179" fmla="*/ 3018285 w 3459048"/>
              <a:gd name="connsiteY179" fmla="*/ 2657967 h 3459048"/>
              <a:gd name="connsiteX180" fmla="*/ 3010406 w 3459048"/>
              <a:gd name="connsiteY180" fmla="*/ 2635517 h 3459048"/>
              <a:gd name="connsiteX181" fmla="*/ 3010362 w 3459048"/>
              <a:gd name="connsiteY181" fmla="*/ 2635090 h 3459048"/>
              <a:gd name="connsiteX182" fmla="*/ 3031214 w 3459048"/>
              <a:gd name="connsiteY182" fmla="*/ 2607206 h 3459048"/>
              <a:gd name="connsiteX183" fmla="*/ 3051974 w 3459048"/>
              <a:gd name="connsiteY183" fmla="*/ 2573033 h 3459048"/>
              <a:gd name="connsiteX184" fmla="*/ 3054481 w 3459048"/>
              <a:gd name="connsiteY184" fmla="*/ 2574145 h 3459048"/>
              <a:gd name="connsiteX185" fmla="*/ 3065561 w 3459048"/>
              <a:gd name="connsiteY185" fmla="*/ 2564261 h 3459048"/>
              <a:gd name="connsiteX186" fmla="*/ 3084274 w 3459048"/>
              <a:gd name="connsiteY186" fmla="*/ 2561333 h 3459048"/>
              <a:gd name="connsiteX187" fmla="*/ 3124636 w 3459048"/>
              <a:gd name="connsiteY187" fmla="*/ 2515066 h 3459048"/>
              <a:gd name="connsiteX188" fmla="*/ 3136508 w 3459048"/>
              <a:gd name="connsiteY188" fmla="*/ 2524879 h 3459048"/>
              <a:gd name="connsiteX189" fmla="*/ 3128593 w 3459048"/>
              <a:gd name="connsiteY189" fmla="*/ 2587687 h 3459048"/>
              <a:gd name="connsiteX190" fmla="*/ 3096936 w 3459048"/>
              <a:gd name="connsiteY190" fmla="*/ 2532731 h 3459048"/>
              <a:gd name="connsiteX191" fmla="*/ 3112764 w 3459048"/>
              <a:gd name="connsiteY191" fmla="*/ 2517028 h 3459048"/>
              <a:gd name="connsiteX192" fmla="*/ 3124636 w 3459048"/>
              <a:gd name="connsiteY192" fmla="*/ 2515066 h 3459048"/>
              <a:gd name="connsiteX193" fmla="*/ 305784 w 3459048"/>
              <a:gd name="connsiteY193" fmla="*/ 2387642 h 3459048"/>
              <a:gd name="connsiteX194" fmla="*/ 325689 w 3459048"/>
              <a:gd name="connsiteY194" fmla="*/ 2428962 h 3459048"/>
              <a:gd name="connsiteX195" fmla="*/ 320405 w 3459048"/>
              <a:gd name="connsiteY195" fmla="*/ 2422906 h 3459048"/>
              <a:gd name="connsiteX196" fmla="*/ 304763 w 3459048"/>
              <a:gd name="connsiteY196" fmla="*/ 2391535 h 3459048"/>
              <a:gd name="connsiteX197" fmla="*/ 3155833 w 3459048"/>
              <a:gd name="connsiteY197" fmla="*/ 2382309 h 3459048"/>
              <a:gd name="connsiteX198" fmla="*/ 3157782 w 3459048"/>
              <a:gd name="connsiteY198" fmla="*/ 2385878 h 3459048"/>
              <a:gd name="connsiteX199" fmla="*/ 3151894 w 3459048"/>
              <a:gd name="connsiteY199" fmla="*/ 2390779 h 3459048"/>
              <a:gd name="connsiteX200" fmla="*/ 3151690 w 3459048"/>
              <a:gd name="connsiteY200" fmla="*/ 2390909 h 3459048"/>
              <a:gd name="connsiteX201" fmla="*/ 3180031 w 3459048"/>
              <a:gd name="connsiteY201" fmla="*/ 2329395 h 3459048"/>
              <a:gd name="connsiteX202" fmla="*/ 3175947 w 3459048"/>
              <a:gd name="connsiteY202" fmla="*/ 2340555 h 3459048"/>
              <a:gd name="connsiteX203" fmla="*/ 3120905 w 3459048"/>
              <a:gd name="connsiteY203" fmla="*/ 2454814 h 3459048"/>
              <a:gd name="connsiteX204" fmla="*/ 3124569 w 3459048"/>
              <a:gd name="connsiteY204" fmla="*/ 2465807 h 3459048"/>
              <a:gd name="connsiteX205" fmla="*/ 3128503 w 3459048"/>
              <a:gd name="connsiteY205" fmla="*/ 2477610 h 3459048"/>
              <a:gd name="connsiteX206" fmla="*/ 3152111 w 3459048"/>
              <a:gd name="connsiteY206" fmla="*/ 2477610 h 3459048"/>
              <a:gd name="connsiteX207" fmla="*/ 3159980 w 3459048"/>
              <a:gd name="connsiteY207" fmla="*/ 2516956 h 3459048"/>
              <a:gd name="connsiteX208" fmla="*/ 3152111 w 3459048"/>
              <a:gd name="connsiteY208" fmla="*/ 2532695 h 3459048"/>
              <a:gd name="connsiteX209" fmla="*/ 3120635 w 3459048"/>
              <a:gd name="connsiteY209" fmla="*/ 2509087 h 3459048"/>
              <a:gd name="connsiteX210" fmla="*/ 3097027 w 3459048"/>
              <a:gd name="connsiteY210" fmla="*/ 2509087 h 3459048"/>
              <a:gd name="connsiteX211" fmla="*/ 3081289 w 3459048"/>
              <a:gd name="connsiteY211" fmla="*/ 2548433 h 3459048"/>
              <a:gd name="connsiteX212" fmla="*/ 3076371 w 3459048"/>
              <a:gd name="connsiteY212" fmla="*/ 2547450 h 3459048"/>
              <a:gd name="connsiteX213" fmla="*/ 3069985 w 3459048"/>
              <a:gd name="connsiteY213" fmla="*/ 2543386 h 3459048"/>
              <a:gd name="connsiteX214" fmla="*/ 3109844 w 3459048"/>
              <a:gd name="connsiteY214" fmla="*/ 2477777 h 3459048"/>
              <a:gd name="connsiteX215" fmla="*/ 3119098 w 3459048"/>
              <a:gd name="connsiteY215" fmla="*/ 2458565 h 3459048"/>
              <a:gd name="connsiteX216" fmla="*/ 3109844 w 3459048"/>
              <a:gd name="connsiteY216" fmla="*/ 2477777 h 3459048"/>
              <a:gd name="connsiteX217" fmla="*/ 2839529 w 3459048"/>
              <a:gd name="connsiteY217" fmla="*/ 2839529 h 3459048"/>
              <a:gd name="connsiteX218" fmla="*/ 2840188 w 3459048"/>
              <a:gd name="connsiteY218" fmla="*/ 2838804 h 3459048"/>
              <a:gd name="connsiteX219" fmla="*/ 2856580 w 3459048"/>
              <a:gd name="connsiteY219" fmla="*/ 2851019 h 3459048"/>
              <a:gd name="connsiteX220" fmla="*/ 2900791 w 3459048"/>
              <a:gd name="connsiteY220" fmla="*/ 2861782 h 3459048"/>
              <a:gd name="connsiteX221" fmla="*/ 2940090 w 3459048"/>
              <a:gd name="connsiteY221" fmla="*/ 2859826 h 3459048"/>
              <a:gd name="connsiteX222" fmla="*/ 2973926 w 3459048"/>
              <a:gd name="connsiteY222" fmla="*/ 2848030 h 3459048"/>
              <a:gd name="connsiteX223" fmla="*/ 3022096 w 3459048"/>
              <a:gd name="connsiteY223" fmla="*/ 2795030 h 3459048"/>
              <a:gd name="connsiteX224" fmla="*/ 3023069 w 3459048"/>
              <a:gd name="connsiteY224" fmla="*/ 2793729 h 3459048"/>
              <a:gd name="connsiteX225" fmla="*/ 3018425 w 3459048"/>
              <a:gd name="connsiteY225" fmla="*/ 2783457 h 3459048"/>
              <a:gd name="connsiteX226" fmla="*/ 3018425 w 3459048"/>
              <a:gd name="connsiteY226" fmla="*/ 2759904 h 3459048"/>
              <a:gd name="connsiteX227" fmla="*/ 3034043 w 3459048"/>
              <a:gd name="connsiteY227" fmla="*/ 2744201 h 3459048"/>
              <a:gd name="connsiteX228" fmla="*/ 3034043 w 3459048"/>
              <a:gd name="connsiteY228" fmla="*/ 2712797 h 3459048"/>
              <a:gd name="connsiteX229" fmla="*/ 3096515 w 3459048"/>
              <a:gd name="connsiteY229" fmla="*/ 2689244 h 3459048"/>
              <a:gd name="connsiteX230" fmla="*/ 3102412 w 3459048"/>
              <a:gd name="connsiteY230" fmla="*/ 2687627 h 3459048"/>
              <a:gd name="connsiteX231" fmla="*/ 3118525 w 3459048"/>
              <a:gd name="connsiteY231" fmla="*/ 2666077 h 3459048"/>
              <a:gd name="connsiteX232" fmla="*/ 3148077 w 3459048"/>
              <a:gd name="connsiteY232" fmla="*/ 2617434 h 3459048"/>
              <a:gd name="connsiteX233" fmla="*/ 3144019 w 3459048"/>
              <a:gd name="connsiteY233" fmla="*/ 2607204 h 3459048"/>
              <a:gd name="connsiteX234" fmla="*/ 3136192 w 3459048"/>
              <a:gd name="connsiteY234" fmla="*/ 2587464 h 3459048"/>
              <a:gd name="connsiteX235" fmla="*/ 3144019 w 3459048"/>
              <a:gd name="connsiteY235" fmla="*/ 2563778 h 3459048"/>
              <a:gd name="connsiteX236" fmla="*/ 3167505 w 3459048"/>
              <a:gd name="connsiteY236" fmla="*/ 2540090 h 3459048"/>
              <a:gd name="connsiteX237" fmla="*/ 3190988 w 3459048"/>
              <a:gd name="connsiteY237" fmla="*/ 2532194 h 3459048"/>
              <a:gd name="connsiteX238" fmla="*/ 3190988 w 3459048"/>
              <a:gd name="connsiteY238" fmla="*/ 2500612 h 3459048"/>
              <a:gd name="connsiteX239" fmla="*/ 3206644 w 3459048"/>
              <a:gd name="connsiteY239" fmla="*/ 2494689 h 3459048"/>
              <a:gd name="connsiteX240" fmla="*/ 3216640 w 3459048"/>
              <a:gd name="connsiteY240" fmla="*/ 2498470 h 3459048"/>
              <a:gd name="connsiteX241" fmla="*/ 3224788 w 3459048"/>
              <a:gd name="connsiteY241" fmla="*/ 2481553 h 3459048"/>
              <a:gd name="connsiteX242" fmla="*/ 3226478 w 3459048"/>
              <a:gd name="connsiteY242" fmla="*/ 2473112 h 3459048"/>
              <a:gd name="connsiteX243" fmla="*/ 3230405 w 3459048"/>
              <a:gd name="connsiteY243" fmla="*/ 2453510 h 3459048"/>
              <a:gd name="connsiteX244" fmla="*/ 3199000 w 3459048"/>
              <a:gd name="connsiteY244" fmla="*/ 2335890 h 3459048"/>
              <a:gd name="connsiteX245" fmla="*/ 194595 w 3459048"/>
              <a:gd name="connsiteY245" fmla="*/ 2187541 h 3459048"/>
              <a:gd name="connsiteX246" fmla="*/ 202193 w 3459048"/>
              <a:gd name="connsiteY246" fmla="*/ 2195137 h 3459048"/>
              <a:gd name="connsiteX247" fmla="*/ 194595 w 3459048"/>
              <a:gd name="connsiteY247" fmla="*/ 2187541 h 3459048"/>
              <a:gd name="connsiteX248" fmla="*/ 84933 w 3459048"/>
              <a:gd name="connsiteY248" fmla="*/ 2043893 h 3459048"/>
              <a:gd name="connsiteX249" fmla="*/ 88476 w 3459048"/>
              <a:gd name="connsiteY249" fmla="*/ 2067111 h 3459048"/>
              <a:gd name="connsiteX250" fmla="*/ 107421 w 3459048"/>
              <a:gd name="connsiteY250" fmla="*/ 2140784 h 3459048"/>
              <a:gd name="connsiteX251" fmla="*/ 116447 w 3459048"/>
              <a:gd name="connsiteY251" fmla="*/ 2139963 h 3459048"/>
              <a:gd name="connsiteX252" fmla="*/ 132004 w 3459048"/>
              <a:gd name="connsiteY252" fmla="*/ 2116628 h 3459048"/>
              <a:gd name="connsiteX253" fmla="*/ 147562 w 3459048"/>
              <a:gd name="connsiteY253" fmla="*/ 2124406 h 3459048"/>
              <a:gd name="connsiteX254" fmla="*/ 147562 w 3459048"/>
              <a:gd name="connsiteY254" fmla="*/ 2147742 h 3459048"/>
              <a:gd name="connsiteX255" fmla="*/ 116447 w 3459048"/>
              <a:gd name="connsiteY255" fmla="*/ 2171078 h 3459048"/>
              <a:gd name="connsiteX256" fmla="*/ 114880 w 3459048"/>
              <a:gd name="connsiteY256" fmla="*/ 2169797 h 3459048"/>
              <a:gd name="connsiteX257" fmla="*/ 116534 w 3459048"/>
              <a:gd name="connsiteY257" fmla="*/ 2176229 h 3459048"/>
              <a:gd name="connsiteX258" fmla="*/ 124072 w 3459048"/>
              <a:gd name="connsiteY258" fmla="*/ 2179072 h 3459048"/>
              <a:gd name="connsiteX259" fmla="*/ 163035 w 3459048"/>
              <a:gd name="connsiteY259" fmla="*/ 2139895 h 3459048"/>
              <a:gd name="connsiteX260" fmla="*/ 163035 w 3459048"/>
              <a:gd name="connsiteY260" fmla="*/ 2124226 h 3459048"/>
              <a:gd name="connsiteX261" fmla="*/ 201998 w 3459048"/>
              <a:gd name="connsiteY261" fmla="*/ 2132061 h 3459048"/>
              <a:gd name="connsiteX262" fmla="*/ 194205 w 3459048"/>
              <a:gd name="connsiteY262" fmla="*/ 2179072 h 3459048"/>
              <a:gd name="connsiteX263" fmla="*/ 178620 w 3459048"/>
              <a:gd name="connsiteY263" fmla="*/ 2179072 h 3459048"/>
              <a:gd name="connsiteX264" fmla="*/ 194205 w 3459048"/>
              <a:gd name="connsiteY264" fmla="*/ 2202578 h 3459048"/>
              <a:gd name="connsiteX265" fmla="*/ 178620 w 3459048"/>
              <a:gd name="connsiteY265" fmla="*/ 2210413 h 3459048"/>
              <a:gd name="connsiteX266" fmla="*/ 155242 w 3459048"/>
              <a:gd name="connsiteY266" fmla="*/ 2218248 h 3459048"/>
              <a:gd name="connsiteX267" fmla="*/ 147450 w 3459048"/>
              <a:gd name="connsiteY267" fmla="*/ 2241753 h 3459048"/>
              <a:gd name="connsiteX268" fmla="*/ 142580 w 3459048"/>
              <a:gd name="connsiteY268" fmla="*/ 2245671 h 3459048"/>
              <a:gd name="connsiteX269" fmla="*/ 137087 w 3459048"/>
              <a:gd name="connsiteY269" fmla="*/ 2247680 h 3459048"/>
              <a:gd name="connsiteX270" fmla="*/ 186081 w 3459048"/>
              <a:gd name="connsiteY270" fmla="*/ 2381541 h 3459048"/>
              <a:gd name="connsiteX271" fmla="*/ 194132 w 3459048"/>
              <a:gd name="connsiteY271" fmla="*/ 2398253 h 3459048"/>
              <a:gd name="connsiteX272" fmla="*/ 194309 w 3459048"/>
              <a:gd name="connsiteY272" fmla="*/ 2398541 h 3459048"/>
              <a:gd name="connsiteX273" fmla="*/ 194931 w 3459048"/>
              <a:gd name="connsiteY273" fmla="*/ 2399912 h 3459048"/>
              <a:gd name="connsiteX274" fmla="*/ 251585 w 3459048"/>
              <a:gd name="connsiteY274" fmla="*/ 2517517 h 3459048"/>
              <a:gd name="connsiteX275" fmla="*/ 253131 w 3459048"/>
              <a:gd name="connsiteY275" fmla="*/ 2520305 h 3459048"/>
              <a:gd name="connsiteX276" fmla="*/ 265370 w 3459048"/>
              <a:gd name="connsiteY276" fmla="*/ 2542372 h 3459048"/>
              <a:gd name="connsiteX277" fmla="*/ 277318 w 3459048"/>
              <a:gd name="connsiteY277" fmla="*/ 2562039 h 3459048"/>
              <a:gd name="connsiteX278" fmla="*/ 295286 w 3459048"/>
              <a:gd name="connsiteY278" fmla="*/ 2587078 h 3459048"/>
              <a:gd name="connsiteX279" fmla="*/ 311953 w 3459048"/>
              <a:gd name="connsiteY279" fmla="*/ 2618502 h 3459048"/>
              <a:gd name="connsiteX280" fmla="*/ 351167 w 3459048"/>
              <a:gd name="connsiteY280" fmla="*/ 2665636 h 3459048"/>
              <a:gd name="connsiteX281" fmla="*/ 382538 w 3459048"/>
              <a:gd name="connsiteY281" fmla="*/ 2720626 h 3459048"/>
              <a:gd name="connsiteX282" fmla="*/ 394303 w 3459048"/>
              <a:gd name="connsiteY282" fmla="*/ 2737319 h 3459048"/>
              <a:gd name="connsiteX283" fmla="*/ 395466 w 3459048"/>
              <a:gd name="connsiteY283" fmla="*/ 2739551 h 3459048"/>
              <a:gd name="connsiteX284" fmla="*/ 436952 w 3459048"/>
              <a:gd name="connsiteY284" fmla="*/ 2795030 h 3459048"/>
              <a:gd name="connsiteX285" fmla="*/ 540669 w 3459048"/>
              <a:gd name="connsiteY285" fmla="*/ 2909148 h 3459048"/>
              <a:gd name="connsiteX286" fmla="*/ 556407 w 3459048"/>
              <a:gd name="connsiteY286" fmla="*/ 2924289 h 3459048"/>
              <a:gd name="connsiteX287" fmla="*/ 618185 w 3459048"/>
              <a:gd name="connsiteY287" fmla="*/ 2972193 h 3459048"/>
              <a:gd name="connsiteX288" fmla="*/ 720169 w 3459048"/>
              <a:gd name="connsiteY288" fmla="*/ 3058227 h 3459048"/>
              <a:gd name="connsiteX289" fmla="*/ 798617 w 3459048"/>
              <a:gd name="connsiteY289" fmla="*/ 3112975 h 3459048"/>
              <a:gd name="connsiteX290" fmla="*/ 798617 w 3459048"/>
              <a:gd name="connsiteY290" fmla="*/ 3120797 h 3459048"/>
              <a:gd name="connsiteX291" fmla="*/ 795382 w 3459048"/>
              <a:gd name="connsiteY291" fmla="*/ 3119990 h 3459048"/>
              <a:gd name="connsiteX292" fmla="*/ 931082 w 3459048"/>
              <a:gd name="connsiteY292" fmla="*/ 3202430 h 3459048"/>
              <a:gd name="connsiteX293" fmla="*/ 1729524 w 3459048"/>
              <a:gd name="connsiteY293" fmla="*/ 3404603 h 3459048"/>
              <a:gd name="connsiteX294" fmla="*/ 2305473 w 3459048"/>
              <a:gd name="connsiteY294" fmla="*/ 3302960 h 3459048"/>
              <a:gd name="connsiteX295" fmla="*/ 2334471 w 3459048"/>
              <a:gd name="connsiteY295" fmla="*/ 3290907 h 3459048"/>
              <a:gd name="connsiteX296" fmla="*/ 2338896 w 3459048"/>
              <a:gd name="connsiteY296" fmla="*/ 3289949 h 3459048"/>
              <a:gd name="connsiteX297" fmla="*/ 2345494 w 3459048"/>
              <a:gd name="connsiteY297" fmla="*/ 3286325 h 3459048"/>
              <a:gd name="connsiteX298" fmla="*/ 2437371 w 3459048"/>
              <a:gd name="connsiteY298" fmla="*/ 3248136 h 3459048"/>
              <a:gd name="connsiteX299" fmla="*/ 2795029 w 3459048"/>
              <a:gd name="connsiteY299" fmla="*/ 3022097 h 3459048"/>
              <a:gd name="connsiteX300" fmla="*/ 2824013 w 3459048"/>
              <a:gd name="connsiteY300" fmla="*/ 2995755 h 3459048"/>
              <a:gd name="connsiteX301" fmla="*/ 2823541 w 3459048"/>
              <a:gd name="connsiteY301" fmla="*/ 2995211 h 3459048"/>
              <a:gd name="connsiteX302" fmla="*/ 2822573 w 3459048"/>
              <a:gd name="connsiteY302" fmla="*/ 2987389 h 3459048"/>
              <a:gd name="connsiteX303" fmla="*/ 2822573 w 3459048"/>
              <a:gd name="connsiteY303" fmla="*/ 2971747 h 3459048"/>
              <a:gd name="connsiteX304" fmla="*/ 2799358 w 3459048"/>
              <a:gd name="connsiteY304" fmla="*/ 2948284 h 3459048"/>
              <a:gd name="connsiteX305" fmla="*/ 2814835 w 3459048"/>
              <a:gd name="connsiteY305" fmla="*/ 2916999 h 3459048"/>
              <a:gd name="connsiteX306" fmla="*/ 2822573 w 3459048"/>
              <a:gd name="connsiteY306" fmla="*/ 2870070 h 3459048"/>
              <a:gd name="connsiteX307" fmla="*/ 2861267 w 3459048"/>
              <a:gd name="connsiteY307" fmla="*/ 2885713 h 3459048"/>
              <a:gd name="connsiteX308" fmla="*/ 2861267 w 3459048"/>
              <a:gd name="connsiteY308" fmla="*/ 2909178 h 3459048"/>
              <a:gd name="connsiteX309" fmla="*/ 2859332 w 3459048"/>
              <a:gd name="connsiteY309" fmla="*/ 2936552 h 3459048"/>
              <a:gd name="connsiteX310" fmla="*/ 2866582 w 3459048"/>
              <a:gd name="connsiteY310" fmla="*/ 2957067 h 3459048"/>
              <a:gd name="connsiteX311" fmla="*/ 2874774 w 3459048"/>
              <a:gd name="connsiteY311" fmla="*/ 2949621 h 3459048"/>
              <a:gd name="connsiteX312" fmla="*/ 2867295 w 3459048"/>
              <a:gd name="connsiteY312" fmla="*/ 2928601 h 3459048"/>
              <a:gd name="connsiteX313" fmla="*/ 2869257 w 3459048"/>
              <a:gd name="connsiteY313" fmla="*/ 2901024 h 3459048"/>
              <a:gd name="connsiteX314" fmla="*/ 2877108 w 3459048"/>
              <a:gd name="connsiteY314" fmla="*/ 2891176 h 3459048"/>
              <a:gd name="connsiteX315" fmla="*/ 2884960 w 3459048"/>
              <a:gd name="connsiteY315" fmla="*/ 2893145 h 3459048"/>
              <a:gd name="connsiteX316" fmla="*/ 2884960 w 3459048"/>
              <a:gd name="connsiteY316" fmla="*/ 2916783 h 3459048"/>
              <a:gd name="connsiteX317" fmla="*/ 2890976 w 3459048"/>
              <a:gd name="connsiteY317" fmla="*/ 2934896 h 3459048"/>
              <a:gd name="connsiteX318" fmla="*/ 2913984 w 3459048"/>
              <a:gd name="connsiteY318" fmla="*/ 2913984 h 3459048"/>
              <a:gd name="connsiteX319" fmla="*/ 2953323 w 3459048"/>
              <a:gd name="connsiteY319" fmla="*/ 2870699 h 3459048"/>
              <a:gd name="connsiteX320" fmla="*/ 2926335 w 3459048"/>
              <a:gd name="connsiteY320" fmla="*/ 2879395 h 3459048"/>
              <a:gd name="connsiteX321" fmla="*/ 2853633 w 3459048"/>
              <a:gd name="connsiteY321" fmla="*/ 2877438 h 3459048"/>
              <a:gd name="connsiteX322" fmla="*/ 2820975 w 3459048"/>
              <a:gd name="connsiteY322" fmla="*/ 2856392 h 3459048"/>
              <a:gd name="connsiteX323" fmla="*/ 2728053 w 3459048"/>
              <a:gd name="connsiteY323" fmla="*/ 2940846 h 3459048"/>
              <a:gd name="connsiteX324" fmla="*/ 2477776 w 3459048"/>
              <a:gd name="connsiteY324" fmla="*/ 3109844 h 3459048"/>
              <a:gd name="connsiteX325" fmla="*/ 2455782 w 3459048"/>
              <a:gd name="connsiteY325" fmla="*/ 3120439 h 3459048"/>
              <a:gd name="connsiteX326" fmla="*/ 2460804 w 3459048"/>
              <a:gd name="connsiteY326" fmla="*/ 3118020 h 3459048"/>
              <a:gd name="connsiteX327" fmla="*/ 2460277 w 3459048"/>
              <a:gd name="connsiteY327" fmla="*/ 3123838 h 3459048"/>
              <a:gd name="connsiteX328" fmla="*/ 2453419 w 3459048"/>
              <a:gd name="connsiteY328" fmla="*/ 3128755 h 3459048"/>
              <a:gd name="connsiteX329" fmla="*/ 2453419 w 3459048"/>
              <a:gd name="connsiteY329" fmla="*/ 3123838 h 3459048"/>
              <a:gd name="connsiteX330" fmla="*/ 2453419 w 3459048"/>
              <a:gd name="connsiteY330" fmla="*/ 3121577 h 3459048"/>
              <a:gd name="connsiteX331" fmla="*/ 2374500 w 3459048"/>
              <a:gd name="connsiteY331" fmla="*/ 3159594 h 3459048"/>
              <a:gd name="connsiteX332" fmla="*/ 2375954 w 3459048"/>
              <a:gd name="connsiteY332" fmla="*/ 3158894 h 3459048"/>
              <a:gd name="connsiteX333" fmla="*/ 2374744 w 3459048"/>
              <a:gd name="connsiteY333" fmla="*/ 3160350 h 3459048"/>
              <a:gd name="connsiteX334" fmla="*/ 2363044 w 3459048"/>
              <a:gd name="connsiteY334" fmla="*/ 3170126 h 3459048"/>
              <a:gd name="connsiteX335" fmla="*/ 2355317 w 3459048"/>
              <a:gd name="connsiteY335" fmla="*/ 3168835 h 3459048"/>
              <a:gd name="connsiteX336" fmla="*/ 2340555 w 3459048"/>
              <a:gd name="connsiteY336" fmla="*/ 3175947 h 3459048"/>
              <a:gd name="connsiteX337" fmla="*/ 2196330 w 3459048"/>
              <a:gd name="connsiteY337" fmla="*/ 3228734 h 3459048"/>
              <a:gd name="connsiteX338" fmla="*/ 2160971 w 3459048"/>
              <a:gd name="connsiteY338" fmla="*/ 3237825 h 3459048"/>
              <a:gd name="connsiteX339" fmla="*/ 2196330 w 3459048"/>
              <a:gd name="connsiteY339" fmla="*/ 3228734 h 3459048"/>
              <a:gd name="connsiteX340" fmla="*/ 2211041 w 3459048"/>
              <a:gd name="connsiteY340" fmla="*/ 3223350 h 3459048"/>
              <a:gd name="connsiteX341" fmla="*/ 2232949 w 3459048"/>
              <a:gd name="connsiteY341" fmla="*/ 3229087 h 3459048"/>
              <a:gd name="connsiteX342" fmla="*/ 2249607 w 3459048"/>
              <a:gd name="connsiteY342" fmla="*/ 3223185 h 3459048"/>
              <a:gd name="connsiteX343" fmla="*/ 2304479 w 3459048"/>
              <a:gd name="connsiteY343" fmla="*/ 3246792 h 3459048"/>
              <a:gd name="connsiteX344" fmla="*/ 2351513 w 3459048"/>
              <a:gd name="connsiteY344" fmla="*/ 3207448 h 3459048"/>
              <a:gd name="connsiteX345" fmla="*/ 2359351 w 3459048"/>
              <a:gd name="connsiteY345" fmla="*/ 3183840 h 3459048"/>
              <a:gd name="connsiteX346" fmla="*/ 2381888 w 3459048"/>
              <a:gd name="connsiteY346" fmla="*/ 3170069 h 3459048"/>
              <a:gd name="connsiteX347" fmla="*/ 2395209 w 3459048"/>
              <a:gd name="connsiteY347" fmla="*/ 3149619 h 3459048"/>
              <a:gd name="connsiteX348" fmla="*/ 2450035 w 3459048"/>
              <a:gd name="connsiteY348" fmla="*/ 3123208 h 3459048"/>
              <a:gd name="connsiteX349" fmla="*/ 2449499 w 3459048"/>
              <a:gd name="connsiteY349" fmla="*/ 3124821 h 3459048"/>
              <a:gd name="connsiteX350" fmla="*/ 2445579 w 3459048"/>
              <a:gd name="connsiteY350" fmla="*/ 3136624 h 3459048"/>
              <a:gd name="connsiteX351" fmla="*/ 2437741 w 3459048"/>
              <a:gd name="connsiteY351" fmla="*/ 3168101 h 3459048"/>
              <a:gd name="connsiteX352" fmla="*/ 2437741 w 3459048"/>
              <a:gd name="connsiteY352" fmla="*/ 3199577 h 3459048"/>
              <a:gd name="connsiteX353" fmla="*/ 2437741 w 3459048"/>
              <a:gd name="connsiteY353" fmla="*/ 3183840 h 3459048"/>
              <a:gd name="connsiteX354" fmla="*/ 2429902 w 3459048"/>
              <a:gd name="connsiteY354" fmla="*/ 3152363 h 3459048"/>
              <a:gd name="connsiteX355" fmla="*/ 2422063 w 3459048"/>
              <a:gd name="connsiteY355" fmla="*/ 3168101 h 3459048"/>
              <a:gd name="connsiteX356" fmla="*/ 2429902 w 3459048"/>
              <a:gd name="connsiteY356" fmla="*/ 3191708 h 3459048"/>
              <a:gd name="connsiteX357" fmla="*/ 2406385 w 3459048"/>
              <a:gd name="connsiteY357" fmla="*/ 3215315 h 3459048"/>
              <a:gd name="connsiteX358" fmla="*/ 2382868 w 3459048"/>
              <a:gd name="connsiteY358" fmla="*/ 3238923 h 3459048"/>
              <a:gd name="connsiteX359" fmla="*/ 2390707 w 3459048"/>
              <a:gd name="connsiteY359" fmla="*/ 3238923 h 3459048"/>
              <a:gd name="connsiteX360" fmla="*/ 2390707 w 3459048"/>
              <a:gd name="connsiteY360" fmla="*/ 3246792 h 3459048"/>
              <a:gd name="connsiteX361" fmla="*/ 2358372 w 3459048"/>
              <a:gd name="connsiteY361" fmla="*/ 3279252 h 3459048"/>
              <a:gd name="connsiteX362" fmla="*/ 2345494 w 3459048"/>
              <a:gd name="connsiteY362" fmla="*/ 3286325 h 3459048"/>
              <a:gd name="connsiteX363" fmla="*/ 2334471 w 3459048"/>
              <a:gd name="connsiteY363" fmla="*/ 3290907 h 3459048"/>
              <a:gd name="connsiteX364" fmla="*/ 2320156 w 3459048"/>
              <a:gd name="connsiteY364" fmla="*/ 3294006 h 3459048"/>
              <a:gd name="connsiteX365" fmla="*/ 2257445 w 3459048"/>
              <a:gd name="connsiteY365" fmla="*/ 3270400 h 3459048"/>
              <a:gd name="connsiteX366" fmla="*/ 2233928 w 3459048"/>
              <a:gd name="connsiteY366" fmla="*/ 3286137 h 3459048"/>
              <a:gd name="connsiteX367" fmla="*/ 2202573 w 3459048"/>
              <a:gd name="connsiteY367" fmla="*/ 3270400 h 3459048"/>
              <a:gd name="connsiteX368" fmla="*/ 2179056 w 3459048"/>
              <a:gd name="connsiteY368" fmla="*/ 3246792 h 3459048"/>
              <a:gd name="connsiteX369" fmla="*/ 2155539 w 3459048"/>
              <a:gd name="connsiteY369" fmla="*/ 3254662 h 3459048"/>
              <a:gd name="connsiteX370" fmla="*/ 2144470 w 3459048"/>
              <a:gd name="connsiteY370" fmla="*/ 3242068 h 3459048"/>
              <a:gd name="connsiteX371" fmla="*/ 2057933 w 3459048"/>
              <a:gd name="connsiteY371" fmla="*/ 3264319 h 3459048"/>
              <a:gd name="connsiteX372" fmla="*/ 2053908 w 3459048"/>
              <a:gd name="connsiteY372" fmla="*/ 3269966 h 3459048"/>
              <a:gd name="connsiteX373" fmla="*/ 2034671 w 3459048"/>
              <a:gd name="connsiteY373" fmla="*/ 3269128 h 3459048"/>
              <a:gd name="connsiteX374" fmla="*/ 2045890 w 3459048"/>
              <a:gd name="connsiteY374" fmla="*/ 3267416 h 3459048"/>
              <a:gd name="connsiteX375" fmla="*/ 2055044 w 3459048"/>
              <a:gd name="connsiteY375" fmla="*/ 3265062 h 3459048"/>
              <a:gd name="connsiteX376" fmla="*/ 2045890 w 3459048"/>
              <a:gd name="connsiteY376" fmla="*/ 3267416 h 3459048"/>
              <a:gd name="connsiteX377" fmla="*/ 1998107 w 3459048"/>
              <a:gd name="connsiteY377" fmla="*/ 3274709 h 3459048"/>
              <a:gd name="connsiteX378" fmla="*/ 1994164 w 3459048"/>
              <a:gd name="connsiteY378" fmla="*/ 3276835 h 3459048"/>
              <a:gd name="connsiteX379" fmla="*/ 1978894 w 3459048"/>
              <a:gd name="connsiteY379" fmla="*/ 3277641 h 3459048"/>
              <a:gd name="connsiteX380" fmla="*/ 1993424 w 3459048"/>
              <a:gd name="connsiteY380" fmla="*/ 3275423 h 3459048"/>
              <a:gd name="connsiteX381" fmla="*/ 1890025 w 3459048"/>
              <a:gd name="connsiteY381" fmla="*/ 3291204 h 3459048"/>
              <a:gd name="connsiteX382" fmla="*/ 1729524 w 3459048"/>
              <a:gd name="connsiteY382" fmla="*/ 3299308 h 3459048"/>
              <a:gd name="connsiteX383" fmla="*/ 1661601 w 3459048"/>
              <a:gd name="connsiteY383" fmla="*/ 3295878 h 3459048"/>
              <a:gd name="connsiteX384" fmla="*/ 1661726 w 3459048"/>
              <a:gd name="connsiteY384" fmla="*/ 3300750 h 3459048"/>
              <a:gd name="connsiteX385" fmla="*/ 1645132 w 3459048"/>
              <a:gd name="connsiteY385" fmla="*/ 3333096 h 3459048"/>
              <a:gd name="connsiteX386" fmla="*/ 1582661 w 3459048"/>
              <a:gd name="connsiteY386" fmla="*/ 3372302 h 3459048"/>
              <a:gd name="connsiteX387" fmla="*/ 1488956 w 3459048"/>
              <a:gd name="connsiteY387" fmla="*/ 3372302 h 3459048"/>
              <a:gd name="connsiteX388" fmla="*/ 1496765 w 3459048"/>
              <a:gd name="connsiteY388" fmla="*/ 3364461 h 3459048"/>
              <a:gd name="connsiteX389" fmla="*/ 1613897 w 3459048"/>
              <a:gd name="connsiteY389" fmla="*/ 3333096 h 3459048"/>
              <a:gd name="connsiteX390" fmla="*/ 1628538 w 3459048"/>
              <a:gd name="connsiteY390" fmla="*/ 3301730 h 3459048"/>
              <a:gd name="connsiteX391" fmla="*/ 1630616 w 3459048"/>
              <a:gd name="connsiteY391" fmla="*/ 3294314 h 3459048"/>
              <a:gd name="connsiteX392" fmla="*/ 1649908 w 3459048"/>
              <a:gd name="connsiteY392" fmla="*/ 3295288 h 3459048"/>
              <a:gd name="connsiteX393" fmla="*/ 1569023 w 3459048"/>
              <a:gd name="connsiteY393" fmla="*/ 3291204 h 3459048"/>
              <a:gd name="connsiteX394" fmla="*/ 1447915 w 3459048"/>
              <a:gd name="connsiteY394" fmla="*/ 3272720 h 3459048"/>
              <a:gd name="connsiteX395" fmla="*/ 1472536 w 3459048"/>
              <a:gd name="connsiteY395" fmla="*/ 3276478 h 3459048"/>
              <a:gd name="connsiteX396" fmla="*/ 1472737 w 3459048"/>
              <a:gd name="connsiteY396" fmla="*/ 3277564 h 3459048"/>
              <a:gd name="connsiteX397" fmla="*/ 1480606 w 3459048"/>
              <a:gd name="connsiteY397" fmla="*/ 3293265 h 3459048"/>
              <a:gd name="connsiteX398" fmla="*/ 1433390 w 3459048"/>
              <a:gd name="connsiteY398" fmla="*/ 3324670 h 3459048"/>
              <a:gd name="connsiteX399" fmla="*/ 1425522 w 3459048"/>
              <a:gd name="connsiteY399" fmla="*/ 3308968 h 3459048"/>
              <a:gd name="connsiteX400" fmla="*/ 1449129 w 3459048"/>
              <a:gd name="connsiteY400" fmla="*/ 3293265 h 3459048"/>
              <a:gd name="connsiteX401" fmla="*/ 1448145 w 3459048"/>
              <a:gd name="connsiteY401" fmla="*/ 3274620 h 3459048"/>
              <a:gd name="connsiteX402" fmla="*/ 1447049 w 3459048"/>
              <a:gd name="connsiteY402" fmla="*/ 3272588 h 3459048"/>
              <a:gd name="connsiteX403" fmla="*/ 1413158 w 3459048"/>
              <a:gd name="connsiteY403" fmla="*/ 3267416 h 3459048"/>
              <a:gd name="connsiteX404" fmla="*/ 1388005 w 3459048"/>
              <a:gd name="connsiteY404" fmla="*/ 3260948 h 3459048"/>
              <a:gd name="connsiteX405" fmla="*/ 1386176 w 3459048"/>
              <a:gd name="connsiteY405" fmla="*/ 3261861 h 3459048"/>
              <a:gd name="connsiteX406" fmla="*/ 1386453 w 3459048"/>
              <a:gd name="connsiteY406" fmla="*/ 3260549 h 3459048"/>
              <a:gd name="connsiteX407" fmla="*/ 1262718 w 3459048"/>
              <a:gd name="connsiteY407" fmla="*/ 3228734 h 3459048"/>
              <a:gd name="connsiteX408" fmla="*/ 1217220 w 3459048"/>
              <a:gd name="connsiteY408" fmla="*/ 3212081 h 3459048"/>
              <a:gd name="connsiteX409" fmla="*/ 1207597 w 3459048"/>
              <a:gd name="connsiteY409" fmla="*/ 3220422 h 3459048"/>
              <a:gd name="connsiteX410" fmla="*/ 1198765 w 3459048"/>
              <a:gd name="connsiteY410" fmla="*/ 3239067 h 3459048"/>
              <a:gd name="connsiteX411" fmla="*/ 1198765 w 3459048"/>
              <a:gd name="connsiteY411" fmla="*/ 3254770 h 3459048"/>
              <a:gd name="connsiteX412" fmla="*/ 1190914 w 3459048"/>
              <a:gd name="connsiteY412" fmla="*/ 3262622 h 3459048"/>
              <a:gd name="connsiteX413" fmla="*/ 1167360 w 3459048"/>
              <a:gd name="connsiteY413" fmla="*/ 3223366 h 3459048"/>
              <a:gd name="connsiteX414" fmla="*/ 1175212 w 3459048"/>
              <a:gd name="connsiteY414" fmla="*/ 3199812 h 3459048"/>
              <a:gd name="connsiteX415" fmla="*/ 1173311 w 3459048"/>
              <a:gd name="connsiteY415" fmla="*/ 3196011 h 3459048"/>
              <a:gd name="connsiteX416" fmla="*/ 1118493 w 3459048"/>
              <a:gd name="connsiteY416" fmla="*/ 3175947 h 3459048"/>
              <a:gd name="connsiteX417" fmla="*/ 1031191 w 3459048"/>
              <a:gd name="connsiteY417" fmla="*/ 3133891 h 3459048"/>
              <a:gd name="connsiteX418" fmla="*/ 1026203 w 3459048"/>
              <a:gd name="connsiteY418" fmla="*/ 3160183 h 3459048"/>
              <a:gd name="connsiteX419" fmla="*/ 1120139 w 3459048"/>
              <a:gd name="connsiteY419" fmla="*/ 3270219 h 3459048"/>
              <a:gd name="connsiteX420" fmla="*/ 1112311 w 3459048"/>
              <a:gd name="connsiteY420" fmla="*/ 3270219 h 3459048"/>
              <a:gd name="connsiteX421" fmla="*/ 1041859 w 3459048"/>
              <a:gd name="connsiteY421" fmla="*/ 3238780 h 3459048"/>
              <a:gd name="connsiteX422" fmla="*/ 994892 w 3459048"/>
              <a:gd name="connsiteY422" fmla="*/ 3152323 h 3459048"/>
              <a:gd name="connsiteX423" fmla="*/ 1004950 w 3459048"/>
              <a:gd name="connsiteY423" fmla="*/ 3121250 h 3459048"/>
              <a:gd name="connsiteX424" fmla="*/ 981272 w 3459048"/>
              <a:gd name="connsiteY424" fmla="*/ 3109844 h 3459048"/>
              <a:gd name="connsiteX425" fmla="*/ 730996 w 3459048"/>
              <a:gd name="connsiteY425" fmla="*/ 2940846 h 3459048"/>
              <a:gd name="connsiteX426" fmla="*/ 688566 w 3459048"/>
              <a:gd name="connsiteY426" fmla="*/ 2902283 h 3459048"/>
              <a:gd name="connsiteX427" fmla="*/ 673139 w 3459048"/>
              <a:gd name="connsiteY427" fmla="*/ 2901505 h 3459048"/>
              <a:gd name="connsiteX428" fmla="*/ 663754 w 3459048"/>
              <a:gd name="connsiteY428" fmla="*/ 2879733 h 3459048"/>
              <a:gd name="connsiteX429" fmla="*/ 681679 w 3459048"/>
              <a:gd name="connsiteY429" fmla="*/ 2896024 h 3459048"/>
              <a:gd name="connsiteX430" fmla="*/ 619519 w 3459048"/>
              <a:gd name="connsiteY430" fmla="*/ 2839529 h 3459048"/>
              <a:gd name="connsiteX431" fmla="*/ 579951 w 3459048"/>
              <a:gd name="connsiteY431" fmla="*/ 2795993 h 3459048"/>
              <a:gd name="connsiteX432" fmla="*/ 576200 w 3459048"/>
              <a:gd name="connsiteY432" fmla="*/ 2793017 h 3459048"/>
              <a:gd name="connsiteX433" fmla="*/ 555528 w 3459048"/>
              <a:gd name="connsiteY433" fmla="*/ 2791055 h 3459048"/>
              <a:gd name="connsiteX434" fmla="*/ 531904 w 3459048"/>
              <a:gd name="connsiteY434" fmla="*/ 2806756 h 3459048"/>
              <a:gd name="connsiteX435" fmla="*/ 500404 w 3459048"/>
              <a:gd name="connsiteY435" fmla="*/ 2791055 h 3459048"/>
              <a:gd name="connsiteX436" fmla="*/ 484655 w 3459048"/>
              <a:gd name="connsiteY436" fmla="*/ 2767501 h 3459048"/>
              <a:gd name="connsiteX437" fmla="*/ 437406 w 3459048"/>
              <a:gd name="connsiteY437" fmla="*/ 2767501 h 3459048"/>
              <a:gd name="connsiteX438" fmla="*/ 405908 w 3459048"/>
              <a:gd name="connsiteY438" fmla="*/ 2712544 h 3459048"/>
              <a:gd name="connsiteX439" fmla="*/ 413783 w 3459048"/>
              <a:gd name="connsiteY439" fmla="*/ 2681141 h 3459048"/>
              <a:gd name="connsiteX440" fmla="*/ 382283 w 3459048"/>
              <a:gd name="connsiteY440" fmla="*/ 2649736 h 3459048"/>
              <a:gd name="connsiteX441" fmla="*/ 390158 w 3459048"/>
              <a:gd name="connsiteY441" fmla="*/ 2602630 h 3459048"/>
              <a:gd name="connsiteX442" fmla="*/ 398033 w 3459048"/>
              <a:gd name="connsiteY442" fmla="*/ 2586928 h 3459048"/>
              <a:gd name="connsiteX443" fmla="*/ 390158 w 3459048"/>
              <a:gd name="connsiteY443" fmla="*/ 2563375 h 3459048"/>
              <a:gd name="connsiteX444" fmla="*/ 394895 w 3459048"/>
              <a:gd name="connsiteY444" fmla="*/ 2552985 h 3459048"/>
              <a:gd name="connsiteX445" fmla="*/ 349205 w 3459048"/>
              <a:gd name="connsiteY445" fmla="*/ 2477777 h 3459048"/>
              <a:gd name="connsiteX446" fmla="*/ 347113 w 3459048"/>
              <a:gd name="connsiteY446" fmla="*/ 2473435 h 3459048"/>
              <a:gd name="connsiteX447" fmla="*/ 331159 w 3459048"/>
              <a:gd name="connsiteY447" fmla="*/ 2458199 h 3459048"/>
              <a:gd name="connsiteX448" fmla="*/ 328226 w 3459048"/>
              <a:gd name="connsiteY448" fmla="*/ 2438591 h 3459048"/>
              <a:gd name="connsiteX449" fmla="*/ 327493 w 3459048"/>
              <a:gd name="connsiteY449" fmla="*/ 2432707 h 3459048"/>
              <a:gd name="connsiteX450" fmla="*/ 283102 w 3459048"/>
              <a:gd name="connsiteY450" fmla="*/ 2340555 h 3459048"/>
              <a:gd name="connsiteX451" fmla="*/ 230315 w 3459048"/>
              <a:gd name="connsiteY451" fmla="*/ 2196330 h 3459048"/>
              <a:gd name="connsiteX452" fmla="*/ 209756 w 3459048"/>
              <a:gd name="connsiteY452" fmla="*/ 2116375 h 3459048"/>
              <a:gd name="connsiteX453" fmla="*/ 170958 w 3459048"/>
              <a:gd name="connsiteY453" fmla="*/ 2116374 h 3459048"/>
              <a:gd name="connsiteX454" fmla="*/ 111417 w 3459048"/>
              <a:gd name="connsiteY454" fmla="*/ 2081044 h 3459048"/>
              <a:gd name="connsiteX455" fmla="*/ 186664 w 3459048"/>
              <a:gd name="connsiteY455" fmla="*/ 2013337 h 3459048"/>
              <a:gd name="connsiteX456" fmla="*/ 189428 w 3459048"/>
              <a:gd name="connsiteY456" fmla="*/ 2031447 h 3459048"/>
              <a:gd name="connsiteX457" fmla="*/ 186576 w 3459048"/>
              <a:gd name="connsiteY457" fmla="*/ 2030013 h 3459048"/>
              <a:gd name="connsiteX458" fmla="*/ 186576 w 3459048"/>
              <a:gd name="connsiteY458" fmla="*/ 2014312 h 3459048"/>
              <a:gd name="connsiteX459" fmla="*/ 3293212 w 3459048"/>
              <a:gd name="connsiteY459" fmla="*/ 1974803 h 3459048"/>
              <a:gd name="connsiteX460" fmla="*/ 3300809 w 3459048"/>
              <a:gd name="connsiteY460" fmla="*/ 2006883 h 3459048"/>
              <a:gd name="connsiteX461" fmla="*/ 3293212 w 3459048"/>
              <a:gd name="connsiteY461" fmla="*/ 2022922 h 3459048"/>
              <a:gd name="connsiteX462" fmla="*/ 3293212 w 3459048"/>
              <a:gd name="connsiteY462" fmla="*/ 1974803 h 3459048"/>
              <a:gd name="connsiteX463" fmla="*/ 99941 w 3459048"/>
              <a:gd name="connsiteY463" fmla="*/ 1854415 h 3459048"/>
              <a:gd name="connsiteX464" fmla="*/ 107854 w 3459048"/>
              <a:gd name="connsiteY464" fmla="*/ 1857399 h 3459048"/>
              <a:gd name="connsiteX465" fmla="*/ 147426 w 3459048"/>
              <a:gd name="connsiteY465" fmla="*/ 1857399 h 3459048"/>
              <a:gd name="connsiteX466" fmla="*/ 155341 w 3459048"/>
              <a:gd name="connsiteY466" fmla="*/ 1889237 h 3459048"/>
              <a:gd name="connsiteX467" fmla="*/ 131597 w 3459048"/>
              <a:gd name="connsiteY467" fmla="*/ 1905157 h 3459048"/>
              <a:gd name="connsiteX468" fmla="*/ 107854 w 3459048"/>
              <a:gd name="connsiteY468" fmla="*/ 1889237 h 3459048"/>
              <a:gd name="connsiteX469" fmla="*/ 92026 w 3459048"/>
              <a:gd name="connsiteY469" fmla="*/ 1857399 h 3459048"/>
              <a:gd name="connsiteX470" fmla="*/ 99941 w 3459048"/>
              <a:gd name="connsiteY470" fmla="*/ 1854415 h 3459048"/>
              <a:gd name="connsiteX471" fmla="*/ 115905 w 3459048"/>
              <a:gd name="connsiteY471" fmla="*/ 1677225 h 3459048"/>
              <a:gd name="connsiteX472" fmla="*/ 139783 w 3459048"/>
              <a:gd name="connsiteY472" fmla="*/ 1685034 h 3459048"/>
              <a:gd name="connsiteX473" fmla="*/ 139783 w 3459048"/>
              <a:gd name="connsiteY473" fmla="*/ 1708460 h 3459048"/>
              <a:gd name="connsiteX474" fmla="*/ 92026 w 3459048"/>
              <a:gd name="connsiteY474" fmla="*/ 1724077 h 3459048"/>
              <a:gd name="connsiteX475" fmla="*/ 99985 w 3459048"/>
              <a:gd name="connsiteY475" fmla="*/ 1692842 h 3459048"/>
              <a:gd name="connsiteX476" fmla="*/ 115905 w 3459048"/>
              <a:gd name="connsiteY476" fmla="*/ 1677225 h 3459048"/>
              <a:gd name="connsiteX477" fmla="*/ 3292247 w 3459048"/>
              <a:gd name="connsiteY477" fmla="*/ 1589687 h 3459048"/>
              <a:gd name="connsiteX478" fmla="*/ 3293212 w 3459048"/>
              <a:gd name="connsiteY478" fmla="*/ 1590582 h 3459048"/>
              <a:gd name="connsiteX479" fmla="*/ 3296140 w 3459048"/>
              <a:gd name="connsiteY479" fmla="*/ 1606264 h 3459048"/>
              <a:gd name="connsiteX480" fmla="*/ 3293735 w 3459048"/>
              <a:gd name="connsiteY480" fmla="*/ 1619148 h 3459048"/>
              <a:gd name="connsiteX481" fmla="*/ 3291635 w 3459048"/>
              <a:gd name="connsiteY481" fmla="*/ 1577567 h 3459048"/>
              <a:gd name="connsiteX482" fmla="*/ 3293903 w 3459048"/>
              <a:gd name="connsiteY482" fmla="*/ 1622486 h 3459048"/>
              <a:gd name="connsiteX483" fmla="*/ 3301997 w 3459048"/>
              <a:gd name="connsiteY483" fmla="*/ 1628808 h 3459048"/>
              <a:gd name="connsiteX484" fmla="*/ 3316638 w 3459048"/>
              <a:gd name="connsiteY484" fmla="*/ 1629788 h 3459048"/>
              <a:gd name="connsiteX485" fmla="*/ 3340064 w 3459048"/>
              <a:gd name="connsiteY485" fmla="*/ 1676835 h 3459048"/>
              <a:gd name="connsiteX486" fmla="*/ 3324446 w 3459048"/>
              <a:gd name="connsiteY486" fmla="*/ 1708200 h 3459048"/>
              <a:gd name="connsiteX487" fmla="*/ 3301020 w 3459048"/>
              <a:gd name="connsiteY487" fmla="*/ 1716042 h 3459048"/>
              <a:gd name="connsiteX488" fmla="*/ 3308829 w 3459048"/>
              <a:gd name="connsiteY488" fmla="*/ 1739566 h 3459048"/>
              <a:gd name="connsiteX489" fmla="*/ 3303949 w 3459048"/>
              <a:gd name="connsiteY489" fmla="*/ 1758188 h 3459048"/>
              <a:gd name="connsiteX490" fmla="*/ 3297473 w 3459048"/>
              <a:gd name="connsiteY490" fmla="*/ 1765874 h 3459048"/>
              <a:gd name="connsiteX491" fmla="*/ 3299308 w 3459048"/>
              <a:gd name="connsiteY491" fmla="*/ 1729524 h 3459048"/>
              <a:gd name="connsiteX492" fmla="*/ 3292551 w 3459048"/>
              <a:gd name="connsiteY492" fmla="*/ 1863336 h 3459048"/>
              <a:gd name="connsiteX493" fmla="*/ 3300303 w 3459048"/>
              <a:gd name="connsiteY493" fmla="*/ 1873048 h 3459048"/>
              <a:gd name="connsiteX494" fmla="*/ 3292451 w 3459048"/>
              <a:gd name="connsiteY494" fmla="*/ 1904523 h 3459048"/>
              <a:gd name="connsiteX495" fmla="*/ 3316005 w 3459048"/>
              <a:gd name="connsiteY495" fmla="*/ 1936000 h 3459048"/>
              <a:gd name="connsiteX496" fmla="*/ 3308155 w 3459048"/>
              <a:gd name="connsiteY496" fmla="*/ 1959608 h 3459048"/>
              <a:gd name="connsiteX497" fmla="*/ 3305210 w 3459048"/>
              <a:gd name="connsiteY497" fmla="*/ 1929114 h 3459048"/>
              <a:gd name="connsiteX498" fmla="*/ 3288315 w 3459048"/>
              <a:gd name="connsiteY498" fmla="*/ 1908954 h 3459048"/>
              <a:gd name="connsiteX499" fmla="*/ 3290926 w 3459048"/>
              <a:gd name="connsiteY499" fmla="*/ 1891845 h 3459048"/>
              <a:gd name="connsiteX500" fmla="*/ 3291103 w 3459048"/>
              <a:gd name="connsiteY500" fmla="*/ 1891491 h 3459048"/>
              <a:gd name="connsiteX501" fmla="*/ 3291051 w 3459048"/>
              <a:gd name="connsiteY501" fmla="*/ 1891024 h 3459048"/>
              <a:gd name="connsiteX502" fmla="*/ 3286580 w 3459048"/>
              <a:gd name="connsiteY502" fmla="*/ 1920317 h 3459048"/>
              <a:gd name="connsiteX503" fmla="*/ 3291965 w 3459048"/>
              <a:gd name="connsiteY503" fmla="*/ 1924995 h 3459048"/>
              <a:gd name="connsiteX504" fmla="*/ 3300809 w 3459048"/>
              <a:gd name="connsiteY504" fmla="*/ 1943708 h 3459048"/>
              <a:gd name="connsiteX505" fmla="*/ 3292947 w 3459048"/>
              <a:gd name="connsiteY505" fmla="*/ 1967346 h 3459048"/>
              <a:gd name="connsiteX506" fmla="*/ 3285087 w 3459048"/>
              <a:gd name="connsiteY506" fmla="*/ 1968331 h 3459048"/>
              <a:gd name="connsiteX507" fmla="*/ 3278351 w 3459048"/>
              <a:gd name="connsiteY507" fmla="*/ 1974237 h 3459048"/>
              <a:gd name="connsiteX508" fmla="*/ 3278002 w 3459048"/>
              <a:gd name="connsiteY508" fmla="*/ 1976523 h 3459048"/>
              <a:gd name="connsiteX509" fmla="*/ 3284963 w 3459048"/>
              <a:gd name="connsiteY509" fmla="*/ 1988151 h 3459048"/>
              <a:gd name="connsiteX510" fmla="*/ 3277225 w 3459048"/>
              <a:gd name="connsiteY510" fmla="*/ 2022499 h 3459048"/>
              <a:gd name="connsiteX511" fmla="*/ 3270100 w 3459048"/>
              <a:gd name="connsiteY511" fmla="*/ 2030379 h 3459048"/>
              <a:gd name="connsiteX512" fmla="*/ 3269771 w 3459048"/>
              <a:gd name="connsiteY512" fmla="*/ 2030454 h 3459048"/>
              <a:gd name="connsiteX513" fmla="*/ 3267416 w 3459048"/>
              <a:gd name="connsiteY513" fmla="*/ 2045890 h 3459048"/>
              <a:gd name="connsiteX514" fmla="*/ 3228734 w 3459048"/>
              <a:gd name="connsiteY514" fmla="*/ 2196330 h 3459048"/>
              <a:gd name="connsiteX515" fmla="*/ 3183816 w 3459048"/>
              <a:gd name="connsiteY515" fmla="*/ 2319055 h 3459048"/>
              <a:gd name="connsiteX516" fmla="*/ 3191710 w 3459048"/>
              <a:gd name="connsiteY516" fmla="*/ 2297487 h 3459048"/>
              <a:gd name="connsiteX517" fmla="*/ 3198019 w 3459048"/>
              <a:gd name="connsiteY517" fmla="*/ 2299624 h 3459048"/>
              <a:gd name="connsiteX518" fmla="*/ 3222553 w 3459048"/>
              <a:gd name="connsiteY518" fmla="*/ 2320208 h 3459048"/>
              <a:gd name="connsiteX519" fmla="*/ 3246106 w 3459048"/>
              <a:gd name="connsiteY519" fmla="*/ 2422145 h 3459048"/>
              <a:gd name="connsiteX520" fmla="*/ 3243023 w 3459048"/>
              <a:gd name="connsiteY520" fmla="*/ 2443701 h 3459048"/>
              <a:gd name="connsiteX521" fmla="*/ 3272967 w 3459048"/>
              <a:gd name="connsiteY521" fmla="*/ 2381541 h 3459048"/>
              <a:gd name="connsiteX522" fmla="*/ 3289241 w 3459048"/>
              <a:gd name="connsiteY522" fmla="*/ 2337077 h 3459048"/>
              <a:gd name="connsiteX523" fmla="*/ 3274475 w 3459048"/>
              <a:gd name="connsiteY523" fmla="*/ 2337635 h 3459048"/>
              <a:gd name="connsiteX524" fmla="*/ 3254114 w 3459048"/>
              <a:gd name="connsiteY524" fmla="*/ 2344561 h 3459048"/>
              <a:gd name="connsiteX525" fmla="*/ 3246358 w 3459048"/>
              <a:gd name="connsiteY525" fmla="*/ 2328731 h 3459048"/>
              <a:gd name="connsiteX526" fmla="*/ 3292894 w 3459048"/>
              <a:gd name="connsiteY526" fmla="*/ 2312902 h 3459048"/>
              <a:gd name="connsiteX527" fmla="*/ 3297727 w 3459048"/>
              <a:gd name="connsiteY527" fmla="*/ 2313889 h 3459048"/>
              <a:gd name="connsiteX528" fmla="*/ 3301395 w 3459048"/>
              <a:gd name="connsiteY528" fmla="*/ 2303869 h 3459048"/>
              <a:gd name="connsiteX529" fmla="*/ 3273249 w 3459048"/>
              <a:gd name="connsiteY529" fmla="*/ 2300002 h 3459048"/>
              <a:gd name="connsiteX530" fmla="*/ 3237719 w 3459048"/>
              <a:gd name="connsiteY530" fmla="*/ 2312691 h 3459048"/>
              <a:gd name="connsiteX531" fmla="*/ 3237719 w 3459048"/>
              <a:gd name="connsiteY531" fmla="*/ 2320500 h 3459048"/>
              <a:gd name="connsiteX532" fmla="*/ 3214031 w 3459048"/>
              <a:gd name="connsiteY532" fmla="*/ 2304883 h 3459048"/>
              <a:gd name="connsiteX533" fmla="*/ 3198239 w 3459048"/>
              <a:gd name="connsiteY533" fmla="*/ 2281456 h 3459048"/>
              <a:gd name="connsiteX534" fmla="*/ 3221927 w 3459048"/>
              <a:gd name="connsiteY534" fmla="*/ 2265839 h 3459048"/>
              <a:gd name="connsiteX535" fmla="*/ 3245613 w 3459048"/>
              <a:gd name="connsiteY535" fmla="*/ 2265839 h 3459048"/>
              <a:gd name="connsiteX536" fmla="*/ 3261405 w 3459048"/>
              <a:gd name="connsiteY536" fmla="*/ 2234604 h 3459048"/>
              <a:gd name="connsiteX537" fmla="*/ 3292988 w 3459048"/>
              <a:gd name="connsiteY537" fmla="*/ 2250222 h 3459048"/>
              <a:gd name="connsiteX538" fmla="*/ 3316675 w 3459048"/>
              <a:gd name="connsiteY538" fmla="*/ 2226795 h 3459048"/>
              <a:gd name="connsiteX539" fmla="*/ 3327531 w 3459048"/>
              <a:gd name="connsiteY539" fmla="*/ 2227771 h 3459048"/>
              <a:gd name="connsiteX540" fmla="*/ 3328670 w 3459048"/>
              <a:gd name="connsiteY540" fmla="*/ 2229347 h 3459048"/>
              <a:gd name="connsiteX541" fmla="*/ 3329295 w 3459048"/>
              <a:gd name="connsiteY541" fmla="*/ 2227641 h 3459048"/>
              <a:gd name="connsiteX542" fmla="*/ 3404603 w 3459048"/>
              <a:gd name="connsiteY542" fmla="*/ 1729524 h 3459048"/>
              <a:gd name="connsiteX543" fmla="*/ 3403829 w 3459048"/>
              <a:gd name="connsiteY543" fmla="*/ 1714198 h 3459048"/>
              <a:gd name="connsiteX544" fmla="*/ 3402535 w 3459048"/>
              <a:gd name="connsiteY544" fmla="*/ 1716226 h 3459048"/>
              <a:gd name="connsiteX545" fmla="*/ 3394515 w 3459048"/>
              <a:gd name="connsiteY545" fmla="*/ 1724077 h 3459048"/>
              <a:gd name="connsiteX546" fmla="*/ 3402535 w 3459048"/>
              <a:gd name="connsiteY546" fmla="*/ 1708376 h 3459048"/>
              <a:gd name="connsiteX547" fmla="*/ 3403405 w 3459048"/>
              <a:gd name="connsiteY547" fmla="*/ 1705818 h 3459048"/>
              <a:gd name="connsiteX548" fmla="*/ 3402159 w 3459048"/>
              <a:gd name="connsiteY548" fmla="*/ 1681145 h 3459048"/>
              <a:gd name="connsiteX549" fmla="*/ 3398197 w 3459048"/>
              <a:gd name="connsiteY549" fmla="*/ 1696959 h 3459048"/>
              <a:gd name="connsiteX550" fmla="*/ 3387384 w 3459048"/>
              <a:gd name="connsiteY550" fmla="*/ 1716572 h 3459048"/>
              <a:gd name="connsiteX551" fmla="*/ 3363791 w 3459048"/>
              <a:gd name="connsiteY551" fmla="*/ 1740106 h 3459048"/>
              <a:gd name="connsiteX552" fmla="*/ 3371655 w 3459048"/>
              <a:gd name="connsiteY552" fmla="*/ 1747952 h 3459048"/>
              <a:gd name="connsiteX553" fmla="*/ 3379519 w 3459048"/>
              <a:gd name="connsiteY553" fmla="*/ 1740106 h 3459048"/>
              <a:gd name="connsiteX554" fmla="*/ 3371655 w 3459048"/>
              <a:gd name="connsiteY554" fmla="*/ 1779331 h 3459048"/>
              <a:gd name="connsiteX555" fmla="*/ 3371655 w 3459048"/>
              <a:gd name="connsiteY555" fmla="*/ 1755795 h 3459048"/>
              <a:gd name="connsiteX556" fmla="*/ 3363791 w 3459048"/>
              <a:gd name="connsiteY556" fmla="*/ 1771486 h 3459048"/>
              <a:gd name="connsiteX557" fmla="*/ 3340198 w 3459048"/>
              <a:gd name="connsiteY557" fmla="*/ 1795020 h 3459048"/>
              <a:gd name="connsiteX558" fmla="*/ 3316605 w 3459048"/>
              <a:gd name="connsiteY558" fmla="*/ 1802865 h 3459048"/>
              <a:gd name="connsiteX559" fmla="*/ 3324469 w 3459048"/>
              <a:gd name="connsiteY559" fmla="*/ 1810711 h 3459048"/>
              <a:gd name="connsiteX560" fmla="*/ 3324469 w 3459048"/>
              <a:gd name="connsiteY560" fmla="*/ 1818554 h 3459048"/>
              <a:gd name="connsiteX561" fmla="*/ 3316605 w 3459048"/>
              <a:gd name="connsiteY561" fmla="*/ 1818554 h 3459048"/>
              <a:gd name="connsiteX562" fmla="*/ 3306774 w 3459048"/>
              <a:gd name="connsiteY562" fmla="*/ 1829341 h 3459048"/>
              <a:gd name="connsiteX563" fmla="*/ 3294123 w 3459048"/>
              <a:gd name="connsiteY563" fmla="*/ 1832210 h 3459048"/>
              <a:gd name="connsiteX564" fmla="*/ 3297181 w 3459048"/>
              <a:gd name="connsiteY564" fmla="*/ 1771649 h 3459048"/>
              <a:gd name="connsiteX565" fmla="*/ 3316605 w 3459048"/>
              <a:gd name="connsiteY565" fmla="*/ 1755795 h 3459048"/>
              <a:gd name="connsiteX566" fmla="*/ 3316605 w 3459048"/>
              <a:gd name="connsiteY566" fmla="*/ 1724416 h 3459048"/>
              <a:gd name="connsiteX567" fmla="*/ 3348061 w 3459048"/>
              <a:gd name="connsiteY567" fmla="*/ 1693037 h 3459048"/>
              <a:gd name="connsiteX568" fmla="*/ 3324469 w 3459048"/>
              <a:gd name="connsiteY568" fmla="*/ 1630279 h 3459048"/>
              <a:gd name="connsiteX569" fmla="*/ 3308741 w 3459048"/>
              <a:gd name="connsiteY569" fmla="*/ 1614590 h 3459048"/>
              <a:gd name="connsiteX570" fmla="*/ 3298911 w 3459048"/>
              <a:gd name="connsiteY570" fmla="*/ 1588113 h 3459048"/>
              <a:gd name="connsiteX571" fmla="*/ 3291827 w 3459048"/>
              <a:gd name="connsiteY571" fmla="*/ 1581368 h 3459048"/>
              <a:gd name="connsiteX572" fmla="*/ 3353474 w 3459048"/>
              <a:gd name="connsiteY572" fmla="*/ 1545740 h 3459048"/>
              <a:gd name="connsiteX573" fmla="*/ 3363490 w 3459048"/>
              <a:gd name="connsiteY573" fmla="*/ 1559037 h 3459048"/>
              <a:gd name="connsiteX574" fmla="*/ 3379319 w 3459048"/>
              <a:gd name="connsiteY574" fmla="*/ 1582675 h 3459048"/>
              <a:gd name="connsiteX575" fmla="*/ 3379319 w 3459048"/>
              <a:gd name="connsiteY575" fmla="*/ 1606312 h 3459048"/>
              <a:gd name="connsiteX576" fmla="*/ 3371405 w 3459048"/>
              <a:gd name="connsiteY576" fmla="*/ 1598432 h 3459048"/>
              <a:gd name="connsiteX577" fmla="*/ 3355576 w 3459048"/>
              <a:gd name="connsiteY577" fmla="*/ 1559037 h 3459048"/>
              <a:gd name="connsiteX578" fmla="*/ 3347661 w 3459048"/>
              <a:gd name="connsiteY578" fmla="*/ 1551158 h 3459048"/>
              <a:gd name="connsiteX579" fmla="*/ 3353474 w 3459048"/>
              <a:gd name="connsiteY579" fmla="*/ 1545740 h 3459048"/>
              <a:gd name="connsiteX580" fmla="*/ 3317746 w 3459048"/>
              <a:gd name="connsiteY580" fmla="*/ 1535932 h 3459048"/>
              <a:gd name="connsiteX581" fmla="*/ 3324869 w 3459048"/>
              <a:gd name="connsiteY581" fmla="*/ 1542998 h 3459048"/>
              <a:gd name="connsiteX582" fmla="*/ 3317944 w 3459048"/>
              <a:gd name="connsiteY582" fmla="*/ 1538091 h 3459048"/>
              <a:gd name="connsiteX583" fmla="*/ 3302487 w 3459048"/>
              <a:gd name="connsiteY583" fmla="*/ 1509632 h 3459048"/>
              <a:gd name="connsiteX584" fmla="*/ 3316955 w 3459048"/>
              <a:gd name="connsiteY584" fmla="*/ 1527297 h 3459048"/>
              <a:gd name="connsiteX585" fmla="*/ 3317746 w 3459048"/>
              <a:gd name="connsiteY585" fmla="*/ 1535932 h 3459048"/>
              <a:gd name="connsiteX586" fmla="*/ 3309041 w 3459048"/>
              <a:gd name="connsiteY586" fmla="*/ 1527297 h 3459048"/>
              <a:gd name="connsiteX587" fmla="*/ 3293212 w 3459048"/>
              <a:gd name="connsiteY587" fmla="*/ 1511593 h 3459048"/>
              <a:gd name="connsiteX588" fmla="*/ 3302487 w 3459048"/>
              <a:gd name="connsiteY588" fmla="*/ 1509632 h 3459048"/>
              <a:gd name="connsiteX589" fmla="*/ 181130 w 3459048"/>
              <a:gd name="connsiteY589" fmla="*/ 1481977 h 3459048"/>
              <a:gd name="connsiteX590" fmla="*/ 144402 w 3459048"/>
              <a:gd name="connsiteY590" fmla="*/ 1490509 h 3459048"/>
              <a:gd name="connsiteX591" fmla="*/ 108051 w 3459048"/>
              <a:gd name="connsiteY591" fmla="*/ 1512100 h 3459048"/>
              <a:gd name="connsiteX592" fmla="*/ 60893 w 3459048"/>
              <a:gd name="connsiteY592" fmla="*/ 1606312 h 3459048"/>
              <a:gd name="connsiteX593" fmla="*/ 60667 w 3459048"/>
              <a:gd name="connsiteY593" fmla="*/ 1606312 h 3459048"/>
              <a:gd name="connsiteX594" fmla="*/ 60117 w 3459048"/>
              <a:gd name="connsiteY594" fmla="*/ 1617208 h 3459048"/>
              <a:gd name="connsiteX595" fmla="*/ 67212 w 3459048"/>
              <a:gd name="connsiteY595" fmla="*/ 1619813 h 3459048"/>
              <a:gd name="connsiteX596" fmla="*/ 76408 w 3459048"/>
              <a:gd name="connsiteY596" fmla="*/ 1629905 h 3459048"/>
              <a:gd name="connsiteX597" fmla="*/ 68599 w 3459048"/>
              <a:gd name="connsiteY597" fmla="*/ 1661362 h 3459048"/>
              <a:gd name="connsiteX598" fmla="*/ 92026 w 3459048"/>
              <a:gd name="connsiteY598" fmla="*/ 1692819 h 3459048"/>
              <a:gd name="connsiteX599" fmla="*/ 77384 w 3459048"/>
              <a:gd name="connsiteY599" fmla="*/ 1727226 h 3459048"/>
              <a:gd name="connsiteX600" fmla="*/ 55316 w 3459048"/>
              <a:gd name="connsiteY600" fmla="*/ 1746758 h 3459048"/>
              <a:gd name="connsiteX601" fmla="*/ 59873 w 3459048"/>
              <a:gd name="connsiteY601" fmla="*/ 1837005 h 3459048"/>
              <a:gd name="connsiteX602" fmla="*/ 65072 w 3459048"/>
              <a:gd name="connsiteY602" fmla="*/ 1839133 h 3459048"/>
              <a:gd name="connsiteX603" fmla="*/ 77010 w 3459048"/>
              <a:gd name="connsiteY603" fmla="*/ 1849887 h 3459048"/>
              <a:gd name="connsiteX604" fmla="*/ 92930 w 3459048"/>
              <a:gd name="connsiteY604" fmla="*/ 1888993 h 3459048"/>
              <a:gd name="connsiteX605" fmla="*/ 84970 w 3459048"/>
              <a:gd name="connsiteY605" fmla="*/ 1904635 h 3459048"/>
              <a:gd name="connsiteX606" fmla="*/ 69052 w 3459048"/>
              <a:gd name="connsiteY606" fmla="*/ 1912457 h 3459048"/>
              <a:gd name="connsiteX607" fmla="*/ 84970 w 3459048"/>
              <a:gd name="connsiteY607" fmla="*/ 1935920 h 3459048"/>
              <a:gd name="connsiteX608" fmla="*/ 77010 w 3459048"/>
              <a:gd name="connsiteY608" fmla="*/ 1959385 h 3459048"/>
              <a:gd name="connsiteX609" fmla="*/ 72232 w 3459048"/>
              <a:gd name="connsiteY609" fmla="*/ 1960665 h 3459048"/>
              <a:gd name="connsiteX610" fmla="*/ 76606 w 3459048"/>
              <a:gd name="connsiteY610" fmla="*/ 1989329 h 3459048"/>
              <a:gd name="connsiteX611" fmla="*/ 77252 w 3459048"/>
              <a:gd name="connsiteY611" fmla="*/ 1990758 h 3459048"/>
              <a:gd name="connsiteX612" fmla="*/ 170958 w 3459048"/>
              <a:gd name="connsiteY612" fmla="*/ 2092821 h 3459048"/>
              <a:gd name="connsiteX613" fmla="*/ 203223 w 3459048"/>
              <a:gd name="connsiteY613" fmla="*/ 2090968 h 3459048"/>
              <a:gd name="connsiteX614" fmla="*/ 205251 w 3459048"/>
              <a:gd name="connsiteY614" fmla="*/ 2098854 h 3459048"/>
              <a:gd name="connsiteX615" fmla="*/ 191633 w 3459048"/>
              <a:gd name="connsiteY615" fmla="*/ 2045890 h 3459048"/>
              <a:gd name="connsiteX616" fmla="*/ 174765 w 3459048"/>
              <a:gd name="connsiteY616" fmla="*/ 1935368 h 3459048"/>
              <a:gd name="connsiteX617" fmla="*/ 176265 w 3459048"/>
              <a:gd name="connsiteY617" fmla="*/ 1945199 h 3459048"/>
              <a:gd name="connsiteX618" fmla="*/ 170536 w 3459048"/>
              <a:gd name="connsiteY618" fmla="*/ 1944119 h 3459048"/>
              <a:gd name="connsiteX619" fmla="*/ 154835 w 3459048"/>
              <a:gd name="connsiteY619" fmla="*/ 1928341 h 3459048"/>
              <a:gd name="connsiteX620" fmla="*/ 131282 w 3459048"/>
              <a:gd name="connsiteY620" fmla="*/ 1944119 h 3459048"/>
              <a:gd name="connsiteX621" fmla="*/ 107728 w 3459048"/>
              <a:gd name="connsiteY621" fmla="*/ 1936230 h 3459048"/>
              <a:gd name="connsiteX622" fmla="*/ 99877 w 3459048"/>
              <a:gd name="connsiteY622" fmla="*/ 1904670 h 3459048"/>
              <a:gd name="connsiteX623" fmla="*/ 139132 w 3459048"/>
              <a:gd name="connsiteY623" fmla="*/ 1912559 h 3459048"/>
              <a:gd name="connsiteX624" fmla="*/ 162685 w 3459048"/>
              <a:gd name="connsiteY624" fmla="*/ 1888890 h 3459048"/>
              <a:gd name="connsiteX625" fmla="*/ 157165 w 3459048"/>
              <a:gd name="connsiteY625" fmla="*/ 1853385 h 3459048"/>
              <a:gd name="connsiteX626" fmla="*/ 165865 w 3459048"/>
              <a:gd name="connsiteY626" fmla="*/ 1850818 h 3459048"/>
              <a:gd name="connsiteX627" fmla="*/ 164826 w 3459048"/>
              <a:gd name="connsiteY627" fmla="*/ 1830240 h 3459048"/>
              <a:gd name="connsiteX628" fmla="*/ 163541 w 3459048"/>
              <a:gd name="connsiteY628" fmla="*/ 1833770 h 3459048"/>
              <a:gd name="connsiteX629" fmla="*/ 124347 w 3459048"/>
              <a:gd name="connsiteY629" fmla="*/ 1849441 h 3459048"/>
              <a:gd name="connsiteX630" fmla="*/ 77313 w 3459048"/>
              <a:gd name="connsiteY630" fmla="*/ 1825935 h 3459048"/>
              <a:gd name="connsiteX631" fmla="*/ 85152 w 3459048"/>
              <a:gd name="connsiteY631" fmla="*/ 1794594 h 3459048"/>
              <a:gd name="connsiteX632" fmla="*/ 61635 w 3459048"/>
              <a:gd name="connsiteY632" fmla="*/ 1763253 h 3459048"/>
              <a:gd name="connsiteX633" fmla="*/ 69474 w 3459048"/>
              <a:gd name="connsiteY633" fmla="*/ 1755419 h 3459048"/>
              <a:gd name="connsiteX634" fmla="*/ 116507 w 3459048"/>
              <a:gd name="connsiteY634" fmla="*/ 1724077 h 3459048"/>
              <a:gd name="connsiteX635" fmla="*/ 155703 w 3459048"/>
              <a:gd name="connsiteY635" fmla="*/ 1739747 h 3459048"/>
              <a:gd name="connsiteX636" fmla="*/ 156683 w 3459048"/>
              <a:gd name="connsiteY636" fmla="*/ 1743665 h 3459048"/>
              <a:gd name="connsiteX637" fmla="*/ 160566 w 3459048"/>
              <a:gd name="connsiteY637" fmla="*/ 1745884 h 3459048"/>
              <a:gd name="connsiteX638" fmla="*/ 161192 w 3459048"/>
              <a:gd name="connsiteY638" fmla="*/ 1758280 h 3459048"/>
              <a:gd name="connsiteX639" fmla="*/ 159740 w 3459048"/>
              <a:gd name="connsiteY639" fmla="*/ 1729524 h 3459048"/>
              <a:gd name="connsiteX640" fmla="*/ 160079 w 3459048"/>
              <a:gd name="connsiteY640" fmla="*/ 1722824 h 3459048"/>
              <a:gd name="connsiteX641" fmla="*/ 160015 w 3459048"/>
              <a:gd name="connsiteY641" fmla="*/ 1724077 h 3459048"/>
              <a:gd name="connsiteX642" fmla="*/ 154979 w 3459048"/>
              <a:gd name="connsiteY642" fmla="*/ 1724077 h 3459048"/>
              <a:gd name="connsiteX643" fmla="*/ 147110 w 3459048"/>
              <a:gd name="connsiteY643" fmla="*/ 1724077 h 3459048"/>
              <a:gd name="connsiteX644" fmla="*/ 154979 w 3459048"/>
              <a:gd name="connsiteY644" fmla="*/ 1700408 h 3459048"/>
              <a:gd name="connsiteX645" fmla="*/ 139241 w 3459048"/>
              <a:gd name="connsiteY645" fmla="*/ 1668847 h 3459048"/>
              <a:gd name="connsiteX646" fmla="*/ 115634 w 3459048"/>
              <a:gd name="connsiteY646" fmla="*/ 1660957 h 3459048"/>
              <a:gd name="connsiteX647" fmla="*/ 99894 w 3459048"/>
              <a:gd name="connsiteY647" fmla="*/ 1676737 h 3459048"/>
              <a:gd name="connsiteX648" fmla="*/ 99894 w 3459048"/>
              <a:gd name="connsiteY648" fmla="*/ 1645178 h 3459048"/>
              <a:gd name="connsiteX649" fmla="*/ 123502 w 3459048"/>
              <a:gd name="connsiteY649" fmla="*/ 1629398 h 3459048"/>
              <a:gd name="connsiteX650" fmla="*/ 147110 w 3459048"/>
              <a:gd name="connsiteY650" fmla="*/ 1637287 h 3459048"/>
              <a:gd name="connsiteX651" fmla="*/ 158914 w 3459048"/>
              <a:gd name="connsiteY651" fmla="*/ 1626439 h 3459048"/>
              <a:gd name="connsiteX652" fmla="*/ 165076 w 3459048"/>
              <a:gd name="connsiteY652" fmla="*/ 1623864 h 3459048"/>
              <a:gd name="connsiteX653" fmla="*/ 167845 w 3459048"/>
              <a:gd name="connsiteY653" fmla="*/ 1569023 h 3459048"/>
              <a:gd name="connsiteX654" fmla="*/ 87320 w 3459048"/>
              <a:gd name="connsiteY654" fmla="*/ 1399517 h 3459048"/>
              <a:gd name="connsiteX655" fmla="*/ 85434 w 3459048"/>
              <a:gd name="connsiteY655" fmla="*/ 1411878 h 3459048"/>
              <a:gd name="connsiteX656" fmla="*/ 99287 w 3459048"/>
              <a:gd name="connsiteY656" fmla="*/ 1414899 h 3459048"/>
              <a:gd name="connsiteX657" fmla="*/ 115769 w 3459048"/>
              <a:gd name="connsiteY657" fmla="*/ 1425595 h 3459048"/>
              <a:gd name="connsiteX658" fmla="*/ 123525 w 3459048"/>
              <a:gd name="connsiteY658" fmla="*/ 1456710 h 3459048"/>
              <a:gd name="connsiteX659" fmla="*/ 108013 w 3459048"/>
              <a:gd name="connsiteY659" fmla="*/ 1456710 h 3459048"/>
              <a:gd name="connsiteX660" fmla="*/ 95410 w 3459048"/>
              <a:gd name="connsiteY660" fmla="*/ 1438234 h 3459048"/>
              <a:gd name="connsiteX661" fmla="*/ 82738 w 3459048"/>
              <a:gd name="connsiteY661" fmla="*/ 1429540 h 3459048"/>
              <a:gd name="connsiteX662" fmla="*/ 63560 w 3459048"/>
              <a:gd name="connsiteY662" fmla="*/ 1555201 h 3459048"/>
              <a:gd name="connsiteX663" fmla="*/ 81524 w 3459048"/>
              <a:gd name="connsiteY663" fmla="*/ 1508174 h 3459048"/>
              <a:gd name="connsiteX664" fmla="*/ 139489 w 3459048"/>
              <a:gd name="connsiteY664" fmla="*/ 1457142 h 3459048"/>
              <a:gd name="connsiteX665" fmla="*/ 166999 w 3459048"/>
              <a:gd name="connsiteY665" fmla="*/ 1451254 h 3459048"/>
              <a:gd name="connsiteX666" fmla="*/ 185223 w 3459048"/>
              <a:gd name="connsiteY666" fmla="*/ 1455155 h 3459048"/>
              <a:gd name="connsiteX667" fmla="*/ 187269 w 3459048"/>
              <a:gd name="connsiteY667" fmla="*/ 1441751 h 3459048"/>
              <a:gd name="connsiteX668" fmla="*/ 186523 w 3459048"/>
              <a:gd name="connsiteY668" fmla="*/ 1441472 h 3459048"/>
              <a:gd name="connsiteX669" fmla="*/ 139512 w 3459048"/>
              <a:gd name="connsiteY669" fmla="*/ 1449292 h 3459048"/>
              <a:gd name="connsiteX670" fmla="*/ 131677 w 3459048"/>
              <a:gd name="connsiteY670" fmla="*/ 1449292 h 3459048"/>
              <a:gd name="connsiteX671" fmla="*/ 116007 w 3459048"/>
              <a:gd name="connsiteY671" fmla="*/ 1413119 h 3459048"/>
              <a:gd name="connsiteX672" fmla="*/ 3261875 w 3459048"/>
              <a:gd name="connsiteY672" fmla="*/ 1391610 h 3459048"/>
              <a:gd name="connsiteX673" fmla="*/ 3267416 w 3459048"/>
              <a:gd name="connsiteY673" fmla="*/ 1413158 h 3459048"/>
              <a:gd name="connsiteX674" fmla="*/ 3268110 w 3459048"/>
              <a:gd name="connsiteY674" fmla="*/ 1417708 h 3459048"/>
              <a:gd name="connsiteX675" fmla="*/ 3267416 w 3459048"/>
              <a:gd name="connsiteY675" fmla="*/ 1413158 h 3459048"/>
              <a:gd name="connsiteX676" fmla="*/ 154950 w 3459048"/>
              <a:gd name="connsiteY676" fmla="*/ 1338819 h 3459048"/>
              <a:gd name="connsiteX677" fmla="*/ 178134 w 3459048"/>
              <a:gd name="connsiteY677" fmla="*/ 1378199 h 3459048"/>
              <a:gd name="connsiteX678" fmla="*/ 178134 w 3459048"/>
              <a:gd name="connsiteY678" fmla="*/ 1385977 h 3459048"/>
              <a:gd name="connsiteX679" fmla="*/ 170282 w 3459048"/>
              <a:gd name="connsiteY679" fmla="*/ 1370421 h 3459048"/>
              <a:gd name="connsiteX680" fmla="*/ 162432 w 3459048"/>
              <a:gd name="connsiteY680" fmla="*/ 1347085 h 3459048"/>
              <a:gd name="connsiteX681" fmla="*/ 138879 w 3459048"/>
              <a:gd name="connsiteY681" fmla="*/ 1339305 h 3459048"/>
              <a:gd name="connsiteX682" fmla="*/ 154950 w 3459048"/>
              <a:gd name="connsiteY682" fmla="*/ 1338819 h 3459048"/>
              <a:gd name="connsiteX683" fmla="*/ 3195441 w 3459048"/>
              <a:gd name="connsiteY683" fmla="*/ 919578 h 3459048"/>
              <a:gd name="connsiteX684" fmla="*/ 3199231 w 3459048"/>
              <a:gd name="connsiteY684" fmla="*/ 978371 h 3459048"/>
              <a:gd name="connsiteX685" fmla="*/ 3175611 w 3459048"/>
              <a:gd name="connsiteY685" fmla="*/ 1033525 h 3459048"/>
              <a:gd name="connsiteX686" fmla="*/ 3147921 w 3459048"/>
              <a:gd name="connsiteY686" fmla="*/ 1060315 h 3459048"/>
              <a:gd name="connsiteX687" fmla="*/ 3175947 w 3459048"/>
              <a:gd name="connsiteY687" fmla="*/ 1118493 h 3459048"/>
              <a:gd name="connsiteX688" fmla="*/ 3228734 w 3459048"/>
              <a:gd name="connsiteY688" fmla="*/ 1262718 h 3459048"/>
              <a:gd name="connsiteX689" fmla="*/ 3241203 w 3459048"/>
              <a:gd name="connsiteY689" fmla="*/ 1311214 h 3459048"/>
              <a:gd name="connsiteX690" fmla="*/ 3244736 w 3459048"/>
              <a:gd name="connsiteY690" fmla="*/ 1312385 h 3459048"/>
              <a:gd name="connsiteX691" fmla="*/ 3253640 w 3459048"/>
              <a:gd name="connsiteY691" fmla="*/ 1323205 h 3459048"/>
              <a:gd name="connsiteX692" fmla="*/ 3269469 w 3459048"/>
              <a:gd name="connsiteY692" fmla="*/ 1370421 h 3459048"/>
              <a:gd name="connsiteX693" fmla="*/ 3285297 w 3459048"/>
              <a:gd name="connsiteY693" fmla="*/ 1394027 h 3459048"/>
              <a:gd name="connsiteX694" fmla="*/ 3285297 w 3459048"/>
              <a:gd name="connsiteY694" fmla="*/ 1417635 h 3459048"/>
              <a:gd name="connsiteX695" fmla="*/ 3285297 w 3459048"/>
              <a:gd name="connsiteY695" fmla="*/ 1401896 h 3459048"/>
              <a:gd name="connsiteX696" fmla="*/ 3253640 w 3459048"/>
              <a:gd name="connsiteY696" fmla="*/ 1354682 h 3459048"/>
              <a:gd name="connsiteX697" fmla="*/ 3247705 w 3459048"/>
              <a:gd name="connsiteY697" fmla="*/ 1325172 h 3459048"/>
              <a:gd name="connsiteX698" fmla="*/ 3243792 w 3459048"/>
              <a:gd name="connsiteY698" fmla="*/ 1321282 h 3459048"/>
              <a:gd name="connsiteX699" fmla="*/ 3242976 w 3459048"/>
              <a:gd name="connsiteY699" fmla="*/ 1318108 h 3459048"/>
              <a:gd name="connsiteX700" fmla="*/ 3258144 w 3459048"/>
              <a:gd name="connsiteY700" fmla="*/ 1377100 h 3459048"/>
              <a:gd name="connsiteX701" fmla="*/ 3264008 w 3459048"/>
              <a:gd name="connsiteY701" fmla="*/ 1379874 h 3459048"/>
              <a:gd name="connsiteX702" fmla="*/ 3276750 w 3459048"/>
              <a:gd name="connsiteY702" fmla="*/ 1394560 h 3459048"/>
              <a:gd name="connsiteX703" fmla="*/ 3271850 w 3459048"/>
              <a:gd name="connsiteY703" fmla="*/ 1420015 h 3459048"/>
              <a:gd name="connsiteX704" fmla="*/ 3269012 w 3459048"/>
              <a:gd name="connsiteY704" fmla="*/ 1423621 h 3459048"/>
              <a:gd name="connsiteX705" fmla="*/ 3271226 w 3459048"/>
              <a:gd name="connsiteY705" fmla="*/ 1438125 h 3459048"/>
              <a:gd name="connsiteX706" fmla="*/ 3270790 w 3459048"/>
              <a:gd name="connsiteY706" fmla="*/ 1435266 h 3459048"/>
              <a:gd name="connsiteX707" fmla="*/ 3275800 w 3459048"/>
              <a:gd name="connsiteY707" fmla="*/ 1438845 h 3459048"/>
              <a:gd name="connsiteX708" fmla="*/ 3276750 w 3459048"/>
              <a:gd name="connsiteY708" fmla="*/ 1449292 h 3459048"/>
              <a:gd name="connsiteX709" fmla="*/ 3276750 w 3459048"/>
              <a:gd name="connsiteY709" fmla="*/ 1456890 h 3459048"/>
              <a:gd name="connsiteX710" fmla="*/ 3272951 w 3459048"/>
              <a:gd name="connsiteY710" fmla="*/ 1445493 h 3459048"/>
              <a:gd name="connsiteX711" fmla="*/ 3271844 w 3459048"/>
              <a:gd name="connsiteY711" fmla="*/ 1442172 h 3459048"/>
              <a:gd name="connsiteX712" fmla="*/ 3284802 w 3459048"/>
              <a:gd name="connsiteY712" fmla="*/ 1527076 h 3459048"/>
              <a:gd name="connsiteX713" fmla="*/ 3283428 w 3459048"/>
              <a:gd name="connsiteY713" fmla="*/ 1518075 h 3459048"/>
              <a:gd name="connsiteX714" fmla="*/ 3292028 w 3459048"/>
              <a:gd name="connsiteY714" fmla="*/ 1521431 h 3459048"/>
              <a:gd name="connsiteX715" fmla="*/ 3308741 w 3459048"/>
              <a:gd name="connsiteY715" fmla="*/ 1536140 h 3459048"/>
              <a:gd name="connsiteX716" fmla="*/ 3308741 w 3459048"/>
              <a:gd name="connsiteY716" fmla="*/ 1551831 h 3459048"/>
              <a:gd name="connsiteX717" fmla="*/ 3340198 w 3459048"/>
              <a:gd name="connsiteY717" fmla="*/ 1551831 h 3459048"/>
              <a:gd name="connsiteX718" fmla="*/ 3363791 w 3459048"/>
              <a:gd name="connsiteY718" fmla="*/ 1583210 h 3459048"/>
              <a:gd name="connsiteX719" fmla="*/ 3371655 w 3459048"/>
              <a:gd name="connsiteY719" fmla="*/ 1614590 h 3459048"/>
              <a:gd name="connsiteX720" fmla="*/ 3390333 w 3459048"/>
              <a:gd name="connsiteY720" fmla="*/ 1624395 h 3459048"/>
              <a:gd name="connsiteX721" fmla="*/ 3400129 w 3459048"/>
              <a:gd name="connsiteY721" fmla="*/ 1640935 h 3459048"/>
              <a:gd name="connsiteX722" fmla="*/ 3399411 w 3459048"/>
              <a:gd name="connsiteY722" fmla="*/ 1626699 h 3459048"/>
              <a:gd name="connsiteX723" fmla="*/ 3394515 w 3459048"/>
              <a:gd name="connsiteY723" fmla="*/ 1621929 h 3459048"/>
              <a:gd name="connsiteX724" fmla="*/ 3399018 w 3459048"/>
              <a:gd name="connsiteY724" fmla="*/ 1618928 h 3459048"/>
              <a:gd name="connsiteX725" fmla="*/ 3395955 w 3459048"/>
              <a:gd name="connsiteY725" fmla="*/ 1558257 h 3459048"/>
              <a:gd name="connsiteX726" fmla="*/ 3329295 w 3459048"/>
              <a:gd name="connsiteY726" fmla="*/ 1231407 h 3459048"/>
              <a:gd name="connsiteX727" fmla="*/ 3285457 w 3459048"/>
              <a:gd name="connsiteY727" fmla="*/ 1111636 h 3459048"/>
              <a:gd name="connsiteX728" fmla="*/ 3285391 w 3459048"/>
              <a:gd name="connsiteY728" fmla="*/ 1112036 h 3459048"/>
              <a:gd name="connsiteX729" fmla="*/ 3246285 w 3459048"/>
              <a:gd name="connsiteY729" fmla="*/ 1112036 h 3459048"/>
              <a:gd name="connsiteX730" fmla="*/ 3222821 w 3459048"/>
              <a:gd name="connsiteY730" fmla="*/ 1112036 h 3459048"/>
              <a:gd name="connsiteX731" fmla="*/ 3191535 w 3459048"/>
              <a:gd name="connsiteY731" fmla="*/ 1088610 h 3459048"/>
              <a:gd name="connsiteX732" fmla="*/ 3168072 w 3459048"/>
              <a:gd name="connsiteY732" fmla="*/ 1080801 h 3459048"/>
              <a:gd name="connsiteX733" fmla="*/ 3168072 w 3459048"/>
              <a:gd name="connsiteY733" fmla="*/ 1057375 h 3459048"/>
              <a:gd name="connsiteX734" fmla="*/ 3191535 w 3459048"/>
              <a:gd name="connsiteY734" fmla="*/ 1033947 h 3459048"/>
              <a:gd name="connsiteX735" fmla="*/ 3223799 w 3459048"/>
              <a:gd name="connsiteY735" fmla="*/ 1049566 h 3459048"/>
              <a:gd name="connsiteX736" fmla="*/ 3256300 w 3459048"/>
              <a:gd name="connsiteY736" fmla="*/ 1042909 h 3459048"/>
              <a:gd name="connsiteX737" fmla="*/ 3252318 w 3459048"/>
              <a:gd name="connsiteY737" fmla="*/ 1034643 h 3459048"/>
              <a:gd name="connsiteX738" fmla="*/ 3242085 w 3459048"/>
              <a:gd name="connsiteY738" fmla="*/ 1040564 h 3459048"/>
              <a:gd name="connsiteX739" fmla="*/ 3230214 w 3459048"/>
              <a:gd name="connsiteY739" fmla="*/ 1041546 h 3459048"/>
              <a:gd name="connsiteX740" fmla="*/ 3190642 w 3459048"/>
              <a:gd name="connsiteY740" fmla="*/ 1025843 h 3459048"/>
              <a:gd name="connsiteX741" fmla="*/ 3198557 w 3459048"/>
              <a:gd name="connsiteY741" fmla="*/ 1002290 h 3459048"/>
              <a:gd name="connsiteX742" fmla="*/ 3222299 w 3459048"/>
              <a:gd name="connsiteY742" fmla="*/ 1012103 h 3459048"/>
              <a:gd name="connsiteX743" fmla="*/ 3240727 w 3459048"/>
              <a:gd name="connsiteY743" fmla="*/ 1010580 h 3459048"/>
              <a:gd name="connsiteX744" fmla="*/ 3202430 w 3459048"/>
              <a:gd name="connsiteY744" fmla="*/ 931083 h 3459048"/>
              <a:gd name="connsiteX745" fmla="*/ 3020406 w 3459048"/>
              <a:gd name="connsiteY745" fmla="*/ 837391 h 3459048"/>
              <a:gd name="connsiteX746" fmla="*/ 3031214 w 3459048"/>
              <a:gd name="connsiteY746" fmla="*/ 851843 h 3459048"/>
              <a:gd name="connsiteX747" fmla="*/ 3044458 w 3459048"/>
              <a:gd name="connsiteY747" fmla="*/ 873644 h 3459048"/>
              <a:gd name="connsiteX748" fmla="*/ 3031214 w 3459048"/>
              <a:gd name="connsiteY748" fmla="*/ 851843 h 3459048"/>
              <a:gd name="connsiteX749" fmla="*/ 316958 w 3459048"/>
              <a:gd name="connsiteY749" fmla="*/ 831761 h 3459048"/>
              <a:gd name="connsiteX750" fmla="*/ 256618 w 3459048"/>
              <a:gd name="connsiteY750" fmla="*/ 931083 h 3459048"/>
              <a:gd name="connsiteX751" fmla="*/ 129753 w 3459048"/>
              <a:gd name="connsiteY751" fmla="*/ 1231407 h 3459048"/>
              <a:gd name="connsiteX752" fmla="*/ 105906 w 3459048"/>
              <a:gd name="connsiteY752" fmla="*/ 1324153 h 3459048"/>
              <a:gd name="connsiteX753" fmla="*/ 116007 w 3459048"/>
              <a:gd name="connsiteY753" fmla="*/ 1324153 h 3459048"/>
              <a:gd name="connsiteX754" fmla="*/ 108172 w 3459048"/>
              <a:gd name="connsiteY754" fmla="*/ 1316332 h 3459048"/>
              <a:gd name="connsiteX755" fmla="*/ 123841 w 3459048"/>
              <a:gd name="connsiteY755" fmla="*/ 1339794 h 3459048"/>
              <a:gd name="connsiteX756" fmla="*/ 116007 w 3459048"/>
              <a:gd name="connsiteY756" fmla="*/ 1347617 h 3459048"/>
              <a:gd name="connsiteX757" fmla="*/ 123841 w 3459048"/>
              <a:gd name="connsiteY757" fmla="*/ 1355438 h 3459048"/>
              <a:gd name="connsiteX758" fmla="*/ 147347 w 3459048"/>
              <a:gd name="connsiteY758" fmla="*/ 1355438 h 3459048"/>
              <a:gd name="connsiteX759" fmla="*/ 170852 w 3459048"/>
              <a:gd name="connsiteY759" fmla="*/ 1386722 h 3459048"/>
              <a:gd name="connsiteX760" fmla="*/ 163018 w 3459048"/>
              <a:gd name="connsiteY760" fmla="*/ 1410186 h 3459048"/>
              <a:gd name="connsiteX761" fmla="*/ 186523 w 3459048"/>
              <a:gd name="connsiteY761" fmla="*/ 1425828 h 3459048"/>
              <a:gd name="connsiteX762" fmla="*/ 189699 w 3459048"/>
              <a:gd name="connsiteY762" fmla="*/ 1425828 h 3459048"/>
              <a:gd name="connsiteX763" fmla="*/ 190315 w 3459048"/>
              <a:gd name="connsiteY763" fmla="*/ 1421792 h 3459048"/>
              <a:gd name="connsiteX764" fmla="*/ 170852 w 3459048"/>
              <a:gd name="connsiteY764" fmla="*/ 1402365 h 3459048"/>
              <a:gd name="connsiteX765" fmla="*/ 178688 w 3459048"/>
              <a:gd name="connsiteY765" fmla="*/ 1394544 h 3459048"/>
              <a:gd name="connsiteX766" fmla="*/ 183585 w 3459048"/>
              <a:gd name="connsiteY766" fmla="*/ 1405298 h 3459048"/>
              <a:gd name="connsiteX767" fmla="*/ 192602 w 3459048"/>
              <a:gd name="connsiteY767" fmla="*/ 1409389 h 3459048"/>
              <a:gd name="connsiteX768" fmla="*/ 230315 w 3459048"/>
              <a:gd name="connsiteY768" fmla="*/ 1262718 h 3459048"/>
              <a:gd name="connsiteX769" fmla="*/ 261292 w 3459048"/>
              <a:gd name="connsiteY769" fmla="*/ 1178082 h 3459048"/>
              <a:gd name="connsiteX770" fmla="*/ 256925 w 3459048"/>
              <a:gd name="connsiteY770" fmla="*/ 1174813 h 3459048"/>
              <a:gd name="connsiteX771" fmla="*/ 256925 w 3459048"/>
              <a:gd name="connsiteY771" fmla="*/ 1135481 h 3459048"/>
              <a:gd name="connsiteX772" fmla="*/ 272684 w 3459048"/>
              <a:gd name="connsiteY772" fmla="*/ 1127615 h 3459048"/>
              <a:gd name="connsiteX773" fmla="*/ 272684 w 3459048"/>
              <a:gd name="connsiteY773" fmla="*/ 1088283 h 3459048"/>
              <a:gd name="connsiteX774" fmla="*/ 288442 w 3459048"/>
              <a:gd name="connsiteY774" fmla="*/ 1064683 h 3459048"/>
              <a:gd name="connsiteX775" fmla="*/ 312079 w 3459048"/>
              <a:gd name="connsiteY775" fmla="*/ 1048952 h 3459048"/>
              <a:gd name="connsiteX776" fmla="*/ 319959 w 3459048"/>
              <a:gd name="connsiteY776" fmla="*/ 1041085 h 3459048"/>
              <a:gd name="connsiteX777" fmla="*/ 319959 w 3459048"/>
              <a:gd name="connsiteY777" fmla="*/ 1033218 h 3459048"/>
              <a:gd name="connsiteX778" fmla="*/ 325746 w 3459048"/>
              <a:gd name="connsiteY778" fmla="*/ 1029968 h 3459048"/>
              <a:gd name="connsiteX779" fmla="*/ 319126 w 3459048"/>
              <a:gd name="connsiteY779" fmla="*/ 1043711 h 3459048"/>
              <a:gd name="connsiteX780" fmla="*/ 342704 w 3459048"/>
              <a:gd name="connsiteY780" fmla="*/ 994766 h 3459048"/>
              <a:gd name="connsiteX781" fmla="*/ 337789 w 3459048"/>
              <a:gd name="connsiteY781" fmla="*/ 986295 h 3459048"/>
              <a:gd name="connsiteX782" fmla="*/ 335833 w 3459048"/>
              <a:gd name="connsiteY782" fmla="*/ 962702 h 3459048"/>
              <a:gd name="connsiteX783" fmla="*/ 335833 w 3459048"/>
              <a:gd name="connsiteY783" fmla="*/ 939109 h 3459048"/>
              <a:gd name="connsiteX784" fmla="*/ 312361 w 3459048"/>
              <a:gd name="connsiteY784" fmla="*/ 899787 h 3459048"/>
              <a:gd name="connsiteX785" fmla="*/ 328009 w 3459048"/>
              <a:gd name="connsiteY785" fmla="*/ 876194 h 3459048"/>
              <a:gd name="connsiteX786" fmla="*/ 320185 w 3459048"/>
              <a:gd name="connsiteY786" fmla="*/ 844736 h 3459048"/>
              <a:gd name="connsiteX787" fmla="*/ 3057259 w 3459048"/>
              <a:gd name="connsiteY787" fmla="*/ 789554 h 3459048"/>
              <a:gd name="connsiteX788" fmla="*/ 3072876 w 3459048"/>
              <a:gd name="connsiteY788" fmla="*/ 829351 h 3459048"/>
              <a:gd name="connsiteX789" fmla="*/ 3057259 w 3459048"/>
              <a:gd name="connsiteY789" fmla="*/ 845270 h 3459048"/>
              <a:gd name="connsiteX790" fmla="*/ 3041642 w 3459048"/>
              <a:gd name="connsiteY790" fmla="*/ 837310 h 3459048"/>
              <a:gd name="connsiteX791" fmla="*/ 3033833 w 3459048"/>
              <a:gd name="connsiteY791" fmla="*/ 813433 h 3459048"/>
              <a:gd name="connsiteX792" fmla="*/ 3057259 w 3459048"/>
              <a:gd name="connsiteY792" fmla="*/ 789554 h 3459048"/>
              <a:gd name="connsiteX793" fmla="*/ 461014 w 3459048"/>
              <a:gd name="connsiteY793" fmla="*/ 773958 h 3459048"/>
              <a:gd name="connsiteX794" fmla="*/ 437542 w 3459048"/>
              <a:gd name="connsiteY794" fmla="*/ 797551 h 3459048"/>
              <a:gd name="connsiteX795" fmla="*/ 421895 w 3459048"/>
              <a:gd name="connsiteY795" fmla="*/ 789686 h 3459048"/>
              <a:gd name="connsiteX796" fmla="*/ 374952 w 3459048"/>
              <a:gd name="connsiteY796" fmla="*/ 813280 h 3459048"/>
              <a:gd name="connsiteX797" fmla="*/ 359304 w 3459048"/>
              <a:gd name="connsiteY797" fmla="*/ 860465 h 3459048"/>
              <a:gd name="connsiteX798" fmla="*/ 374952 w 3459048"/>
              <a:gd name="connsiteY798" fmla="*/ 891923 h 3459048"/>
              <a:gd name="connsiteX799" fmla="*/ 367128 w 3459048"/>
              <a:gd name="connsiteY799" fmla="*/ 939109 h 3459048"/>
              <a:gd name="connsiteX800" fmla="*/ 369844 w 3459048"/>
              <a:gd name="connsiteY800" fmla="*/ 947298 h 3459048"/>
              <a:gd name="connsiteX801" fmla="*/ 376037 w 3459048"/>
              <a:gd name="connsiteY801" fmla="*/ 937104 h 3459048"/>
              <a:gd name="connsiteX802" fmla="*/ 374633 w 3459048"/>
              <a:gd name="connsiteY802" fmla="*/ 923670 h 3459048"/>
              <a:gd name="connsiteX803" fmla="*/ 382454 w 3459048"/>
              <a:gd name="connsiteY803" fmla="*/ 900052 h 3459048"/>
              <a:gd name="connsiteX804" fmla="*/ 374633 w 3459048"/>
              <a:gd name="connsiteY804" fmla="*/ 876432 h 3459048"/>
              <a:gd name="connsiteX805" fmla="*/ 390274 w 3459048"/>
              <a:gd name="connsiteY805" fmla="*/ 813447 h 3459048"/>
              <a:gd name="connsiteX806" fmla="*/ 429381 w 3459048"/>
              <a:gd name="connsiteY806" fmla="*/ 805574 h 3459048"/>
              <a:gd name="connsiteX807" fmla="*/ 445023 w 3459048"/>
              <a:gd name="connsiteY807" fmla="*/ 813447 h 3459048"/>
              <a:gd name="connsiteX808" fmla="*/ 445023 w 3459048"/>
              <a:gd name="connsiteY808" fmla="*/ 797701 h 3459048"/>
              <a:gd name="connsiteX809" fmla="*/ 471420 w 3459048"/>
              <a:gd name="connsiteY809" fmla="*/ 784908 h 3459048"/>
              <a:gd name="connsiteX810" fmla="*/ 476905 w 3459048"/>
              <a:gd name="connsiteY810" fmla="*/ 786222 h 3459048"/>
              <a:gd name="connsiteX811" fmla="*/ 484908 w 3459048"/>
              <a:gd name="connsiteY811" fmla="*/ 775520 h 3459048"/>
              <a:gd name="connsiteX812" fmla="*/ 483508 w 3459048"/>
              <a:gd name="connsiteY812" fmla="*/ 774941 h 3459048"/>
              <a:gd name="connsiteX813" fmla="*/ 461014 w 3459048"/>
              <a:gd name="connsiteY813" fmla="*/ 773958 h 3459048"/>
              <a:gd name="connsiteX814" fmla="*/ 3095503 w 3459048"/>
              <a:gd name="connsiteY814" fmla="*/ 762182 h 3459048"/>
              <a:gd name="connsiteX815" fmla="*/ 3103862 w 3459048"/>
              <a:gd name="connsiteY815" fmla="*/ 787012 h 3459048"/>
              <a:gd name="connsiteX816" fmla="*/ 3114620 w 3459048"/>
              <a:gd name="connsiteY816" fmla="*/ 805742 h 3459048"/>
              <a:gd name="connsiteX817" fmla="*/ 3129461 w 3459048"/>
              <a:gd name="connsiteY817" fmla="*/ 810972 h 3459048"/>
              <a:gd name="connsiteX818" fmla="*/ 3118525 w 3459048"/>
              <a:gd name="connsiteY818" fmla="*/ 792972 h 3459048"/>
              <a:gd name="connsiteX819" fmla="*/ 3210903 w 3459048"/>
              <a:gd name="connsiteY819" fmla="*/ 747449 h 3459048"/>
              <a:gd name="connsiteX820" fmla="*/ 3214701 w 3459048"/>
              <a:gd name="connsiteY820" fmla="*/ 750298 h 3459048"/>
              <a:gd name="connsiteX821" fmla="*/ 3207104 w 3459048"/>
              <a:gd name="connsiteY821" fmla="*/ 750298 h 3459048"/>
              <a:gd name="connsiteX822" fmla="*/ 3210903 w 3459048"/>
              <a:gd name="connsiteY822" fmla="*/ 747449 h 3459048"/>
              <a:gd name="connsiteX823" fmla="*/ 452919 w 3459048"/>
              <a:gd name="connsiteY823" fmla="*/ 711043 h 3459048"/>
              <a:gd name="connsiteX824" fmla="*/ 469381 w 3459048"/>
              <a:gd name="connsiteY824" fmla="*/ 719274 h 3459048"/>
              <a:gd name="connsiteX825" fmla="*/ 452919 w 3459048"/>
              <a:gd name="connsiteY825" fmla="*/ 711043 h 3459048"/>
              <a:gd name="connsiteX826" fmla="*/ 2983815 w 3459048"/>
              <a:gd name="connsiteY826" fmla="*/ 701713 h 3459048"/>
              <a:gd name="connsiteX827" fmla="*/ 3018285 w 3459048"/>
              <a:gd name="connsiteY827" fmla="*/ 703669 h 3459048"/>
              <a:gd name="connsiteX828" fmla="*/ 3034044 w 3459048"/>
              <a:gd name="connsiteY828" fmla="*/ 734954 h 3459048"/>
              <a:gd name="connsiteX829" fmla="*/ 3057681 w 3459048"/>
              <a:gd name="connsiteY829" fmla="*/ 742775 h 3459048"/>
              <a:gd name="connsiteX830" fmla="*/ 3026165 w 3459048"/>
              <a:gd name="connsiteY830" fmla="*/ 805344 h 3459048"/>
              <a:gd name="connsiteX831" fmla="*/ 3010407 w 3459048"/>
              <a:gd name="connsiteY831" fmla="*/ 813167 h 3459048"/>
              <a:gd name="connsiteX832" fmla="*/ 3003102 w 3459048"/>
              <a:gd name="connsiteY832" fmla="*/ 814249 h 3459048"/>
              <a:gd name="connsiteX833" fmla="*/ 2941096 w 3459048"/>
              <a:gd name="connsiteY833" fmla="*/ 731330 h 3459048"/>
              <a:gd name="connsiteX834" fmla="*/ 2955253 w 3459048"/>
              <a:gd name="connsiteY834" fmla="*/ 711490 h 3459048"/>
              <a:gd name="connsiteX835" fmla="*/ 2983815 w 3459048"/>
              <a:gd name="connsiteY835" fmla="*/ 701713 h 3459048"/>
              <a:gd name="connsiteX836" fmla="*/ 2923961 w 3459048"/>
              <a:gd name="connsiteY836" fmla="*/ 664507 h 3459048"/>
              <a:gd name="connsiteX837" fmla="*/ 2986769 w 3459048"/>
              <a:gd name="connsiteY837" fmla="*/ 688250 h 3459048"/>
              <a:gd name="connsiteX838" fmla="*/ 2986769 w 3459048"/>
              <a:gd name="connsiteY838" fmla="*/ 696164 h 3459048"/>
              <a:gd name="connsiteX839" fmla="*/ 2923961 w 3459048"/>
              <a:gd name="connsiteY839" fmla="*/ 704079 h 3459048"/>
              <a:gd name="connsiteX840" fmla="*/ 2908259 w 3459048"/>
              <a:gd name="connsiteY840" fmla="*/ 688250 h 3459048"/>
              <a:gd name="connsiteX841" fmla="*/ 2923961 w 3459048"/>
              <a:gd name="connsiteY841" fmla="*/ 664507 h 3459048"/>
              <a:gd name="connsiteX842" fmla="*/ 2824983 w 3459048"/>
              <a:gd name="connsiteY842" fmla="*/ 528852 h 3459048"/>
              <a:gd name="connsiteX843" fmla="*/ 2814422 w 3459048"/>
              <a:gd name="connsiteY843" fmla="*/ 531067 h 3459048"/>
              <a:gd name="connsiteX844" fmla="*/ 2770211 w 3459048"/>
              <a:gd name="connsiteY844" fmla="*/ 545828 h 3459048"/>
              <a:gd name="connsiteX845" fmla="*/ 2763878 w 3459048"/>
              <a:gd name="connsiteY845" fmla="*/ 550763 h 3459048"/>
              <a:gd name="connsiteX846" fmla="*/ 2839529 w 3459048"/>
              <a:gd name="connsiteY846" fmla="*/ 619519 h 3459048"/>
              <a:gd name="connsiteX847" fmla="*/ 2883278 w 3459048"/>
              <a:gd name="connsiteY847" fmla="*/ 667655 h 3459048"/>
              <a:gd name="connsiteX848" fmla="*/ 2872201 w 3459048"/>
              <a:gd name="connsiteY848" fmla="*/ 655467 h 3459048"/>
              <a:gd name="connsiteX849" fmla="*/ 2875018 w 3459048"/>
              <a:gd name="connsiteY849" fmla="*/ 655412 h 3459048"/>
              <a:gd name="connsiteX850" fmla="*/ 2877575 w 3459048"/>
              <a:gd name="connsiteY850" fmla="*/ 648678 h 3459048"/>
              <a:gd name="connsiteX851" fmla="*/ 2893160 w 3459048"/>
              <a:gd name="connsiteY851" fmla="*/ 625174 h 3459048"/>
              <a:gd name="connsiteX852" fmla="*/ 2905945 w 3459048"/>
              <a:gd name="connsiteY852" fmla="*/ 623341 h 3459048"/>
              <a:gd name="connsiteX853" fmla="*/ 2939916 w 3459048"/>
              <a:gd name="connsiteY853" fmla="*/ 648678 h 3459048"/>
              <a:gd name="connsiteX854" fmla="*/ 2924331 w 3459048"/>
              <a:gd name="connsiteY854" fmla="*/ 656514 h 3459048"/>
              <a:gd name="connsiteX855" fmla="*/ 2900953 w 3459048"/>
              <a:gd name="connsiteY855" fmla="*/ 680019 h 3459048"/>
              <a:gd name="connsiteX856" fmla="*/ 2903557 w 3459048"/>
              <a:gd name="connsiteY856" fmla="*/ 689968 h 3459048"/>
              <a:gd name="connsiteX857" fmla="*/ 2926964 w 3459048"/>
              <a:gd name="connsiteY857" fmla="*/ 715722 h 3459048"/>
              <a:gd name="connsiteX858" fmla="*/ 2939916 w 3459048"/>
              <a:gd name="connsiteY858" fmla="*/ 719195 h 3459048"/>
              <a:gd name="connsiteX859" fmla="*/ 2936662 w 3459048"/>
              <a:gd name="connsiteY859" fmla="*/ 726393 h 3459048"/>
              <a:gd name="connsiteX860" fmla="*/ 2940846 w 3459048"/>
              <a:gd name="connsiteY860" fmla="*/ 730996 h 3459048"/>
              <a:gd name="connsiteX861" fmla="*/ 3010660 w 3459048"/>
              <a:gd name="connsiteY861" fmla="*/ 824357 h 3459048"/>
              <a:gd name="connsiteX862" fmla="*/ 3018173 w 3459048"/>
              <a:gd name="connsiteY862" fmla="*/ 821211 h 3459048"/>
              <a:gd name="connsiteX863" fmla="*/ 3041726 w 3459048"/>
              <a:gd name="connsiteY863" fmla="*/ 852771 h 3459048"/>
              <a:gd name="connsiteX864" fmla="*/ 3073130 w 3459048"/>
              <a:gd name="connsiteY864" fmla="*/ 844881 h 3459048"/>
              <a:gd name="connsiteX865" fmla="*/ 3088832 w 3459048"/>
              <a:gd name="connsiteY865" fmla="*/ 836991 h 3459048"/>
              <a:gd name="connsiteX866" fmla="*/ 3104535 w 3459048"/>
              <a:gd name="connsiteY866" fmla="*/ 852771 h 3459048"/>
              <a:gd name="connsiteX867" fmla="*/ 3088832 w 3459048"/>
              <a:gd name="connsiteY867" fmla="*/ 884330 h 3459048"/>
              <a:gd name="connsiteX868" fmla="*/ 3065279 w 3459048"/>
              <a:gd name="connsiteY868" fmla="*/ 892221 h 3459048"/>
              <a:gd name="connsiteX869" fmla="*/ 3064298 w 3459048"/>
              <a:gd name="connsiteY869" fmla="*/ 904056 h 3459048"/>
              <a:gd name="connsiteX870" fmla="*/ 3063631 w 3459048"/>
              <a:gd name="connsiteY870" fmla="*/ 905204 h 3459048"/>
              <a:gd name="connsiteX871" fmla="*/ 3109844 w 3459048"/>
              <a:gd name="connsiteY871" fmla="*/ 981272 h 3459048"/>
              <a:gd name="connsiteX872" fmla="*/ 3136775 w 3459048"/>
              <a:gd name="connsiteY872" fmla="*/ 1037178 h 3459048"/>
              <a:gd name="connsiteX873" fmla="*/ 3159865 w 3459048"/>
              <a:gd name="connsiteY873" fmla="*/ 1017767 h 3459048"/>
              <a:gd name="connsiteX874" fmla="*/ 3167739 w 3459048"/>
              <a:gd name="connsiteY874" fmla="*/ 891700 h 3459048"/>
              <a:gd name="connsiteX875" fmla="*/ 3159865 w 3459048"/>
              <a:gd name="connsiteY875" fmla="*/ 868063 h 3459048"/>
              <a:gd name="connsiteX876" fmla="*/ 3164145 w 3459048"/>
              <a:gd name="connsiteY876" fmla="*/ 868063 h 3459048"/>
              <a:gd name="connsiteX877" fmla="*/ 3156661 w 3459048"/>
              <a:gd name="connsiteY877" fmla="*/ 855743 h 3459048"/>
              <a:gd name="connsiteX878" fmla="*/ 3152337 w 3459048"/>
              <a:gd name="connsiteY878" fmla="*/ 859486 h 3459048"/>
              <a:gd name="connsiteX879" fmla="*/ 3144423 w 3459048"/>
              <a:gd name="connsiteY879" fmla="*/ 860466 h 3459048"/>
              <a:gd name="connsiteX880" fmla="*/ 3120680 w 3459048"/>
              <a:gd name="connsiteY880" fmla="*/ 836960 h 3459048"/>
              <a:gd name="connsiteX881" fmla="*/ 3112766 w 3459048"/>
              <a:gd name="connsiteY881" fmla="*/ 821290 h 3459048"/>
              <a:gd name="connsiteX882" fmla="*/ 3089023 w 3459048"/>
              <a:gd name="connsiteY882" fmla="*/ 821290 h 3459048"/>
              <a:gd name="connsiteX883" fmla="*/ 3065279 w 3459048"/>
              <a:gd name="connsiteY883" fmla="*/ 774279 h 3459048"/>
              <a:gd name="connsiteX884" fmla="*/ 3073194 w 3459048"/>
              <a:gd name="connsiteY884" fmla="*/ 742938 h 3459048"/>
              <a:gd name="connsiteX885" fmla="*/ 3078141 w 3459048"/>
              <a:gd name="connsiteY885" fmla="*/ 739999 h 3459048"/>
              <a:gd name="connsiteX886" fmla="*/ 3079110 w 3459048"/>
              <a:gd name="connsiteY886" fmla="*/ 740262 h 3459048"/>
              <a:gd name="connsiteX887" fmla="*/ 3022096 w 3459048"/>
              <a:gd name="connsiteY887" fmla="*/ 664019 h 3459048"/>
              <a:gd name="connsiteX888" fmla="*/ 2974704 w 3459048"/>
              <a:gd name="connsiteY888" fmla="*/ 611874 h 3459048"/>
              <a:gd name="connsiteX889" fmla="*/ 2975282 w 3459048"/>
              <a:gd name="connsiteY889" fmla="*/ 612602 h 3459048"/>
              <a:gd name="connsiteX890" fmla="*/ 2979171 w 3459048"/>
              <a:gd name="connsiteY890" fmla="*/ 617497 h 3459048"/>
              <a:gd name="connsiteX891" fmla="*/ 3025842 w 3459048"/>
              <a:gd name="connsiteY891" fmla="*/ 672343 h 3459048"/>
              <a:gd name="connsiteX892" fmla="*/ 3025842 w 3459048"/>
              <a:gd name="connsiteY892" fmla="*/ 688013 h 3459048"/>
              <a:gd name="connsiteX893" fmla="*/ 2994729 w 3459048"/>
              <a:gd name="connsiteY893" fmla="*/ 688013 h 3459048"/>
              <a:gd name="connsiteX894" fmla="*/ 2955835 w 3459048"/>
              <a:gd name="connsiteY894" fmla="*/ 641002 h 3459048"/>
              <a:gd name="connsiteX895" fmla="*/ 2955835 w 3459048"/>
              <a:gd name="connsiteY895" fmla="*/ 617497 h 3459048"/>
              <a:gd name="connsiteX896" fmla="*/ 2924720 w 3459048"/>
              <a:gd name="connsiteY896" fmla="*/ 601828 h 3459048"/>
              <a:gd name="connsiteX897" fmla="*/ 2924720 w 3459048"/>
              <a:gd name="connsiteY897" fmla="*/ 578325 h 3459048"/>
              <a:gd name="connsiteX898" fmla="*/ 2936389 w 3459048"/>
              <a:gd name="connsiteY898" fmla="*/ 575385 h 3459048"/>
              <a:gd name="connsiteX899" fmla="*/ 2943071 w 3459048"/>
              <a:gd name="connsiteY899" fmla="*/ 577068 h 3459048"/>
              <a:gd name="connsiteX900" fmla="*/ 2923243 w 3459048"/>
              <a:gd name="connsiteY900" fmla="*/ 555251 h 3459048"/>
              <a:gd name="connsiteX901" fmla="*/ 2924458 w 3459048"/>
              <a:gd name="connsiteY901" fmla="*/ 562557 h 3459048"/>
              <a:gd name="connsiteX902" fmla="*/ 2900880 w 3459048"/>
              <a:gd name="connsiteY902" fmla="*/ 554684 h 3459048"/>
              <a:gd name="connsiteX903" fmla="*/ 2853721 w 3459048"/>
              <a:gd name="connsiteY903" fmla="*/ 531067 h 3459048"/>
              <a:gd name="connsiteX904" fmla="*/ 2824983 w 3459048"/>
              <a:gd name="connsiteY904" fmla="*/ 528852 h 3459048"/>
              <a:gd name="connsiteX905" fmla="*/ 2783656 w 3459048"/>
              <a:gd name="connsiteY905" fmla="*/ 428660 h 3459048"/>
              <a:gd name="connsiteX906" fmla="*/ 2799358 w 3459048"/>
              <a:gd name="connsiteY906" fmla="*/ 444421 h 3459048"/>
              <a:gd name="connsiteX907" fmla="*/ 2799358 w 3459048"/>
              <a:gd name="connsiteY907" fmla="*/ 491698 h 3459048"/>
              <a:gd name="connsiteX908" fmla="*/ 2783656 w 3459048"/>
              <a:gd name="connsiteY908" fmla="*/ 491698 h 3459048"/>
              <a:gd name="connsiteX909" fmla="*/ 2767953 w 3459048"/>
              <a:gd name="connsiteY909" fmla="*/ 452302 h 3459048"/>
              <a:gd name="connsiteX910" fmla="*/ 2783656 w 3459048"/>
              <a:gd name="connsiteY910" fmla="*/ 428660 h 3459048"/>
              <a:gd name="connsiteX911" fmla="*/ 2774913 w 3459048"/>
              <a:gd name="connsiteY911" fmla="*/ 421908 h 3459048"/>
              <a:gd name="connsiteX912" fmla="*/ 2764503 w 3459048"/>
              <a:gd name="connsiteY912" fmla="*/ 440902 h 3459048"/>
              <a:gd name="connsiteX913" fmla="*/ 2759595 w 3459048"/>
              <a:gd name="connsiteY913" fmla="*/ 460603 h 3459048"/>
              <a:gd name="connsiteX914" fmla="*/ 2767447 w 3459048"/>
              <a:gd name="connsiteY914" fmla="*/ 499998 h 3459048"/>
              <a:gd name="connsiteX915" fmla="*/ 2732118 w 3459048"/>
              <a:gd name="connsiteY915" fmla="*/ 517722 h 3459048"/>
              <a:gd name="connsiteX916" fmla="*/ 2726054 w 3459048"/>
              <a:gd name="connsiteY916" fmla="*/ 516708 h 3459048"/>
              <a:gd name="connsiteX917" fmla="*/ 2728053 w 3459048"/>
              <a:gd name="connsiteY917" fmla="*/ 518202 h 3459048"/>
              <a:gd name="connsiteX918" fmla="*/ 2739500 w 3459048"/>
              <a:gd name="connsiteY918" fmla="*/ 528607 h 3459048"/>
              <a:gd name="connsiteX919" fmla="*/ 2755229 w 3459048"/>
              <a:gd name="connsiteY919" fmla="*/ 517412 h 3459048"/>
              <a:gd name="connsiteX920" fmla="*/ 2782983 w 3459048"/>
              <a:gd name="connsiteY920" fmla="*/ 507446 h 3459048"/>
              <a:gd name="connsiteX921" fmla="*/ 2818351 w 3459048"/>
              <a:gd name="connsiteY921" fmla="*/ 502528 h 3459048"/>
              <a:gd name="connsiteX922" fmla="*/ 2853721 w 3459048"/>
              <a:gd name="connsiteY922" fmla="*/ 515323 h 3459048"/>
              <a:gd name="connsiteX923" fmla="*/ 2881229 w 3459048"/>
              <a:gd name="connsiteY923" fmla="*/ 524179 h 3459048"/>
              <a:gd name="connsiteX924" fmla="*/ 2905087 w 3459048"/>
              <a:gd name="connsiteY924" fmla="*/ 536979 h 3459048"/>
              <a:gd name="connsiteX925" fmla="*/ 2795029 w 3459048"/>
              <a:gd name="connsiteY925" fmla="*/ 436952 h 3459048"/>
              <a:gd name="connsiteX926" fmla="*/ 1049432 w 3459048"/>
              <a:gd name="connsiteY926" fmla="*/ 256449 h 3459048"/>
              <a:gd name="connsiteX927" fmla="*/ 1049432 w 3459048"/>
              <a:gd name="connsiteY927" fmla="*/ 287927 h 3459048"/>
              <a:gd name="connsiteX928" fmla="*/ 1065171 w 3459048"/>
              <a:gd name="connsiteY928" fmla="*/ 301694 h 3459048"/>
              <a:gd name="connsiteX929" fmla="*/ 1072727 w 3459048"/>
              <a:gd name="connsiteY929" fmla="*/ 305148 h 3459048"/>
              <a:gd name="connsiteX930" fmla="*/ 1025069 w 3459048"/>
              <a:gd name="connsiteY930" fmla="*/ 328106 h 3459048"/>
              <a:gd name="connsiteX931" fmla="*/ 1025826 w 3459048"/>
              <a:gd name="connsiteY931" fmla="*/ 319398 h 3459048"/>
              <a:gd name="connsiteX932" fmla="*/ 1033694 w 3459048"/>
              <a:gd name="connsiteY932" fmla="*/ 319398 h 3459048"/>
              <a:gd name="connsiteX933" fmla="*/ 1010087 w 3459048"/>
              <a:gd name="connsiteY933" fmla="*/ 295791 h 3459048"/>
              <a:gd name="connsiteX934" fmla="*/ 1025826 w 3459048"/>
              <a:gd name="connsiteY934" fmla="*/ 264315 h 3459048"/>
              <a:gd name="connsiteX935" fmla="*/ 1049432 w 3459048"/>
              <a:gd name="connsiteY935" fmla="*/ 256449 h 3459048"/>
              <a:gd name="connsiteX936" fmla="*/ 1095984 w 3459048"/>
              <a:gd name="connsiteY936" fmla="*/ 232387 h 3459048"/>
              <a:gd name="connsiteX937" fmla="*/ 1103793 w 3459048"/>
              <a:gd name="connsiteY937" fmla="*/ 256132 h 3459048"/>
              <a:gd name="connsiteX938" fmla="*/ 1095984 w 3459048"/>
              <a:gd name="connsiteY938" fmla="*/ 279871 h 3459048"/>
              <a:gd name="connsiteX939" fmla="*/ 1072558 w 3459048"/>
              <a:gd name="connsiteY939" fmla="*/ 295700 h 3459048"/>
              <a:gd name="connsiteX940" fmla="*/ 1056941 w 3459048"/>
              <a:gd name="connsiteY940" fmla="*/ 271959 h 3459048"/>
              <a:gd name="connsiteX941" fmla="*/ 1064749 w 3459048"/>
              <a:gd name="connsiteY941" fmla="*/ 256132 h 3459048"/>
              <a:gd name="connsiteX942" fmla="*/ 1095984 w 3459048"/>
              <a:gd name="connsiteY942" fmla="*/ 232387 h 3459048"/>
              <a:gd name="connsiteX943" fmla="*/ 1729524 w 3459048"/>
              <a:gd name="connsiteY943" fmla="*/ 192015 h 3459048"/>
              <a:gd name="connsiteX944" fmla="*/ 192015 w 3459048"/>
              <a:gd name="connsiteY944" fmla="*/ 1729524 h 3459048"/>
              <a:gd name="connsiteX945" fmla="*/ 1729524 w 3459048"/>
              <a:gd name="connsiteY945" fmla="*/ 3267033 h 3459048"/>
              <a:gd name="connsiteX946" fmla="*/ 3267033 w 3459048"/>
              <a:gd name="connsiteY946" fmla="*/ 1729524 h 3459048"/>
              <a:gd name="connsiteX947" fmla="*/ 1729524 w 3459048"/>
              <a:gd name="connsiteY947" fmla="*/ 192015 h 3459048"/>
              <a:gd name="connsiteX948" fmla="*/ 2272580 w 3459048"/>
              <a:gd name="connsiteY948" fmla="*/ 185532 h 3459048"/>
              <a:gd name="connsiteX949" fmla="*/ 2296134 w 3459048"/>
              <a:gd name="connsiteY949" fmla="*/ 193344 h 3459048"/>
              <a:gd name="connsiteX950" fmla="*/ 2303985 w 3459048"/>
              <a:gd name="connsiteY950" fmla="*/ 208959 h 3459048"/>
              <a:gd name="connsiteX951" fmla="*/ 2303985 w 3459048"/>
              <a:gd name="connsiteY951" fmla="*/ 232387 h 3459048"/>
              <a:gd name="connsiteX952" fmla="*/ 2296134 w 3459048"/>
              <a:gd name="connsiteY952" fmla="*/ 208959 h 3459048"/>
              <a:gd name="connsiteX953" fmla="*/ 2272580 w 3459048"/>
              <a:gd name="connsiteY953" fmla="*/ 185532 h 3459048"/>
              <a:gd name="connsiteX954" fmla="*/ 1261357 w 3459048"/>
              <a:gd name="connsiteY954" fmla="*/ 185532 h 3459048"/>
              <a:gd name="connsiteX955" fmla="*/ 1277275 w 3459048"/>
              <a:gd name="connsiteY955" fmla="*/ 193384 h 3459048"/>
              <a:gd name="connsiteX956" fmla="*/ 1277275 w 3459048"/>
              <a:gd name="connsiteY956" fmla="*/ 216941 h 3459048"/>
              <a:gd name="connsiteX957" fmla="*/ 1245437 w 3459048"/>
              <a:gd name="connsiteY957" fmla="*/ 216941 h 3459048"/>
              <a:gd name="connsiteX958" fmla="*/ 1221558 w 3459048"/>
              <a:gd name="connsiteY958" fmla="*/ 193384 h 3459048"/>
              <a:gd name="connsiteX959" fmla="*/ 1261357 w 3459048"/>
              <a:gd name="connsiteY959" fmla="*/ 185532 h 3459048"/>
              <a:gd name="connsiteX960" fmla="*/ 2218129 w 3459048"/>
              <a:gd name="connsiteY960" fmla="*/ 146281 h 3459048"/>
              <a:gd name="connsiteX961" fmla="*/ 2242190 w 3459048"/>
              <a:gd name="connsiteY961" fmla="*/ 193130 h 3459048"/>
              <a:gd name="connsiteX962" fmla="*/ 2234170 w 3459048"/>
              <a:gd name="connsiteY962" fmla="*/ 193130 h 3459048"/>
              <a:gd name="connsiteX963" fmla="*/ 2234170 w 3459048"/>
              <a:gd name="connsiteY963" fmla="*/ 177517 h 3459048"/>
              <a:gd name="connsiteX964" fmla="*/ 2218129 w 3459048"/>
              <a:gd name="connsiteY964" fmla="*/ 154087 h 3459048"/>
              <a:gd name="connsiteX965" fmla="*/ 2218129 w 3459048"/>
              <a:gd name="connsiteY965" fmla="*/ 146281 h 3459048"/>
              <a:gd name="connsiteX966" fmla="*/ 1598913 w 3459048"/>
              <a:gd name="connsiteY966" fmla="*/ 123485 h 3459048"/>
              <a:gd name="connsiteX967" fmla="*/ 1598913 w 3459048"/>
              <a:gd name="connsiteY967" fmla="*/ 131082 h 3459048"/>
              <a:gd name="connsiteX968" fmla="*/ 1591316 w 3459048"/>
              <a:gd name="connsiteY968" fmla="*/ 131082 h 3459048"/>
              <a:gd name="connsiteX969" fmla="*/ 1598913 w 3459048"/>
              <a:gd name="connsiteY969" fmla="*/ 123485 h 3459048"/>
              <a:gd name="connsiteX970" fmla="*/ 1300771 w 3459048"/>
              <a:gd name="connsiteY970" fmla="*/ 114619 h 3459048"/>
              <a:gd name="connsiteX971" fmla="*/ 1316529 w 3459048"/>
              <a:gd name="connsiteY971" fmla="*/ 122499 h 3459048"/>
              <a:gd name="connsiteX972" fmla="*/ 1292892 w 3459048"/>
              <a:gd name="connsiteY972" fmla="*/ 146142 h 3459048"/>
              <a:gd name="connsiteX973" fmla="*/ 1269254 w 3459048"/>
              <a:gd name="connsiteY973" fmla="*/ 146142 h 3459048"/>
              <a:gd name="connsiteX974" fmla="*/ 1245617 w 3459048"/>
              <a:gd name="connsiteY974" fmla="*/ 177656 h 3459048"/>
              <a:gd name="connsiteX975" fmla="*/ 1174706 w 3459048"/>
              <a:gd name="connsiteY975" fmla="*/ 169775 h 3459048"/>
              <a:gd name="connsiteX976" fmla="*/ 1174706 w 3459048"/>
              <a:gd name="connsiteY976" fmla="*/ 154016 h 3459048"/>
              <a:gd name="connsiteX977" fmla="*/ 1253497 w 3459048"/>
              <a:gd name="connsiteY977" fmla="*/ 138260 h 3459048"/>
              <a:gd name="connsiteX978" fmla="*/ 1261375 w 3459048"/>
              <a:gd name="connsiteY978" fmla="*/ 122499 h 3459048"/>
              <a:gd name="connsiteX979" fmla="*/ 1300771 w 3459048"/>
              <a:gd name="connsiteY979" fmla="*/ 114619 h 3459048"/>
              <a:gd name="connsiteX980" fmla="*/ 1598913 w 3459048"/>
              <a:gd name="connsiteY980" fmla="*/ 107025 h 3459048"/>
              <a:gd name="connsiteX981" fmla="*/ 1606511 w 3459048"/>
              <a:gd name="connsiteY981" fmla="*/ 123485 h 3459048"/>
              <a:gd name="connsiteX982" fmla="*/ 1598913 w 3459048"/>
              <a:gd name="connsiteY982" fmla="*/ 123485 h 3459048"/>
              <a:gd name="connsiteX983" fmla="*/ 1504785 w 3459048"/>
              <a:gd name="connsiteY983" fmla="*/ 75364 h 3459048"/>
              <a:gd name="connsiteX984" fmla="*/ 1520403 w 3459048"/>
              <a:gd name="connsiteY984" fmla="*/ 75364 h 3459048"/>
              <a:gd name="connsiteX985" fmla="*/ 1520403 w 3459048"/>
              <a:gd name="connsiteY985" fmla="*/ 83325 h 3459048"/>
              <a:gd name="connsiteX986" fmla="*/ 1489168 w 3459048"/>
              <a:gd name="connsiteY986" fmla="*/ 131082 h 3459048"/>
              <a:gd name="connsiteX987" fmla="*/ 1473550 w 3459048"/>
              <a:gd name="connsiteY987" fmla="*/ 115167 h 3459048"/>
              <a:gd name="connsiteX988" fmla="*/ 1496977 w 3459048"/>
              <a:gd name="connsiteY988" fmla="*/ 91284 h 3459048"/>
              <a:gd name="connsiteX989" fmla="*/ 1504785 w 3459048"/>
              <a:gd name="connsiteY989" fmla="*/ 75364 h 3459048"/>
              <a:gd name="connsiteX990" fmla="*/ 1729524 w 3459048"/>
              <a:gd name="connsiteY990" fmla="*/ 54445 h 3459048"/>
              <a:gd name="connsiteX991" fmla="*/ 1077507 w 3459048"/>
              <a:gd name="connsiteY991" fmla="*/ 186082 h 3459048"/>
              <a:gd name="connsiteX992" fmla="*/ 1009094 w 3459048"/>
              <a:gd name="connsiteY992" fmla="*/ 219038 h 3459048"/>
              <a:gd name="connsiteX993" fmla="*/ 1041596 w 3459048"/>
              <a:gd name="connsiteY993" fmla="*/ 217192 h 3459048"/>
              <a:gd name="connsiteX994" fmla="*/ 1081075 w 3459048"/>
              <a:gd name="connsiteY994" fmla="*/ 185788 h 3459048"/>
              <a:gd name="connsiteX995" fmla="*/ 1091561 w 3459048"/>
              <a:gd name="connsiteY995" fmla="*/ 183826 h 3459048"/>
              <a:gd name="connsiteX996" fmla="*/ 1112657 w 3459048"/>
              <a:gd name="connsiteY996" fmla="*/ 201488 h 3459048"/>
              <a:gd name="connsiteX997" fmla="*/ 1112657 w 3459048"/>
              <a:gd name="connsiteY997" fmla="*/ 209339 h 3459048"/>
              <a:gd name="connsiteX998" fmla="*/ 1041596 w 3459048"/>
              <a:gd name="connsiteY998" fmla="*/ 240742 h 3459048"/>
              <a:gd name="connsiteX999" fmla="*/ 1025804 w 3459048"/>
              <a:gd name="connsiteY999" fmla="*/ 232892 h 3459048"/>
              <a:gd name="connsiteX1000" fmla="*/ 994222 w 3459048"/>
              <a:gd name="connsiteY1000" fmla="*/ 248595 h 3459048"/>
              <a:gd name="connsiteX1001" fmla="*/ 978430 w 3459048"/>
              <a:gd name="connsiteY1001" fmla="*/ 240742 h 3459048"/>
              <a:gd name="connsiteX1002" fmla="*/ 978430 w 3459048"/>
              <a:gd name="connsiteY1002" fmla="*/ 233873 h 3459048"/>
              <a:gd name="connsiteX1003" fmla="*/ 978430 w 3459048"/>
              <a:gd name="connsiteY1003" fmla="*/ 233810 h 3459048"/>
              <a:gd name="connsiteX1004" fmla="*/ 931082 w 3459048"/>
              <a:gd name="connsiteY1004" fmla="*/ 256618 h 3459048"/>
              <a:gd name="connsiteX1005" fmla="*/ 814451 w 3459048"/>
              <a:gd name="connsiteY1005" fmla="*/ 327473 h 3459048"/>
              <a:gd name="connsiteX1006" fmla="*/ 829800 w 3459048"/>
              <a:gd name="connsiteY1006" fmla="*/ 338154 h 3459048"/>
              <a:gd name="connsiteX1007" fmla="*/ 845311 w 3459048"/>
              <a:gd name="connsiteY1007" fmla="*/ 343060 h 3459048"/>
              <a:gd name="connsiteX1008" fmla="*/ 845311 w 3459048"/>
              <a:gd name="connsiteY1008" fmla="*/ 358763 h 3459048"/>
              <a:gd name="connsiteX1009" fmla="*/ 798774 w 3459048"/>
              <a:gd name="connsiteY1009" fmla="*/ 350910 h 3459048"/>
              <a:gd name="connsiteX1010" fmla="*/ 795866 w 3459048"/>
              <a:gd name="connsiteY1010" fmla="*/ 346003 h 3459048"/>
              <a:gd name="connsiteX1011" fmla="*/ 798199 w 3459048"/>
              <a:gd name="connsiteY1011" fmla="*/ 337347 h 3459048"/>
              <a:gd name="connsiteX1012" fmla="*/ 792972 w 3459048"/>
              <a:gd name="connsiteY1012" fmla="*/ 340523 h 3459048"/>
              <a:gd name="connsiteX1013" fmla="*/ 775960 w 3459048"/>
              <a:gd name="connsiteY1013" fmla="*/ 353244 h 3459048"/>
              <a:gd name="connsiteX1014" fmla="*/ 782858 w 3459048"/>
              <a:gd name="connsiteY1014" fmla="*/ 350150 h 3459048"/>
              <a:gd name="connsiteX1015" fmla="*/ 830134 w 3459048"/>
              <a:gd name="connsiteY1015" fmla="*/ 373706 h 3459048"/>
              <a:gd name="connsiteX1016" fmla="*/ 845891 w 3459048"/>
              <a:gd name="connsiteY1016" fmla="*/ 381559 h 3459048"/>
              <a:gd name="connsiteX1017" fmla="*/ 845891 w 3459048"/>
              <a:gd name="connsiteY1017" fmla="*/ 420809 h 3459048"/>
              <a:gd name="connsiteX1018" fmla="*/ 814375 w 3459048"/>
              <a:gd name="connsiteY1018" fmla="*/ 412961 h 3459048"/>
              <a:gd name="connsiteX1019" fmla="*/ 782858 w 3459048"/>
              <a:gd name="connsiteY1019" fmla="*/ 420809 h 3459048"/>
              <a:gd name="connsiteX1020" fmla="*/ 767100 w 3459048"/>
              <a:gd name="connsiteY1020" fmla="*/ 397258 h 3459048"/>
              <a:gd name="connsiteX1021" fmla="*/ 727704 w 3459048"/>
              <a:gd name="connsiteY1021" fmla="*/ 389406 h 3459048"/>
              <a:gd name="connsiteX1022" fmla="*/ 727828 w 3459048"/>
              <a:gd name="connsiteY1022" fmla="*/ 389235 h 3459048"/>
              <a:gd name="connsiteX1023" fmla="*/ 664019 w 3459048"/>
              <a:gd name="connsiteY1023" fmla="*/ 436952 h 3459048"/>
              <a:gd name="connsiteX1024" fmla="*/ 436952 w 3459048"/>
              <a:gd name="connsiteY1024" fmla="*/ 664019 h 3459048"/>
              <a:gd name="connsiteX1025" fmla="*/ 356197 w 3459048"/>
              <a:gd name="connsiteY1025" fmla="*/ 772009 h 3459048"/>
              <a:gd name="connsiteX1026" fmla="*/ 367128 w 3459048"/>
              <a:gd name="connsiteY1026" fmla="*/ 766093 h 3459048"/>
              <a:gd name="connsiteX1027" fmla="*/ 390599 w 3459048"/>
              <a:gd name="connsiteY1027" fmla="*/ 766093 h 3459048"/>
              <a:gd name="connsiteX1028" fmla="*/ 398423 w 3459048"/>
              <a:gd name="connsiteY1028" fmla="*/ 766093 h 3459048"/>
              <a:gd name="connsiteX1029" fmla="*/ 445366 w 3459048"/>
              <a:gd name="connsiteY1029" fmla="*/ 726771 h 3459048"/>
              <a:gd name="connsiteX1030" fmla="*/ 468839 w 3459048"/>
              <a:gd name="connsiteY1030" fmla="*/ 734636 h 3459048"/>
              <a:gd name="connsiteX1031" fmla="*/ 484487 w 3459048"/>
              <a:gd name="connsiteY1031" fmla="*/ 726771 h 3459048"/>
              <a:gd name="connsiteX1032" fmla="*/ 510892 w 3459048"/>
              <a:gd name="connsiteY1032" fmla="*/ 718907 h 3459048"/>
              <a:gd name="connsiteX1033" fmla="*/ 521680 w 3459048"/>
              <a:gd name="connsiteY1033" fmla="*/ 727169 h 3459048"/>
              <a:gd name="connsiteX1034" fmla="*/ 521653 w 3459048"/>
              <a:gd name="connsiteY1034" fmla="*/ 727199 h 3459048"/>
              <a:gd name="connsiteX1035" fmla="*/ 526212 w 3459048"/>
              <a:gd name="connsiteY1035" fmla="*/ 722184 h 3459048"/>
              <a:gd name="connsiteX1036" fmla="*/ 523326 w 3459048"/>
              <a:gd name="connsiteY1036" fmla="*/ 719274 h 3459048"/>
              <a:gd name="connsiteX1037" fmla="*/ 499773 w 3459048"/>
              <a:gd name="connsiteY1037" fmla="*/ 711359 h 3459048"/>
              <a:gd name="connsiteX1038" fmla="*/ 522343 w 3459048"/>
              <a:gd name="connsiteY1038" fmla="*/ 710370 h 3459048"/>
              <a:gd name="connsiteX1039" fmla="*/ 529965 w 3459048"/>
              <a:gd name="connsiteY1039" fmla="*/ 718053 h 3459048"/>
              <a:gd name="connsiteX1040" fmla="*/ 529396 w 3459048"/>
              <a:gd name="connsiteY1040" fmla="*/ 718680 h 3459048"/>
              <a:gd name="connsiteX1041" fmla="*/ 578834 w 3459048"/>
              <a:gd name="connsiteY1041" fmla="*/ 664284 h 3459048"/>
              <a:gd name="connsiteX1042" fmla="*/ 578772 w 3459048"/>
              <a:gd name="connsiteY1042" fmla="*/ 664191 h 3459048"/>
              <a:gd name="connsiteX1043" fmla="*/ 578772 w 3459048"/>
              <a:gd name="connsiteY1043" fmla="*/ 632956 h 3459048"/>
              <a:gd name="connsiteX1044" fmla="*/ 594459 w 3459048"/>
              <a:gd name="connsiteY1044" fmla="*/ 609532 h 3459048"/>
              <a:gd name="connsiteX1045" fmla="*/ 610144 w 3459048"/>
              <a:gd name="connsiteY1045" fmla="*/ 609532 h 3459048"/>
              <a:gd name="connsiteX1046" fmla="*/ 633673 w 3459048"/>
              <a:gd name="connsiteY1046" fmla="*/ 578297 h 3459048"/>
              <a:gd name="connsiteX1047" fmla="*/ 656220 w 3459048"/>
              <a:gd name="connsiteY1047" fmla="*/ 579273 h 3459048"/>
              <a:gd name="connsiteX1048" fmla="*/ 661445 w 3459048"/>
              <a:gd name="connsiteY1048" fmla="*/ 581414 h 3459048"/>
              <a:gd name="connsiteX1049" fmla="*/ 619519 w 3459048"/>
              <a:gd name="connsiteY1049" fmla="*/ 619519 h 3459048"/>
              <a:gd name="connsiteX1050" fmla="*/ 669913 w 3459048"/>
              <a:gd name="connsiteY1050" fmla="*/ 573718 h 3459048"/>
              <a:gd name="connsiteX1051" fmla="*/ 665043 w 3459048"/>
              <a:gd name="connsiteY1051" fmla="*/ 570485 h 3459048"/>
              <a:gd name="connsiteX1052" fmla="*/ 671321 w 3459048"/>
              <a:gd name="connsiteY1052" fmla="*/ 572439 h 3459048"/>
              <a:gd name="connsiteX1053" fmla="*/ 730996 w 3459048"/>
              <a:gd name="connsiteY1053" fmla="*/ 518202 h 3459048"/>
              <a:gd name="connsiteX1054" fmla="*/ 851843 w 3459048"/>
              <a:gd name="connsiteY1054" fmla="*/ 427835 h 3459048"/>
              <a:gd name="connsiteX1055" fmla="*/ 876283 w 3459048"/>
              <a:gd name="connsiteY1055" fmla="*/ 412987 h 3459048"/>
              <a:gd name="connsiteX1056" fmla="*/ 862640 w 3459048"/>
              <a:gd name="connsiteY1056" fmla="*/ 396595 h 3459048"/>
              <a:gd name="connsiteX1057" fmla="*/ 860665 w 3459048"/>
              <a:gd name="connsiteY1057" fmla="*/ 374124 h 3459048"/>
              <a:gd name="connsiteX1058" fmla="*/ 868564 w 3459048"/>
              <a:gd name="connsiteY1058" fmla="*/ 319413 h 3459048"/>
              <a:gd name="connsiteX1059" fmla="*/ 963355 w 3459048"/>
              <a:gd name="connsiteY1059" fmla="*/ 241253 h 3459048"/>
              <a:gd name="connsiteX1060" fmla="*/ 963355 w 3459048"/>
              <a:gd name="connsiteY1060" fmla="*/ 249071 h 3459048"/>
              <a:gd name="connsiteX1061" fmla="*/ 884362 w 3459048"/>
              <a:gd name="connsiteY1061" fmla="*/ 350676 h 3459048"/>
              <a:gd name="connsiteX1062" fmla="*/ 887324 w 3459048"/>
              <a:gd name="connsiteY1062" fmla="*/ 387802 h 3459048"/>
              <a:gd name="connsiteX1063" fmla="*/ 893855 w 3459048"/>
              <a:gd name="connsiteY1063" fmla="*/ 402312 h 3459048"/>
              <a:gd name="connsiteX1064" fmla="*/ 981272 w 3459048"/>
              <a:gd name="connsiteY1064" fmla="*/ 349205 h 3459048"/>
              <a:gd name="connsiteX1065" fmla="*/ 1103475 w 3459048"/>
              <a:gd name="connsiteY1065" fmla="*/ 290336 h 3459048"/>
              <a:gd name="connsiteX1066" fmla="*/ 1112386 w 3459048"/>
              <a:gd name="connsiteY1066" fmla="*/ 280054 h 3459048"/>
              <a:gd name="connsiteX1067" fmla="*/ 1115113 w 3459048"/>
              <a:gd name="connsiteY1067" fmla="*/ 284730 h 3459048"/>
              <a:gd name="connsiteX1068" fmla="*/ 1118493 w 3459048"/>
              <a:gd name="connsiteY1068" fmla="*/ 283102 h 3459048"/>
              <a:gd name="connsiteX1069" fmla="*/ 1128123 w 3459048"/>
              <a:gd name="connsiteY1069" fmla="*/ 279577 h 3459048"/>
              <a:gd name="connsiteX1070" fmla="*/ 1114620 w 3459048"/>
              <a:gd name="connsiteY1070" fmla="*/ 255465 h 3459048"/>
              <a:gd name="connsiteX1071" fmla="*/ 1112657 w 3459048"/>
              <a:gd name="connsiteY1071" fmla="*/ 225045 h 3459048"/>
              <a:gd name="connsiteX1072" fmla="*/ 1120507 w 3459048"/>
              <a:gd name="connsiteY1072" fmla="*/ 209339 h 3459048"/>
              <a:gd name="connsiteX1073" fmla="*/ 1175465 w 3459048"/>
              <a:gd name="connsiteY1073" fmla="*/ 177935 h 3459048"/>
              <a:gd name="connsiteX1074" fmla="*/ 1230423 w 3459048"/>
              <a:gd name="connsiteY1074" fmla="*/ 225045 h 3459048"/>
              <a:gd name="connsiteX1075" fmla="*/ 1228888 w 3459048"/>
              <a:gd name="connsiteY1075" fmla="*/ 242697 h 3459048"/>
              <a:gd name="connsiteX1076" fmla="*/ 1245131 w 3459048"/>
              <a:gd name="connsiteY1076" fmla="*/ 236751 h 3459048"/>
              <a:gd name="connsiteX1077" fmla="*/ 1245798 w 3459048"/>
              <a:gd name="connsiteY1077" fmla="*/ 232749 h 3459048"/>
              <a:gd name="connsiteX1078" fmla="*/ 1258181 w 3459048"/>
              <a:gd name="connsiteY1078" fmla="*/ 231975 h 3459048"/>
              <a:gd name="connsiteX1079" fmla="*/ 1262718 w 3459048"/>
              <a:gd name="connsiteY1079" fmla="*/ 230315 h 3459048"/>
              <a:gd name="connsiteX1080" fmla="*/ 1281529 w 3459048"/>
              <a:gd name="connsiteY1080" fmla="*/ 225478 h 3459048"/>
              <a:gd name="connsiteX1081" fmla="*/ 1267518 w 3459048"/>
              <a:gd name="connsiteY1081" fmla="*/ 229080 h 3459048"/>
              <a:gd name="connsiteX1082" fmla="*/ 1276913 w 3459048"/>
              <a:gd name="connsiteY1082" fmla="*/ 224970 h 3459048"/>
              <a:gd name="connsiteX1083" fmla="*/ 1292469 w 3459048"/>
              <a:gd name="connsiteY1083" fmla="*/ 193856 h 3459048"/>
              <a:gd name="connsiteX1084" fmla="*/ 1276913 w 3459048"/>
              <a:gd name="connsiteY1084" fmla="*/ 178298 h 3459048"/>
              <a:gd name="connsiteX1085" fmla="*/ 1292469 w 3459048"/>
              <a:gd name="connsiteY1085" fmla="*/ 168575 h 3459048"/>
              <a:gd name="connsiteX1086" fmla="*/ 1308027 w 3459048"/>
              <a:gd name="connsiteY1086" fmla="*/ 170520 h 3459048"/>
              <a:gd name="connsiteX1087" fmla="*/ 1331363 w 3459048"/>
              <a:gd name="connsiteY1087" fmla="*/ 193856 h 3459048"/>
              <a:gd name="connsiteX1088" fmla="*/ 1325894 w 3459048"/>
              <a:gd name="connsiteY1088" fmla="*/ 211358 h 3459048"/>
              <a:gd name="connsiteX1089" fmla="*/ 1327943 w 3459048"/>
              <a:gd name="connsiteY1089" fmla="*/ 213544 h 3459048"/>
              <a:gd name="connsiteX1090" fmla="*/ 1413158 w 3459048"/>
              <a:gd name="connsiteY1090" fmla="*/ 191633 h 3459048"/>
              <a:gd name="connsiteX1091" fmla="*/ 1484282 w 3459048"/>
              <a:gd name="connsiteY1091" fmla="*/ 180778 h 3459048"/>
              <a:gd name="connsiteX1092" fmla="*/ 1481245 w 3459048"/>
              <a:gd name="connsiteY1092" fmla="*/ 181241 h 3459048"/>
              <a:gd name="connsiteX1093" fmla="*/ 1481359 w 3459048"/>
              <a:gd name="connsiteY1093" fmla="*/ 178041 h 3459048"/>
              <a:gd name="connsiteX1094" fmla="*/ 1394881 w 3459048"/>
              <a:gd name="connsiteY1094" fmla="*/ 115147 h 3459048"/>
              <a:gd name="connsiteX1095" fmla="*/ 1324128 w 3459048"/>
              <a:gd name="connsiteY1095" fmla="*/ 115147 h 3459048"/>
              <a:gd name="connsiteX1096" fmla="*/ 1324128 w 3459048"/>
              <a:gd name="connsiteY1096" fmla="*/ 107287 h 3459048"/>
              <a:gd name="connsiteX1097" fmla="*/ 1371296 w 3459048"/>
              <a:gd name="connsiteY1097" fmla="*/ 99424 h 3459048"/>
              <a:gd name="connsiteX1098" fmla="*/ 1418466 w 3459048"/>
              <a:gd name="connsiteY1098" fmla="*/ 99424 h 3459048"/>
              <a:gd name="connsiteX1099" fmla="*/ 1449913 w 3459048"/>
              <a:gd name="connsiteY1099" fmla="*/ 115147 h 3459048"/>
              <a:gd name="connsiteX1100" fmla="*/ 1507400 w 3459048"/>
              <a:gd name="connsiteY1100" fmla="*/ 173741 h 3459048"/>
              <a:gd name="connsiteX1101" fmla="*/ 1508061 w 3459048"/>
              <a:gd name="connsiteY1101" fmla="*/ 177149 h 3459048"/>
              <a:gd name="connsiteX1102" fmla="*/ 1518420 w 3459048"/>
              <a:gd name="connsiteY1102" fmla="*/ 175568 h 3459048"/>
              <a:gd name="connsiteX1103" fmla="*/ 1505226 w 3459048"/>
              <a:gd name="connsiteY1103" fmla="*/ 158109 h 3459048"/>
              <a:gd name="connsiteX1104" fmla="*/ 1496343 w 3459048"/>
              <a:gd name="connsiteY1104" fmla="*/ 138521 h 3459048"/>
              <a:gd name="connsiteX1105" fmla="*/ 1527925 w 3459048"/>
              <a:gd name="connsiteY1105" fmla="*/ 91514 h 3459048"/>
              <a:gd name="connsiteX1106" fmla="*/ 1535821 w 3459048"/>
              <a:gd name="connsiteY1106" fmla="*/ 75841 h 3459048"/>
              <a:gd name="connsiteX1107" fmla="*/ 1591091 w 3459048"/>
              <a:gd name="connsiteY1107" fmla="*/ 68005 h 3459048"/>
              <a:gd name="connsiteX1108" fmla="*/ 1622674 w 3459048"/>
              <a:gd name="connsiteY1108" fmla="*/ 60169 h 3459048"/>
              <a:gd name="connsiteX1109" fmla="*/ 1622674 w 3459048"/>
              <a:gd name="connsiteY1109" fmla="*/ 83679 h 3459048"/>
              <a:gd name="connsiteX1110" fmla="*/ 1614779 w 3459048"/>
              <a:gd name="connsiteY1110" fmla="*/ 83679 h 3459048"/>
              <a:gd name="connsiteX1111" fmla="*/ 1606883 w 3459048"/>
              <a:gd name="connsiteY1111" fmla="*/ 99348 h 3459048"/>
              <a:gd name="connsiteX1112" fmla="*/ 1598987 w 3459048"/>
              <a:gd name="connsiteY1112" fmla="*/ 99348 h 3459048"/>
              <a:gd name="connsiteX1113" fmla="*/ 1591091 w 3459048"/>
              <a:gd name="connsiteY1113" fmla="*/ 91514 h 3459048"/>
              <a:gd name="connsiteX1114" fmla="*/ 1591091 w 3459048"/>
              <a:gd name="connsiteY1114" fmla="*/ 115017 h 3459048"/>
              <a:gd name="connsiteX1115" fmla="*/ 1583195 w 3459048"/>
              <a:gd name="connsiteY1115" fmla="*/ 138521 h 3459048"/>
              <a:gd name="connsiteX1116" fmla="*/ 1551612 w 3459048"/>
              <a:gd name="connsiteY1116" fmla="*/ 146357 h 3459048"/>
              <a:gd name="connsiteX1117" fmla="*/ 1543717 w 3459048"/>
              <a:gd name="connsiteY1117" fmla="*/ 162027 h 3459048"/>
              <a:gd name="connsiteX1118" fmla="*/ 1538433 w 3459048"/>
              <a:gd name="connsiteY1118" fmla="*/ 172513 h 3459048"/>
              <a:gd name="connsiteX1119" fmla="*/ 1535002 w 3459048"/>
              <a:gd name="connsiteY1119" fmla="*/ 173037 h 3459048"/>
              <a:gd name="connsiteX1120" fmla="*/ 1569023 w 3459048"/>
              <a:gd name="connsiteY1120" fmla="*/ 167845 h 3459048"/>
              <a:gd name="connsiteX1121" fmla="*/ 1729524 w 3459048"/>
              <a:gd name="connsiteY1121" fmla="*/ 159740 h 3459048"/>
              <a:gd name="connsiteX1122" fmla="*/ 2045890 w 3459048"/>
              <a:gd name="connsiteY1122" fmla="*/ 191633 h 3459048"/>
              <a:gd name="connsiteX1123" fmla="*/ 2133957 w 3459048"/>
              <a:gd name="connsiteY1123" fmla="*/ 214277 h 3459048"/>
              <a:gd name="connsiteX1124" fmla="*/ 2116240 w 3459048"/>
              <a:gd name="connsiteY1124" fmla="*/ 209721 h 3459048"/>
              <a:gd name="connsiteX1125" fmla="*/ 2116319 w 3459048"/>
              <a:gd name="connsiteY1125" fmla="*/ 209088 h 3459048"/>
              <a:gd name="connsiteX1126" fmla="*/ 2143799 w 3459048"/>
              <a:gd name="connsiteY1126" fmla="*/ 192404 h 3459048"/>
              <a:gd name="connsiteX1127" fmla="*/ 2171277 w 3459048"/>
              <a:gd name="connsiteY1127" fmla="*/ 193384 h 3459048"/>
              <a:gd name="connsiteX1128" fmla="*/ 2210533 w 3459048"/>
              <a:gd name="connsiteY1128" fmla="*/ 216941 h 3459048"/>
              <a:gd name="connsiteX1129" fmla="*/ 2210533 w 3459048"/>
              <a:gd name="connsiteY1129" fmla="*/ 235513 h 3459048"/>
              <a:gd name="connsiteX1130" fmla="*/ 2340555 w 3459048"/>
              <a:gd name="connsiteY1130" fmla="*/ 283102 h 3459048"/>
              <a:gd name="connsiteX1131" fmla="*/ 2411152 w 3459048"/>
              <a:gd name="connsiteY1131" fmla="*/ 317110 h 3459048"/>
              <a:gd name="connsiteX1132" fmla="*/ 2411721 w 3459048"/>
              <a:gd name="connsiteY1132" fmla="*/ 316917 h 3459048"/>
              <a:gd name="connsiteX1133" fmla="*/ 2422214 w 3459048"/>
              <a:gd name="connsiteY1133" fmla="*/ 319003 h 3459048"/>
              <a:gd name="connsiteX1134" fmla="*/ 2432951 w 3459048"/>
              <a:gd name="connsiteY1134" fmla="*/ 323908 h 3459048"/>
              <a:gd name="connsiteX1135" fmla="*/ 2435091 w 3459048"/>
              <a:gd name="connsiteY1135" fmla="*/ 328642 h 3459048"/>
              <a:gd name="connsiteX1136" fmla="*/ 2455328 w 3459048"/>
              <a:gd name="connsiteY1136" fmla="*/ 338391 h 3459048"/>
              <a:gd name="connsiteX1137" fmla="*/ 2449567 w 3459048"/>
              <a:gd name="connsiteY1137" fmla="*/ 335615 h 3459048"/>
              <a:gd name="connsiteX1138" fmla="*/ 2444664 w 3459048"/>
              <a:gd name="connsiteY1138" fmla="*/ 326852 h 3459048"/>
              <a:gd name="connsiteX1139" fmla="*/ 2430022 w 3459048"/>
              <a:gd name="connsiteY1139" fmla="*/ 311151 h 3459048"/>
              <a:gd name="connsiteX1140" fmla="*/ 2435879 w 3459048"/>
              <a:gd name="connsiteY1140" fmla="*/ 309067 h 3459048"/>
              <a:gd name="connsiteX1141" fmla="*/ 2453449 w 3459048"/>
              <a:gd name="connsiteY1141" fmla="*/ 319003 h 3459048"/>
              <a:gd name="connsiteX1142" fmla="*/ 2457964 w 3459048"/>
              <a:gd name="connsiteY1142" fmla="*/ 337158 h 3459048"/>
              <a:gd name="connsiteX1143" fmla="*/ 2458671 w 3459048"/>
              <a:gd name="connsiteY1143" fmla="*/ 340001 h 3459048"/>
              <a:gd name="connsiteX1144" fmla="*/ 2477776 w 3459048"/>
              <a:gd name="connsiteY1144" fmla="*/ 349205 h 3459048"/>
              <a:gd name="connsiteX1145" fmla="*/ 2607205 w 3459048"/>
              <a:gd name="connsiteY1145" fmla="*/ 427835 h 3459048"/>
              <a:gd name="connsiteX1146" fmla="*/ 2724292 w 3459048"/>
              <a:gd name="connsiteY1146" fmla="*/ 515391 h 3459048"/>
              <a:gd name="connsiteX1147" fmla="*/ 2718621 w 3459048"/>
              <a:gd name="connsiteY1147" fmla="*/ 511149 h 3459048"/>
              <a:gd name="connsiteX1148" fmla="*/ 2714452 w 3459048"/>
              <a:gd name="connsiteY1148" fmla="*/ 499995 h 3459048"/>
              <a:gd name="connsiteX1149" fmla="*/ 2720341 w 3459048"/>
              <a:gd name="connsiteY1149" fmla="*/ 484236 h 3459048"/>
              <a:gd name="connsiteX1150" fmla="*/ 2720341 w 3459048"/>
              <a:gd name="connsiteY1150" fmla="*/ 468477 h 3459048"/>
              <a:gd name="connsiteX1151" fmla="*/ 2704639 w 3459048"/>
              <a:gd name="connsiteY1151" fmla="*/ 429083 h 3459048"/>
              <a:gd name="connsiteX1152" fmla="*/ 2712489 w 3459048"/>
              <a:gd name="connsiteY1152" fmla="*/ 413325 h 3459048"/>
              <a:gd name="connsiteX1153" fmla="*/ 2712489 w 3459048"/>
              <a:gd name="connsiteY1153" fmla="*/ 381810 h 3459048"/>
              <a:gd name="connsiteX1154" fmla="*/ 2720341 w 3459048"/>
              <a:gd name="connsiteY1154" fmla="*/ 381810 h 3459048"/>
              <a:gd name="connsiteX1155" fmla="*/ 2743224 w 3459048"/>
              <a:gd name="connsiteY1155" fmla="*/ 398212 h 3459048"/>
              <a:gd name="connsiteX1156" fmla="*/ 2666077 w 3459048"/>
              <a:gd name="connsiteY1156" fmla="*/ 340523 h 3459048"/>
              <a:gd name="connsiteX1157" fmla="*/ 1729524 w 3459048"/>
              <a:gd name="connsiteY1157" fmla="*/ 54445 h 3459048"/>
              <a:gd name="connsiteX1158" fmla="*/ 1729524 w 3459048"/>
              <a:gd name="connsiteY1158" fmla="*/ 0 h 3459048"/>
              <a:gd name="connsiteX1159" fmla="*/ 3459048 w 3459048"/>
              <a:gd name="connsiteY1159" fmla="*/ 1729524 h 3459048"/>
              <a:gd name="connsiteX1160" fmla="*/ 1729524 w 3459048"/>
              <a:gd name="connsiteY1160" fmla="*/ 3459048 h 3459048"/>
              <a:gd name="connsiteX1161" fmla="*/ 0 w 3459048"/>
              <a:gd name="connsiteY1161" fmla="*/ 1729524 h 3459048"/>
              <a:gd name="connsiteX1162" fmla="*/ 1729524 w 3459048"/>
              <a:gd name="connsiteY1162" fmla="*/ 0 h 34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3459048" h="3459048">
                <a:moveTo>
                  <a:pt x="1653725" y="3340305"/>
                </a:moveTo>
                <a:cubicBezTo>
                  <a:pt x="1659559" y="3341271"/>
                  <a:pt x="1665393" y="3345142"/>
                  <a:pt x="1669282" y="3349011"/>
                </a:cubicBezTo>
                <a:cubicBezTo>
                  <a:pt x="1684840" y="3364488"/>
                  <a:pt x="1684840" y="3364488"/>
                  <a:pt x="1684840" y="3364488"/>
                </a:cubicBezTo>
                <a:cubicBezTo>
                  <a:pt x="1684840" y="3372226"/>
                  <a:pt x="1692619" y="3379965"/>
                  <a:pt x="1684840" y="3395443"/>
                </a:cubicBezTo>
                <a:cubicBezTo>
                  <a:pt x="1677061" y="3403180"/>
                  <a:pt x="1669282" y="3395443"/>
                  <a:pt x="1661503" y="3395443"/>
                </a:cubicBezTo>
                <a:cubicBezTo>
                  <a:pt x="1661503" y="3379965"/>
                  <a:pt x="1653725" y="3372226"/>
                  <a:pt x="1653725" y="3364488"/>
                </a:cubicBezTo>
                <a:cubicBezTo>
                  <a:pt x="1645946" y="3356749"/>
                  <a:pt x="1638168" y="3356749"/>
                  <a:pt x="1638168" y="3349011"/>
                </a:cubicBezTo>
                <a:cubicBezTo>
                  <a:pt x="1642057" y="3341271"/>
                  <a:pt x="1647892" y="3339338"/>
                  <a:pt x="1653725" y="3340305"/>
                </a:cubicBezTo>
                <a:close/>
                <a:moveTo>
                  <a:pt x="1763606" y="3332773"/>
                </a:moveTo>
                <a:cubicBezTo>
                  <a:pt x="1763606" y="3340625"/>
                  <a:pt x="1763606" y="3340625"/>
                  <a:pt x="1763606" y="3348477"/>
                </a:cubicBezTo>
                <a:cubicBezTo>
                  <a:pt x="1755710" y="3340625"/>
                  <a:pt x="1755710" y="3340625"/>
                  <a:pt x="1755710" y="3340625"/>
                </a:cubicBezTo>
                <a:cubicBezTo>
                  <a:pt x="1763606" y="3340625"/>
                  <a:pt x="1763606" y="3340625"/>
                  <a:pt x="1763606" y="3332773"/>
                </a:cubicBezTo>
                <a:close/>
                <a:moveTo>
                  <a:pt x="1386296" y="3313812"/>
                </a:moveTo>
                <a:cubicBezTo>
                  <a:pt x="1392626" y="3313194"/>
                  <a:pt x="1398975" y="3313356"/>
                  <a:pt x="1404976" y="3314557"/>
                </a:cubicBezTo>
                <a:cubicBezTo>
                  <a:pt x="1412979" y="3316156"/>
                  <a:pt x="1420366" y="3319604"/>
                  <a:pt x="1426274" y="3325513"/>
                </a:cubicBezTo>
                <a:cubicBezTo>
                  <a:pt x="1426274" y="3333393"/>
                  <a:pt x="1426274" y="3341271"/>
                  <a:pt x="1426274" y="3349150"/>
                </a:cubicBezTo>
                <a:cubicBezTo>
                  <a:pt x="1442034" y="3341271"/>
                  <a:pt x="1457791" y="3341271"/>
                  <a:pt x="1473550" y="3349150"/>
                </a:cubicBezTo>
                <a:cubicBezTo>
                  <a:pt x="1473550" y="3357030"/>
                  <a:pt x="1473550" y="3364910"/>
                  <a:pt x="1473550" y="3372788"/>
                </a:cubicBezTo>
                <a:cubicBezTo>
                  <a:pt x="1449913" y="3364910"/>
                  <a:pt x="1426274" y="3372788"/>
                  <a:pt x="1410517" y="3357030"/>
                </a:cubicBezTo>
                <a:cubicBezTo>
                  <a:pt x="1402637" y="3357030"/>
                  <a:pt x="1394758" y="3341271"/>
                  <a:pt x="1379000" y="3349150"/>
                </a:cubicBezTo>
                <a:cubicBezTo>
                  <a:pt x="1363241" y="3341271"/>
                  <a:pt x="1331726" y="3364910"/>
                  <a:pt x="1339604" y="3333393"/>
                </a:cubicBezTo>
                <a:cubicBezTo>
                  <a:pt x="1348468" y="3324529"/>
                  <a:pt x="1367304" y="3315665"/>
                  <a:pt x="1386296" y="3313812"/>
                </a:cubicBezTo>
                <a:close/>
                <a:moveTo>
                  <a:pt x="1747069" y="3309474"/>
                </a:moveTo>
                <a:cubicBezTo>
                  <a:pt x="1755300" y="3317072"/>
                  <a:pt x="1763531" y="3317072"/>
                  <a:pt x="1763531" y="3324669"/>
                </a:cubicBezTo>
                <a:cubicBezTo>
                  <a:pt x="1747069" y="3309474"/>
                  <a:pt x="1747069" y="3309474"/>
                  <a:pt x="1747069" y="3309474"/>
                </a:cubicBezTo>
                <a:close/>
                <a:moveTo>
                  <a:pt x="1731874" y="3309474"/>
                </a:moveTo>
                <a:cubicBezTo>
                  <a:pt x="1731874" y="3309474"/>
                  <a:pt x="1739471" y="3309474"/>
                  <a:pt x="1747069" y="3309474"/>
                </a:cubicBezTo>
                <a:cubicBezTo>
                  <a:pt x="1739471" y="3317072"/>
                  <a:pt x="1739471" y="3309474"/>
                  <a:pt x="1731874" y="3309474"/>
                </a:cubicBezTo>
                <a:close/>
                <a:moveTo>
                  <a:pt x="1675072" y="3296559"/>
                </a:moveTo>
                <a:lnTo>
                  <a:pt x="1709351" y="3298290"/>
                </a:lnTo>
                <a:lnTo>
                  <a:pt x="1710556" y="3303947"/>
                </a:lnTo>
                <a:cubicBezTo>
                  <a:pt x="1709815" y="3313147"/>
                  <a:pt x="1702414" y="3319035"/>
                  <a:pt x="1708335" y="3324923"/>
                </a:cubicBezTo>
                <a:cubicBezTo>
                  <a:pt x="1716230" y="3317072"/>
                  <a:pt x="1724126" y="3317072"/>
                  <a:pt x="1732022" y="3317072"/>
                </a:cubicBezTo>
                <a:cubicBezTo>
                  <a:pt x="1739918" y="3317072"/>
                  <a:pt x="1755710" y="3324923"/>
                  <a:pt x="1755710" y="3340625"/>
                </a:cubicBezTo>
                <a:cubicBezTo>
                  <a:pt x="1755710" y="3348477"/>
                  <a:pt x="1747814" y="3356328"/>
                  <a:pt x="1747814" y="3364178"/>
                </a:cubicBezTo>
                <a:cubicBezTo>
                  <a:pt x="1755710" y="3364178"/>
                  <a:pt x="1755710" y="3364178"/>
                  <a:pt x="1755710" y="3364178"/>
                </a:cubicBezTo>
                <a:cubicBezTo>
                  <a:pt x="1763606" y="3364178"/>
                  <a:pt x="1755710" y="3356328"/>
                  <a:pt x="1763606" y="3356328"/>
                </a:cubicBezTo>
                <a:cubicBezTo>
                  <a:pt x="1763606" y="3356328"/>
                  <a:pt x="1771502" y="3364178"/>
                  <a:pt x="1779396" y="3364178"/>
                </a:cubicBezTo>
                <a:cubicBezTo>
                  <a:pt x="1795188" y="3372030"/>
                  <a:pt x="1779396" y="3387732"/>
                  <a:pt x="1787292" y="3395583"/>
                </a:cubicBezTo>
                <a:cubicBezTo>
                  <a:pt x="1779396" y="3395583"/>
                  <a:pt x="1771502" y="3395583"/>
                  <a:pt x="1763606" y="3395583"/>
                </a:cubicBezTo>
                <a:cubicBezTo>
                  <a:pt x="1747814" y="3395583"/>
                  <a:pt x="1724126" y="3395583"/>
                  <a:pt x="1700440" y="3395583"/>
                </a:cubicBezTo>
                <a:cubicBezTo>
                  <a:pt x="1692544" y="3387732"/>
                  <a:pt x="1700440" y="3372030"/>
                  <a:pt x="1692544" y="3364178"/>
                </a:cubicBezTo>
                <a:cubicBezTo>
                  <a:pt x="1692544" y="3348477"/>
                  <a:pt x="1676753" y="3340625"/>
                  <a:pt x="1660961" y="3332773"/>
                </a:cubicBezTo>
                <a:cubicBezTo>
                  <a:pt x="1660961" y="3324923"/>
                  <a:pt x="1662935" y="3319035"/>
                  <a:pt x="1665896" y="3313147"/>
                </a:cubicBezTo>
                <a:close/>
                <a:moveTo>
                  <a:pt x="1402933" y="3264787"/>
                </a:moveTo>
                <a:lnTo>
                  <a:pt x="1413158" y="3267416"/>
                </a:lnTo>
                <a:lnTo>
                  <a:pt x="1434353" y="3270651"/>
                </a:lnTo>
                <a:lnTo>
                  <a:pt x="1439914" y="3281774"/>
                </a:lnTo>
                <a:cubicBezTo>
                  <a:pt x="1439914" y="3285730"/>
                  <a:pt x="1437936" y="3289687"/>
                  <a:pt x="1433979" y="3293645"/>
                </a:cubicBezTo>
                <a:cubicBezTo>
                  <a:pt x="1418150" y="3309474"/>
                  <a:pt x="1394407" y="3301559"/>
                  <a:pt x="1378578" y="3301559"/>
                </a:cubicBezTo>
                <a:cubicBezTo>
                  <a:pt x="1378578" y="3293645"/>
                  <a:pt x="1386493" y="3285730"/>
                  <a:pt x="1394407" y="3269902"/>
                </a:cubicBezTo>
                <a:close/>
                <a:moveTo>
                  <a:pt x="2069905" y="3261241"/>
                </a:moveTo>
                <a:lnTo>
                  <a:pt x="2069578" y="3262114"/>
                </a:lnTo>
                <a:lnTo>
                  <a:pt x="2068304" y="3261653"/>
                </a:lnTo>
                <a:close/>
                <a:moveTo>
                  <a:pt x="1151659" y="3257926"/>
                </a:moveTo>
                <a:cubicBezTo>
                  <a:pt x="1159509" y="3256958"/>
                  <a:pt x="1167361" y="3258893"/>
                  <a:pt x="1175212" y="3262762"/>
                </a:cubicBezTo>
                <a:cubicBezTo>
                  <a:pt x="1183063" y="3270500"/>
                  <a:pt x="1183063" y="3270500"/>
                  <a:pt x="1183063" y="3278239"/>
                </a:cubicBezTo>
                <a:cubicBezTo>
                  <a:pt x="1198765" y="3262762"/>
                  <a:pt x="1206615" y="3262762"/>
                  <a:pt x="1222317" y="3270500"/>
                </a:cubicBezTo>
                <a:cubicBezTo>
                  <a:pt x="1238020" y="3270500"/>
                  <a:pt x="1245871" y="3278239"/>
                  <a:pt x="1253721" y="3293715"/>
                </a:cubicBezTo>
                <a:cubicBezTo>
                  <a:pt x="1253721" y="3301454"/>
                  <a:pt x="1277275" y="3316931"/>
                  <a:pt x="1253721" y="3324670"/>
                </a:cubicBezTo>
                <a:cubicBezTo>
                  <a:pt x="1238020" y="3316931"/>
                  <a:pt x="1230169" y="3309194"/>
                  <a:pt x="1214467" y="3301454"/>
                </a:cubicBezTo>
                <a:cubicBezTo>
                  <a:pt x="1206615" y="3293715"/>
                  <a:pt x="1198765" y="3285978"/>
                  <a:pt x="1183063" y="3285978"/>
                </a:cubicBezTo>
                <a:cubicBezTo>
                  <a:pt x="1175212" y="3293715"/>
                  <a:pt x="1167361" y="3293715"/>
                  <a:pt x="1159509" y="3293715"/>
                </a:cubicBezTo>
                <a:cubicBezTo>
                  <a:pt x="1151659" y="3285978"/>
                  <a:pt x="1120255" y="3293715"/>
                  <a:pt x="1128106" y="3270500"/>
                </a:cubicBezTo>
                <a:cubicBezTo>
                  <a:pt x="1135957" y="3262762"/>
                  <a:pt x="1143808" y="3258893"/>
                  <a:pt x="1151659" y="3257926"/>
                </a:cubicBezTo>
                <a:close/>
                <a:moveTo>
                  <a:pt x="1262819" y="3228760"/>
                </a:moveTo>
                <a:lnTo>
                  <a:pt x="1377444" y="3258233"/>
                </a:lnTo>
                <a:lnTo>
                  <a:pt x="1378578" y="3261861"/>
                </a:lnTo>
                <a:cubicBezTo>
                  <a:pt x="1378578" y="3293265"/>
                  <a:pt x="1355025" y="3308968"/>
                  <a:pt x="1331472" y="3324669"/>
                </a:cubicBezTo>
                <a:cubicBezTo>
                  <a:pt x="1323620" y="3324669"/>
                  <a:pt x="1323620" y="3308968"/>
                  <a:pt x="1315770" y="3308968"/>
                </a:cubicBezTo>
                <a:cubicBezTo>
                  <a:pt x="1307919" y="3301116"/>
                  <a:pt x="1284365" y="3301116"/>
                  <a:pt x="1276514" y="3308968"/>
                </a:cubicBezTo>
                <a:cubicBezTo>
                  <a:pt x="1260813" y="3293265"/>
                  <a:pt x="1260813" y="3269713"/>
                  <a:pt x="1260813" y="3254010"/>
                </a:cubicBezTo>
                <a:cubicBezTo>
                  <a:pt x="1260813" y="3230457"/>
                  <a:pt x="1260813" y="3230457"/>
                  <a:pt x="1260813" y="3230457"/>
                </a:cubicBezTo>
                <a:close/>
                <a:moveTo>
                  <a:pt x="1228673" y="3216273"/>
                </a:moveTo>
                <a:lnTo>
                  <a:pt x="1242122" y="3221196"/>
                </a:lnTo>
                <a:lnTo>
                  <a:pt x="1253216" y="3231325"/>
                </a:lnTo>
                <a:cubicBezTo>
                  <a:pt x="1253216" y="3239103"/>
                  <a:pt x="1253216" y="3254662"/>
                  <a:pt x="1253216" y="3270219"/>
                </a:cubicBezTo>
                <a:cubicBezTo>
                  <a:pt x="1237598" y="3270219"/>
                  <a:pt x="1229789" y="3254662"/>
                  <a:pt x="1214171" y="3254662"/>
                </a:cubicBezTo>
                <a:cubicBezTo>
                  <a:pt x="1206363" y="3254662"/>
                  <a:pt x="1214171" y="3239103"/>
                  <a:pt x="1214171" y="3231325"/>
                </a:cubicBezTo>
                <a:cubicBezTo>
                  <a:pt x="1214171" y="3227436"/>
                  <a:pt x="1216123" y="3223547"/>
                  <a:pt x="1219052" y="3220630"/>
                </a:cubicBezTo>
                <a:close/>
                <a:moveTo>
                  <a:pt x="2343964" y="3174305"/>
                </a:moveTo>
                <a:lnTo>
                  <a:pt x="2343543" y="3175992"/>
                </a:lnTo>
                <a:cubicBezTo>
                  <a:pt x="2335742" y="3183813"/>
                  <a:pt x="2343543" y="3183813"/>
                  <a:pt x="2343543" y="3191634"/>
                </a:cubicBezTo>
                <a:cubicBezTo>
                  <a:pt x="2335742" y="3199456"/>
                  <a:pt x="2343543" y="3215098"/>
                  <a:pt x="2327942" y="3222919"/>
                </a:cubicBezTo>
                <a:cubicBezTo>
                  <a:pt x="2312341" y="3230742"/>
                  <a:pt x="2296741" y="3238563"/>
                  <a:pt x="2281141" y="3230742"/>
                </a:cubicBezTo>
                <a:cubicBezTo>
                  <a:pt x="2273340" y="3230742"/>
                  <a:pt x="2257739" y="3222919"/>
                  <a:pt x="2257739" y="3207277"/>
                </a:cubicBezTo>
                <a:cubicBezTo>
                  <a:pt x="2249939" y="3207277"/>
                  <a:pt x="2242139" y="3215098"/>
                  <a:pt x="2242139" y="3215098"/>
                </a:cubicBezTo>
                <a:lnTo>
                  <a:pt x="2228830" y="3216839"/>
                </a:lnTo>
                <a:lnTo>
                  <a:pt x="2340555" y="3175947"/>
                </a:lnTo>
                <a:close/>
                <a:moveTo>
                  <a:pt x="978852" y="3160052"/>
                </a:moveTo>
                <a:cubicBezTo>
                  <a:pt x="986730" y="3160052"/>
                  <a:pt x="986730" y="3160052"/>
                  <a:pt x="994610" y="3168011"/>
                </a:cubicBezTo>
                <a:cubicBezTo>
                  <a:pt x="994610" y="3175971"/>
                  <a:pt x="1002489" y="3183929"/>
                  <a:pt x="986730" y="3183929"/>
                </a:cubicBezTo>
                <a:cubicBezTo>
                  <a:pt x="970973" y="3175971"/>
                  <a:pt x="955213" y="3215768"/>
                  <a:pt x="939456" y="3191889"/>
                </a:cubicBezTo>
                <a:cubicBezTo>
                  <a:pt x="931576" y="3191889"/>
                  <a:pt x="931576" y="3183929"/>
                  <a:pt x="931576" y="3175971"/>
                </a:cubicBezTo>
                <a:cubicBezTo>
                  <a:pt x="947335" y="3168011"/>
                  <a:pt x="955213" y="3160052"/>
                  <a:pt x="978852" y="3160052"/>
                </a:cubicBezTo>
                <a:close/>
                <a:moveTo>
                  <a:pt x="922843" y="3099960"/>
                </a:moveTo>
                <a:cubicBezTo>
                  <a:pt x="929752" y="3099960"/>
                  <a:pt x="935674" y="3101917"/>
                  <a:pt x="939622" y="3105831"/>
                </a:cubicBezTo>
                <a:cubicBezTo>
                  <a:pt x="951465" y="3117574"/>
                  <a:pt x="958867" y="3107299"/>
                  <a:pt x="965159" y="3101428"/>
                </a:cubicBezTo>
                <a:lnTo>
                  <a:pt x="966328" y="3100766"/>
                </a:lnTo>
                <a:lnTo>
                  <a:pt x="981272" y="3109844"/>
                </a:lnTo>
                <a:lnTo>
                  <a:pt x="994456" y="3116195"/>
                </a:lnTo>
                <a:lnTo>
                  <a:pt x="993905" y="3129316"/>
                </a:lnTo>
                <a:cubicBezTo>
                  <a:pt x="992918" y="3137144"/>
                  <a:pt x="990944" y="3144972"/>
                  <a:pt x="986995" y="3152800"/>
                </a:cubicBezTo>
                <a:cubicBezTo>
                  <a:pt x="963308" y="3152800"/>
                  <a:pt x="939622" y="3152800"/>
                  <a:pt x="923830" y="3176283"/>
                </a:cubicBezTo>
                <a:cubicBezTo>
                  <a:pt x="923830" y="3176283"/>
                  <a:pt x="923830" y="3184111"/>
                  <a:pt x="915934" y="3184111"/>
                </a:cubicBezTo>
                <a:cubicBezTo>
                  <a:pt x="908038" y="3176283"/>
                  <a:pt x="900142" y="3176283"/>
                  <a:pt x="892248" y="3168455"/>
                </a:cubicBezTo>
                <a:cubicBezTo>
                  <a:pt x="884352" y="3160627"/>
                  <a:pt x="868560" y="3160627"/>
                  <a:pt x="860665" y="3144972"/>
                </a:cubicBezTo>
                <a:cubicBezTo>
                  <a:pt x="860665" y="3137144"/>
                  <a:pt x="860665" y="3129315"/>
                  <a:pt x="868560" y="3129315"/>
                </a:cubicBezTo>
                <a:cubicBezTo>
                  <a:pt x="876456" y="3129315"/>
                  <a:pt x="876456" y="3121488"/>
                  <a:pt x="876456" y="3121488"/>
                </a:cubicBezTo>
                <a:cubicBezTo>
                  <a:pt x="876456" y="3129315"/>
                  <a:pt x="884352" y="3129315"/>
                  <a:pt x="884352" y="3129315"/>
                </a:cubicBezTo>
                <a:cubicBezTo>
                  <a:pt x="892248" y="3129315"/>
                  <a:pt x="892248" y="3129315"/>
                  <a:pt x="892248" y="3129315"/>
                </a:cubicBezTo>
                <a:cubicBezTo>
                  <a:pt x="900142" y="3105831"/>
                  <a:pt x="900142" y="3105831"/>
                  <a:pt x="900142" y="3105831"/>
                </a:cubicBezTo>
                <a:cubicBezTo>
                  <a:pt x="908038" y="3101917"/>
                  <a:pt x="915934" y="3099960"/>
                  <a:pt x="922843" y="3099960"/>
                </a:cubicBezTo>
                <a:close/>
                <a:moveTo>
                  <a:pt x="939175" y="3089139"/>
                </a:moveTo>
                <a:cubicBezTo>
                  <a:pt x="939175" y="3089139"/>
                  <a:pt x="947406" y="3098003"/>
                  <a:pt x="955637" y="3098003"/>
                </a:cubicBezTo>
                <a:cubicBezTo>
                  <a:pt x="947406" y="3098003"/>
                  <a:pt x="939175" y="3098003"/>
                  <a:pt x="939175" y="3089139"/>
                </a:cubicBezTo>
                <a:close/>
                <a:moveTo>
                  <a:pt x="2618701" y="3022618"/>
                </a:moveTo>
                <a:lnTo>
                  <a:pt x="2617817" y="3027344"/>
                </a:lnTo>
                <a:cubicBezTo>
                  <a:pt x="2617817" y="3050897"/>
                  <a:pt x="2586505" y="3043045"/>
                  <a:pt x="2578678" y="3058748"/>
                </a:cubicBezTo>
                <a:cubicBezTo>
                  <a:pt x="2578678" y="3066600"/>
                  <a:pt x="2578678" y="3074450"/>
                  <a:pt x="2570850" y="3082301"/>
                </a:cubicBezTo>
                <a:cubicBezTo>
                  <a:pt x="2563022" y="3082301"/>
                  <a:pt x="2547365" y="3098003"/>
                  <a:pt x="2531709" y="3090153"/>
                </a:cubicBezTo>
                <a:cubicBezTo>
                  <a:pt x="2531709" y="3086227"/>
                  <a:pt x="2527795" y="3084264"/>
                  <a:pt x="2522903" y="3083283"/>
                </a:cubicBezTo>
                <a:lnTo>
                  <a:pt x="2521637" y="3083198"/>
                </a:lnTo>
                <a:lnTo>
                  <a:pt x="2607205" y="3031214"/>
                </a:lnTo>
                <a:close/>
                <a:moveTo>
                  <a:pt x="2633469" y="3011574"/>
                </a:moveTo>
                <a:lnTo>
                  <a:pt x="2633473" y="3011642"/>
                </a:lnTo>
                <a:cubicBezTo>
                  <a:pt x="2633473" y="3019494"/>
                  <a:pt x="2633473" y="3027344"/>
                  <a:pt x="2633473" y="3027344"/>
                </a:cubicBezTo>
                <a:cubicBezTo>
                  <a:pt x="2625646" y="3019494"/>
                  <a:pt x="2625646" y="3019494"/>
                  <a:pt x="2625646" y="3019494"/>
                </a:cubicBezTo>
                <a:lnTo>
                  <a:pt x="2625559" y="3017489"/>
                </a:lnTo>
                <a:close/>
                <a:moveTo>
                  <a:pt x="649109" y="3008547"/>
                </a:moveTo>
                <a:lnTo>
                  <a:pt x="664019" y="3022097"/>
                </a:lnTo>
                <a:cubicBezTo>
                  <a:pt x="705384" y="3056234"/>
                  <a:pt x="748415" y="3088424"/>
                  <a:pt x="792972" y="3118527"/>
                </a:cubicBezTo>
                <a:lnTo>
                  <a:pt x="794478" y="3119441"/>
                </a:lnTo>
                <a:lnTo>
                  <a:pt x="790772" y="3112975"/>
                </a:lnTo>
                <a:close/>
                <a:moveTo>
                  <a:pt x="2887015" y="2787282"/>
                </a:moveTo>
                <a:lnTo>
                  <a:pt x="2887038" y="2787416"/>
                </a:lnTo>
                <a:cubicBezTo>
                  <a:pt x="2885072" y="2791331"/>
                  <a:pt x="2881142" y="2795245"/>
                  <a:pt x="2877213" y="2799159"/>
                </a:cubicBezTo>
                <a:lnTo>
                  <a:pt x="2876289" y="2799083"/>
                </a:lnTo>
                <a:close/>
                <a:moveTo>
                  <a:pt x="3010285" y="2673795"/>
                </a:moveTo>
                <a:cubicBezTo>
                  <a:pt x="3026205" y="2673795"/>
                  <a:pt x="3034165" y="2681645"/>
                  <a:pt x="3050083" y="2681645"/>
                </a:cubicBezTo>
                <a:cubicBezTo>
                  <a:pt x="3050083" y="2689497"/>
                  <a:pt x="3034165" y="2697349"/>
                  <a:pt x="3034165" y="2705200"/>
                </a:cubicBezTo>
                <a:cubicBezTo>
                  <a:pt x="3026205" y="2713050"/>
                  <a:pt x="3018245" y="2713050"/>
                  <a:pt x="3010285" y="2713050"/>
                </a:cubicBezTo>
                <a:cubicBezTo>
                  <a:pt x="2994367" y="2713050"/>
                  <a:pt x="2994367" y="2697349"/>
                  <a:pt x="2994367" y="2689497"/>
                </a:cubicBezTo>
                <a:cubicBezTo>
                  <a:pt x="2994367" y="2681645"/>
                  <a:pt x="3002327" y="2673795"/>
                  <a:pt x="3010285" y="2673795"/>
                </a:cubicBezTo>
                <a:close/>
                <a:moveTo>
                  <a:pt x="335520" y="2657841"/>
                </a:moveTo>
                <a:lnTo>
                  <a:pt x="340523" y="2666077"/>
                </a:lnTo>
                <a:lnTo>
                  <a:pt x="341929" y="2667958"/>
                </a:lnTo>
                <a:close/>
                <a:moveTo>
                  <a:pt x="458622" y="2648377"/>
                </a:moveTo>
                <a:lnTo>
                  <a:pt x="516082" y="2725218"/>
                </a:lnTo>
                <a:lnTo>
                  <a:pt x="511185" y="2727843"/>
                </a:lnTo>
                <a:cubicBezTo>
                  <a:pt x="506269" y="2730778"/>
                  <a:pt x="500371" y="2732735"/>
                  <a:pt x="492507" y="2728822"/>
                </a:cubicBezTo>
                <a:cubicBezTo>
                  <a:pt x="476779" y="2728822"/>
                  <a:pt x="468914" y="2713165"/>
                  <a:pt x="453185" y="2705337"/>
                </a:cubicBezTo>
                <a:cubicBezTo>
                  <a:pt x="445321" y="2689682"/>
                  <a:pt x="445321" y="2666198"/>
                  <a:pt x="453185" y="2650541"/>
                </a:cubicBezTo>
                <a:close/>
                <a:moveTo>
                  <a:pt x="3000478" y="2648308"/>
                </a:moveTo>
                <a:lnTo>
                  <a:pt x="3010287" y="2658094"/>
                </a:lnTo>
                <a:cubicBezTo>
                  <a:pt x="3002417" y="2665944"/>
                  <a:pt x="2986679" y="2665944"/>
                  <a:pt x="2986679" y="2681647"/>
                </a:cubicBezTo>
                <a:cubicBezTo>
                  <a:pt x="2986679" y="2689497"/>
                  <a:pt x="2986679" y="2705200"/>
                  <a:pt x="2994548" y="2720902"/>
                </a:cubicBezTo>
                <a:cubicBezTo>
                  <a:pt x="3002417" y="2720902"/>
                  <a:pt x="3010287" y="2728753"/>
                  <a:pt x="3018156" y="2728753"/>
                </a:cubicBezTo>
                <a:cubicBezTo>
                  <a:pt x="3026024" y="2728753"/>
                  <a:pt x="3026024" y="2736605"/>
                  <a:pt x="3018156" y="2736605"/>
                </a:cubicBezTo>
                <a:cubicBezTo>
                  <a:pt x="3018156" y="2752306"/>
                  <a:pt x="2994548" y="2752306"/>
                  <a:pt x="2986679" y="2752306"/>
                </a:cubicBezTo>
                <a:cubicBezTo>
                  <a:pt x="2978810" y="2752306"/>
                  <a:pt x="2970941" y="2744455"/>
                  <a:pt x="2963073" y="2736605"/>
                </a:cubicBezTo>
                <a:cubicBezTo>
                  <a:pt x="2963073" y="2736605"/>
                  <a:pt x="2970941" y="2728753"/>
                  <a:pt x="2963073" y="2728753"/>
                </a:cubicBezTo>
                <a:cubicBezTo>
                  <a:pt x="2963073" y="2720902"/>
                  <a:pt x="2955202" y="2736605"/>
                  <a:pt x="2947333" y="2728753"/>
                </a:cubicBezTo>
                <a:lnTo>
                  <a:pt x="2940710" y="2728202"/>
                </a:lnTo>
                <a:lnTo>
                  <a:pt x="2940846" y="2728053"/>
                </a:lnTo>
                <a:close/>
                <a:moveTo>
                  <a:pt x="435974" y="2618091"/>
                </a:moveTo>
                <a:lnTo>
                  <a:pt x="437406" y="2626183"/>
                </a:lnTo>
                <a:cubicBezTo>
                  <a:pt x="453157" y="2641885"/>
                  <a:pt x="453157" y="2641885"/>
                  <a:pt x="453157" y="2641885"/>
                </a:cubicBezTo>
                <a:cubicBezTo>
                  <a:pt x="437406" y="2657586"/>
                  <a:pt x="437406" y="2681141"/>
                  <a:pt x="445281" y="2696842"/>
                </a:cubicBezTo>
                <a:cubicBezTo>
                  <a:pt x="453157" y="2720395"/>
                  <a:pt x="476781" y="2743948"/>
                  <a:pt x="500404" y="2736097"/>
                </a:cubicBezTo>
                <a:cubicBezTo>
                  <a:pt x="508280" y="2736097"/>
                  <a:pt x="516155" y="2736097"/>
                  <a:pt x="524029" y="2736097"/>
                </a:cubicBezTo>
                <a:cubicBezTo>
                  <a:pt x="527967" y="2743948"/>
                  <a:pt x="533873" y="2751799"/>
                  <a:pt x="540763" y="2757687"/>
                </a:cubicBezTo>
                <a:lnTo>
                  <a:pt x="547979" y="2760815"/>
                </a:lnTo>
                <a:lnTo>
                  <a:pt x="518203" y="2728053"/>
                </a:lnTo>
                <a:close/>
                <a:moveTo>
                  <a:pt x="3084274" y="2561333"/>
                </a:moveTo>
                <a:cubicBezTo>
                  <a:pt x="3089198" y="2562309"/>
                  <a:pt x="3093137" y="2564261"/>
                  <a:pt x="3097077" y="2564261"/>
                </a:cubicBezTo>
                <a:cubicBezTo>
                  <a:pt x="3120714" y="2579879"/>
                  <a:pt x="3128593" y="2603306"/>
                  <a:pt x="3128593" y="2626732"/>
                </a:cubicBezTo>
                <a:cubicBezTo>
                  <a:pt x="3120714" y="2634541"/>
                  <a:pt x="3112837" y="2634541"/>
                  <a:pt x="3104957" y="2650158"/>
                </a:cubicBezTo>
                <a:cubicBezTo>
                  <a:pt x="3104957" y="2657967"/>
                  <a:pt x="3104957" y="2673585"/>
                  <a:pt x="3097077" y="2673585"/>
                </a:cubicBezTo>
                <a:cubicBezTo>
                  <a:pt x="3065561" y="2681394"/>
                  <a:pt x="3034044" y="2681394"/>
                  <a:pt x="3018285" y="2657967"/>
                </a:cubicBezTo>
                <a:cubicBezTo>
                  <a:pt x="3010407" y="2650159"/>
                  <a:pt x="3010407" y="2642350"/>
                  <a:pt x="3010406" y="2635517"/>
                </a:cubicBezTo>
                <a:lnTo>
                  <a:pt x="3010362" y="2635090"/>
                </a:lnTo>
                <a:lnTo>
                  <a:pt x="3031214" y="2607206"/>
                </a:lnTo>
                <a:lnTo>
                  <a:pt x="3051974" y="2573033"/>
                </a:lnTo>
                <a:lnTo>
                  <a:pt x="3054481" y="2574145"/>
                </a:lnTo>
                <a:cubicBezTo>
                  <a:pt x="3058173" y="2573046"/>
                  <a:pt x="3059651" y="2564261"/>
                  <a:pt x="3065561" y="2564261"/>
                </a:cubicBezTo>
                <a:cubicBezTo>
                  <a:pt x="3073440" y="2560357"/>
                  <a:pt x="3079349" y="2560357"/>
                  <a:pt x="3084274" y="2561333"/>
                </a:cubicBezTo>
                <a:close/>
                <a:moveTo>
                  <a:pt x="3124636" y="2515066"/>
                </a:moveTo>
                <a:cubicBezTo>
                  <a:pt x="3128593" y="2517028"/>
                  <a:pt x="3132551" y="2520954"/>
                  <a:pt x="3136508" y="2524879"/>
                </a:cubicBezTo>
                <a:cubicBezTo>
                  <a:pt x="3160251" y="2540581"/>
                  <a:pt x="3120679" y="2564134"/>
                  <a:pt x="3128593" y="2587687"/>
                </a:cubicBezTo>
                <a:cubicBezTo>
                  <a:pt x="3120679" y="2571986"/>
                  <a:pt x="3096936" y="2556284"/>
                  <a:pt x="3096936" y="2532731"/>
                </a:cubicBezTo>
                <a:cubicBezTo>
                  <a:pt x="3096936" y="2524879"/>
                  <a:pt x="3104850" y="2517028"/>
                  <a:pt x="3112764" y="2517028"/>
                </a:cubicBezTo>
                <a:cubicBezTo>
                  <a:pt x="3116721" y="2513103"/>
                  <a:pt x="3120679" y="2513103"/>
                  <a:pt x="3124636" y="2515066"/>
                </a:cubicBezTo>
                <a:close/>
                <a:moveTo>
                  <a:pt x="305784" y="2387642"/>
                </a:moveTo>
                <a:lnTo>
                  <a:pt x="325689" y="2428962"/>
                </a:lnTo>
                <a:lnTo>
                  <a:pt x="320405" y="2422906"/>
                </a:lnTo>
                <a:cubicBezTo>
                  <a:pt x="312584" y="2415063"/>
                  <a:pt x="312584" y="2399377"/>
                  <a:pt x="304763" y="2391535"/>
                </a:cubicBezTo>
                <a:close/>
                <a:moveTo>
                  <a:pt x="3155833" y="2382309"/>
                </a:moveTo>
                <a:lnTo>
                  <a:pt x="3157782" y="2385878"/>
                </a:lnTo>
                <a:cubicBezTo>
                  <a:pt x="3157782" y="2388819"/>
                  <a:pt x="3155820" y="2390779"/>
                  <a:pt x="3151894" y="2390779"/>
                </a:cubicBezTo>
                <a:lnTo>
                  <a:pt x="3151690" y="2390909"/>
                </a:lnTo>
                <a:close/>
                <a:moveTo>
                  <a:pt x="3180031" y="2329395"/>
                </a:moveTo>
                <a:lnTo>
                  <a:pt x="3175947" y="2340555"/>
                </a:lnTo>
                <a:lnTo>
                  <a:pt x="3120905" y="2454814"/>
                </a:lnTo>
                <a:lnTo>
                  <a:pt x="3124569" y="2465807"/>
                </a:lnTo>
                <a:cubicBezTo>
                  <a:pt x="3124569" y="2469742"/>
                  <a:pt x="3124569" y="2473676"/>
                  <a:pt x="3128503" y="2477610"/>
                </a:cubicBezTo>
                <a:cubicBezTo>
                  <a:pt x="3136372" y="2469742"/>
                  <a:pt x="3144243" y="2477610"/>
                  <a:pt x="3152111" y="2477610"/>
                </a:cubicBezTo>
                <a:cubicBezTo>
                  <a:pt x="3159980" y="2485479"/>
                  <a:pt x="3167849" y="2501218"/>
                  <a:pt x="3159980" y="2516956"/>
                </a:cubicBezTo>
                <a:cubicBezTo>
                  <a:pt x="3159980" y="2524826"/>
                  <a:pt x="3159980" y="2532695"/>
                  <a:pt x="3152111" y="2532695"/>
                </a:cubicBezTo>
                <a:cubicBezTo>
                  <a:pt x="3144243" y="2524826"/>
                  <a:pt x="3136372" y="2509087"/>
                  <a:pt x="3120635" y="2509087"/>
                </a:cubicBezTo>
                <a:cubicBezTo>
                  <a:pt x="3112766" y="2501218"/>
                  <a:pt x="3104897" y="2509087"/>
                  <a:pt x="3097027" y="2509087"/>
                </a:cubicBezTo>
                <a:cubicBezTo>
                  <a:pt x="3089158" y="2516956"/>
                  <a:pt x="3089158" y="2532695"/>
                  <a:pt x="3081289" y="2548433"/>
                </a:cubicBezTo>
                <a:cubicBezTo>
                  <a:pt x="3081289" y="2548433"/>
                  <a:pt x="3079322" y="2548433"/>
                  <a:pt x="3076371" y="2547450"/>
                </a:cubicBezTo>
                <a:lnTo>
                  <a:pt x="3069985" y="2543386"/>
                </a:lnTo>
                <a:lnTo>
                  <a:pt x="3109844" y="2477777"/>
                </a:lnTo>
                <a:lnTo>
                  <a:pt x="3119098" y="2458565"/>
                </a:lnTo>
                <a:lnTo>
                  <a:pt x="3109844" y="2477777"/>
                </a:lnTo>
                <a:cubicBezTo>
                  <a:pt x="3037346" y="2611233"/>
                  <a:pt x="2946057" y="2733001"/>
                  <a:pt x="2839529" y="2839529"/>
                </a:cubicBezTo>
                <a:lnTo>
                  <a:pt x="2840188" y="2838804"/>
                </a:lnTo>
                <a:lnTo>
                  <a:pt x="2856580" y="2851019"/>
                </a:lnTo>
                <a:cubicBezTo>
                  <a:pt x="2869352" y="2857868"/>
                  <a:pt x="2885072" y="2861782"/>
                  <a:pt x="2900791" y="2861782"/>
                </a:cubicBezTo>
                <a:cubicBezTo>
                  <a:pt x="2912582" y="2865697"/>
                  <a:pt x="2926337" y="2863739"/>
                  <a:pt x="2940090" y="2859826"/>
                </a:cubicBezTo>
                <a:lnTo>
                  <a:pt x="2973926" y="2848030"/>
                </a:lnTo>
                <a:lnTo>
                  <a:pt x="3022096" y="2795030"/>
                </a:lnTo>
                <a:lnTo>
                  <a:pt x="3023069" y="2793729"/>
                </a:lnTo>
                <a:lnTo>
                  <a:pt x="3018425" y="2783457"/>
                </a:lnTo>
                <a:cubicBezTo>
                  <a:pt x="3018425" y="2775605"/>
                  <a:pt x="3018425" y="2767754"/>
                  <a:pt x="3018425" y="2759904"/>
                </a:cubicBezTo>
                <a:cubicBezTo>
                  <a:pt x="3026235" y="2752053"/>
                  <a:pt x="3034043" y="2752053"/>
                  <a:pt x="3034043" y="2744201"/>
                </a:cubicBezTo>
                <a:cubicBezTo>
                  <a:pt x="3034043" y="2736350"/>
                  <a:pt x="3034043" y="2728499"/>
                  <a:pt x="3034043" y="2712797"/>
                </a:cubicBezTo>
                <a:cubicBezTo>
                  <a:pt x="3049661" y="2689244"/>
                  <a:pt x="3073087" y="2681393"/>
                  <a:pt x="3096515" y="2689244"/>
                </a:cubicBezTo>
                <a:lnTo>
                  <a:pt x="3102412" y="2687627"/>
                </a:lnTo>
                <a:lnTo>
                  <a:pt x="3118525" y="2666077"/>
                </a:lnTo>
                <a:lnTo>
                  <a:pt x="3148077" y="2617434"/>
                </a:lnTo>
                <a:lnTo>
                  <a:pt x="3144019" y="2607204"/>
                </a:lnTo>
                <a:cubicBezTo>
                  <a:pt x="3142062" y="2601282"/>
                  <a:pt x="3140106" y="2595360"/>
                  <a:pt x="3136192" y="2587464"/>
                </a:cubicBezTo>
                <a:cubicBezTo>
                  <a:pt x="3136192" y="2579568"/>
                  <a:pt x="3144019" y="2571672"/>
                  <a:pt x="3144019" y="2563778"/>
                </a:cubicBezTo>
                <a:cubicBezTo>
                  <a:pt x="3151849" y="2547986"/>
                  <a:pt x="3159675" y="2540090"/>
                  <a:pt x="3167505" y="2540090"/>
                </a:cubicBezTo>
                <a:cubicBezTo>
                  <a:pt x="3175331" y="2532194"/>
                  <a:pt x="3190988" y="2547986"/>
                  <a:pt x="3190988" y="2532194"/>
                </a:cubicBezTo>
                <a:cubicBezTo>
                  <a:pt x="3190988" y="2524299"/>
                  <a:pt x="3183160" y="2516402"/>
                  <a:pt x="3190988" y="2500612"/>
                </a:cubicBezTo>
                <a:cubicBezTo>
                  <a:pt x="3194901" y="2496664"/>
                  <a:pt x="3200773" y="2494689"/>
                  <a:pt x="3206644" y="2494689"/>
                </a:cubicBezTo>
                <a:lnTo>
                  <a:pt x="3216640" y="2498470"/>
                </a:lnTo>
                <a:lnTo>
                  <a:pt x="3224788" y="2481553"/>
                </a:lnTo>
                <a:lnTo>
                  <a:pt x="3226478" y="2473112"/>
                </a:lnTo>
                <a:cubicBezTo>
                  <a:pt x="3228442" y="2467232"/>
                  <a:pt x="3230405" y="2461351"/>
                  <a:pt x="3230405" y="2453510"/>
                </a:cubicBezTo>
                <a:cubicBezTo>
                  <a:pt x="3238255" y="2414304"/>
                  <a:pt x="3230405" y="2359414"/>
                  <a:pt x="3199000" y="2335890"/>
                </a:cubicBezTo>
                <a:close/>
                <a:moveTo>
                  <a:pt x="194595" y="2187541"/>
                </a:moveTo>
                <a:cubicBezTo>
                  <a:pt x="202193" y="2187541"/>
                  <a:pt x="202193" y="2187541"/>
                  <a:pt x="202193" y="2195137"/>
                </a:cubicBezTo>
                <a:cubicBezTo>
                  <a:pt x="194595" y="2195137"/>
                  <a:pt x="194595" y="2187541"/>
                  <a:pt x="194595" y="2187541"/>
                </a:cubicBezTo>
                <a:close/>
                <a:moveTo>
                  <a:pt x="84933" y="2043893"/>
                </a:moveTo>
                <a:lnTo>
                  <a:pt x="88476" y="2067111"/>
                </a:lnTo>
                <a:lnTo>
                  <a:pt x="107421" y="2140784"/>
                </a:lnTo>
                <a:lnTo>
                  <a:pt x="116447" y="2139963"/>
                </a:lnTo>
                <a:cubicBezTo>
                  <a:pt x="124226" y="2132185"/>
                  <a:pt x="124226" y="2124406"/>
                  <a:pt x="132004" y="2116628"/>
                </a:cubicBezTo>
                <a:cubicBezTo>
                  <a:pt x="139783" y="2116628"/>
                  <a:pt x="139783" y="2116628"/>
                  <a:pt x="147562" y="2124406"/>
                </a:cubicBezTo>
                <a:cubicBezTo>
                  <a:pt x="155341" y="2132185"/>
                  <a:pt x="147562" y="2139963"/>
                  <a:pt x="147562" y="2147742"/>
                </a:cubicBezTo>
                <a:cubicBezTo>
                  <a:pt x="139783" y="2163300"/>
                  <a:pt x="124226" y="2163300"/>
                  <a:pt x="116447" y="2171078"/>
                </a:cubicBezTo>
                <a:lnTo>
                  <a:pt x="114880" y="2169797"/>
                </a:lnTo>
                <a:lnTo>
                  <a:pt x="116534" y="2176229"/>
                </a:lnTo>
                <a:lnTo>
                  <a:pt x="124072" y="2179072"/>
                </a:lnTo>
                <a:cubicBezTo>
                  <a:pt x="139658" y="2171237"/>
                  <a:pt x="155242" y="2155567"/>
                  <a:pt x="163035" y="2139895"/>
                </a:cubicBezTo>
                <a:cubicBezTo>
                  <a:pt x="163035" y="2139895"/>
                  <a:pt x="155242" y="2132061"/>
                  <a:pt x="163035" y="2124226"/>
                </a:cubicBezTo>
                <a:cubicBezTo>
                  <a:pt x="178620" y="2132061"/>
                  <a:pt x="194205" y="2132061"/>
                  <a:pt x="201998" y="2132061"/>
                </a:cubicBezTo>
                <a:cubicBezTo>
                  <a:pt x="201998" y="2147731"/>
                  <a:pt x="209791" y="2171237"/>
                  <a:pt x="194205" y="2179072"/>
                </a:cubicBezTo>
                <a:cubicBezTo>
                  <a:pt x="186413" y="2179072"/>
                  <a:pt x="186413" y="2171237"/>
                  <a:pt x="178620" y="2179072"/>
                </a:cubicBezTo>
                <a:cubicBezTo>
                  <a:pt x="186413" y="2186906"/>
                  <a:pt x="194205" y="2194742"/>
                  <a:pt x="194205" y="2202578"/>
                </a:cubicBezTo>
                <a:cubicBezTo>
                  <a:pt x="186413" y="2202578"/>
                  <a:pt x="186413" y="2210413"/>
                  <a:pt x="178620" y="2210413"/>
                </a:cubicBezTo>
                <a:cubicBezTo>
                  <a:pt x="170828" y="2210413"/>
                  <a:pt x="163035" y="2218248"/>
                  <a:pt x="155242" y="2218248"/>
                </a:cubicBezTo>
                <a:cubicBezTo>
                  <a:pt x="147450" y="2226083"/>
                  <a:pt x="155242" y="2233918"/>
                  <a:pt x="147450" y="2241753"/>
                </a:cubicBezTo>
                <a:cubicBezTo>
                  <a:pt x="147450" y="2241753"/>
                  <a:pt x="145502" y="2243712"/>
                  <a:pt x="142580" y="2245671"/>
                </a:cubicBezTo>
                <a:lnTo>
                  <a:pt x="137087" y="2247680"/>
                </a:lnTo>
                <a:lnTo>
                  <a:pt x="186081" y="2381541"/>
                </a:lnTo>
                <a:lnTo>
                  <a:pt x="194132" y="2398253"/>
                </a:lnTo>
                <a:lnTo>
                  <a:pt x="194309" y="2398541"/>
                </a:lnTo>
                <a:lnTo>
                  <a:pt x="194931" y="2399912"/>
                </a:lnTo>
                <a:lnTo>
                  <a:pt x="251585" y="2517517"/>
                </a:lnTo>
                <a:lnTo>
                  <a:pt x="253131" y="2520305"/>
                </a:lnTo>
                <a:lnTo>
                  <a:pt x="265370" y="2542372"/>
                </a:lnTo>
                <a:lnTo>
                  <a:pt x="277318" y="2562039"/>
                </a:lnTo>
                <a:lnTo>
                  <a:pt x="295286" y="2587078"/>
                </a:lnTo>
                <a:cubicBezTo>
                  <a:pt x="302149" y="2596898"/>
                  <a:pt x="308031" y="2606718"/>
                  <a:pt x="311953" y="2618502"/>
                </a:cubicBezTo>
                <a:cubicBezTo>
                  <a:pt x="327638" y="2634212"/>
                  <a:pt x="335480" y="2657780"/>
                  <a:pt x="351167" y="2665636"/>
                </a:cubicBezTo>
                <a:cubicBezTo>
                  <a:pt x="359009" y="2689202"/>
                  <a:pt x="374695" y="2697058"/>
                  <a:pt x="382538" y="2720626"/>
                </a:cubicBezTo>
                <a:cubicBezTo>
                  <a:pt x="386459" y="2724554"/>
                  <a:pt x="390380" y="2730444"/>
                  <a:pt x="394303" y="2737319"/>
                </a:cubicBezTo>
                <a:lnTo>
                  <a:pt x="395466" y="2739551"/>
                </a:lnTo>
                <a:lnTo>
                  <a:pt x="436952" y="2795030"/>
                </a:lnTo>
                <a:lnTo>
                  <a:pt x="540669" y="2909148"/>
                </a:lnTo>
                <a:lnTo>
                  <a:pt x="556407" y="2924289"/>
                </a:lnTo>
                <a:cubicBezTo>
                  <a:pt x="575039" y="2942864"/>
                  <a:pt x="594651" y="2960461"/>
                  <a:pt x="618185" y="2972193"/>
                </a:cubicBezTo>
                <a:cubicBezTo>
                  <a:pt x="649565" y="3003479"/>
                  <a:pt x="688789" y="3026942"/>
                  <a:pt x="720169" y="3058227"/>
                </a:cubicBezTo>
                <a:cubicBezTo>
                  <a:pt x="751548" y="3073870"/>
                  <a:pt x="767237" y="3097333"/>
                  <a:pt x="798617" y="3112975"/>
                </a:cubicBezTo>
                <a:cubicBezTo>
                  <a:pt x="798617" y="3112975"/>
                  <a:pt x="798617" y="3120797"/>
                  <a:pt x="798617" y="3120797"/>
                </a:cubicBezTo>
                <a:lnTo>
                  <a:pt x="795382" y="3119990"/>
                </a:lnTo>
                <a:lnTo>
                  <a:pt x="931082" y="3202430"/>
                </a:lnTo>
                <a:cubicBezTo>
                  <a:pt x="1168429" y="3331365"/>
                  <a:pt x="1440424" y="3404603"/>
                  <a:pt x="1729524" y="3404603"/>
                </a:cubicBezTo>
                <a:cubicBezTo>
                  <a:pt x="1931895" y="3404603"/>
                  <a:pt x="2125883" y="3368717"/>
                  <a:pt x="2305473" y="3302960"/>
                </a:cubicBezTo>
                <a:lnTo>
                  <a:pt x="2334471" y="3290907"/>
                </a:lnTo>
                <a:lnTo>
                  <a:pt x="2338896" y="3289949"/>
                </a:lnTo>
                <a:lnTo>
                  <a:pt x="2345494" y="3286325"/>
                </a:lnTo>
                <a:lnTo>
                  <a:pt x="2437371" y="3248136"/>
                </a:lnTo>
                <a:cubicBezTo>
                  <a:pt x="2566382" y="3187900"/>
                  <a:pt x="2686447" y="3111707"/>
                  <a:pt x="2795029" y="3022097"/>
                </a:cubicBezTo>
                <a:lnTo>
                  <a:pt x="2824013" y="2995755"/>
                </a:lnTo>
                <a:lnTo>
                  <a:pt x="2823541" y="2995211"/>
                </a:lnTo>
                <a:cubicBezTo>
                  <a:pt x="2822573" y="2991300"/>
                  <a:pt x="2822573" y="2987389"/>
                  <a:pt x="2822573" y="2987389"/>
                </a:cubicBezTo>
                <a:cubicBezTo>
                  <a:pt x="2822573" y="2979568"/>
                  <a:pt x="2822573" y="2971747"/>
                  <a:pt x="2822573" y="2971747"/>
                </a:cubicBezTo>
                <a:cubicBezTo>
                  <a:pt x="2814835" y="2963926"/>
                  <a:pt x="2807097" y="2956105"/>
                  <a:pt x="2799358" y="2948284"/>
                </a:cubicBezTo>
                <a:cubicBezTo>
                  <a:pt x="2799358" y="2932641"/>
                  <a:pt x="2807097" y="2924820"/>
                  <a:pt x="2814835" y="2916999"/>
                </a:cubicBezTo>
                <a:cubicBezTo>
                  <a:pt x="2814835" y="2901355"/>
                  <a:pt x="2807097" y="2885713"/>
                  <a:pt x="2822573" y="2870070"/>
                </a:cubicBezTo>
                <a:cubicBezTo>
                  <a:pt x="2838050" y="2877892"/>
                  <a:pt x="2845790" y="2885713"/>
                  <a:pt x="2861267" y="2885713"/>
                </a:cubicBezTo>
                <a:cubicBezTo>
                  <a:pt x="2869005" y="2893534"/>
                  <a:pt x="2861267" y="2901355"/>
                  <a:pt x="2861267" y="2909178"/>
                </a:cubicBezTo>
                <a:cubicBezTo>
                  <a:pt x="2857396" y="2916999"/>
                  <a:pt x="2857396" y="2926775"/>
                  <a:pt x="2859332" y="2936552"/>
                </a:cubicBezTo>
                <a:lnTo>
                  <a:pt x="2866582" y="2957067"/>
                </a:lnTo>
                <a:lnTo>
                  <a:pt x="2874774" y="2949621"/>
                </a:lnTo>
                <a:lnTo>
                  <a:pt x="2867295" y="2928601"/>
                </a:lnTo>
                <a:cubicBezTo>
                  <a:pt x="2865332" y="2918753"/>
                  <a:pt x="2865332" y="2908904"/>
                  <a:pt x="2869257" y="2901024"/>
                </a:cubicBezTo>
                <a:cubicBezTo>
                  <a:pt x="2873183" y="2897085"/>
                  <a:pt x="2875145" y="2893145"/>
                  <a:pt x="2877108" y="2891176"/>
                </a:cubicBezTo>
                <a:cubicBezTo>
                  <a:pt x="2879071" y="2889206"/>
                  <a:pt x="2881035" y="2889206"/>
                  <a:pt x="2884960" y="2893145"/>
                </a:cubicBezTo>
                <a:cubicBezTo>
                  <a:pt x="2900661" y="2885267"/>
                  <a:pt x="2884960" y="2908904"/>
                  <a:pt x="2884960" y="2916783"/>
                </a:cubicBezTo>
                <a:lnTo>
                  <a:pt x="2890976" y="2934896"/>
                </a:lnTo>
                <a:lnTo>
                  <a:pt x="2913984" y="2913984"/>
                </a:lnTo>
                <a:lnTo>
                  <a:pt x="2953323" y="2870699"/>
                </a:lnTo>
                <a:lnTo>
                  <a:pt x="2926335" y="2879395"/>
                </a:lnTo>
                <a:cubicBezTo>
                  <a:pt x="2902757" y="2883310"/>
                  <a:pt x="2877213" y="2881352"/>
                  <a:pt x="2853633" y="2877438"/>
                </a:cubicBezTo>
                <a:lnTo>
                  <a:pt x="2820975" y="2856392"/>
                </a:lnTo>
                <a:lnTo>
                  <a:pt x="2728053" y="2940846"/>
                </a:lnTo>
                <a:cubicBezTo>
                  <a:pt x="2650524" y="3004829"/>
                  <a:pt x="2566748" y="3061512"/>
                  <a:pt x="2477776" y="3109844"/>
                </a:cubicBezTo>
                <a:lnTo>
                  <a:pt x="2455782" y="3120439"/>
                </a:lnTo>
                <a:lnTo>
                  <a:pt x="2460804" y="3118020"/>
                </a:lnTo>
                <a:lnTo>
                  <a:pt x="2460277" y="3123838"/>
                </a:lnTo>
                <a:cubicBezTo>
                  <a:pt x="2459298" y="3126788"/>
                  <a:pt x="2457338" y="3128755"/>
                  <a:pt x="2453419" y="3128755"/>
                </a:cubicBezTo>
                <a:cubicBezTo>
                  <a:pt x="2453419" y="3128755"/>
                  <a:pt x="2453419" y="3126788"/>
                  <a:pt x="2453419" y="3123838"/>
                </a:cubicBezTo>
                <a:lnTo>
                  <a:pt x="2453419" y="3121577"/>
                </a:lnTo>
                <a:lnTo>
                  <a:pt x="2374500" y="3159594"/>
                </a:lnTo>
                <a:lnTo>
                  <a:pt x="2375954" y="3158894"/>
                </a:lnTo>
                <a:lnTo>
                  <a:pt x="2374744" y="3160350"/>
                </a:lnTo>
                <a:cubicBezTo>
                  <a:pt x="2370844" y="3164260"/>
                  <a:pt x="2366944" y="3168171"/>
                  <a:pt x="2363044" y="3170126"/>
                </a:cubicBezTo>
                <a:lnTo>
                  <a:pt x="2355317" y="3168835"/>
                </a:lnTo>
                <a:lnTo>
                  <a:pt x="2340555" y="3175947"/>
                </a:lnTo>
                <a:cubicBezTo>
                  <a:pt x="2293603" y="3195806"/>
                  <a:pt x="2245484" y="3213445"/>
                  <a:pt x="2196330" y="3228734"/>
                </a:cubicBezTo>
                <a:lnTo>
                  <a:pt x="2160971" y="3237825"/>
                </a:lnTo>
                <a:lnTo>
                  <a:pt x="2196330" y="3228734"/>
                </a:lnTo>
                <a:lnTo>
                  <a:pt x="2211041" y="3223350"/>
                </a:lnTo>
                <a:lnTo>
                  <a:pt x="2232949" y="3229087"/>
                </a:lnTo>
                <a:cubicBezTo>
                  <a:pt x="2239808" y="3229087"/>
                  <a:pt x="2245688" y="3227119"/>
                  <a:pt x="2249607" y="3223185"/>
                </a:cubicBezTo>
                <a:cubicBezTo>
                  <a:pt x="2265285" y="3238923"/>
                  <a:pt x="2280962" y="3246792"/>
                  <a:pt x="2304479" y="3246792"/>
                </a:cubicBezTo>
                <a:cubicBezTo>
                  <a:pt x="2320156" y="3238923"/>
                  <a:pt x="2343674" y="3231054"/>
                  <a:pt x="2351513" y="3207448"/>
                </a:cubicBezTo>
                <a:cubicBezTo>
                  <a:pt x="2359351" y="3183840"/>
                  <a:pt x="2359351" y="3183840"/>
                  <a:pt x="2359351" y="3183840"/>
                </a:cubicBezTo>
                <a:cubicBezTo>
                  <a:pt x="2367190" y="3179905"/>
                  <a:pt x="2375029" y="3175971"/>
                  <a:pt x="2381888" y="3170069"/>
                </a:cubicBezTo>
                <a:lnTo>
                  <a:pt x="2395209" y="3149619"/>
                </a:lnTo>
                <a:lnTo>
                  <a:pt x="2450035" y="3123208"/>
                </a:lnTo>
                <a:lnTo>
                  <a:pt x="2449499" y="3124821"/>
                </a:lnTo>
                <a:cubicBezTo>
                  <a:pt x="2449499" y="3128755"/>
                  <a:pt x="2449499" y="3132690"/>
                  <a:pt x="2445579" y="3136624"/>
                </a:cubicBezTo>
                <a:cubicBezTo>
                  <a:pt x="2437741" y="3144494"/>
                  <a:pt x="2429902" y="3160232"/>
                  <a:pt x="2437741" y="3168101"/>
                </a:cubicBezTo>
                <a:cubicBezTo>
                  <a:pt x="2445579" y="3175971"/>
                  <a:pt x="2437741" y="3191708"/>
                  <a:pt x="2437741" y="3199577"/>
                </a:cubicBezTo>
                <a:cubicBezTo>
                  <a:pt x="2437741" y="3191708"/>
                  <a:pt x="2437741" y="3183840"/>
                  <a:pt x="2437741" y="3183840"/>
                </a:cubicBezTo>
                <a:cubicBezTo>
                  <a:pt x="2437741" y="3175971"/>
                  <a:pt x="2437741" y="3160232"/>
                  <a:pt x="2429902" y="3152363"/>
                </a:cubicBezTo>
                <a:cubicBezTo>
                  <a:pt x="2422063" y="3152363"/>
                  <a:pt x="2422063" y="3160232"/>
                  <a:pt x="2422063" y="3168101"/>
                </a:cubicBezTo>
                <a:cubicBezTo>
                  <a:pt x="2429902" y="3168101"/>
                  <a:pt x="2429902" y="3183840"/>
                  <a:pt x="2429902" y="3191708"/>
                </a:cubicBezTo>
                <a:cubicBezTo>
                  <a:pt x="2429902" y="3199577"/>
                  <a:pt x="2422063" y="3215315"/>
                  <a:pt x="2406385" y="3215315"/>
                </a:cubicBezTo>
                <a:cubicBezTo>
                  <a:pt x="2398547" y="3223185"/>
                  <a:pt x="2375029" y="3215315"/>
                  <a:pt x="2382868" y="3238923"/>
                </a:cubicBezTo>
                <a:cubicBezTo>
                  <a:pt x="2390707" y="3238923"/>
                  <a:pt x="2390707" y="3238923"/>
                  <a:pt x="2390707" y="3238923"/>
                </a:cubicBezTo>
                <a:cubicBezTo>
                  <a:pt x="2398547" y="3238923"/>
                  <a:pt x="2390707" y="3246792"/>
                  <a:pt x="2390707" y="3246792"/>
                </a:cubicBezTo>
                <a:cubicBezTo>
                  <a:pt x="2382868" y="3258596"/>
                  <a:pt x="2371110" y="3270400"/>
                  <a:pt x="2358372" y="3279252"/>
                </a:cubicBezTo>
                <a:lnTo>
                  <a:pt x="2345494" y="3286325"/>
                </a:lnTo>
                <a:lnTo>
                  <a:pt x="2334471" y="3290907"/>
                </a:lnTo>
                <a:lnTo>
                  <a:pt x="2320156" y="3294006"/>
                </a:lnTo>
                <a:cubicBezTo>
                  <a:pt x="2296639" y="3301876"/>
                  <a:pt x="2280962" y="3270400"/>
                  <a:pt x="2257445" y="3270400"/>
                </a:cubicBezTo>
                <a:cubicBezTo>
                  <a:pt x="2249607" y="3278268"/>
                  <a:pt x="2241768" y="3286137"/>
                  <a:pt x="2233928" y="3286137"/>
                </a:cubicBezTo>
                <a:cubicBezTo>
                  <a:pt x="2218250" y="3286137"/>
                  <a:pt x="2210411" y="3278268"/>
                  <a:pt x="2202573" y="3270400"/>
                </a:cubicBezTo>
                <a:cubicBezTo>
                  <a:pt x="2194733" y="3262531"/>
                  <a:pt x="2194733" y="3246792"/>
                  <a:pt x="2179056" y="3246792"/>
                </a:cubicBezTo>
                <a:cubicBezTo>
                  <a:pt x="2171217" y="3262531"/>
                  <a:pt x="2163377" y="3254662"/>
                  <a:pt x="2155539" y="3254662"/>
                </a:cubicBezTo>
                <a:lnTo>
                  <a:pt x="2144470" y="3242068"/>
                </a:lnTo>
                <a:lnTo>
                  <a:pt x="2057933" y="3264319"/>
                </a:lnTo>
                <a:lnTo>
                  <a:pt x="2053908" y="3269966"/>
                </a:lnTo>
                <a:lnTo>
                  <a:pt x="2034671" y="3269128"/>
                </a:lnTo>
                <a:lnTo>
                  <a:pt x="2045890" y="3267416"/>
                </a:lnTo>
                <a:lnTo>
                  <a:pt x="2055044" y="3265062"/>
                </a:lnTo>
                <a:lnTo>
                  <a:pt x="2045890" y="3267416"/>
                </a:lnTo>
                <a:lnTo>
                  <a:pt x="1998107" y="3274709"/>
                </a:lnTo>
                <a:lnTo>
                  <a:pt x="1994164" y="3276835"/>
                </a:lnTo>
                <a:lnTo>
                  <a:pt x="1978894" y="3277641"/>
                </a:lnTo>
                <a:lnTo>
                  <a:pt x="1993424" y="3275423"/>
                </a:lnTo>
                <a:lnTo>
                  <a:pt x="1890025" y="3291204"/>
                </a:lnTo>
                <a:cubicBezTo>
                  <a:pt x="1837254" y="3296563"/>
                  <a:pt x="1783710" y="3299308"/>
                  <a:pt x="1729524" y="3299308"/>
                </a:cubicBezTo>
                <a:lnTo>
                  <a:pt x="1661601" y="3295878"/>
                </a:lnTo>
                <a:lnTo>
                  <a:pt x="1661726" y="3300750"/>
                </a:lnTo>
                <a:cubicBezTo>
                  <a:pt x="1658798" y="3313492"/>
                  <a:pt x="1652941" y="3325254"/>
                  <a:pt x="1645132" y="3333096"/>
                </a:cubicBezTo>
                <a:cubicBezTo>
                  <a:pt x="1629515" y="3356620"/>
                  <a:pt x="1606088" y="3356620"/>
                  <a:pt x="1582661" y="3372302"/>
                </a:cubicBezTo>
                <a:cubicBezTo>
                  <a:pt x="1551426" y="3380143"/>
                  <a:pt x="1520192" y="3387985"/>
                  <a:pt x="1488956" y="3372302"/>
                </a:cubicBezTo>
                <a:cubicBezTo>
                  <a:pt x="1481148" y="3364461"/>
                  <a:pt x="1488956" y="3364461"/>
                  <a:pt x="1496765" y="3364461"/>
                </a:cubicBezTo>
                <a:cubicBezTo>
                  <a:pt x="1543617" y="3372302"/>
                  <a:pt x="1582661" y="3356620"/>
                  <a:pt x="1613897" y="3333096"/>
                </a:cubicBezTo>
                <a:cubicBezTo>
                  <a:pt x="1617802" y="3321334"/>
                  <a:pt x="1623658" y="3311532"/>
                  <a:pt x="1628538" y="3301730"/>
                </a:cubicBezTo>
                <a:lnTo>
                  <a:pt x="1630616" y="3294314"/>
                </a:lnTo>
                <a:lnTo>
                  <a:pt x="1649908" y="3295288"/>
                </a:lnTo>
                <a:lnTo>
                  <a:pt x="1569023" y="3291204"/>
                </a:lnTo>
                <a:lnTo>
                  <a:pt x="1447915" y="3272720"/>
                </a:lnTo>
                <a:lnTo>
                  <a:pt x="1472536" y="3276478"/>
                </a:lnTo>
                <a:lnTo>
                  <a:pt x="1472737" y="3277564"/>
                </a:lnTo>
                <a:cubicBezTo>
                  <a:pt x="1480606" y="3285415"/>
                  <a:pt x="1480606" y="3293265"/>
                  <a:pt x="1480606" y="3293265"/>
                </a:cubicBezTo>
                <a:cubicBezTo>
                  <a:pt x="1472737" y="3316818"/>
                  <a:pt x="1456998" y="3316818"/>
                  <a:pt x="1433390" y="3324670"/>
                </a:cubicBezTo>
                <a:cubicBezTo>
                  <a:pt x="1433390" y="3316818"/>
                  <a:pt x="1425522" y="3316818"/>
                  <a:pt x="1425522" y="3308968"/>
                </a:cubicBezTo>
                <a:cubicBezTo>
                  <a:pt x="1425522" y="3301117"/>
                  <a:pt x="1441259" y="3301117"/>
                  <a:pt x="1449129" y="3293265"/>
                </a:cubicBezTo>
                <a:cubicBezTo>
                  <a:pt x="1449129" y="3285415"/>
                  <a:pt x="1449129" y="3279527"/>
                  <a:pt x="1448145" y="3274620"/>
                </a:cubicBezTo>
                <a:lnTo>
                  <a:pt x="1447049" y="3272588"/>
                </a:lnTo>
                <a:lnTo>
                  <a:pt x="1413158" y="3267416"/>
                </a:lnTo>
                <a:lnTo>
                  <a:pt x="1388005" y="3260948"/>
                </a:lnTo>
                <a:lnTo>
                  <a:pt x="1386176" y="3261861"/>
                </a:lnTo>
                <a:lnTo>
                  <a:pt x="1386453" y="3260549"/>
                </a:lnTo>
                <a:lnTo>
                  <a:pt x="1262718" y="3228734"/>
                </a:lnTo>
                <a:lnTo>
                  <a:pt x="1217220" y="3212081"/>
                </a:lnTo>
                <a:lnTo>
                  <a:pt x="1207597" y="3220422"/>
                </a:lnTo>
                <a:cubicBezTo>
                  <a:pt x="1204653" y="3225329"/>
                  <a:pt x="1202690" y="3231217"/>
                  <a:pt x="1198765" y="3239067"/>
                </a:cubicBezTo>
                <a:cubicBezTo>
                  <a:pt x="1198765" y="3254770"/>
                  <a:pt x="1198765" y="3254770"/>
                  <a:pt x="1198765" y="3254770"/>
                </a:cubicBezTo>
                <a:cubicBezTo>
                  <a:pt x="1198765" y="3254770"/>
                  <a:pt x="1190914" y="3262622"/>
                  <a:pt x="1190914" y="3262622"/>
                </a:cubicBezTo>
                <a:cubicBezTo>
                  <a:pt x="1183062" y="3246919"/>
                  <a:pt x="1159509" y="3239067"/>
                  <a:pt x="1167360" y="3223366"/>
                </a:cubicBezTo>
                <a:cubicBezTo>
                  <a:pt x="1159509" y="3215516"/>
                  <a:pt x="1167360" y="3207664"/>
                  <a:pt x="1175212" y="3199812"/>
                </a:cubicBezTo>
                <a:lnTo>
                  <a:pt x="1173311" y="3196011"/>
                </a:lnTo>
                <a:lnTo>
                  <a:pt x="1118493" y="3175947"/>
                </a:lnTo>
                <a:lnTo>
                  <a:pt x="1031191" y="3133891"/>
                </a:lnTo>
                <a:lnTo>
                  <a:pt x="1026203" y="3160183"/>
                </a:lnTo>
                <a:cubicBezTo>
                  <a:pt x="1034031" y="3207341"/>
                  <a:pt x="1073171" y="3246639"/>
                  <a:pt x="1120139" y="3270219"/>
                </a:cubicBezTo>
                <a:cubicBezTo>
                  <a:pt x="1120139" y="3270219"/>
                  <a:pt x="1120139" y="3270219"/>
                  <a:pt x="1112311" y="3270219"/>
                </a:cubicBezTo>
                <a:cubicBezTo>
                  <a:pt x="1088826" y="3262359"/>
                  <a:pt x="1065343" y="3262359"/>
                  <a:pt x="1041859" y="3238780"/>
                </a:cubicBezTo>
                <a:cubicBezTo>
                  <a:pt x="1018376" y="3215201"/>
                  <a:pt x="1002719" y="3191621"/>
                  <a:pt x="994892" y="3152323"/>
                </a:cubicBezTo>
                <a:lnTo>
                  <a:pt x="1004950" y="3121250"/>
                </a:lnTo>
                <a:lnTo>
                  <a:pt x="981272" y="3109844"/>
                </a:lnTo>
                <a:cubicBezTo>
                  <a:pt x="892301" y="3061512"/>
                  <a:pt x="808525" y="3004829"/>
                  <a:pt x="730996" y="2940846"/>
                </a:cubicBezTo>
                <a:lnTo>
                  <a:pt x="688566" y="2902283"/>
                </a:lnTo>
                <a:lnTo>
                  <a:pt x="673139" y="2901505"/>
                </a:lnTo>
                <a:lnTo>
                  <a:pt x="663754" y="2879733"/>
                </a:lnTo>
                <a:lnTo>
                  <a:pt x="681679" y="2896024"/>
                </a:lnTo>
                <a:lnTo>
                  <a:pt x="619519" y="2839529"/>
                </a:lnTo>
                <a:lnTo>
                  <a:pt x="579951" y="2795993"/>
                </a:lnTo>
                <a:lnTo>
                  <a:pt x="576200" y="2793017"/>
                </a:lnTo>
                <a:cubicBezTo>
                  <a:pt x="569309" y="2787129"/>
                  <a:pt x="563403" y="2783204"/>
                  <a:pt x="555528" y="2791055"/>
                </a:cubicBezTo>
                <a:cubicBezTo>
                  <a:pt x="555528" y="2806756"/>
                  <a:pt x="539778" y="2806756"/>
                  <a:pt x="531904" y="2806756"/>
                </a:cubicBezTo>
                <a:cubicBezTo>
                  <a:pt x="516155" y="2806756"/>
                  <a:pt x="508280" y="2798906"/>
                  <a:pt x="500404" y="2791055"/>
                </a:cubicBezTo>
                <a:cubicBezTo>
                  <a:pt x="484655" y="2767501"/>
                  <a:pt x="484655" y="2767501"/>
                  <a:pt x="484655" y="2767501"/>
                </a:cubicBezTo>
                <a:cubicBezTo>
                  <a:pt x="476781" y="2775353"/>
                  <a:pt x="453157" y="2775353"/>
                  <a:pt x="437406" y="2767501"/>
                </a:cubicBezTo>
                <a:cubicBezTo>
                  <a:pt x="421657" y="2751800"/>
                  <a:pt x="413783" y="2736097"/>
                  <a:pt x="405908" y="2712544"/>
                </a:cubicBezTo>
                <a:cubicBezTo>
                  <a:pt x="398033" y="2696842"/>
                  <a:pt x="421657" y="2688991"/>
                  <a:pt x="413783" y="2681141"/>
                </a:cubicBezTo>
                <a:cubicBezTo>
                  <a:pt x="398033" y="2673289"/>
                  <a:pt x="382283" y="2665438"/>
                  <a:pt x="382283" y="2649736"/>
                </a:cubicBezTo>
                <a:cubicBezTo>
                  <a:pt x="374408" y="2634034"/>
                  <a:pt x="374408" y="2618331"/>
                  <a:pt x="390158" y="2602630"/>
                </a:cubicBezTo>
                <a:cubicBezTo>
                  <a:pt x="390158" y="2594779"/>
                  <a:pt x="405908" y="2602630"/>
                  <a:pt x="398033" y="2586928"/>
                </a:cubicBezTo>
                <a:cubicBezTo>
                  <a:pt x="398033" y="2579077"/>
                  <a:pt x="398033" y="2571225"/>
                  <a:pt x="390158" y="2563375"/>
                </a:cubicBezTo>
                <a:lnTo>
                  <a:pt x="394895" y="2552985"/>
                </a:lnTo>
                <a:lnTo>
                  <a:pt x="349205" y="2477777"/>
                </a:lnTo>
                <a:lnTo>
                  <a:pt x="347113" y="2473435"/>
                </a:lnTo>
                <a:lnTo>
                  <a:pt x="331159" y="2458199"/>
                </a:lnTo>
                <a:cubicBezTo>
                  <a:pt x="326271" y="2452317"/>
                  <a:pt x="324316" y="2446434"/>
                  <a:pt x="328226" y="2438591"/>
                </a:cubicBezTo>
                <a:lnTo>
                  <a:pt x="327493" y="2432707"/>
                </a:lnTo>
                <a:lnTo>
                  <a:pt x="283102" y="2340555"/>
                </a:lnTo>
                <a:cubicBezTo>
                  <a:pt x="263243" y="2293604"/>
                  <a:pt x="245603" y="2245485"/>
                  <a:pt x="230315" y="2196330"/>
                </a:cubicBezTo>
                <a:lnTo>
                  <a:pt x="209756" y="2116375"/>
                </a:lnTo>
                <a:lnTo>
                  <a:pt x="170958" y="2116374"/>
                </a:lnTo>
                <a:cubicBezTo>
                  <a:pt x="147532" y="2112449"/>
                  <a:pt x="128009" y="2098709"/>
                  <a:pt x="111417" y="2081044"/>
                </a:cubicBezTo>
                <a:close/>
                <a:moveTo>
                  <a:pt x="186664" y="2013337"/>
                </a:moveTo>
                <a:lnTo>
                  <a:pt x="189428" y="2031447"/>
                </a:lnTo>
                <a:lnTo>
                  <a:pt x="186576" y="2030013"/>
                </a:lnTo>
                <a:cubicBezTo>
                  <a:pt x="186576" y="2022163"/>
                  <a:pt x="186576" y="2014312"/>
                  <a:pt x="186576" y="2014312"/>
                </a:cubicBezTo>
                <a:close/>
                <a:moveTo>
                  <a:pt x="3293212" y="1974803"/>
                </a:moveTo>
                <a:cubicBezTo>
                  <a:pt x="3308407" y="1982823"/>
                  <a:pt x="3293212" y="1998862"/>
                  <a:pt x="3300809" y="2006883"/>
                </a:cubicBezTo>
                <a:cubicBezTo>
                  <a:pt x="3300809" y="2014902"/>
                  <a:pt x="3300809" y="2022922"/>
                  <a:pt x="3293212" y="2022922"/>
                </a:cubicBezTo>
                <a:cubicBezTo>
                  <a:pt x="3293212" y="2006883"/>
                  <a:pt x="3293212" y="1990843"/>
                  <a:pt x="3293212" y="1974803"/>
                </a:cubicBezTo>
                <a:close/>
                <a:moveTo>
                  <a:pt x="99941" y="1854415"/>
                </a:moveTo>
                <a:cubicBezTo>
                  <a:pt x="101918" y="1855409"/>
                  <a:pt x="103897" y="1857399"/>
                  <a:pt x="107854" y="1857399"/>
                </a:cubicBezTo>
                <a:cubicBezTo>
                  <a:pt x="147426" y="1857399"/>
                  <a:pt x="147426" y="1857399"/>
                  <a:pt x="147426" y="1857399"/>
                </a:cubicBezTo>
                <a:cubicBezTo>
                  <a:pt x="155341" y="1865359"/>
                  <a:pt x="155341" y="1881277"/>
                  <a:pt x="155341" y="1889237"/>
                </a:cubicBezTo>
                <a:cubicBezTo>
                  <a:pt x="147426" y="1897197"/>
                  <a:pt x="139512" y="1897197"/>
                  <a:pt x="131597" y="1905157"/>
                </a:cubicBezTo>
                <a:cubicBezTo>
                  <a:pt x="123682" y="1905157"/>
                  <a:pt x="115769" y="1897197"/>
                  <a:pt x="107854" y="1889237"/>
                </a:cubicBezTo>
                <a:cubicBezTo>
                  <a:pt x="107854" y="1881277"/>
                  <a:pt x="99941" y="1865359"/>
                  <a:pt x="92026" y="1857399"/>
                </a:cubicBezTo>
                <a:cubicBezTo>
                  <a:pt x="95984" y="1853420"/>
                  <a:pt x="97961" y="1853420"/>
                  <a:pt x="99941" y="1854415"/>
                </a:cubicBezTo>
                <a:close/>
                <a:moveTo>
                  <a:pt x="115905" y="1677225"/>
                </a:moveTo>
                <a:cubicBezTo>
                  <a:pt x="123864" y="1677225"/>
                  <a:pt x="131824" y="1677225"/>
                  <a:pt x="139783" y="1685034"/>
                </a:cubicBezTo>
                <a:cubicBezTo>
                  <a:pt x="147743" y="1692842"/>
                  <a:pt x="139783" y="1700651"/>
                  <a:pt x="139783" y="1708460"/>
                </a:cubicBezTo>
                <a:cubicBezTo>
                  <a:pt x="131824" y="1724077"/>
                  <a:pt x="107945" y="1716268"/>
                  <a:pt x="92026" y="1724077"/>
                </a:cubicBezTo>
                <a:cubicBezTo>
                  <a:pt x="99985" y="1708460"/>
                  <a:pt x="99985" y="1700651"/>
                  <a:pt x="99985" y="1692842"/>
                </a:cubicBezTo>
                <a:cubicBezTo>
                  <a:pt x="107945" y="1685034"/>
                  <a:pt x="107945" y="1677225"/>
                  <a:pt x="115905" y="1677225"/>
                </a:cubicBezTo>
                <a:close/>
                <a:moveTo>
                  <a:pt x="3292247" y="1589687"/>
                </a:moveTo>
                <a:lnTo>
                  <a:pt x="3293212" y="1590582"/>
                </a:lnTo>
                <a:cubicBezTo>
                  <a:pt x="3293212" y="1594502"/>
                  <a:pt x="3295164" y="1600383"/>
                  <a:pt x="3296140" y="1606264"/>
                </a:cubicBezTo>
                <a:lnTo>
                  <a:pt x="3293735" y="1619148"/>
                </a:lnTo>
                <a:close/>
                <a:moveTo>
                  <a:pt x="3291635" y="1577567"/>
                </a:moveTo>
                <a:lnTo>
                  <a:pt x="3293903" y="1622486"/>
                </a:lnTo>
                <a:lnTo>
                  <a:pt x="3301997" y="1628808"/>
                </a:lnTo>
                <a:cubicBezTo>
                  <a:pt x="3306877" y="1629788"/>
                  <a:pt x="3312733" y="1629788"/>
                  <a:pt x="3316638" y="1629788"/>
                </a:cubicBezTo>
                <a:cubicBezTo>
                  <a:pt x="3332257" y="1645470"/>
                  <a:pt x="3340064" y="1661152"/>
                  <a:pt x="3340064" y="1676835"/>
                </a:cubicBezTo>
                <a:cubicBezTo>
                  <a:pt x="3340064" y="1684676"/>
                  <a:pt x="3340064" y="1700358"/>
                  <a:pt x="3324446" y="1708200"/>
                </a:cubicBezTo>
                <a:cubicBezTo>
                  <a:pt x="3316638" y="1716042"/>
                  <a:pt x="3308829" y="1716042"/>
                  <a:pt x="3301020" y="1716042"/>
                </a:cubicBezTo>
                <a:cubicBezTo>
                  <a:pt x="3293212" y="1723883"/>
                  <a:pt x="3308829" y="1731724"/>
                  <a:pt x="3308829" y="1739566"/>
                </a:cubicBezTo>
                <a:cubicBezTo>
                  <a:pt x="3308829" y="1747407"/>
                  <a:pt x="3306877" y="1753288"/>
                  <a:pt x="3303949" y="1758188"/>
                </a:cubicBezTo>
                <a:lnTo>
                  <a:pt x="3297473" y="1765874"/>
                </a:lnTo>
                <a:lnTo>
                  <a:pt x="3299308" y="1729524"/>
                </a:lnTo>
                <a:lnTo>
                  <a:pt x="3292551" y="1863336"/>
                </a:lnTo>
                <a:lnTo>
                  <a:pt x="3300303" y="1873048"/>
                </a:lnTo>
                <a:cubicBezTo>
                  <a:pt x="3300303" y="1888786"/>
                  <a:pt x="3292451" y="1896654"/>
                  <a:pt x="3292451" y="1904523"/>
                </a:cubicBezTo>
                <a:cubicBezTo>
                  <a:pt x="3300303" y="1912394"/>
                  <a:pt x="3316005" y="1920262"/>
                  <a:pt x="3316005" y="1936000"/>
                </a:cubicBezTo>
                <a:cubicBezTo>
                  <a:pt x="3316005" y="1943869"/>
                  <a:pt x="3316005" y="1959608"/>
                  <a:pt x="3308155" y="1959608"/>
                </a:cubicBezTo>
                <a:cubicBezTo>
                  <a:pt x="3312080" y="1947804"/>
                  <a:pt x="3310117" y="1937967"/>
                  <a:pt x="3305210" y="1929114"/>
                </a:cubicBezTo>
                <a:lnTo>
                  <a:pt x="3288315" y="1908954"/>
                </a:lnTo>
                <a:lnTo>
                  <a:pt x="3290926" y="1891845"/>
                </a:lnTo>
                <a:lnTo>
                  <a:pt x="3291103" y="1891491"/>
                </a:lnTo>
                <a:lnTo>
                  <a:pt x="3291051" y="1891024"/>
                </a:lnTo>
                <a:lnTo>
                  <a:pt x="3286580" y="1920317"/>
                </a:lnTo>
                <a:lnTo>
                  <a:pt x="3291965" y="1924995"/>
                </a:lnTo>
                <a:cubicBezTo>
                  <a:pt x="3296878" y="1929920"/>
                  <a:pt x="3300809" y="1935829"/>
                  <a:pt x="3300809" y="1943708"/>
                </a:cubicBezTo>
                <a:cubicBezTo>
                  <a:pt x="3300809" y="1951588"/>
                  <a:pt x="3300809" y="1967346"/>
                  <a:pt x="3292947" y="1967346"/>
                </a:cubicBezTo>
                <a:cubicBezTo>
                  <a:pt x="3289017" y="1967346"/>
                  <a:pt x="3287052" y="1967346"/>
                  <a:pt x="3285087" y="1968331"/>
                </a:cubicBezTo>
                <a:lnTo>
                  <a:pt x="3278351" y="1974237"/>
                </a:lnTo>
                <a:lnTo>
                  <a:pt x="3278002" y="1976523"/>
                </a:lnTo>
                <a:lnTo>
                  <a:pt x="3284963" y="1988151"/>
                </a:lnTo>
                <a:cubicBezTo>
                  <a:pt x="3289017" y="2001817"/>
                  <a:pt x="3283122" y="2016590"/>
                  <a:pt x="3277225" y="2022499"/>
                </a:cubicBezTo>
                <a:cubicBezTo>
                  <a:pt x="3275259" y="2026439"/>
                  <a:pt x="3272803" y="2028901"/>
                  <a:pt x="3270100" y="2030379"/>
                </a:cubicBezTo>
                <a:lnTo>
                  <a:pt x="3269771" y="2030454"/>
                </a:lnTo>
                <a:lnTo>
                  <a:pt x="3267416" y="2045890"/>
                </a:lnTo>
                <a:cubicBezTo>
                  <a:pt x="3256960" y="2096985"/>
                  <a:pt x="3244022" y="2147175"/>
                  <a:pt x="3228734" y="2196330"/>
                </a:cubicBezTo>
                <a:lnTo>
                  <a:pt x="3183816" y="2319055"/>
                </a:lnTo>
                <a:lnTo>
                  <a:pt x="3191710" y="2297487"/>
                </a:lnTo>
                <a:lnTo>
                  <a:pt x="3198019" y="2299624"/>
                </a:lnTo>
                <a:cubicBezTo>
                  <a:pt x="3206851" y="2304525"/>
                  <a:pt x="3214702" y="2312366"/>
                  <a:pt x="3222553" y="2320208"/>
                </a:cubicBezTo>
                <a:cubicBezTo>
                  <a:pt x="3246106" y="2351573"/>
                  <a:pt x="3253957" y="2382938"/>
                  <a:pt x="3246106" y="2422145"/>
                </a:cubicBezTo>
                <a:lnTo>
                  <a:pt x="3243023" y="2443701"/>
                </a:lnTo>
                <a:lnTo>
                  <a:pt x="3272967" y="2381541"/>
                </a:lnTo>
                <a:lnTo>
                  <a:pt x="3289241" y="2337077"/>
                </a:lnTo>
                <a:lnTo>
                  <a:pt x="3274475" y="2337635"/>
                </a:lnTo>
                <a:cubicBezTo>
                  <a:pt x="3265750" y="2338625"/>
                  <a:pt x="3257993" y="2340603"/>
                  <a:pt x="3254114" y="2344561"/>
                </a:cubicBezTo>
                <a:cubicBezTo>
                  <a:pt x="3246358" y="2344561"/>
                  <a:pt x="3246358" y="2336646"/>
                  <a:pt x="3246358" y="2328731"/>
                </a:cubicBezTo>
                <a:cubicBezTo>
                  <a:pt x="3254114" y="2312902"/>
                  <a:pt x="3277383" y="2312902"/>
                  <a:pt x="3292894" y="2312902"/>
                </a:cubicBezTo>
                <a:lnTo>
                  <a:pt x="3297727" y="2313889"/>
                </a:lnTo>
                <a:lnTo>
                  <a:pt x="3301395" y="2303869"/>
                </a:lnTo>
                <a:lnTo>
                  <a:pt x="3273249" y="2300002"/>
                </a:lnTo>
                <a:cubicBezTo>
                  <a:pt x="3261405" y="2300978"/>
                  <a:pt x="3249561" y="2304882"/>
                  <a:pt x="3237719" y="2312691"/>
                </a:cubicBezTo>
                <a:cubicBezTo>
                  <a:pt x="3237719" y="2320500"/>
                  <a:pt x="3237719" y="2320500"/>
                  <a:pt x="3237719" y="2320500"/>
                </a:cubicBezTo>
                <a:cubicBezTo>
                  <a:pt x="3221927" y="2320500"/>
                  <a:pt x="3221927" y="2304883"/>
                  <a:pt x="3214031" y="2304883"/>
                </a:cubicBezTo>
                <a:cubicBezTo>
                  <a:pt x="3206135" y="2297074"/>
                  <a:pt x="3198239" y="2297074"/>
                  <a:pt x="3198239" y="2281456"/>
                </a:cubicBezTo>
                <a:cubicBezTo>
                  <a:pt x="3198239" y="2273647"/>
                  <a:pt x="3214031" y="2265839"/>
                  <a:pt x="3221927" y="2265839"/>
                </a:cubicBezTo>
                <a:cubicBezTo>
                  <a:pt x="3229823" y="2258030"/>
                  <a:pt x="3237719" y="2273647"/>
                  <a:pt x="3245613" y="2265839"/>
                </a:cubicBezTo>
                <a:cubicBezTo>
                  <a:pt x="3245613" y="2258030"/>
                  <a:pt x="3245613" y="2242413"/>
                  <a:pt x="3261405" y="2234604"/>
                </a:cubicBezTo>
                <a:cubicBezTo>
                  <a:pt x="3277197" y="2234604"/>
                  <a:pt x="3285092" y="2242413"/>
                  <a:pt x="3292988" y="2250222"/>
                </a:cubicBezTo>
                <a:cubicBezTo>
                  <a:pt x="3300883" y="2242413"/>
                  <a:pt x="3308779" y="2226795"/>
                  <a:pt x="3316675" y="2226795"/>
                </a:cubicBezTo>
                <a:cubicBezTo>
                  <a:pt x="3320623" y="2226795"/>
                  <a:pt x="3324571" y="2226795"/>
                  <a:pt x="3327531" y="2227771"/>
                </a:cubicBezTo>
                <a:lnTo>
                  <a:pt x="3328670" y="2229347"/>
                </a:lnTo>
                <a:lnTo>
                  <a:pt x="3329295" y="2227641"/>
                </a:lnTo>
                <a:cubicBezTo>
                  <a:pt x="3378237" y="2070287"/>
                  <a:pt x="3404603" y="1902985"/>
                  <a:pt x="3404603" y="1729524"/>
                </a:cubicBezTo>
                <a:lnTo>
                  <a:pt x="3403829" y="1714198"/>
                </a:lnTo>
                <a:lnTo>
                  <a:pt x="3402535" y="1716226"/>
                </a:lnTo>
                <a:cubicBezTo>
                  <a:pt x="3402535" y="1716226"/>
                  <a:pt x="3394515" y="1724077"/>
                  <a:pt x="3394515" y="1724077"/>
                </a:cubicBezTo>
                <a:cubicBezTo>
                  <a:pt x="3394515" y="1716226"/>
                  <a:pt x="3394515" y="1716226"/>
                  <a:pt x="3402535" y="1708376"/>
                </a:cubicBezTo>
                <a:lnTo>
                  <a:pt x="3403405" y="1705818"/>
                </a:lnTo>
                <a:lnTo>
                  <a:pt x="3402159" y="1681145"/>
                </a:lnTo>
                <a:lnTo>
                  <a:pt x="3398197" y="1696959"/>
                </a:lnTo>
                <a:cubicBezTo>
                  <a:pt x="3395248" y="1702843"/>
                  <a:pt x="3391316" y="1708727"/>
                  <a:pt x="3387384" y="1716572"/>
                </a:cubicBezTo>
                <a:cubicBezTo>
                  <a:pt x="3363791" y="1740106"/>
                  <a:pt x="3363791" y="1740106"/>
                  <a:pt x="3363791" y="1740106"/>
                </a:cubicBezTo>
                <a:cubicBezTo>
                  <a:pt x="3363791" y="1740106"/>
                  <a:pt x="3363791" y="1747952"/>
                  <a:pt x="3371655" y="1747952"/>
                </a:cubicBezTo>
                <a:cubicBezTo>
                  <a:pt x="3379519" y="1747952"/>
                  <a:pt x="3363791" y="1732261"/>
                  <a:pt x="3379519" y="1740106"/>
                </a:cubicBezTo>
                <a:cubicBezTo>
                  <a:pt x="3379519" y="1747952"/>
                  <a:pt x="3387384" y="1771486"/>
                  <a:pt x="3371655" y="1779331"/>
                </a:cubicBezTo>
                <a:cubicBezTo>
                  <a:pt x="3371655" y="1771486"/>
                  <a:pt x="3379519" y="1755795"/>
                  <a:pt x="3371655" y="1755795"/>
                </a:cubicBezTo>
                <a:cubicBezTo>
                  <a:pt x="3363791" y="1755795"/>
                  <a:pt x="3371655" y="1763641"/>
                  <a:pt x="3363791" y="1771486"/>
                </a:cubicBezTo>
                <a:cubicBezTo>
                  <a:pt x="3363791" y="1787175"/>
                  <a:pt x="3355927" y="1795020"/>
                  <a:pt x="3340198" y="1795020"/>
                </a:cubicBezTo>
                <a:cubicBezTo>
                  <a:pt x="3332334" y="1802865"/>
                  <a:pt x="3324469" y="1795020"/>
                  <a:pt x="3316605" y="1802865"/>
                </a:cubicBezTo>
                <a:cubicBezTo>
                  <a:pt x="3316605" y="1802865"/>
                  <a:pt x="3316605" y="1810711"/>
                  <a:pt x="3324469" y="1810711"/>
                </a:cubicBezTo>
                <a:cubicBezTo>
                  <a:pt x="3332334" y="1810711"/>
                  <a:pt x="3324469" y="1818554"/>
                  <a:pt x="3324469" y="1818554"/>
                </a:cubicBezTo>
                <a:cubicBezTo>
                  <a:pt x="3324469" y="1826400"/>
                  <a:pt x="3324469" y="1818554"/>
                  <a:pt x="3316605" y="1818554"/>
                </a:cubicBezTo>
                <a:cubicBezTo>
                  <a:pt x="3316605" y="1822477"/>
                  <a:pt x="3312672" y="1826400"/>
                  <a:pt x="3306774" y="1829341"/>
                </a:cubicBezTo>
                <a:lnTo>
                  <a:pt x="3294123" y="1832210"/>
                </a:lnTo>
                <a:lnTo>
                  <a:pt x="3297181" y="1771649"/>
                </a:lnTo>
                <a:lnTo>
                  <a:pt x="3316605" y="1755795"/>
                </a:lnTo>
                <a:cubicBezTo>
                  <a:pt x="3316605" y="1747952"/>
                  <a:pt x="3316605" y="1740106"/>
                  <a:pt x="3316605" y="1724416"/>
                </a:cubicBezTo>
                <a:cubicBezTo>
                  <a:pt x="3332334" y="1724416"/>
                  <a:pt x="3348061" y="1708727"/>
                  <a:pt x="3348061" y="1693037"/>
                </a:cubicBezTo>
                <a:cubicBezTo>
                  <a:pt x="3355927" y="1669502"/>
                  <a:pt x="3348061" y="1645968"/>
                  <a:pt x="3324469" y="1630279"/>
                </a:cubicBezTo>
                <a:cubicBezTo>
                  <a:pt x="3308741" y="1614590"/>
                  <a:pt x="3308741" y="1614590"/>
                  <a:pt x="3308741" y="1614590"/>
                </a:cubicBezTo>
                <a:cubicBezTo>
                  <a:pt x="3308741" y="1606745"/>
                  <a:pt x="3304809" y="1596938"/>
                  <a:pt x="3298911" y="1588113"/>
                </a:cubicBezTo>
                <a:lnTo>
                  <a:pt x="3291827" y="1581368"/>
                </a:lnTo>
                <a:close/>
                <a:moveTo>
                  <a:pt x="3353474" y="1545740"/>
                </a:moveTo>
                <a:cubicBezTo>
                  <a:pt x="3359039" y="1545740"/>
                  <a:pt x="3363490" y="1559037"/>
                  <a:pt x="3363490" y="1559037"/>
                </a:cubicBezTo>
                <a:cubicBezTo>
                  <a:pt x="3379319" y="1566916"/>
                  <a:pt x="3371405" y="1574795"/>
                  <a:pt x="3379319" y="1582675"/>
                </a:cubicBezTo>
                <a:cubicBezTo>
                  <a:pt x="3371405" y="1590554"/>
                  <a:pt x="3379319" y="1598432"/>
                  <a:pt x="3379319" y="1606312"/>
                </a:cubicBezTo>
                <a:cubicBezTo>
                  <a:pt x="3371405" y="1606312"/>
                  <a:pt x="3371405" y="1598432"/>
                  <a:pt x="3371405" y="1598432"/>
                </a:cubicBezTo>
                <a:cubicBezTo>
                  <a:pt x="3371405" y="1582675"/>
                  <a:pt x="3363490" y="1566916"/>
                  <a:pt x="3355576" y="1559037"/>
                </a:cubicBezTo>
                <a:cubicBezTo>
                  <a:pt x="3355576" y="1551158"/>
                  <a:pt x="3347661" y="1551158"/>
                  <a:pt x="3347661" y="1551158"/>
                </a:cubicBezTo>
                <a:cubicBezTo>
                  <a:pt x="3349641" y="1547218"/>
                  <a:pt x="3351619" y="1545740"/>
                  <a:pt x="3353474" y="1545740"/>
                </a:cubicBezTo>
                <a:close/>
                <a:moveTo>
                  <a:pt x="3317746" y="1535932"/>
                </a:moveTo>
                <a:lnTo>
                  <a:pt x="3324869" y="1542998"/>
                </a:lnTo>
                <a:cubicBezTo>
                  <a:pt x="3320912" y="1542998"/>
                  <a:pt x="3318935" y="1541035"/>
                  <a:pt x="3317944" y="1538091"/>
                </a:cubicBezTo>
                <a:close/>
                <a:moveTo>
                  <a:pt x="3302487" y="1509632"/>
                </a:moveTo>
                <a:cubicBezTo>
                  <a:pt x="3309535" y="1511103"/>
                  <a:pt x="3311020" y="1521407"/>
                  <a:pt x="3316955" y="1527297"/>
                </a:cubicBezTo>
                <a:lnTo>
                  <a:pt x="3317746" y="1535932"/>
                </a:lnTo>
                <a:lnTo>
                  <a:pt x="3309041" y="1527297"/>
                </a:lnTo>
                <a:cubicBezTo>
                  <a:pt x="3305084" y="1521407"/>
                  <a:pt x="3301127" y="1515519"/>
                  <a:pt x="3293212" y="1511593"/>
                </a:cubicBezTo>
                <a:cubicBezTo>
                  <a:pt x="3297169" y="1509632"/>
                  <a:pt x="3300137" y="1509140"/>
                  <a:pt x="3302487" y="1509632"/>
                </a:cubicBezTo>
                <a:close/>
                <a:moveTo>
                  <a:pt x="181130" y="1481977"/>
                </a:moveTo>
                <a:lnTo>
                  <a:pt x="144402" y="1490509"/>
                </a:lnTo>
                <a:cubicBezTo>
                  <a:pt x="131630" y="1496398"/>
                  <a:pt x="119841" y="1504249"/>
                  <a:pt x="108051" y="1512100"/>
                </a:cubicBezTo>
                <a:cubicBezTo>
                  <a:pt x="84471" y="1535652"/>
                  <a:pt x="68751" y="1567057"/>
                  <a:pt x="60893" y="1606312"/>
                </a:cubicBezTo>
                <a:lnTo>
                  <a:pt x="60667" y="1606312"/>
                </a:lnTo>
                <a:lnTo>
                  <a:pt x="60117" y="1617208"/>
                </a:lnTo>
                <a:lnTo>
                  <a:pt x="67212" y="1619813"/>
                </a:lnTo>
                <a:cubicBezTo>
                  <a:pt x="70551" y="1622901"/>
                  <a:pt x="73480" y="1626956"/>
                  <a:pt x="76408" y="1629905"/>
                </a:cubicBezTo>
                <a:cubicBezTo>
                  <a:pt x="84217" y="1637769"/>
                  <a:pt x="76408" y="1653498"/>
                  <a:pt x="68599" y="1661362"/>
                </a:cubicBezTo>
                <a:cubicBezTo>
                  <a:pt x="76408" y="1669227"/>
                  <a:pt x="92026" y="1677091"/>
                  <a:pt x="92026" y="1692819"/>
                </a:cubicBezTo>
                <a:cubicBezTo>
                  <a:pt x="92026" y="1704616"/>
                  <a:pt x="86169" y="1716412"/>
                  <a:pt x="77384" y="1727226"/>
                </a:cubicBezTo>
                <a:lnTo>
                  <a:pt x="55316" y="1746758"/>
                </a:lnTo>
                <a:lnTo>
                  <a:pt x="59873" y="1837005"/>
                </a:lnTo>
                <a:lnTo>
                  <a:pt x="65072" y="1839133"/>
                </a:lnTo>
                <a:cubicBezTo>
                  <a:pt x="69052" y="1842066"/>
                  <a:pt x="73032" y="1845977"/>
                  <a:pt x="77010" y="1849887"/>
                </a:cubicBezTo>
                <a:cubicBezTo>
                  <a:pt x="84970" y="1865530"/>
                  <a:pt x="100890" y="1873351"/>
                  <a:pt x="92930" y="1888993"/>
                </a:cubicBezTo>
                <a:cubicBezTo>
                  <a:pt x="84970" y="1896814"/>
                  <a:pt x="92930" y="1904635"/>
                  <a:pt x="84970" y="1904635"/>
                </a:cubicBezTo>
                <a:cubicBezTo>
                  <a:pt x="84970" y="1904635"/>
                  <a:pt x="69052" y="1904635"/>
                  <a:pt x="69052" y="1912457"/>
                </a:cubicBezTo>
                <a:cubicBezTo>
                  <a:pt x="77010" y="1920278"/>
                  <a:pt x="84970" y="1928099"/>
                  <a:pt x="84970" y="1935920"/>
                </a:cubicBezTo>
                <a:cubicBezTo>
                  <a:pt x="84970" y="1943741"/>
                  <a:pt x="84970" y="1959385"/>
                  <a:pt x="77010" y="1959385"/>
                </a:cubicBezTo>
                <a:lnTo>
                  <a:pt x="72232" y="1960665"/>
                </a:lnTo>
                <a:lnTo>
                  <a:pt x="76606" y="1989329"/>
                </a:lnTo>
                <a:lnTo>
                  <a:pt x="77252" y="1990758"/>
                </a:lnTo>
                <a:cubicBezTo>
                  <a:pt x="92870" y="2030013"/>
                  <a:pt x="131915" y="2077119"/>
                  <a:pt x="170958" y="2092821"/>
                </a:cubicBezTo>
                <a:lnTo>
                  <a:pt x="203223" y="2090968"/>
                </a:lnTo>
                <a:lnTo>
                  <a:pt x="205251" y="2098854"/>
                </a:lnTo>
                <a:lnTo>
                  <a:pt x="191633" y="2045890"/>
                </a:lnTo>
                <a:lnTo>
                  <a:pt x="174765" y="1935368"/>
                </a:lnTo>
                <a:lnTo>
                  <a:pt x="176265" y="1945199"/>
                </a:lnTo>
                <a:lnTo>
                  <a:pt x="170536" y="1944119"/>
                </a:lnTo>
                <a:cubicBezTo>
                  <a:pt x="162685" y="1944119"/>
                  <a:pt x="162685" y="1928341"/>
                  <a:pt x="154835" y="1928341"/>
                </a:cubicBezTo>
                <a:cubicBezTo>
                  <a:pt x="146983" y="1936230"/>
                  <a:pt x="146983" y="1944119"/>
                  <a:pt x="131282" y="1944119"/>
                </a:cubicBezTo>
                <a:cubicBezTo>
                  <a:pt x="123430" y="1944119"/>
                  <a:pt x="115578" y="1944119"/>
                  <a:pt x="107728" y="1936230"/>
                </a:cubicBezTo>
                <a:cubicBezTo>
                  <a:pt x="107728" y="1920450"/>
                  <a:pt x="92026" y="1912559"/>
                  <a:pt x="99877" y="1904670"/>
                </a:cubicBezTo>
                <a:cubicBezTo>
                  <a:pt x="115578" y="1904670"/>
                  <a:pt x="123430" y="1920450"/>
                  <a:pt x="139132" y="1912559"/>
                </a:cubicBezTo>
                <a:cubicBezTo>
                  <a:pt x="154835" y="1904670"/>
                  <a:pt x="162685" y="1896779"/>
                  <a:pt x="162685" y="1888890"/>
                </a:cubicBezTo>
                <a:cubicBezTo>
                  <a:pt x="168573" y="1877055"/>
                  <a:pt x="152381" y="1860782"/>
                  <a:pt x="157165" y="1853385"/>
                </a:cubicBezTo>
                <a:lnTo>
                  <a:pt x="165865" y="1850818"/>
                </a:lnTo>
                <a:lnTo>
                  <a:pt x="164826" y="1830240"/>
                </a:lnTo>
                <a:lnTo>
                  <a:pt x="163541" y="1833770"/>
                </a:lnTo>
                <a:cubicBezTo>
                  <a:pt x="155703" y="1841605"/>
                  <a:pt x="140024" y="1849441"/>
                  <a:pt x="124347" y="1849441"/>
                </a:cubicBezTo>
                <a:cubicBezTo>
                  <a:pt x="108669" y="1841605"/>
                  <a:pt x="92990" y="1841605"/>
                  <a:pt x="77313" y="1825935"/>
                </a:cubicBezTo>
                <a:cubicBezTo>
                  <a:pt x="77313" y="1818099"/>
                  <a:pt x="85152" y="1810265"/>
                  <a:pt x="85152" y="1794594"/>
                </a:cubicBezTo>
                <a:cubicBezTo>
                  <a:pt x="85152" y="1778924"/>
                  <a:pt x="69474" y="1771088"/>
                  <a:pt x="61635" y="1763253"/>
                </a:cubicBezTo>
                <a:cubicBezTo>
                  <a:pt x="61635" y="1755419"/>
                  <a:pt x="69474" y="1755419"/>
                  <a:pt x="69474" y="1755419"/>
                </a:cubicBezTo>
                <a:cubicBezTo>
                  <a:pt x="77313" y="1739747"/>
                  <a:pt x="100830" y="1731913"/>
                  <a:pt x="116507" y="1724077"/>
                </a:cubicBezTo>
                <a:cubicBezTo>
                  <a:pt x="132186" y="1724077"/>
                  <a:pt x="147863" y="1731913"/>
                  <a:pt x="155703" y="1739747"/>
                </a:cubicBezTo>
                <a:cubicBezTo>
                  <a:pt x="155703" y="1739747"/>
                  <a:pt x="155703" y="1741706"/>
                  <a:pt x="156683" y="1743665"/>
                </a:cubicBezTo>
                <a:lnTo>
                  <a:pt x="160566" y="1745884"/>
                </a:lnTo>
                <a:lnTo>
                  <a:pt x="161192" y="1758280"/>
                </a:lnTo>
                <a:lnTo>
                  <a:pt x="159740" y="1729524"/>
                </a:lnTo>
                <a:lnTo>
                  <a:pt x="160079" y="1722824"/>
                </a:lnTo>
                <a:lnTo>
                  <a:pt x="160015" y="1724077"/>
                </a:lnTo>
                <a:lnTo>
                  <a:pt x="154979" y="1724077"/>
                </a:lnTo>
                <a:cubicBezTo>
                  <a:pt x="153012" y="1724077"/>
                  <a:pt x="151045" y="1724077"/>
                  <a:pt x="147110" y="1724077"/>
                </a:cubicBezTo>
                <a:cubicBezTo>
                  <a:pt x="147110" y="1716188"/>
                  <a:pt x="154979" y="1708297"/>
                  <a:pt x="154979" y="1700408"/>
                </a:cubicBezTo>
                <a:cubicBezTo>
                  <a:pt x="154979" y="1692517"/>
                  <a:pt x="154979" y="1676737"/>
                  <a:pt x="139241" y="1668847"/>
                </a:cubicBezTo>
                <a:cubicBezTo>
                  <a:pt x="131371" y="1660957"/>
                  <a:pt x="123502" y="1660957"/>
                  <a:pt x="115634" y="1660957"/>
                </a:cubicBezTo>
                <a:cubicBezTo>
                  <a:pt x="107764" y="1660957"/>
                  <a:pt x="99894" y="1668847"/>
                  <a:pt x="99894" y="1676737"/>
                </a:cubicBezTo>
                <a:cubicBezTo>
                  <a:pt x="92026" y="1660957"/>
                  <a:pt x="92026" y="1653067"/>
                  <a:pt x="99894" y="1645178"/>
                </a:cubicBezTo>
                <a:cubicBezTo>
                  <a:pt x="107764" y="1637287"/>
                  <a:pt x="115634" y="1629398"/>
                  <a:pt x="123502" y="1629398"/>
                </a:cubicBezTo>
                <a:cubicBezTo>
                  <a:pt x="131371" y="1629398"/>
                  <a:pt x="139241" y="1645178"/>
                  <a:pt x="147110" y="1637287"/>
                </a:cubicBezTo>
                <a:cubicBezTo>
                  <a:pt x="151045" y="1633342"/>
                  <a:pt x="154979" y="1629397"/>
                  <a:pt x="158914" y="1626439"/>
                </a:cubicBezTo>
                <a:lnTo>
                  <a:pt x="165076" y="1623864"/>
                </a:lnTo>
                <a:lnTo>
                  <a:pt x="167845" y="1569023"/>
                </a:lnTo>
                <a:close/>
                <a:moveTo>
                  <a:pt x="87320" y="1399517"/>
                </a:moveTo>
                <a:lnTo>
                  <a:pt x="85434" y="1411878"/>
                </a:lnTo>
                <a:lnTo>
                  <a:pt x="99287" y="1414899"/>
                </a:lnTo>
                <a:cubicBezTo>
                  <a:pt x="106075" y="1417816"/>
                  <a:pt x="111892" y="1421705"/>
                  <a:pt x="115769" y="1425595"/>
                </a:cubicBezTo>
                <a:cubicBezTo>
                  <a:pt x="115769" y="1441152"/>
                  <a:pt x="131282" y="1441152"/>
                  <a:pt x="123525" y="1456710"/>
                </a:cubicBezTo>
                <a:cubicBezTo>
                  <a:pt x="123525" y="1456710"/>
                  <a:pt x="115769" y="1464488"/>
                  <a:pt x="108013" y="1456710"/>
                </a:cubicBezTo>
                <a:cubicBezTo>
                  <a:pt x="104136" y="1448930"/>
                  <a:pt x="100258" y="1443097"/>
                  <a:pt x="95410" y="1438234"/>
                </a:cubicBezTo>
                <a:lnTo>
                  <a:pt x="82738" y="1429540"/>
                </a:lnTo>
                <a:lnTo>
                  <a:pt x="63560" y="1555201"/>
                </a:lnTo>
                <a:lnTo>
                  <a:pt x="81524" y="1508174"/>
                </a:lnTo>
                <a:cubicBezTo>
                  <a:pt x="96262" y="1486583"/>
                  <a:pt x="115911" y="1468920"/>
                  <a:pt x="139489" y="1457142"/>
                </a:cubicBezTo>
                <a:cubicBezTo>
                  <a:pt x="147350" y="1453217"/>
                  <a:pt x="157174" y="1451254"/>
                  <a:pt x="166999" y="1451254"/>
                </a:cubicBezTo>
                <a:lnTo>
                  <a:pt x="185223" y="1455155"/>
                </a:lnTo>
                <a:lnTo>
                  <a:pt x="187269" y="1441751"/>
                </a:lnTo>
                <a:lnTo>
                  <a:pt x="186523" y="1441472"/>
                </a:lnTo>
                <a:cubicBezTo>
                  <a:pt x="170852" y="1441472"/>
                  <a:pt x="155183" y="1441472"/>
                  <a:pt x="139512" y="1449292"/>
                </a:cubicBezTo>
                <a:cubicBezTo>
                  <a:pt x="131677" y="1449292"/>
                  <a:pt x="131677" y="1449292"/>
                  <a:pt x="131677" y="1449292"/>
                </a:cubicBezTo>
                <a:cubicBezTo>
                  <a:pt x="131677" y="1433650"/>
                  <a:pt x="125801" y="1421918"/>
                  <a:pt x="116007" y="1413119"/>
                </a:cubicBezTo>
                <a:close/>
                <a:moveTo>
                  <a:pt x="3261875" y="1391610"/>
                </a:moveTo>
                <a:lnTo>
                  <a:pt x="3267416" y="1413158"/>
                </a:lnTo>
                <a:lnTo>
                  <a:pt x="3268110" y="1417708"/>
                </a:lnTo>
                <a:lnTo>
                  <a:pt x="3267416" y="1413158"/>
                </a:lnTo>
                <a:close/>
                <a:moveTo>
                  <a:pt x="154950" y="1338819"/>
                </a:moveTo>
                <a:cubicBezTo>
                  <a:pt x="169301" y="1343195"/>
                  <a:pt x="178134" y="1360697"/>
                  <a:pt x="178134" y="1378199"/>
                </a:cubicBezTo>
                <a:cubicBezTo>
                  <a:pt x="178134" y="1378199"/>
                  <a:pt x="178134" y="1385977"/>
                  <a:pt x="178134" y="1385977"/>
                </a:cubicBezTo>
                <a:cubicBezTo>
                  <a:pt x="170282" y="1378199"/>
                  <a:pt x="170282" y="1370421"/>
                  <a:pt x="170282" y="1370421"/>
                </a:cubicBezTo>
                <a:cubicBezTo>
                  <a:pt x="162432" y="1362641"/>
                  <a:pt x="162432" y="1354862"/>
                  <a:pt x="162432" y="1347085"/>
                </a:cubicBezTo>
                <a:cubicBezTo>
                  <a:pt x="138879" y="1339305"/>
                  <a:pt x="138879" y="1339305"/>
                  <a:pt x="138879" y="1339305"/>
                </a:cubicBezTo>
                <a:cubicBezTo>
                  <a:pt x="144767" y="1337362"/>
                  <a:pt x="150165" y="1337362"/>
                  <a:pt x="154950" y="1338819"/>
                </a:cubicBezTo>
                <a:close/>
                <a:moveTo>
                  <a:pt x="3195441" y="919578"/>
                </a:moveTo>
                <a:lnTo>
                  <a:pt x="3199231" y="978371"/>
                </a:lnTo>
                <a:cubicBezTo>
                  <a:pt x="3199231" y="994130"/>
                  <a:pt x="3183485" y="1017767"/>
                  <a:pt x="3175611" y="1033525"/>
                </a:cubicBezTo>
                <a:lnTo>
                  <a:pt x="3147921" y="1060315"/>
                </a:lnTo>
                <a:lnTo>
                  <a:pt x="3175947" y="1118493"/>
                </a:lnTo>
                <a:cubicBezTo>
                  <a:pt x="3195805" y="1165445"/>
                  <a:pt x="3213445" y="1213564"/>
                  <a:pt x="3228734" y="1262718"/>
                </a:cubicBezTo>
                <a:lnTo>
                  <a:pt x="3241203" y="1311214"/>
                </a:lnTo>
                <a:lnTo>
                  <a:pt x="3244736" y="1312385"/>
                </a:lnTo>
                <a:cubicBezTo>
                  <a:pt x="3247704" y="1315336"/>
                  <a:pt x="3249682" y="1319271"/>
                  <a:pt x="3253640" y="1323205"/>
                </a:cubicBezTo>
                <a:cubicBezTo>
                  <a:pt x="3269469" y="1338944"/>
                  <a:pt x="3253640" y="1354682"/>
                  <a:pt x="3269469" y="1370421"/>
                </a:cubicBezTo>
                <a:cubicBezTo>
                  <a:pt x="3285297" y="1370421"/>
                  <a:pt x="3285297" y="1386158"/>
                  <a:pt x="3285297" y="1394027"/>
                </a:cubicBezTo>
                <a:cubicBezTo>
                  <a:pt x="3285297" y="1401896"/>
                  <a:pt x="3293212" y="1409765"/>
                  <a:pt x="3285297" y="1417635"/>
                </a:cubicBezTo>
                <a:cubicBezTo>
                  <a:pt x="3277383" y="1417635"/>
                  <a:pt x="3285297" y="1409765"/>
                  <a:pt x="3285297" y="1401896"/>
                </a:cubicBezTo>
                <a:cubicBezTo>
                  <a:pt x="3285297" y="1378290"/>
                  <a:pt x="3261555" y="1370421"/>
                  <a:pt x="3253640" y="1354682"/>
                </a:cubicBezTo>
                <a:cubicBezTo>
                  <a:pt x="3257597" y="1342878"/>
                  <a:pt x="3253640" y="1333042"/>
                  <a:pt x="3247705" y="1325172"/>
                </a:cubicBezTo>
                <a:lnTo>
                  <a:pt x="3243792" y="1321282"/>
                </a:lnTo>
                <a:lnTo>
                  <a:pt x="3242976" y="1318108"/>
                </a:lnTo>
                <a:lnTo>
                  <a:pt x="3258144" y="1377100"/>
                </a:lnTo>
                <a:lnTo>
                  <a:pt x="3264008" y="1379874"/>
                </a:lnTo>
                <a:cubicBezTo>
                  <a:pt x="3268909" y="1384769"/>
                  <a:pt x="3272830" y="1390644"/>
                  <a:pt x="3276750" y="1394560"/>
                </a:cubicBezTo>
                <a:cubicBezTo>
                  <a:pt x="3276750" y="1406308"/>
                  <a:pt x="3274790" y="1414140"/>
                  <a:pt x="3271850" y="1420015"/>
                </a:cubicBezTo>
                <a:lnTo>
                  <a:pt x="3269012" y="1423621"/>
                </a:lnTo>
                <a:lnTo>
                  <a:pt x="3271226" y="1438125"/>
                </a:lnTo>
                <a:lnTo>
                  <a:pt x="3270790" y="1435266"/>
                </a:lnTo>
                <a:lnTo>
                  <a:pt x="3275800" y="1438845"/>
                </a:lnTo>
                <a:cubicBezTo>
                  <a:pt x="3276750" y="1441694"/>
                  <a:pt x="3276750" y="1445493"/>
                  <a:pt x="3276750" y="1449292"/>
                </a:cubicBezTo>
                <a:cubicBezTo>
                  <a:pt x="3276750" y="1449292"/>
                  <a:pt x="3276750" y="1456890"/>
                  <a:pt x="3276750" y="1456890"/>
                </a:cubicBezTo>
                <a:cubicBezTo>
                  <a:pt x="3276750" y="1453091"/>
                  <a:pt x="3274851" y="1449292"/>
                  <a:pt x="3272951" y="1445493"/>
                </a:cubicBezTo>
                <a:lnTo>
                  <a:pt x="3271844" y="1442172"/>
                </a:lnTo>
                <a:lnTo>
                  <a:pt x="3284802" y="1527076"/>
                </a:lnTo>
                <a:lnTo>
                  <a:pt x="3283428" y="1518075"/>
                </a:lnTo>
                <a:lnTo>
                  <a:pt x="3292028" y="1521431"/>
                </a:lnTo>
                <a:cubicBezTo>
                  <a:pt x="3298910" y="1526334"/>
                  <a:pt x="3304808" y="1532218"/>
                  <a:pt x="3308741" y="1536140"/>
                </a:cubicBezTo>
                <a:cubicBezTo>
                  <a:pt x="3308741" y="1543986"/>
                  <a:pt x="3308741" y="1551831"/>
                  <a:pt x="3308741" y="1551831"/>
                </a:cubicBezTo>
                <a:cubicBezTo>
                  <a:pt x="3316605" y="1551831"/>
                  <a:pt x="3332334" y="1551831"/>
                  <a:pt x="3340198" y="1551831"/>
                </a:cubicBezTo>
                <a:cubicBezTo>
                  <a:pt x="3355927" y="1559675"/>
                  <a:pt x="3355927" y="1567520"/>
                  <a:pt x="3363791" y="1583210"/>
                </a:cubicBezTo>
                <a:cubicBezTo>
                  <a:pt x="3363791" y="1591054"/>
                  <a:pt x="3348061" y="1606745"/>
                  <a:pt x="3371655" y="1614590"/>
                </a:cubicBezTo>
                <a:cubicBezTo>
                  <a:pt x="3379520" y="1614590"/>
                  <a:pt x="3385417" y="1618511"/>
                  <a:pt x="3390333" y="1624395"/>
                </a:cubicBezTo>
                <a:lnTo>
                  <a:pt x="3400129" y="1640935"/>
                </a:lnTo>
                <a:lnTo>
                  <a:pt x="3399411" y="1626699"/>
                </a:lnTo>
                <a:lnTo>
                  <a:pt x="3394515" y="1621929"/>
                </a:lnTo>
                <a:lnTo>
                  <a:pt x="3399018" y="1618928"/>
                </a:lnTo>
                <a:lnTo>
                  <a:pt x="3395955" y="1558257"/>
                </a:lnTo>
                <a:cubicBezTo>
                  <a:pt x="3384517" y="1445635"/>
                  <a:pt x="3361923" y="1336311"/>
                  <a:pt x="3329295" y="1231407"/>
                </a:cubicBezTo>
                <a:lnTo>
                  <a:pt x="3285457" y="1111636"/>
                </a:lnTo>
                <a:lnTo>
                  <a:pt x="3285391" y="1112036"/>
                </a:lnTo>
                <a:cubicBezTo>
                  <a:pt x="3269749" y="1127653"/>
                  <a:pt x="3261927" y="1080801"/>
                  <a:pt x="3246285" y="1112036"/>
                </a:cubicBezTo>
                <a:cubicBezTo>
                  <a:pt x="3238464" y="1112036"/>
                  <a:pt x="3230643" y="1112036"/>
                  <a:pt x="3222821" y="1112036"/>
                </a:cubicBezTo>
                <a:cubicBezTo>
                  <a:pt x="3207178" y="1104227"/>
                  <a:pt x="3214999" y="1080801"/>
                  <a:pt x="3191535" y="1088610"/>
                </a:cubicBezTo>
                <a:cubicBezTo>
                  <a:pt x="3183714" y="1096419"/>
                  <a:pt x="3175895" y="1088610"/>
                  <a:pt x="3168072" y="1080801"/>
                </a:cubicBezTo>
                <a:cubicBezTo>
                  <a:pt x="3160251" y="1072992"/>
                  <a:pt x="3160251" y="1065183"/>
                  <a:pt x="3168072" y="1057375"/>
                </a:cubicBezTo>
                <a:cubicBezTo>
                  <a:pt x="3175895" y="1049566"/>
                  <a:pt x="3183714" y="1041757"/>
                  <a:pt x="3191535" y="1033947"/>
                </a:cubicBezTo>
                <a:cubicBezTo>
                  <a:pt x="3199357" y="1041757"/>
                  <a:pt x="3211088" y="1047614"/>
                  <a:pt x="3223799" y="1049566"/>
                </a:cubicBezTo>
                <a:lnTo>
                  <a:pt x="3256300" y="1042909"/>
                </a:lnTo>
                <a:lnTo>
                  <a:pt x="3252318" y="1034643"/>
                </a:lnTo>
                <a:lnTo>
                  <a:pt x="3242085" y="1040564"/>
                </a:lnTo>
                <a:cubicBezTo>
                  <a:pt x="3238127" y="1041546"/>
                  <a:pt x="3234171" y="1041546"/>
                  <a:pt x="3230214" y="1041546"/>
                </a:cubicBezTo>
                <a:cubicBezTo>
                  <a:pt x="3214385" y="1033694"/>
                  <a:pt x="3198557" y="1033694"/>
                  <a:pt x="3190642" y="1025843"/>
                </a:cubicBezTo>
                <a:cubicBezTo>
                  <a:pt x="3190642" y="1017993"/>
                  <a:pt x="3198557" y="1010141"/>
                  <a:pt x="3198557" y="1002290"/>
                </a:cubicBezTo>
                <a:cubicBezTo>
                  <a:pt x="3206470" y="1006215"/>
                  <a:pt x="3214385" y="1010141"/>
                  <a:pt x="3222299" y="1012103"/>
                </a:cubicBezTo>
                <a:lnTo>
                  <a:pt x="3240727" y="1010580"/>
                </a:lnTo>
                <a:lnTo>
                  <a:pt x="3202430" y="931083"/>
                </a:lnTo>
                <a:close/>
                <a:moveTo>
                  <a:pt x="3020406" y="837391"/>
                </a:moveTo>
                <a:lnTo>
                  <a:pt x="3031214" y="851843"/>
                </a:lnTo>
                <a:lnTo>
                  <a:pt x="3044458" y="873644"/>
                </a:lnTo>
                <a:lnTo>
                  <a:pt x="3031214" y="851843"/>
                </a:lnTo>
                <a:close/>
                <a:moveTo>
                  <a:pt x="316958" y="831761"/>
                </a:moveTo>
                <a:lnTo>
                  <a:pt x="256618" y="931083"/>
                </a:lnTo>
                <a:cubicBezTo>
                  <a:pt x="205045" y="1026021"/>
                  <a:pt x="162382" y="1126504"/>
                  <a:pt x="129753" y="1231407"/>
                </a:cubicBezTo>
                <a:lnTo>
                  <a:pt x="105906" y="1324153"/>
                </a:lnTo>
                <a:lnTo>
                  <a:pt x="116007" y="1324153"/>
                </a:lnTo>
                <a:cubicBezTo>
                  <a:pt x="108172" y="1316332"/>
                  <a:pt x="108172" y="1316332"/>
                  <a:pt x="108172" y="1316332"/>
                </a:cubicBezTo>
                <a:cubicBezTo>
                  <a:pt x="123841" y="1316332"/>
                  <a:pt x="123841" y="1331974"/>
                  <a:pt x="123841" y="1339794"/>
                </a:cubicBezTo>
                <a:cubicBezTo>
                  <a:pt x="123841" y="1339794"/>
                  <a:pt x="108172" y="1331974"/>
                  <a:pt x="116007" y="1347617"/>
                </a:cubicBezTo>
                <a:cubicBezTo>
                  <a:pt x="116007" y="1347617"/>
                  <a:pt x="116007" y="1355438"/>
                  <a:pt x="123841" y="1355438"/>
                </a:cubicBezTo>
                <a:cubicBezTo>
                  <a:pt x="131677" y="1347617"/>
                  <a:pt x="139512" y="1347617"/>
                  <a:pt x="147347" y="1355438"/>
                </a:cubicBezTo>
                <a:cubicBezTo>
                  <a:pt x="155183" y="1363259"/>
                  <a:pt x="163018" y="1371080"/>
                  <a:pt x="170852" y="1386722"/>
                </a:cubicBezTo>
                <a:cubicBezTo>
                  <a:pt x="170852" y="1394544"/>
                  <a:pt x="163018" y="1394544"/>
                  <a:pt x="163018" y="1410186"/>
                </a:cubicBezTo>
                <a:cubicBezTo>
                  <a:pt x="170852" y="1410186"/>
                  <a:pt x="178688" y="1418007"/>
                  <a:pt x="186523" y="1425828"/>
                </a:cubicBezTo>
                <a:lnTo>
                  <a:pt x="189699" y="1425828"/>
                </a:lnTo>
                <a:lnTo>
                  <a:pt x="190315" y="1421792"/>
                </a:lnTo>
                <a:lnTo>
                  <a:pt x="170852" y="1402365"/>
                </a:lnTo>
                <a:cubicBezTo>
                  <a:pt x="170852" y="1402365"/>
                  <a:pt x="170852" y="1394544"/>
                  <a:pt x="178688" y="1394544"/>
                </a:cubicBezTo>
                <a:cubicBezTo>
                  <a:pt x="178688" y="1398454"/>
                  <a:pt x="180647" y="1402365"/>
                  <a:pt x="183585" y="1405298"/>
                </a:cubicBezTo>
                <a:lnTo>
                  <a:pt x="192602" y="1409389"/>
                </a:lnTo>
                <a:lnTo>
                  <a:pt x="230315" y="1262718"/>
                </a:lnTo>
                <a:lnTo>
                  <a:pt x="261292" y="1178082"/>
                </a:lnTo>
                <a:lnTo>
                  <a:pt x="256925" y="1174813"/>
                </a:lnTo>
                <a:cubicBezTo>
                  <a:pt x="256925" y="1159081"/>
                  <a:pt x="249047" y="1151214"/>
                  <a:pt x="256925" y="1135481"/>
                </a:cubicBezTo>
                <a:cubicBezTo>
                  <a:pt x="264804" y="1135481"/>
                  <a:pt x="264804" y="1127615"/>
                  <a:pt x="272684" y="1127615"/>
                </a:cubicBezTo>
                <a:cubicBezTo>
                  <a:pt x="272684" y="1111883"/>
                  <a:pt x="272684" y="1104016"/>
                  <a:pt x="272684" y="1088283"/>
                </a:cubicBezTo>
                <a:cubicBezTo>
                  <a:pt x="272684" y="1080416"/>
                  <a:pt x="280562" y="1072550"/>
                  <a:pt x="288442" y="1064683"/>
                </a:cubicBezTo>
                <a:cubicBezTo>
                  <a:pt x="296321" y="1056818"/>
                  <a:pt x="312079" y="1064683"/>
                  <a:pt x="312079" y="1048952"/>
                </a:cubicBezTo>
                <a:cubicBezTo>
                  <a:pt x="312079" y="1048952"/>
                  <a:pt x="319959" y="1048952"/>
                  <a:pt x="319959" y="1041085"/>
                </a:cubicBezTo>
                <a:cubicBezTo>
                  <a:pt x="319959" y="1041085"/>
                  <a:pt x="319959" y="1033218"/>
                  <a:pt x="319959" y="1033218"/>
                </a:cubicBezTo>
                <a:lnTo>
                  <a:pt x="325746" y="1029968"/>
                </a:lnTo>
                <a:lnTo>
                  <a:pt x="319126" y="1043711"/>
                </a:lnTo>
                <a:lnTo>
                  <a:pt x="342704" y="994766"/>
                </a:lnTo>
                <a:lnTo>
                  <a:pt x="337789" y="986295"/>
                </a:lnTo>
                <a:cubicBezTo>
                  <a:pt x="333877" y="978430"/>
                  <a:pt x="331921" y="970566"/>
                  <a:pt x="335833" y="962702"/>
                </a:cubicBezTo>
                <a:cubicBezTo>
                  <a:pt x="320185" y="954837"/>
                  <a:pt x="351480" y="946973"/>
                  <a:pt x="335833" y="939109"/>
                </a:cubicBezTo>
                <a:cubicBezTo>
                  <a:pt x="320185" y="923380"/>
                  <a:pt x="312361" y="915515"/>
                  <a:pt x="312361" y="899787"/>
                </a:cubicBezTo>
                <a:cubicBezTo>
                  <a:pt x="312361" y="891923"/>
                  <a:pt x="328009" y="884058"/>
                  <a:pt x="328009" y="876194"/>
                </a:cubicBezTo>
                <a:cubicBezTo>
                  <a:pt x="335833" y="860465"/>
                  <a:pt x="320185" y="852601"/>
                  <a:pt x="320185" y="844736"/>
                </a:cubicBezTo>
                <a:close/>
                <a:moveTo>
                  <a:pt x="3057259" y="789554"/>
                </a:moveTo>
                <a:cubicBezTo>
                  <a:pt x="3065068" y="805473"/>
                  <a:pt x="3065068" y="813433"/>
                  <a:pt x="3072876" y="829351"/>
                </a:cubicBezTo>
                <a:cubicBezTo>
                  <a:pt x="3072876" y="837310"/>
                  <a:pt x="3065068" y="837310"/>
                  <a:pt x="3057259" y="845270"/>
                </a:cubicBezTo>
                <a:cubicBezTo>
                  <a:pt x="3057259" y="845270"/>
                  <a:pt x="3041642" y="845270"/>
                  <a:pt x="3041642" y="837310"/>
                </a:cubicBezTo>
                <a:cubicBezTo>
                  <a:pt x="3033833" y="829351"/>
                  <a:pt x="3026024" y="821391"/>
                  <a:pt x="3033833" y="813433"/>
                </a:cubicBezTo>
                <a:cubicBezTo>
                  <a:pt x="3057259" y="789554"/>
                  <a:pt x="3057259" y="789554"/>
                  <a:pt x="3057259" y="789554"/>
                </a:cubicBezTo>
                <a:close/>
                <a:moveTo>
                  <a:pt x="461014" y="773958"/>
                </a:moveTo>
                <a:cubicBezTo>
                  <a:pt x="453192" y="781822"/>
                  <a:pt x="445366" y="781822"/>
                  <a:pt x="437542" y="797551"/>
                </a:cubicBezTo>
                <a:cubicBezTo>
                  <a:pt x="429719" y="797551"/>
                  <a:pt x="429719" y="789686"/>
                  <a:pt x="421895" y="789686"/>
                </a:cubicBezTo>
                <a:cubicBezTo>
                  <a:pt x="398423" y="789686"/>
                  <a:pt x="390599" y="797551"/>
                  <a:pt x="374952" y="813280"/>
                </a:cubicBezTo>
                <a:cubicBezTo>
                  <a:pt x="359304" y="821144"/>
                  <a:pt x="359304" y="844736"/>
                  <a:pt x="359304" y="860465"/>
                </a:cubicBezTo>
                <a:cubicBezTo>
                  <a:pt x="367128" y="868330"/>
                  <a:pt x="367128" y="884058"/>
                  <a:pt x="374952" y="891923"/>
                </a:cubicBezTo>
                <a:cubicBezTo>
                  <a:pt x="367128" y="907651"/>
                  <a:pt x="359304" y="923380"/>
                  <a:pt x="367128" y="939109"/>
                </a:cubicBezTo>
                <a:lnTo>
                  <a:pt x="369844" y="947298"/>
                </a:lnTo>
                <a:lnTo>
                  <a:pt x="376037" y="937104"/>
                </a:lnTo>
                <a:lnTo>
                  <a:pt x="374633" y="923670"/>
                </a:lnTo>
                <a:cubicBezTo>
                  <a:pt x="374633" y="915797"/>
                  <a:pt x="374633" y="900052"/>
                  <a:pt x="382454" y="900052"/>
                </a:cubicBezTo>
                <a:cubicBezTo>
                  <a:pt x="390274" y="884305"/>
                  <a:pt x="374633" y="884305"/>
                  <a:pt x="374633" y="876432"/>
                </a:cubicBezTo>
                <a:cubicBezTo>
                  <a:pt x="366812" y="852813"/>
                  <a:pt x="374633" y="829194"/>
                  <a:pt x="390274" y="813447"/>
                </a:cubicBezTo>
                <a:cubicBezTo>
                  <a:pt x="398095" y="805574"/>
                  <a:pt x="413739" y="805574"/>
                  <a:pt x="429381" y="805574"/>
                </a:cubicBezTo>
                <a:cubicBezTo>
                  <a:pt x="429381" y="805574"/>
                  <a:pt x="437202" y="813447"/>
                  <a:pt x="445023" y="813447"/>
                </a:cubicBezTo>
                <a:cubicBezTo>
                  <a:pt x="445023" y="805574"/>
                  <a:pt x="445023" y="805574"/>
                  <a:pt x="445023" y="797701"/>
                </a:cubicBezTo>
                <a:cubicBezTo>
                  <a:pt x="452844" y="789829"/>
                  <a:pt x="462622" y="785892"/>
                  <a:pt x="471420" y="784908"/>
                </a:cubicBezTo>
                <a:lnTo>
                  <a:pt x="476905" y="786222"/>
                </a:lnTo>
                <a:lnTo>
                  <a:pt x="484908" y="775520"/>
                </a:lnTo>
                <a:lnTo>
                  <a:pt x="483508" y="774941"/>
                </a:lnTo>
                <a:cubicBezTo>
                  <a:pt x="476662" y="773958"/>
                  <a:pt x="468838" y="773958"/>
                  <a:pt x="461014" y="773958"/>
                </a:cubicBezTo>
                <a:close/>
                <a:moveTo>
                  <a:pt x="3095503" y="762182"/>
                </a:moveTo>
                <a:lnTo>
                  <a:pt x="3103862" y="787012"/>
                </a:lnTo>
                <a:cubicBezTo>
                  <a:pt x="3106334" y="794356"/>
                  <a:pt x="3109551" y="800968"/>
                  <a:pt x="3114620" y="805742"/>
                </a:cubicBezTo>
                <a:lnTo>
                  <a:pt x="3129461" y="810972"/>
                </a:lnTo>
                <a:lnTo>
                  <a:pt x="3118525" y="792972"/>
                </a:lnTo>
                <a:close/>
                <a:moveTo>
                  <a:pt x="3210903" y="747449"/>
                </a:moveTo>
                <a:cubicBezTo>
                  <a:pt x="3212803" y="748400"/>
                  <a:pt x="3214701" y="750298"/>
                  <a:pt x="3214701" y="750298"/>
                </a:cubicBezTo>
                <a:cubicBezTo>
                  <a:pt x="3214701" y="750298"/>
                  <a:pt x="3214701" y="750298"/>
                  <a:pt x="3207104" y="750298"/>
                </a:cubicBezTo>
                <a:cubicBezTo>
                  <a:pt x="3207104" y="746499"/>
                  <a:pt x="3209004" y="746499"/>
                  <a:pt x="3210903" y="747449"/>
                </a:cubicBezTo>
                <a:close/>
                <a:moveTo>
                  <a:pt x="452919" y="711043"/>
                </a:moveTo>
                <a:cubicBezTo>
                  <a:pt x="452919" y="711043"/>
                  <a:pt x="469381" y="711043"/>
                  <a:pt x="469381" y="719274"/>
                </a:cubicBezTo>
                <a:cubicBezTo>
                  <a:pt x="461150" y="727505"/>
                  <a:pt x="452919" y="719274"/>
                  <a:pt x="452919" y="711043"/>
                </a:cubicBezTo>
                <a:close/>
                <a:moveTo>
                  <a:pt x="2983815" y="701713"/>
                </a:moveTo>
                <a:cubicBezTo>
                  <a:pt x="2994648" y="699759"/>
                  <a:pt x="3006467" y="699759"/>
                  <a:pt x="3018285" y="703669"/>
                </a:cubicBezTo>
                <a:cubicBezTo>
                  <a:pt x="3018285" y="719311"/>
                  <a:pt x="3018285" y="727133"/>
                  <a:pt x="3034044" y="734954"/>
                </a:cubicBezTo>
                <a:cubicBezTo>
                  <a:pt x="3041924" y="742775"/>
                  <a:pt x="3049803" y="742775"/>
                  <a:pt x="3057681" y="742775"/>
                </a:cubicBezTo>
                <a:cubicBezTo>
                  <a:pt x="3057681" y="766239"/>
                  <a:pt x="3049803" y="789702"/>
                  <a:pt x="3026165" y="805344"/>
                </a:cubicBezTo>
                <a:cubicBezTo>
                  <a:pt x="3010407" y="813167"/>
                  <a:pt x="3010407" y="813167"/>
                  <a:pt x="3010407" y="813167"/>
                </a:cubicBezTo>
                <a:lnTo>
                  <a:pt x="3003102" y="814249"/>
                </a:lnTo>
                <a:lnTo>
                  <a:pt x="2941096" y="731330"/>
                </a:lnTo>
                <a:lnTo>
                  <a:pt x="2955253" y="711490"/>
                </a:lnTo>
                <a:cubicBezTo>
                  <a:pt x="2963131" y="707580"/>
                  <a:pt x="2972981" y="703669"/>
                  <a:pt x="2983815" y="701713"/>
                </a:cubicBezTo>
                <a:close/>
                <a:moveTo>
                  <a:pt x="2923961" y="664507"/>
                </a:moveTo>
                <a:cubicBezTo>
                  <a:pt x="2955365" y="656597"/>
                  <a:pt x="2963217" y="688250"/>
                  <a:pt x="2986769" y="688250"/>
                </a:cubicBezTo>
                <a:cubicBezTo>
                  <a:pt x="2986769" y="696164"/>
                  <a:pt x="2986769" y="696164"/>
                  <a:pt x="2986769" y="696164"/>
                </a:cubicBezTo>
                <a:cubicBezTo>
                  <a:pt x="2963217" y="696164"/>
                  <a:pt x="2947514" y="719907"/>
                  <a:pt x="2923961" y="704079"/>
                </a:cubicBezTo>
                <a:cubicBezTo>
                  <a:pt x="2916111" y="704079"/>
                  <a:pt x="2908259" y="696164"/>
                  <a:pt x="2908259" y="688250"/>
                </a:cubicBezTo>
                <a:cubicBezTo>
                  <a:pt x="2908259" y="680335"/>
                  <a:pt x="2916111" y="672422"/>
                  <a:pt x="2923961" y="664507"/>
                </a:cubicBezTo>
                <a:close/>
                <a:moveTo>
                  <a:pt x="2824983" y="528852"/>
                </a:moveTo>
                <a:cubicBezTo>
                  <a:pt x="2821790" y="528606"/>
                  <a:pt x="2818352" y="529099"/>
                  <a:pt x="2814422" y="531067"/>
                </a:cubicBezTo>
                <a:cubicBezTo>
                  <a:pt x="2798702" y="535002"/>
                  <a:pt x="2782983" y="538938"/>
                  <a:pt x="2770211" y="545828"/>
                </a:cubicBezTo>
                <a:lnTo>
                  <a:pt x="2763878" y="550763"/>
                </a:lnTo>
                <a:lnTo>
                  <a:pt x="2839529" y="619519"/>
                </a:lnTo>
                <a:lnTo>
                  <a:pt x="2883278" y="667655"/>
                </a:lnTo>
                <a:lnTo>
                  <a:pt x="2872201" y="655467"/>
                </a:lnTo>
                <a:lnTo>
                  <a:pt x="2875018" y="655412"/>
                </a:lnTo>
                <a:cubicBezTo>
                  <a:pt x="2876601" y="654555"/>
                  <a:pt x="2877575" y="652596"/>
                  <a:pt x="2877575" y="648678"/>
                </a:cubicBezTo>
                <a:cubicBezTo>
                  <a:pt x="2877575" y="640843"/>
                  <a:pt x="2885368" y="633008"/>
                  <a:pt x="2893160" y="625174"/>
                </a:cubicBezTo>
                <a:cubicBezTo>
                  <a:pt x="2897056" y="623214"/>
                  <a:pt x="2901441" y="622727"/>
                  <a:pt x="2905945" y="623341"/>
                </a:cubicBezTo>
                <a:cubicBezTo>
                  <a:pt x="2919461" y="625174"/>
                  <a:pt x="2934072" y="636926"/>
                  <a:pt x="2939916" y="648678"/>
                </a:cubicBezTo>
                <a:cubicBezTo>
                  <a:pt x="2939916" y="656514"/>
                  <a:pt x="2932123" y="656514"/>
                  <a:pt x="2924331" y="656514"/>
                </a:cubicBezTo>
                <a:cubicBezTo>
                  <a:pt x="2908746" y="664350"/>
                  <a:pt x="2900953" y="672184"/>
                  <a:pt x="2900953" y="680019"/>
                </a:cubicBezTo>
                <a:lnTo>
                  <a:pt x="2903557" y="689968"/>
                </a:lnTo>
                <a:lnTo>
                  <a:pt x="2926964" y="715722"/>
                </a:lnTo>
                <a:lnTo>
                  <a:pt x="2939916" y="719195"/>
                </a:lnTo>
                <a:lnTo>
                  <a:pt x="2936662" y="726393"/>
                </a:lnTo>
                <a:lnTo>
                  <a:pt x="2940846" y="730996"/>
                </a:lnTo>
                <a:lnTo>
                  <a:pt x="3010660" y="824357"/>
                </a:lnTo>
                <a:lnTo>
                  <a:pt x="3018173" y="821211"/>
                </a:lnTo>
                <a:cubicBezTo>
                  <a:pt x="3026024" y="836991"/>
                  <a:pt x="3033874" y="852771"/>
                  <a:pt x="3041726" y="852771"/>
                </a:cubicBezTo>
                <a:cubicBezTo>
                  <a:pt x="3057429" y="860661"/>
                  <a:pt x="3065279" y="852771"/>
                  <a:pt x="3073130" y="844881"/>
                </a:cubicBezTo>
                <a:cubicBezTo>
                  <a:pt x="3080981" y="836991"/>
                  <a:pt x="3080981" y="836991"/>
                  <a:pt x="3088832" y="836991"/>
                </a:cubicBezTo>
                <a:cubicBezTo>
                  <a:pt x="3096684" y="836991"/>
                  <a:pt x="3104535" y="844881"/>
                  <a:pt x="3104535" y="852771"/>
                </a:cubicBezTo>
                <a:cubicBezTo>
                  <a:pt x="3104535" y="868551"/>
                  <a:pt x="3096684" y="876441"/>
                  <a:pt x="3088832" y="884330"/>
                </a:cubicBezTo>
                <a:cubicBezTo>
                  <a:pt x="3080981" y="892221"/>
                  <a:pt x="3073130" y="884330"/>
                  <a:pt x="3065279" y="892221"/>
                </a:cubicBezTo>
                <a:cubicBezTo>
                  <a:pt x="3065279" y="896166"/>
                  <a:pt x="3065279" y="900111"/>
                  <a:pt x="3064298" y="904056"/>
                </a:cubicBezTo>
                <a:lnTo>
                  <a:pt x="3063631" y="905204"/>
                </a:lnTo>
                <a:lnTo>
                  <a:pt x="3109844" y="981272"/>
                </a:lnTo>
                <a:lnTo>
                  <a:pt x="3136775" y="1037178"/>
                </a:lnTo>
                <a:lnTo>
                  <a:pt x="3159865" y="1017767"/>
                </a:lnTo>
                <a:cubicBezTo>
                  <a:pt x="3183485" y="986251"/>
                  <a:pt x="3183485" y="931096"/>
                  <a:pt x="3167739" y="891700"/>
                </a:cubicBezTo>
                <a:cubicBezTo>
                  <a:pt x="3167739" y="883822"/>
                  <a:pt x="3159865" y="875943"/>
                  <a:pt x="3159865" y="868063"/>
                </a:cubicBezTo>
                <a:lnTo>
                  <a:pt x="3164145" y="868063"/>
                </a:lnTo>
                <a:lnTo>
                  <a:pt x="3156661" y="855743"/>
                </a:lnTo>
                <a:lnTo>
                  <a:pt x="3152337" y="859486"/>
                </a:lnTo>
                <a:cubicBezTo>
                  <a:pt x="3150359" y="860466"/>
                  <a:pt x="3148380" y="860466"/>
                  <a:pt x="3144423" y="860466"/>
                </a:cubicBezTo>
                <a:cubicBezTo>
                  <a:pt x="3136508" y="860466"/>
                  <a:pt x="3128595" y="844796"/>
                  <a:pt x="3120680" y="836960"/>
                </a:cubicBezTo>
                <a:cubicBezTo>
                  <a:pt x="3112766" y="829126"/>
                  <a:pt x="3120680" y="821290"/>
                  <a:pt x="3112766" y="821290"/>
                </a:cubicBezTo>
                <a:cubicBezTo>
                  <a:pt x="3104851" y="829126"/>
                  <a:pt x="3096936" y="821290"/>
                  <a:pt x="3089023" y="821290"/>
                </a:cubicBezTo>
                <a:cubicBezTo>
                  <a:pt x="3073194" y="805619"/>
                  <a:pt x="3065279" y="789949"/>
                  <a:pt x="3065279" y="774279"/>
                </a:cubicBezTo>
                <a:cubicBezTo>
                  <a:pt x="3065279" y="766444"/>
                  <a:pt x="3073194" y="750774"/>
                  <a:pt x="3073194" y="742938"/>
                </a:cubicBezTo>
                <a:cubicBezTo>
                  <a:pt x="3073194" y="739021"/>
                  <a:pt x="3075173" y="739021"/>
                  <a:pt x="3078141" y="739999"/>
                </a:cubicBezTo>
                <a:lnTo>
                  <a:pt x="3079110" y="740262"/>
                </a:lnTo>
                <a:lnTo>
                  <a:pt x="3022096" y="664019"/>
                </a:lnTo>
                <a:lnTo>
                  <a:pt x="2974704" y="611874"/>
                </a:lnTo>
                <a:lnTo>
                  <a:pt x="2975282" y="612602"/>
                </a:lnTo>
                <a:cubicBezTo>
                  <a:pt x="2979171" y="617497"/>
                  <a:pt x="2979171" y="617497"/>
                  <a:pt x="2979171" y="617497"/>
                </a:cubicBezTo>
                <a:cubicBezTo>
                  <a:pt x="2979171" y="648837"/>
                  <a:pt x="3010285" y="656671"/>
                  <a:pt x="3025842" y="672343"/>
                </a:cubicBezTo>
                <a:cubicBezTo>
                  <a:pt x="3033621" y="680178"/>
                  <a:pt x="3025842" y="680178"/>
                  <a:pt x="3025842" y="688013"/>
                </a:cubicBezTo>
                <a:cubicBezTo>
                  <a:pt x="3018064" y="695848"/>
                  <a:pt x="3010285" y="688013"/>
                  <a:pt x="2994729" y="688013"/>
                </a:cubicBezTo>
                <a:cubicBezTo>
                  <a:pt x="2979171" y="672343"/>
                  <a:pt x="2955835" y="664509"/>
                  <a:pt x="2955835" y="641002"/>
                </a:cubicBezTo>
                <a:cubicBezTo>
                  <a:pt x="2948057" y="633168"/>
                  <a:pt x="2971393" y="625332"/>
                  <a:pt x="2955835" y="617497"/>
                </a:cubicBezTo>
                <a:cubicBezTo>
                  <a:pt x="2940278" y="617497"/>
                  <a:pt x="2932499" y="609663"/>
                  <a:pt x="2924720" y="601828"/>
                </a:cubicBezTo>
                <a:cubicBezTo>
                  <a:pt x="2924720" y="593994"/>
                  <a:pt x="2924720" y="586159"/>
                  <a:pt x="2924720" y="578325"/>
                </a:cubicBezTo>
                <a:cubicBezTo>
                  <a:pt x="2928610" y="578325"/>
                  <a:pt x="2932499" y="576362"/>
                  <a:pt x="2936389" y="575385"/>
                </a:cubicBezTo>
                <a:lnTo>
                  <a:pt x="2943071" y="577068"/>
                </a:lnTo>
                <a:lnTo>
                  <a:pt x="2923243" y="555251"/>
                </a:lnTo>
                <a:lnTo>
                  <a:pt x="2924458" y="562557"/>
                </a:lnTo>
                <a:cubicBezTo>
                  <a:pt x="2916598" y="570434"/>
                  <a:pt x="2908738" y="554684"/>
                  <a:pt x="2900880" y="554684"/>
                </a:cubicBezTo>
                <a:cubicBezTo>
                  <a:pt x="2885160" y="538937"/>
                  <a:pt x="2869440" y="538937"/>
                  <a:pt x="2853721" y="531067"/>
                </a:cubicBezTo>
                <a:cubicBezTo>
                  <a:pt x="2841932" y="536970"/>
                  <a:pt x="2834563" y="529589"/>
                  <a:pt x="2824983" y="528852"/>
                </a:cubicBezTo>
                <a:close/>
                <a:moveTo>
                  <a:pt x="2783656" y="428660"/>
                </a:moveTo>
                <a:cubicBezTo>
                  <a:pt x="2791507" y="436540"/>
                  <a:pt x="2799358" y="436540"/>
                  <a:pt x="2799358" y="444421"/>
                </a:cubicBezTo>
                <a:cubicBezTo>
                  <a:pt x="2791507" y="460178"/>
                  <a:pt x="2791507" y="475935"/>
                  <a:pt x="2799358" y="491698"/>
                </a:cubicBezTo>
                <a:cubicBezTo>
                  <a:pt x="2791507" y="491698"/>
                  <a:pt x="2783656" y="499572"/>
                  <a:pt x="2783656" y="491698"/>
                </a:cubicBezTo>
                <a:cubicBezTo>
                  <a:pt x="2775805" y="483818"/>
                  <a:pt x="2760103" y="468057"/>
                  <a:pt x="2767953" y="452302"/>
                </a:cubicBezTo>
                <a:cubicBezTo>
                  <a:pt x="2775805" y="444421"/>
                  <a:pt x="2783656" y="436540"/>
                  <a:pt x="2783656" y="428660"/>
                </a:cubicBezTo>
                <a:close/>
                <a:moveTo>
                  <a:pt x="2774913" y="421908"/>
                </a:moveTo>
                <a:lnTo>
                  <a:pt x="2764503" y="440902"/>
                </a:lnTo>
                <a:cubicBezTo>
                  <a:pt x="2761558" y="446812"/>
                  <a:pt x="2759595" y="452721"/>
                  <a:pt x="2759595" y="460603"/>
                </a:cubicBezTo>
                <a:cubicBezTo>
                  <a:pt x="2751745" y="476357"/>
                  <a:pt x="2759595" y="484236"/>
                  <a:pt x="2767447" y="499998"/>
                </a:cubicBezTo>
                <a:cubicBezTo>
                  <a:pt x="2755671" y="505905"/>
                  <a:pt x="2743895" y="516245"/>
                  <a:pt x="2732118" y="517722"/>
                </a:cubicBezTo>
                <a:lnTo>
                  <a:pt x="2726054" y="516708"/>
                </a:lnTo>
                <a:lnTo>
                  <a:pt x="2728053" y="518202"/>
                </a:lnTo>
                <a:lnTo>
                  <a:pt x="2739500" y="528607"/>
                </a:lnTo>
                <a:lnTo>
                  <a:pt x="2755229" y="517412"/>
                </a:lnTo>
                <a:cubicBezTo>
                  <a:pt x="2763825" y="512860"/>
                  <a:pt x="2773158" y="509415"/>
                  <a:pt x="2782983" y="507446"/>
                </a:cubicBezTo>
                <a:cubicBezTo>
                  <a:pt x="2794773" y="503510"/>
                  <a:pt x="2806563" y="501542"/>
                  <a:pt x="2818351" y="502528"/>
                </a:cubicBezTo>
                <a:cubicBezTo>
                  <a:pt x="2830141" y="503510"/>
                  <a:pt x="2841931" y="507446"/>
                  <a:pt x="2853721" y="515323"/>
                </a:cubicBezTo>
                <a:cubicBezTo>
                  <a:pt x="2861580" y="515323"/>
                  <a:pt x="2871405" y="519259"/>
                  <a:pt x="2881229" y="524179"/>
                </a:cubicBezTo>
                <a:lnTo>
                  <a:pt x="2905087" y="536979"/>
                </a:lnTo>
                <a:lnTo>
                  <a:pt x="2795029" y="436952"/>
                </a:lnTo>
                <a:close/>
                <a:moveTo>
                  <a:pt x="1049432" y="256449"/>
                </a:moveTo>
                <a:cubicBezTo>
                  <a:pt x="1041564" y="264315"/>
                  <a:pt x="1041564" y="280054"/>
                  <a:pt x="1049432" y="287927"/>
                </a:cubicBezTo>
                <a:cubicBezTo>
                  <a:pt x="1053367" y="291859"/>
                  <a:pt x="1059269" y="297760"/>
                  <a:pt x="1065171" y="301694"/>
                </a:cubicBezTo>
                <a:lnTo>
                  <a:pt x="1072727" y="305148"/>
                </a:lnTo>
                <a:lnTo>
                  <a:pt x="1025069" y="328106"/>
                </a:lnTo>
                <a:lnTo>
                  <a:pt x="1025826" y="319398"/>
                </a:lnTo>
                <a:cubicBezTo>
                  <a:pt x="1033694" y="319398"/>
                  <a:pt x="1033694" y="319398"/>
                  <a:pt x="1033694" y="319398"/>
                </a:cubicBezTo>
                <a:cubicBezTo>
                  <a:pt x="1025826" y="303660"/>
                  <a:pt x="1010087" y="303660"/>
                  <a:pt x="1010087" y="295791"/>
                </a:cubicBezTo>
                <a:cubicBezTo>
                  <a:pt x="1010087" y="280054"/>
                  <a:pt x="1017956" y="272183"/>
                  <a:pt x="1025826" y="264315"/>
                </a:cubicBezTo>
                <a:cubicBezTo>
                  <a:pt x="1033694" y="256449"/>
                  <a:pt x="1033694" y="256449"/>
                  <a:pt x="1049432" y="256449"/>
                </a:cubicBezTo>
                <a:close/>
                <a:moveTo>
                  <a:pt x="1095984" y="232387"/>
                </a:moveTo>
                <a:cubicBezTo>
                  <a:pt x="1103793" y="256132"/>
                  <a:pt x="1103793" y="256132"/>
                  <a:pt x="1103793" y="256132"/>
                </a:cubicBezTo>
                <a:cubicBezTo>
                  <a:pt x="1103793" y="264043"/>
                  <a:pt x="1103793" y="279871"/>
                  <a:pt x="1095984" y="279871"/>
                </a:cubicBezTo>
                <a:cubicBezTo>
                  <a:pt x="1088175" y="287785"/>
                  <a:pt x="1080367" y="295700"/>
                  <a:pt x="1072558" y="295700"/>
                </a:cubicBezTo>
                <a:cubicBezTo>
                  <a:pt x="1064749" y="287785"/>
                  <a:pt x="1056941" y="279871"/>
                  <a:pt x="1056941" y="271959"/>
                </a:cubicBezTo>
                <a:cubicBezTo>
                  <a:pt x="1056941" y="264043"/>
                  <a:pt x="1056941" y="256132"/>
                  <a:pt x="1064749" y="256132"/>
                </a:cubicBezTo>
                <a:cubicBezTo>
                  <a:pt x="1080367" y="256132"/>
                  <a:pt x="1088175" y="240299"/>
                  <a:pt x="1095984" y="232387"/>
                </a:cubicBezTo>
                <a:close/>
                <a:moveTo>
                  <a:pt x="1729524" y="192015"/>
                </a:moveTo>
                <a:cubicBezTo>
                  <a:pt x="880381" y="192015"/>
                  <a:pt x="192015" y="880381"/>
                  <a:pt x="192015" y="1729524"/>
                </a:cubicBezTo>
                <a:cubicBezTo>
                  <a:pt x="192015" y="2578667"/>
                  <a:pt x="880381" y="3267033"/>
                  <a:pt x="1729524" y="3267033"/>
                </a:cubicBezTo>
                <a:cubicBezTo>
                  <a:pt x="2578667" y="3267033"/>
                  <a:pt x="3267033" y="2578667"/>
                  <a:pt x="3267033" y="1729524"/>
                </a:cubicBezTo>
                <a:cubicBezTo>
                  <a:pt x="3267033" y="880381"/>
                  <a:pt x="2578667" y="192015"/>
                  <a:pt x="1729524" y="192015"/>
                </a:cubicBezTo>
                <a:close/>
                <a:moveTo>
                  <a:pt x="2272580" y="185532"/>
                </a:moveTo>
                <a:cubicBezTo>
                  <a:pt x="2280432" y="185532"/>
                  <a:pt x="2288283" y="193344"/>
                  <a:pt x="2296134" y="193344"/>
                </a:cubicBezTo>
                <a:cubicBezTo>
                  <a:pt x="2296134" y="201150"/>
                  <a:pt x="2303985" y="201150"/>
                  <a:pt x="2303985" y="208959"/>
                </a:cubicBezTo>
                <a:cubicBezTo>
                  <a:pt x="2303985" y="216769"/>
                  <a:pt x="2311835" y="224579"/>
                  <a:pt x="2303985" y="232387"/>
                </a:cubicBezTo>
                <a:cubicBezTo>
                  <a:pt x="2296134" y="232387"/>
                  <a:pt x="2303985" y="216769"/>
                  <a:pt x="2296134" y="208959"/>
                </a:cubicBezTo>
                <a:cubicBezTo>
                  <a:pt x="2296134" y="201150"/>
                  <a:pt x="2280432" y="193344"/>
                  <a:pt x="2272580" y="185532"/>
                </a:cubicBezTo>
                <a:close/>
                <a:moveTo>
                  <a:pt x="1261357" y="185532"/>
                </a:moveTo>
                <a:cubicBezTo>
                  <a:pt x="1269315" y="185532"/>
                  <a:pt x="1277275" y="185532"/>
                  <a:pt x="1277275" y="193384"/>
                </a:cubicBezTo>
                <a:cubicBezTo>
                  <a:pt x="1277275" y="201236"/>
                  <a:pt x="1277275" y="209088"/>
                  <a:pt x="1277275" y="216941"/>
                </a:cubicBezTo>
                <a:cubicBezTo>
                  <a:pt x="1269315" y="224787"/>
                  <a:pt x="1253397" y="224787"/>
                  <a:pt x="1245437" y="216941"/>
                </a:cubicBezTo>
                <a:cubicBezTo>
                  <a:pt x="1221558" y="193384"/>
                  <a:pt x="1221558" y="193384"/>
                  <a:pt x="1221558" y="193384"/>
                </a:cubicBezTo>
                <a:cubicBezTo>
                  <a:pt x="1237477" y="185532"/>
                  <a:pt x="1245437" y="185532"/>
                  <a:pt x="1261357" y="185532"/>
                </a:cubicBezTo>
                <a:close/>
                <a:moveTo>
                  <a:pt x="2218129" y="146281"/>
                </a:moveTo>
                <a:cubicBezTo>
                  <a:pt x="2242190" y="154087"/>
                  <a:pt x="2242190" y="177517"/>
                  <a:pt x="2242190" y="193130"/>
                </a:cubicBezTo>
                <a:cubicBezTo>
                  <a:pt x="2242190" y="193130"/>
                  <a:pt x="2234170" y="193130"/>
                  <a:pt x="2234170" y="193130"/>
                </a:cubicBezTo>
                <a:cubicBezTo>
                  <a:pt x="2226149" y="185324"/>
                  <a:pt x="2234170" y="177517"/>
                  <a:pt x="2234170" y="177517"/>
                </a:cubicBezTo>
                <a:cubicBezTo>
                  <a:pt x="2226149" y="169704"/>
                  <a:pt x="2226149" y="154087"/>
                  <a:pt x="2218129" y="154087"/>
                </a:cubicBezTo>
                <a:cubicBezTo>
                  <a:pt x="2218129" y="146281"/>
                  <a:pt x="2218129" y="146281"/>
                  <a:pt x="2218129" y="146281"/>
                </a:cubicBezTo>
                <a:close/>
                <a:moveTo>
                  <a:pt x="1598913" y="123485"/>
                </a:moveTo>
                <a:lnTo>
                  <a:pt x="1598913" y="131082"/>
                </a:lnTo>
                <a:cubicBezTo>
                  <a:pt x="1591316" y="131082"/>
                  <a:pt x="1591316" y="131082"/>
                  <a:pt x="1591316" y="131082"/>
                </a:cubicBezTo>
                <a:cubicBezTo>
                  <a:pt x="1598913" y="123485"/>
                  <a:pt x="1598913" y="123485"/>
                  <a:pt x="1598913" y="123485"/>
                </a:cubicBezTo>
                <a:close/>
                <a:moveTo>
                  <a:pt x="1300771" y="114619"/>
                </a:moveTo>
                <a:cubicBezTo>
                  <a:pt x="1308651" y="114619"/>
                  <a:pt x="1316529" y="114619"/>
                  <a:pt x="1316529" y="122499"/>
                </a:cubicBezTo>
                <a:cubicBezTo>
                  <a:pt x="1308651" y="138260"/>
                  <a:pt x="1300771" y="138260"/>
                  <a:pt x="1292892" y="146142"/>
                </a:cubicBezTo>
                <a:cubicBezTo>
                  <a:pt x="1285014" y="154016"/>
                  <a:pt x="1277134" y="146142"/>
                  <a:pt x="1269254" y="146142"/>
                </a:cubicBezTo>
                <a:cubicBezTo>
                  <a:pt x="1269254" y="161895"/>
                  <a:pt x="1261375" y="169775"/>
                  <a:pt x="1245617" y="177656"/>
                </a:cubicBezTo>
                <a:cubicBezTo>
                  <a:pt x="1221980" y="185532"/>
                  <a:pt x="1198343" y="169775"/>
                  <a:pt x="1174706" y="169775"/>
                </a:cubicBezTo>
                <a:cubicBezTo>
                  <a:pt x="1174706" y="161895"/>
                  <a:pt x="1174706" y="161895"/>
                  <a:pt x="1174706" y="154016"/>
                </a:cubicBezTo>
                <a:cubicBezTo>
                  <a:pt x="1198343" y="146142"/>
                  <a:pt x="1229858" y="154016"/>
                  <a:pt x="1253497" y="138260"/>
                </a:cubicBezTo>
                <a:cubicBezTo>
                  <a:pt x="1261375" y="122499"/>
                  <a:pt x="1261375" y="122499"/>
                  <a:pt x="1261375" y="122499"/>
                </a:cubicBezTo>
                <a:cubicBezTo>
                  <a:pt x="1277134" y="122499"/>
                  <a:pt x="1292892" y="114619"/>
                  <a:pt x="1300771" y="114619"/>
                </a:cubicBezTo>
                <a:close/>
                <a:moveTo>
                  <a:pt x="1598913" y="107025"/>
                </a:moveTo>
                <a:cubicBezTo>
                  <a:pt x="1606511" y="107025"/>
                  <a:pt x="1598913" y="115254"/>
                  <a:pt x="1606511" y="123485"/>
                </a:cubicBezTo>
                <a:cubicBezTo>
                  <a:pt x="1598913" y="123485"/>
                  <a:pt x="1598913" y="123485"/>
                  <a:pt x="1598913" y="123485"/>
                </a:cubicBezTo>
                <a:close/>
                <a:moveTo>
                  <a:pt x="1504785" y="75364"/>
                </a:moveTo>
                <a:cubicBezTo>
                  <a:pt x="1504785" y="75364"/>
                  <a:pt x="1512594" y="75364"/>
                  <a:pt x="1520403" y="75364"/>
                </a:cubicBezTo>
                <a:cubicBezTo>
                  <a:pt x="1520403" y="83325"/>
                  <a:pt x="1520403" y="83325"/>
                  <a:pt x="1520403" y="83325"/>
                </a:cubicBezTo>
                <a:cubicBezTo>
                  <a:pt x="1520403" y="107203"/>
                  <a:pt x="1504785" y="123121"/>
                  <a:pt x="1489168" y="131082"/>
                </a:cubicBezTo>
                <a:cubicBezTo>
                  <a:pt x="1481359" y="123121"/>
                  <a:pt x="1473550" y="123121"/>
                  <a:pt x="1473550" y="115167"/>
                </a:cubicBezTo>
                <a:cubicBezTo>
                  <a:pt x="1473550" y="107203"/>
                  <a:pt x="1489168" y="107203"/>
                  <a:pt x="1496977" y="91284"/>
                </a:cubicBezTo>
                <a:cubicBezTo>
                  <a:pt x="1496977" y="83325"/>
                  <a:pt x="1496977" y="75364"/>
                  <a:pt x="1504785" y="75364"/>
                </a:cubicBezTo>
                <a:close/>
                <a:moveTo>
                  <a:pt x="1729524" y="54445"/>
                </a:moveTo>
                <a:cubicBezTo>
                  <a:pt x="1498244" y="54445"/>
                  <a:pt x="1277911" y="101318"/>
                  <a:pt x="1077507" y="186082"/>
                </a:cubicBezTo>
                <a:lnTo>
                  <a:pt x="1009094" y="219038"/>
                </a:lnTo>
                <a:lnTo>
                  <a:pt x="1041596" y="217192"/>
                </a:lnTo>
                <a:cubicBezTo>
                  <a:pt x="1057387" y="209339"/>
                  <a:pt x="1073179" y="193636"/>
                  <a:pt x="1081075" y="185788"/>
                </a:cubicBezTo>
                <a:cubicBezTo>
                  <a:pt x="1085023" y="183826"/>
                  <a:pt x="1088477" y="183334"/>
                  <a:pt x="1091561" y="183826"/>
                </a:cubicBezTo>
                <a:cubicBezTo>
                  <a:pt x="1100813" y="185296"/>
                  <a:pt x="1106736" y="195599"/>
                  <a:pt x="1112657" y="201488"/>
                </a:cubicBezTo>
                <a:cubicBezTo>
                  <a:pt x="1112657" y="209339"/>
                  <a:pt x="1112657" y="209339"/>
                  <a:pt x="1112657" y="209339"/>
                </a:cubicBezTo>
                <a:cubicBezTo>
                  <a:pt x="1088969" y="232892"/>
                  <a:pt x="1065283" y="256449"/>
                  <a:pt x="1041596" y="240742"/>
                </a:cubicBezTo>
                <a:cubicBezTo>
                  <a:pt x="1033699" y="240742"/>
                  <a:pt x="1033699" y="225045"/>
                  <a:pt x="1025804" y="232892"/>
                </a:cubicBezTo>
                <a:cubicBezTo>
                  <a:pt x="1017908" y="240742"/>
                  <a:pt x="1010012" y="248595"/>
                  <a:pt x="994222" y="248595"/>
                </a:cubicBezTo>
                <a:cubicBezTo>
                  <a:pt x="986326" y="248595"/>
                  <a:pt x="978430" y="248595"/>
                  <a:pt x="978430" y="240742"/>
                </a:cubicBezTo>
                <a:cubicBezTo>
                  <a:pt x="978430" y="236817"/>
                  <a:pt x="978430" y="234854"/>
                  <a:pt x="978430" y="233873"/>
                </a:cubicBezTo>
                <a:lnTo>
                  <a:pt x="978430" y="233810"/>
                </a:lnTo>
                <a:lnTo>
                  <a:pt x="931082" y="256618"/>
                </a:lnTo>
                <a:lnTo>
                  <a:pt x="814451" y="327473"/>
                </a:lnTo>
                <a:lnTo>
                  <a:pt x="829800" y="338154"/>
                </a:lnTo>
                <a:cubicBezTo>
                  <a:pt x="835617" y="341097"/>
                  <a:pt x="841434" y="343060"/>
                  <a:pt x="845311" y="343060"/>
                </a:cubicBezTo>
                <a:cubicBezTo>
                  <a:pt x="853068" y="343060"/>
                  <a:pt x="845311" y="350910"/>
                  <a:pt x="845311" y="358763"/>
                </a:cubicBezTo>
                <a:cubicBezTo>
                  <a:pt x="829799" y="366615"/>
                  <a:pt x="814287" y="358763"/>
                  <a:pt x="798774" y="350910"/>
                </a:cubicBezTo>
                <a:cubicBezTo>
                  <a:pt x="798774" y="350910"/>
                  <a:pt x="796836" y="348947"/>
                  <a:pt x="795866" y="346003"/>
                </a:cubicBezTo>
                <a:lnTo>
                  <a:pt x="798199" y="337347"/>
                </a:lnTo>
                <a:lnTo>
                  <a:pt x="792972" y="340523"/>
                </a:lnTo>
                <a:lnTo>
                  <a:pt x="775960" y="353244"/>
                </a:lnTo>
                <a:lnTo>
                  <a:pt x="782858" y="350150"/>
                </a:lnTo>
                <a:cubicBezTo>
                  <a:pt x="790738" y="365853"/>
                  <a:pt x="806497" y="373706"/>
                  <a:pt x="830134" y="373706"/>
                </a:cubicBezTo>
                <a:cubicBezTo>
                  <a:pt x="838012" y="373706"/>
                  <a:pt x="853771" y="365853"/>
                  <a:pt x="845891" y="381559"/>
                </a:cubicBezTo>
                <a:cubicBezTo>
                  <a:pt x="845891" y="397258"/>
                  <a:pt x="869529" y="412961"/>
                  <a:pt x="845891" y="420809"/>
                </a:cubicBezTo>
                <a:cubicBezTo>
                  <a:pt x="838012" y="428660"/>
                  <a:pt x="822254" y="412961"/>
                  <a:pt x="814375" y="412961"/>
                </a:cubicBezTo>
                <a:cubicBezTo>
                  <a:pt x="806497" y="389406"/>
                  <a:pt x="798617" y="428660"/>
                  <a:pt x="782858" y="420809"/>
                </a:cubicBezTo>
                <a:cubicBezTo>
                  <a:pt x="774980" y="412961"/>
                  <a:pt x="759221" y="412961"/>
                  <a:pt x="767100" y="397258"/>
                </a:cubicBezTo>
                <a:cubicBezTo>
                  <a:pt x="751341" y="381559"/>
                  <a:pt x="735584" y="412961"/>
                  <a:pt x="727704" y="389406"/>
                </a:cubicBezTo>
                <a:lnTo>
                  <a:pt x="727828" y="389235"/>
                </a:lnTo>
                <a:lnTo>
                  <a:pt x="664019" y="436952"/>
                </a:lnTo>
                <a:cubicBezTo>
                  <a:pt x="581289" y="505227"/>
                  <a:pt x="505225" y="581289"/>
                  <a:pt x="436952" y="664019"/>
                </a:cubicBezTo>
                <a:lnTo>
                  <a:pt x="356197" y="772009"/>
                </a:lnTo>
                <a:lnTo>
                  <a:pt x="367128" y="766093"/>
                </a:lnTo>
                <a:cubicBezTo>
                  <a:pt x="374952" y="766093"/>
                  <a:pt x="382776" y="773958"/>
                  <a:pt x="390599" y="766093"/>
                </a:cubicBezTo>
                <a:cubicBezTo>
                  <a:pt x="398423" y="766093"/>
                  <a:pt x="398423" y="766093"/>
                  <a:pt x="398423" y="766093"/>
                </a:cubicBezTo>
                <a:cubicBezTo>
                  <a:pt x="406247" y="750365"/>
                  <a:pt x="414071" y="718907"/>
                  <a:pt x="445366" y="726771"/>
                </a:cubicBezTo>
                <a:cubicBezTo>
                  <a:pt x="453192" y="726771"/>
                  <a:pt x="461014" y="726771"/>
                  <a:pt x="468839" y="734636"/>
                </a:cubicBezTo>
                <a:cubicBezTo>
                  <a:pt x="476662" y="734636"/>
                  <a:pt x="476662" y="726771"/>
                  <a:pt x="484487" y="726771"/>
                </a:cubicBezTo>
                <a:cubicBezTo>
                  <a:pt x="492309" y="718907"/>
                  <a:pt x="502091" y="716942"/>
                  <a:pt x="510892" y="718907"/>
                </a:cubicBezTo>
                <a:lnTo>
                  <a:pt x="521680" y="727169"/>
                </a:lnTo>
                <a:lnTo>
                  <a:pt x="521653" y="727199"/>
                </a:lnTo>
                <a:lnTo>
                  <a:pt x="526212" y="722184"/>
                </a:lnTo>
                <a:lnTo>
                  <a:pt x="523326" y="719274"/>
                </a:lnTo>
                <a:cubicBezTo>
                  <a:pt x="515474" y="711359"/>
                  <a:pt x="507623" y="711359"/>
                  <a:pt x="499773" y="711359"/>
                </a:cubicBezTo>
                <a:cubicBezTo>
                  <a:pt x="507623" y="707402"/>
                  <a:pt x="515474" y="707402"/>
                  <a:pt x="522343" y="710370"/>
                </a:cubicBezTo>
                <a:lnTo>
                  <a:pt x="529965" y="718053"/>
                </a:lnTo>
                <a:lnTo>
                  <a:pt x="529396" y="718680"/>
                </a:lnTo>
                <a:lnTo>
                  <a:pt x="578834" y="664284"/>
                </a:lnTo>
                <a:lnTo>
                  <a:pt x="578772" y="664191"/>
                </a:lnTo>
                <a:cubicBezTo>
                  <a:pt x="578772" y="648575"/>
                  <a:pt x="578772" y="640769"/>
                  <a:pt x="578772" y="632956"/>
                </a:cubicBezTo>
                <a:cubicBezTo>
                  <a:pt x="578772" y="625146"/>
                  <a:pt x="586615" y="617339"/>
                  <a:pt x="594459" y="609532"/>
                </a:cubicBezTo>
                <a:cubicBezTo>
                  <a:pt x="610144" y="609532"/>
                  <a:pt x="610144" y="609532"/>
                  <a:pt x="610144" y="609532"/>
                </a:cubicBezTo>
                <a:cubicBezTo>
                  <a:pt x="617986" y="601720"/>
                  <a:pt x="625829" y="586103"/>
                  <a:pt x="633673" y="578297"/>
                </a:cubicBezTo>
                <a:cubicBezTo>
                  <a:pt x="641515" y="578297"/>
                  <a:pt x="649358" y="578297"/>
                  <a:pt x="656220" y="579273"/>
                </a:cubicBezTo>
                <a:lnTo>
                  <a:pt x="661445" y="581414"/>
                </a:lnTo>
                <a:lnTo>
                  <a:pt x="619519" y="619519"/>
                </a:lnTo>
                <a:lnTo>
                  <a:pt x="669913" y="573718"/>
                </a:lnTo>
                <a:lnTo>
                  <a:pt x="665043" y="570485"/>
                </a:lnTo>
                <a:lnTo>
                  <a:pt x="671321" y="572439"/>
                </a:lnTo>
                <a:lnTo>
                  <a:pt x="730996" y="518202"/>
                </a:lnTo>
                <a:cubicBezTo>
                  <a:pt x="769760" y="486211"/>
                  <a:pt x="810086" y="456045"/>
                  <a:pt x="851843" y="427835"/>
                </a:cubicBezTo>
                <a:lnTo>
                  <a:pt x="876283" y="412987"/>
                </a:lnTo>
                <a:lnTo>
                  <a:pt x="862640" y="396595"/>
                </a:lnTo>
                <a:cubicBezTo>
                  <a:pt x="860665" y="389756"/>
                  <a:pt x="860665" y="381940"/>
                  <a:pt x="860665" y="374124"/>
                </a:cubicBezTo>
                <a:cubicBezTo>
                  <a:pt x="860665" y="350676"/>
                  <a:pt x="860665" y="335045"/>
                  <a:pt x="868564" y="319413"/>
                </a:cubicBezTo>
                <a:cubicBezTo>
                  <a:pt x="884362" y="288150"/>
                  <a:pt x="923859" y="256886"/>
                  <a:pt x="963355" y="241253"/>
                </a:cubicBezTo>
                <a:cubicBezTo>
                  <a:pt x="963355" y="249071"/>
                  <a:pt x="963355" y="249071"/>
                  <a:pt x="963355" y="249071"/>
                </a:cubicBezTo>
                <a:cubicBezTo>
                  <a:pt x="923859" y="272518"/>
                  <a:pt x="892262" y="311597"/>
                  <a:pt x="884362" y="350676"/>
                </a:cubicBezTo>
                <a:cubicBezTo>
                  <a:pt x="884362" y="362400"/>
                  <a:pt x="884362" y="376078"/>
                  <a:pt x="887324" y="387802"/>
                </a:cubicBezTo>
                <a:lnTo>
                  <a:pt x="893855" y="402312"/>
                </a:lnTo>
                <a:lnTo>
                  <a:pt x="981272" y="349205"/>
                </a:lnTo>
                <a:lnTo>
                  <a:pt x="1103475" y="290336"/>
                </a:lnTo>
                <a:lnTo>
                  <a:pt x="1112386" y="280054"/>
                </a:lnTo>
                <a:lnTo>
                  <a:pt x="1115113" y="284730"/>
                </a:lnTo>
                <a:lnTo>
                  <a:pt x="1118493" y="283102"/>
                </a:lnTo>
                <a:lnTo>
                  <a:pt x="1128123" y="279577"/>
                </a:lnTo>
                <a:lnTo>
                  <a:pt x="1114620" y="255465"/>
                </a:lnTo>
                <a:cubicBezTo>
                  <a:pt x="1112657" y="246633"/>
                  <a:pt x="1112657" y="236820"/>
                  <a:pt x="1112657" y="225045"/>
                </a:cubicBezTo>
                <a:cubicBezTo>
                  <a:pt x="1120507" y="209339"/>
                  <a:pt x="1120507" y="209339"/>
                  <a:pt x="1120507" y="209339"/>
                </a:cubicBezTo>
                <a:cubicBezTo>
                  <a:pt x="1144062" y="209339"/>
                  <a:pt x="1159763" y="193636"/>
                  <a:pt x="1175465" y="177935"/>
                </a:cubicBezTo>
                <a:cubicBezTo>
                  <a:pt x="1199018" y="177935"/>
                  <a:pt x="1222571" y="209339"/>
                  <a:pt x="1230423" y="225045"/>
                </a:cubicBezTo>
                <a:lnTo>
                  <a:pt x="1228888" y="242697"/>
                </a:lnTo>
                <a:lnTo>
                  <a:pt x="1245131" y="236751"/>
                </a:lnTo>
                <a:lnTo>
                  <a:pt x="1245798" y="232749"/>
                </a:lnTo>
                <a:lnTo>
                  <a:pt x="1258181" y="231975"/>
                </a:lnTo>
                <a:lnTo>
                  <a:pt x="1262718" y="230315"/>
                </a:lnTo>
                <a:lnTo>
                  <a:pt x="1281529" y="225478"/>
                </a:lnTo>
                <a:lnTo>
                  <a:pt x="1267518" y="229080"/>
                </a:lnTo>
                <a:lnTo>
                  <a:pt x="1276913" y="224970"/>
                </a:lnTo>
                <a:cubicBezTo>
                  <a:pt x="1284691" y="217192"/>
                  <a:pt x="1292469" y="209413"/>
                  <a:pt x="1292469" y="193856"/>
                </a:cubicBezTo>
                <a:cubicBezTo>
                  <a:pt x="1276913" y="178298"/>
                  <a:pt x="1276913" y="178298"/>
                  <a:pt x="1276913" y="178298"/>
                </a:cubicBezTo>
                <a:cubicBezTo>
                  <a:pt x="1280803" y="170520"/>
                  <a:pt x="1286636" y="168575"/>
                  <a:pt x="1292469" y="168575"/>
                </a:cubicBezTo>
                <a:cubicBezTo>
                  <a:pt x="1298303" y="168575"/>
                  <a:pt x="1304138" y="170520"/>
                  <a:pt x="1308027" y="170520"/>
                </a:cubicBezTo>
                <a:cubicBezTo>
                  <a:pt x="1315806" y="178298"/>
                  <a:pt x="1323584" y="186077"/>
                  <a:pt x="1331363" y="193856"/>
                </a:cubicBezTo>
                <a:cubicBezTo>
                  <a:pt x="1337197" y="199690"/>
                  <a:pt x="1325529" y="205524"/>
                  <a:pt x="1325894" y="211358"/>
                </a:cubicBezTo>
                <a:lnTo>
                  <a:pt x="1327943" y="213544"/>
                </a:lnTo>
                <a:lnTo>
                  <a:pt x="1413158" y="191633"/>
                </a:lnTo>
                <a:lnTo>
                  <a:pt x="1484282" y="180778"/>
                </a:lnTo>
                <a:lnTo>
                  <a:pt x="1481245" y="181241"/>
                </a:lnTo>
                <a:lnTo>
                  <a:pt x="1481359" y="178041"/>
                </a:lnTo>
                <a:cubicBezTo>
                  <a:pt x="1457774" y="146597"/>
                  <a:pt x="1434189" y="115147"/>
                  <a:pt x="1394881" y="115147"/>
                </a:cubicBezTo>
                <a:cubicBezTo>
                  <a:pt x="1371296" y="107287"/>
                  <a:pt x="1347713" y="115147"/>
                  <a:pt x="1324128" y="115147"/>
                </a:cubicBezTo>
                <a:cubicBezTo>
                  <a:pt x="1324128" y="115147"/>
                  <a:pt x="1324128" y="115147"/>
                  <a:pt x="1324128" y="107287"/>
                </a:cubicBezTo>
                <a:cubicBezTo>
                  <a:pt x="1339850" y="107287"/>
                  <a:pt x="1355574" y="107287"/>
                  <a:pt x="1371296" y="99424"/>
                </a:cubicBezTo>
                <a:cubicBezTo>
                  <a:pt x="1418466" y="99424"/>
                  <a:pt x="1418466" y="99424"/>
                  <a:pt x="1418466" y="99424"/>
                </a:cubicBezTo>
                <a:cubicBezTo>
                  <a:pt x="1449913" y="115147"/>
                  <a:pt x="1449913" y="115147"/>
                  <a:pt x="1449913" y="115147"/>
                </a:cubicBezTo>
                <a:cubicBezTo>
                  <a:pt x="1473498" y="126941"/>
                  <a:pt x="1497082" y="147577"/>
                  <a:pt x="1507400" y="173741"/>
                </a:cubicBezTo>
                <a:lnTo>
                  <a:pt x="1508061" y="177149"/>
                </a:lnTo>
                <a:lnTo>
                  <a:pt x="1518420" y="175568"/>
                </a:lnTo>
                <a:lnTo>
                  <a:pt x="1505226" y="158109"/>
                </a:lnTo>
                <a:cubicBezTo>
                  <a:pt x="1500291" y="152233"/>
                  <a:pt x="1496343" y="146356"/>
                  <a:pt x="1496343" y="138521"/>
                </a:cubicBezTo>
                <a:cubicBezTo>
                  <a:pt x="1512135" y="130686"/>
                  <a:pt x="1527925" y="115017"/>
                  <a:pt x="1527925" y="91514"/>
                </a:cubicBezTo>
                <a:cubicBezTo>
                  <a:pt x="1535821" y="75841"/>
                  <a:pt x="1535821" y="75841"/>
                  <a:pt x="1535821" y="75841"/>
                </a:cubicBezTo>
                <a:cubicBezTo>
                  <a:pt x="1551612" y="68005"/>
                  <a:pt x="1575299" y="68005"/>
                  <a:pt x="1591091" y="68005"/>
                </a:cubicBezTo>
                <a:cubicBezTo>
                  <a:pt x="1598987" y="68005"/>
                  <a:pt x="1614779" y="68005"/>
                  <a:pt x="1622674" y="60169"/>
                </a:cubicBezTo>
                <a:cubicBezTo>
                  <a:pt x="1630570" y="68005"/>
                  <a:pt x="1622674" y="75841"/>
                  <a:pt x="1622674" y="83679"/>
                </a:cubicBezTo>
                <a:cubicBezTo>
                  <a:pt x="1614779" y="83679"/>
                  <a:pt x="1614779" y="83679"/>
                  <a:pt x="1614779" y="83679"/>
                </a:cubicBezTo>
                <a:cubicBezTo>
                  <a:pt x="1606883" y="91514"/>
                  <a:pt x="1598987" y="91514"/>
                  <a:pt x="1606883" y="99348"/>
                </a:cubicBezTo>
                <a:cubicBezTo>
                  <a:pt x="1598987" y="99348"/>
                  <a:pt x="1598987" y="99348"/>
                  <a:pt x="1598987" y="99348"/>
                </a:cubicBezTo>
                <a:cubicBezTo>
                  <a:pt x="1598987" y="99348"/>
                  <a:pt x="1598987" y="91514"/>
                  <a:pt x="1591091" y="91514"/>
                </a:cubicBezTo>
                <a:cubicBezTo>
                  <a:pt x="1583195" y="99348"/>
                  <a:pt x="1591091" y="107183"/>
                  <a:pt x="1591091" y="115017"/>
                </a:cubicBezTo>
                <a:cubicBezTo>
                  <a:pt x="1591091" y="122852"/>
                  <a:pt x="1591091" y="130686"/>
                  <a:pt x="1583195" y="138521"/>
                </a:cubicBezTo>
                <a:cubicBezTo>
                  <a:pt x="1567405" y="146357"/>
                  <a:pt x="1559509" y="146357"/>
                  <a:pt x="1551612" y="146357"/>
                </a:cubicBezTo>
                <a:cubicBezTo>
                  <a:pt x="1547665" y="150274"/>
                  <a:pt x="1545691" y="156150"/>
                  <a:pt x="1543717" y="162027"/>
                </a:cubicBezTo>
                <a:lnTo>
                  <a:pt x="1538433" y="172513"/>
                </a:lnTo>
                <a:lnTo>
                  <a:pt x="1535002" y="173037"/>
                </a:lnTo>
                <a:lnTo>
                  <a:pt x="1569023" y="167845"/>
                </a:lnTo>
                <a:cubicBezTo>
                  <a:pt x="1621794" y="162486"/>
                  <a:pt x="1675339" y="159740"/>
                  <a:pt x="1729524" y="159740"/>
                </a:cubicBezTo>
                <a:cubicBezTo>
                  <a:pt x="1837895" y="159740"/>
                  <a:pt x="1943701" y="170722"/>
                  <a:pt x="2045890" y="191633"/>
                </a:cubicBezTo>
                <a:lnTo>
                  <a:pt x="2133957" y="214277"/>
                </a:lnTo>
                <a:lnTo>
                  <a:pt x="2116240" y="209721"/>
                </a:lnTo>
                <a:lnTo>
                  <a:pt x="2116319" y="209088"/>
                </a:lnTo>
                <a:cubicBezTo>
                  <a:pt x="2124171" y="201236"/>
                  <a:pt x="2133985" y="195346"/>
                  <a:pt x="2143799" y="192404"/>
                </a:cubicBezTo>
                <a:cubicBezTo>
                  <a:pt x="2153612" y="189457"/>
                  <a:pt x="2163427" y="189457"/>
                  <a:pt x="2171277" y="193384"/>
                </a:cubicBezTo>
                <a:cubicBezTo>
                  <a:pt x="2186980" y="201236"/>
                  <a:pt x="2202681" y="209088"/>
                  <a:pt x="2210533" y="216941"/>
                </a:cubicBezTo>
                <a:lnTo>
                  <a:pt x="2210533" y="235513"/>
                </a:lnTo>
                <a:lnTo>
                  <a:pt x="2340555" y="283102"/>
                </a:lnTo>
                <a:lnTo>
                  <a:pt x="2411152" y="317110"/>
                </a:lnTo>
                <a:lnTo>
                  <a:pt x="2411721" y="316917"/>
                </a:lnTo>
                <a:cubicBezTo>
                  <a:pt x="2414893" y="316549"/>
                  <a:pt x="2418310" y="317040"/>
                  <a:pt x="2422214" y="319003"/>
                </a:cubicBezTo>
                <a:cubicBezTo>
                  <a:pt x="2426118" y="319003"/>
                  <a:pt x="2430022" y="320965"/>
                  <a:pt x="2432951" y="323908"/>
                </a:cubicBezTo>
                <a:lnTo>
                  <a:pt x="2435091" y="328642"/>
                </a:lnTo>
                <a:lnTo>
                  <a:pt x="2455328" y="338391"/>
                </a:lnTo>
                <a:lnTo>
                  <a:pt x="2449567" y="335615"/>
                </a:lnTo>
                <a:lnTo>
                  <a:pt x="2444664" y="326852"/>
                </a:lnTo>
                <a:cubicBezTo>
                  <a:pt x="2439783" y="320965"/>
                  <a:pt x="2433927" y="315077"/>
                  <a:pt x="2430022" y="311151"/>
                </a:cubicBezTo>
                <a:cubicBezTo>
                  <a:pt x="2431975" y="309187"/>
                  <a:pt x="2433927" y="308696"/>
                  <a:pt x="2435879" y="309067"/>
                </a:cubicBezTo>
                <a:cubicBezTo>
                  <a:pt x="2441737" y="310169"/>
                  <a:pt x="2447592" y="319003"/>
                  <a:pt x="2453449" y="319003"/>
                </a:cubicBezTo>
                <a:cubicBezTo>
                  <a:pt x="2455402" y="326854"/>
                  <a:pt x="2456866" y="332742"/>
                  <a:pt x="2457964" y="337158"/>
                </a:cubicBezTo>
                <a:lnTo>
                  <a:pt x="2458671" y="340001"/>
                </a:lnTo>
                <a:lnTo>
                  <a:pt x="2477776" y="349205"/>
                </a:lnTo>
                <a:cubicBezTo>
                  <a:pt x="2522262" y="373371"/>
                  <a:pt x="2565449" y="399624"/>
                  <a:pt x="2607205" y="427835"/>
                </a:cubicBezTo>
                <a:lnTo>
                  <a:pt x="2724292" y="515391"/>
                </a:lnTo>
                <a:lnTo>
                  <a:pt x="2718621" y="511149"/>
                </a:lnTo>
                <a:lnTo>
                  <a:pt x="2714452" y="499995"/>
                </a:lnTo>
                <a:cubicBezTo>
                  <a:pt x="2714452" y="494086"/>
                  <a:pt x="2716415" y="488176"/>
                  <a:pt x="2720341" y="484236"/>
                </a:cubicBezTo>
                <a:cubicBezTo>
                  <a:pt x="2720341" y="484236"/>
                  <a:pt x="2728192" y="476357"/>
                  <a:pt x="2720341" y="468477"/>
                </a:cubicBezTo>
                <a:cubicBezTo>
                  <a:pt x="2712489" y="460603"/>
                  <a:pt x="2696788" y="444842"/>
                  <a:pt x="2704639" y="429083"/>
                </a:cubicBezTo>
                <a:cubicBezTo>
                  <a:pt x="2712489" y="429083"/>
                  <a:pt x="2720341" y="421206"/>
                  <a:pt x="2712489" y="413325"/>
                </a:cubicBezTo>
                <a:cubicBezTo>
                  <a:pt x="2704639" y="405445"/>
                  <a:pt x="2704639" y="389690"/>
                  <a:pt x="2712489" y="381810"/>
                </a:cubicBezTo>
                <a:cubicBezTo>
                  <a:pt x="2720341" y="381810"/>
                  <a:pt x="2720341" y="381810"/>
                  <a:pt x="2720341" y="381810"/>
                </a:cubicBezTo>
                <a:lnTo>
                  <a:pt x="2743224" y="398212"/>
                </a:lnTo>
                <a:lnTo>
                  <a:pt x="2666077" y="340523"/>
                </a:lnTo>
                <a:cubicBezTo>
                  <a:pt x="2398732" y="159908"/>
                  <a:pt x="2076445" y="54445"/>
                  <a:pt x="1729524" y="54445"/>
                </a:cubicBezTo>
                <a:close/>
                <a:moveTo>
                  <a:pt x="1729524" y="0"/>
                </a:moveTo>
                <a:cubicBezTo>
                  <a:pt x="2684713" y="0"/>
                  <a:pt x="3459048" y="774335"/>
                  <a:pt x="3459048" y="1729524"/>
                </a:cubicBezTo>
                <a:cubicBezTo>
                  <a:pt x="3459048" y="2684714"/>
                  <a:pt x="2684713" y="3459048"/>
                  <a:pt x="1729524" y="3459048"/>
                </a:cubicBezTo>
                <a:cubicBezTo>
                  <a:pt x="774335" y="3459048"/>
                  <a:pt x="0" y="2684714"/>
                  <a:pt x="0" y="1729524"/>
                </a:cubicBezTo>
                <a:cubicBezTo>
                  <a:pt x="0" y="774335"/>
                  <a:pt x="774335" y="0"/>
                  <a:pt x="17295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6" name="图表 5"/>
          <p:cNvGraphicFramePr/>
          <p:nvPr/>
        </p:nvGraphicFramePr>
        <p:xfrm>
          <a:off x="7915617" y="2281563"/>
          <a:ext cx="2977357" cy="2977357"/>
        </p:xfrm>
        <a:graphic>
          <a:graphicData uri="http://schemas.openxmlformats.org/drawingml/2006/chart">
            <c:chart xmlns:c="http://schemas.openxmlformats.org/drawingml/2006/chart" xmlns:r="http://schemas.openxmlformats.org/officeDocument/2006/relationships" r:id="rId1"/>
          </a:graphicData>
        </a:graphic>
      </p:graphicFrame>
      <p:sp>
        <p:nvSpPr>
          <p:cNvPr id="854" name="矩形 853"/>
          <p:cNvSpPr/>
          <p:nvPr/>
        </p:nvSpPr>
        <p:spPr>
          <a:xfrm>
            <a:off x="2282816" y="2451420"/>
            <a:ext cx="553998" cy="1420271"/>
          </a:xfrm>
          <a:prstGeom prst="rect">
            <a:avLst/>
          </a:prstGeom>
        </p:spPr>
        <p:txBody>
          <a:bodyPr vert="eaVert" wrap="square" anchor="ctr">
            <a:spAutoFit/>
          </a:bodyPr>
          <a:lstStyle/>
          <a:p>
            <a:pPr algn="ctr"/>
            <a:r>
              <a:rPr lang="en-US" altLang="zh-CN" sz="2400" dirty="0">
                <a:solidFill>
                  <a:schemeClr val="bg1"/>
                </a:solidFill>
                <a:cs typeface="+mn-ea"/>
                <a:sym typeface="+mn-lt"/>
              </a:rPr>
              <a:t>PPT</a:t>
            </a:r>
            <a:r>
              <a:rPr lang="zh-CN" altLang="en-US" sz="2400" dirty="0">
                <a:solidFill>
                  <a:schemeClr val="bg1"/>
                </a:solidFill>
                <a:cs typeface="+mn-ea"/>
                <a:sym typeface="+mn-lt"/>
              </a:rPr>
              <a:t>定制</a:t>
            </a:r>
            <a:endParaRPr lang="zh-CN" altLang="en-US" sz="2400" dirty="0">
              <a:solidFill>
                <a:schemeClr val="bg1"/>
              </a:solidFill>
              <a:cs typeface="+mn-ea"/>
              <a:sym typeface="+mn-lt"/>
            </a:endParaRPr>
          </a:p>
        </p:txBody>
      </p:sp>
      <p:sp>
        <p:nvSpPr>
          <p:cNvPr id="855" name="任意多边形 854"/>
          <p:cNvSpPr/>
          <p:nvPr/>
        </p:nvSpPr>
        <p:spPr bwMode="auto">
          <a:xfrm rot="10800000">
            <a:off x="2328982" y="387169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856" name="任意多边形 855"/>
          <p:cNvSpPr/>
          <p:nvPr/>
        </p:nvSpPr>
        <p:spPr bwMode="auto">
          <a:xfrm flipH="1">
            <a:off x="2336435" y="221962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857" name="矩形 856"/>
          <p:cNvSpPr/>
          <p:nvPr/>
        </p:nvSpPr>
        <p:spPr>
          <a:xfrm>
            <a:off x="1509019" y="2219622"/>
            <a:ext cx="923330" cy="3280144"/>
          </a:xfrm>
          <a:prstGeom prst="rect">
            <a:avLst/>
          </a:prstGeom>
        </p:spPr>
        <p:txBody>
          <a:bodyPr vert="eaVert" wrap="square">
            <a:spAutoFit/>
          </a:bodyPr>
          <a:lstStyle/>
          <a:p>
            <a:pPr algn="just">
              <a:lnSpc>
                <a:spcPct val="150000"/>
              </a:lnSpc>
            </a:pPr>
            <a:r>
              <a:rPr lang="zh-CN" altLang="en-US" sz="1600" dirty="0">
                <a:solidFill>
                  <a:schemeClr val="bg1">
                    <a:lumMod val="95000"/>
                  </a:schemeClr>
                </a:solidFill>
                <a:cs typeface="+mn-ea"/>
                <a:sym typeface="+mn-lt"/>
              </a:rPr>
              <a:t>请插入您的文本内容，请插入您的文本内容，请插入您的文本内容</a:t>
            </a:r>
            <a:endParaRPr lang="zh-CN" altLang="en-US" sz="1600" dirty="0">
              <a:solidFill>
                <a:schemeClr val="bg1">
                  <a:lumMod val="95000"/>
                </a:schemeClr>
              </a:solidFill>
              <a:cs typeface="+mn-ea"/>
              <a:sym typeface="+mn-lt"/>
            </a:endParaRPr>
          </a:p>
        </p:txBody>
      </p:sp>
      <p:sp>
        <p:nvSpPr>
          <p:cNvPr id="864" name="矩形 863"/>
          <p:cNvSpPr/>
          <p:nvPr/>
        </p:nvSpPr>
        <p:spPr>
          <a:xfrm>
            <a:off x="4373218" y="2451420"/>
            <a:ext cx="553998" cy="1420271"/>
          </a:xfrm>
          <a:prstGeom prst="rect">
            <a:avLst/>
          </a:prstGeom>
        </p:spPr>
        <p:txBody>
          <a:bodyPr vert="eaVert" wrap="square" anchor="ctr">
            <a:spAutoFit/>
          </a:bodyPr>
          <a:lstStyle/>
          <a:p>
            <a:pPr algn="ctr"/>
            <a:r>
              <a:rPr lang="en-US" altLang="zh-CN" sz="2400" dirty="0">
                <a:solidFill>
                  <a:schemeClr val="bg1"/>
                </a:solidFill>
                <a:cs typeface="+mn-ea"/>
                <a:sym typeface="+mn-lt"/>
              </a:rPr>
              <a:t>PPT</a:t>
            </a:r>
            <a:r>
              <a:rPr lang="zh-CN" altLang="en-US" sz="2400" dirty="0">
                <a:solidFill>
                  <a:schemeClr val="bg1"/>
                </a:solidFill>
                <a:cs typeface="+mn-ea"/>
                <a:sym typeface="+mn-lt"/>
              </a:rPr>
              <a:t>模板</a:t>
            </a:r>
            <a:endParaRPr lang="zh-CN" altLang="en-US" sz="2400" dirty="0">
              <a:solidFill>
                <a:schemeClr val="bg1"/>
              </a:solidFill>
              <a:cs typeface="+mn-ea"/>
              <a:sym typeface="+mn-lt"/>
            </a:endParaRPr>
          </a:p>
        </p:txBody>
      </p:sp>
      <p:sp>
        <p:nvSpPr>
          <p:cNvPr id="865" name="任意多边形 864"/>
          <p:cNvSpPr/>
          <p:nvPr/>
        </p:nvSpPr>
        <p:spPr bwMode="auto">
          <a:xfrm rot="10800000">
            <a:off x="4419384" y="387169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866" name="任意多边形 865"/>
          <p:cNvSpPr/>
          <p:nvPr/>
        </p:nvSpPr>
        <p:spPr bwMode="auto">
          <a:xfrm flipH="1">
            <a:off x="4426837" y="221962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863" name="矩形 862"/>
          <p:cNvSpPr/>
          <p:nvPr/>
        </p:nvSpPr>
        <p:spPr>
          <a:xfrm>
            <a:off x="3230089" y="2219622"/>
            <a:ext cx="1292662" cy="3280144"/>
          </a:xfrm>
          <a:prstGeom prst="rect">
            <a:avLst/>
          </a:prstGeom>
        </p:spPr>
        <p:txBody>
          <a:bodyPr vert="eaVert" wrap="square">
            <a:spAutoFit/>
          </a:bodyPr>
          <a:lstStyle/>
          <a:p>
            <a:pPr algn="just">
              <a:lnSpc>
                <a:spcPct val="150000"/>
              </a:lnSpc>
            </a:pPr>
            <a:r>
              <a:rPr lang="zh-CN" altLang="en-US" sz="1600" dirty="0">
                <a:solidFill>
                  <a:schemeClr val="bg1">
                    <a:lumMod val="95000"/>
                  </a:schemeClr>
                </a:solidFill>
                <a:cs typeface="+mn-ea"/>
                <a:sym typeface="+mn-lt"/>
              </a:rPr>
              <a:t>请插入您的文本内容，请插入您的文本内容，请插入您的文本内容</a:t>
            </a:r>
            <a:endParaRPr lang="zh-CN" altLang="en-US" sz="1600" dirty="0">
              <a:solidFill>
                <a:schemeClr val="bg1">
                  <a:lumMod val="95000"/>
                </a:schemeClr>
              </a:solidFill>
              <a:cs typeface="+mn-ea"/>
              <a:sym typeface="+mn-lt"/>
            </a:endParaRPr>
          </a:p>
          <a:p>
            <a:pPr algn="just">
              <a:lnSpc>
                <a:spcPct val="150000"/>
              </a:lnSpc>
            </a:pPr>
            <a:r>
              <a:rPr lang="zh-CN" altLang="en-US" sz="1600" dirty="0">
                <a:solidFill>
                  <a:schemeClr val="bg1">
                    <a:lumMod val="95000"/>
                  </a:schemeClr>
                </a:solidFill>
                <a:cs typeface="+mn-ea"/>
                <a:sym typeface="+mn-lt"/>
              </a:rPr>
              <a:t>。</a:t>
            </a:r>
            <a:endParaRPr lang="zh-CN" altLang="en-US" sz="1600" dirty="0">
              <a:solidFill>
                <a:schemeClr val="bg1">
                  <a:lumMod val="95000"/>
                </a:schemeClr>
              </a:solidFill>
              <a:cs typeface="+mn-ea"/>
              <a:sym typeface="+mn-lt"/>
            </a:endParaRPr>
          </a:p>
        </p:txBody>
      </p:sp>
      <p:sp>
        <p:nvSpPr>
          <p:cNvPr id="870" name="矩形 869"/>
          <p:cNvSpPr/>
          <p:nvPr/>
        </p:nvSpPr>
        <p:spPr>
          <a:xfrm>
            <a:off x="6463619" y="2451420"/>
            <a:ext cx="553998" cy="1420271"/>
          </a:xfrm>
          <a:prstGeom prst="rect">
            <a:avLst/>
          </a:prstGeom>
        </p:spPr>
        <p:txBody>
          <a:bodyPr vert="eaVert" wrap="square" anchor="ctr">
            <a:spAutoFit/>
          </a:bodyPr>
          <a:lstStyle/>
          <a:p>
            <a:pPr algn="ctr"/>
            <a:r>
              <a:rPr lang="en-US" altLang="zh-CN" sz="2400" dirty="0">
                <a:solidFill>
                  <a:schemeClr val="bg1"/>
                </a:solidFill>
                <a:cs typeface="+mn-ea"/>
                <a:sym typeface="+mn-lt"/>
              </a:rPr>
              <a:t>PPT</a:t>
            </a:r>
            <a:r>
              <a:rPr lang="zh-CN" altLang="en-US" sz="2400" dirty="0">
                <a:solidFill>
                  <a:schemeClr val="bg1"/>
                </a:solidFill>
                <a:cs typeface="+mn-ea"/>
                <a:sym typeface="+mn-lt"/>
              </a:rPr>
              <a:t>图表</a:t>
            </a:r>
            <a:endParaRPr lang="zh-CN" altLang="en-US" sz="2400" dirty="0">
              <a:solidFill>
                <a:schemeClr val="bg1"/>
              </a:solidFill>
              <a:cs typeface="+mn-ea"/>
              <a:sym typeface="+mn-lt"/>
            </a:endParaRPr>
          </a:p>
        </p:txBody>
      </p:sp>
      <p:sp>
        <p:nvSpPr>
          <p:cNvPr id="871" name="任意多边形 870"/>
          <p:cNvSpPr/>
          <p:nvPr/>
        </p:nvSpPr>
        <p:spPr bwMode="auto">
          <a:xfrm rot="10800000">
            <a:off x="6509785" y="387169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872" name="任意多边形 871"/>
          <p:cNvSpPr/>
          <p:nvPr/>
        </p:nvSpPr>
        <p:spPr bwMode="auto">
          <a:xfrm flipH="1">
            <a:off x="6517238" y="221962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869" name="矩形 868"/>
          <p:cNvSpPr/>
          <p:nvPr/>
        </p:nvSpPr>
        <p:spPr>
          <a:xfrm>
            <a:off x="5689822" y="2219622"/>
            <a:ext cx="923330" cy="3280144"/>
          </a:xfrm>
          <a:prstGeom prst="rect">
            <a:avLst/>
          </a:prstGeom>
        </p:spPr>
        <p:txBody>
          <a:bodyPr vert="eaVert" wrap="square">
            <a:spAutoFit/>
          </a:bodyPr>
          <a:lstStyle/>
          <a:p>
            <a:pPr algn="just">
              <a:lnSpc>
                <a:spcPct val="150000"/>
              </a:lnSpc>
            </a:pPr>
            <a:r>
              <a:rPr lang="zh-CN" altLang="en-US" sz="1600" dirty="0">
                <a:solidFill>
                  <a:schemeClr val="bg1">
                    <a:lumMod val="95000"/>
                  </a:schemeClr>
                </a:solidFill>
                <a:cs typeface="+mn-ea"/>
                <a:sym typeface="+mn-lt"/>
              </a:rPr>
              <a:t>请插入您的文本内容，请插入您的文本内容，请插入您的文本内容</a:t>
            </a:r>
            <a:endParaRPr lang="zh-CN" altLang="en-US" sz="1600" dirty="0">
              <a:solidFill>
                <a:schemeClr val="bg1">
                  <a:lumMod val="95000"/>
                </a:schemeClr>
              </a:solidFill>
              <a:cs typeface="+mn-ea"/>
              <a:sym typeface="+mn-lt"/>
            </a:endParaRPr>
          </a:p>
        </p:txBody>
      </p:sp>
      <p:sp>
        <p:nvSpPr>
          <p:cNvPr id="16"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81"/>
                                        </p:tgtEl>
                                        <p:attrNameLst>
                                          <p:attrName>style.visibility</p:attrName>
                                        </p:attrNameLst>
                                      </p:cBhvr>
                                      <p:to>
                                        <p:strVal val="visible"/>
                                      </p:to>
                                    </p:set>
                                    <p:anim calcmode="lin" valueType="num">
                                      <p:cBhvr>
                                        <p:cTn id="7" dur="1000" fill="hold"/>
                                        <p:tgtEl>
                                          <p:spTgt spid="881"/>
                                        </p:tgtEl>
                                        <p:attrNameLst>
                                          <p:attrName>ppt_w</p:attrName>
                                        </p:attrNameLst>
                                      </p:cBhvr>
                                      <p:tavLst>
                                        <p:tav tm="0">
                                          <p:val>
                                            <p:fltVal val="0"/>
                                          </p:val>
                                        </p:tav>
                                        <p:tav tm="100000">
                                          <p:val>
                                            <p:strVal val="#ppt_w"/>
                                          </p:val>
                                        </p:tav>
                                      </p:tavLst>
                                    </p:anim>
                                    <p:anim calcmode="lin" valueType="num">
                                      <p:cBhvr>
                                        <p:cTn id="8" dur="1000" fill="hold"/>
                                        <p:tgtEl>
                                          <p:spTgt spid="881"/>
                                        </p:tgtEl>
                                        <p:attrNameLst>
                                          <p:attrName>ppt_h</p:attrName>
                                        </p:attrNameLst>
                                      </p:cBhvr>
                                      <p:tavLst>
                                        <p:tav tm="0">
                                          <p:val>
                                            <p:fltVal val="0"/>
                                          </p:val>
                                        </p:tav>
                                        <p:tav tm="100000">
                                          <p:val>
                                            <p:strVal val="#ppt_h"/>
                                          </p:val>
                                        </p:tav>
                                      </p:tavLst>
                                    </p:anim>
                                    <p:anim calcmode="lin" valueType="num">
                                      <p:cBhvr>
                                        <p:cTn id="9" dur="1000" fill="hold"/>
                                        <p:tgtEl>
                                          <p:spTgt spid="881"/>
                                        </p:tgtEl>
                                        <p:attrNameLst>
                                          <p:attrName>style.rotation</p:attrName>
                                        </p:attrNameLst>
                                      </p:cBhvr>
                                      <p:tavLst>
                                        <p:tav tm="0">
                                          <p:val>
                                            <p:fltVal val="90"/>
                                          </p:val>
                                        </p:tav>
                                        <p:tav tm="100000">
                                          <p:val>
                                            <p:fltVal val="0"/>
                                          </p:val>
                                        </p:tav>
                                      </p:tavLst>
                                    </p:anim>
                                    <p:animEffect transition="in" filter="fade">
                                      <p:cBhvr>
                                        <p:cTn id="10" dur="1000"/>
                                        <p:tgtEl>
                                          <p:spTgt spid="881"/>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70"/>
                                        </p:tgtEl>
                                        <p:attrNameLst>
                                          <p:attrName>style.visibility</p:attrName>
                                        </p:attrNameLst>
                                      </p:cBhvr>
                                      <p:to>
                                        <p:strVal val="visible"/>
                                      </p:to>
                                    </p:set>
                                    <p:animEffect transition="in" filter="fade">
                                      <p:cBhvr>
                                        <p:cTn id="20" dur="500"/>
                                        <p:tgtEl>
                                          <p:spTgt spid="87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71"/>
                                        </p:tgtEl>
                                        <p:attrNameLst>
                                          <p:attrName>style.visibility</p:attrName>
                                        </p:attrNameLst>
                                      </p:cBhvr>
                                      <p:to>
                                        <p:strVal val="visible"/>
                                      </p:to>
                                    </p:set>
                                    <p:animEffect transition="in" filter="fade">
                                      <p:cBhvr>
                                        <p:cTn id="23" dur="500"/>
                                        <p:tgtEl>
                                          <p:spTgt spid="87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72"/>
                                        </p:tgtEl>
                                        <p:attrNameLst>
                                          <p:attrName>style.visibility</p:attrName>
                                        </p:attrNameLst>
                                      </p:cBhvr>
                                      <p:to>
                                        <p:strVal val="visible"/>
                                      </p:to>
                                    </p:set>
                                    <p:animEffect transition="in" filter="fade">
                                      <p:cBhvr>
                                        <p:cTn id="26" dur="500"/>
                                        <p:tgtEl>
                                          <p:spTgt spid="872"/>
                                        </p:tgtEl>
                                      </p:cBhvr>
                                    </p:animEffect>
                                  </p:childTnLst>
                                </p:cTn>
                              </p:par>
                            </p:childTnLst>
                          </p:cTn>
                        </p:par>
                        <p:par>
                          <p:cTn id="27" fill="hold">
                            <p:stCondLst>
                              <p:cond delay="500"/>
                            </p:stCondLst>
                            <p:childTnLst>
                              <p:par>
                                <p:cTn id="28" presetID="35" presetClass="entr" presetSubtype="0" fill="hold" grpId="0" nodeType="afterEffect">
                                  <p:stCondLst>
                                    <p:cond delay="0"/>
                                  </p:stCondLst>
                                  <p:iterate type="lt">
                                    <p:tmPct val="10000"/>
                                  </p:iterate>
                                  <p:childTnLst>
                                    <p:set>
                                      <p:cBhvr>
                                        <p:cTn id="29" dur="1" fill="hold">
                                          <p:stCondLst>
                                            <p:cond delay="0"/>
                                          </p:stCondLst>
                                        </p:cTn>
                                        <p:tgtEl>
                                          <p:spTgt spid="869"/>
                                        </p:tgtEl>
                                        <p:attrNameLst>
                                          <p:attrName>style.visibility</p:attrName>
                                        </p:attrNameLst>
                                      </p:cBhvr>
                                      <p:to>
                                        <p:strVal val="visible"/>
                                      </p:to>
                                    </p:set>
                                    <p:animEffect transition="in" filter="fade">
                                      <p:cBhvr>
                                        <p:cTn id="30" dur="500"/>
                                        <p:tgtEl>
                                          <p:spTgt spid="869"/>
                                        </p:tgtEl>
                                      </p:cBhvr>
                                    </p:animEffect>
                                    <p:anim calcmode="lin" valueType="num">
                                      <p:cBhvr>
                                        <p:cTn id="31" dur="500" fill="hold"/>
                                        <p:tgtEl>
                                          <p:spTgt spid="869"/>
                                        </p:tgtEl>
                                        <p:attrNameLst>
                                          <p:attrName>style.rotation</p:attrName>
                                        </p:attrNameLst>
                                      </p:cBhvr>
                                      <p:tavLst>
                                        <p:tav tm="0">
                                          <p:val>
                                            <p:fltVal val="720"/>
                                          </p:val>
                                        </p:tav>
                                        <p:tav tm="100000">
                                          <p:val>
                                            <p:fltVal val="0"/>
                                          </p:val>
                                        </p:tav>
                                      </p:tavLst>
                                    </p:anim>
                                    <p:anim calcmode="lin" valueType="num">
                                      <p:cBhvr>
                                        <p:cTn id="32" dur="500" fill="hold"/>
                                        <p:tgtEl>
                                          <p:spTgt spid="869"/>
                                        </p:tgtEl>
                                        <p:attrNameLst>
                                          <p:attrName>ppt_h</p:attrName>
                                        </p:attrNameLst>
                                      </p:cBhvr>
                                      <p:tavLst>
                                        <p:tav tm="0">
                                          <p:val>
                                            <p:fltVal val="0"/>
                                          </p:val>
                                        </p:tav>
                                        <p:tav tm="100000">
                                          <p:val>
                                            <p:strVal val="#ppt_h"/>
                                          </p:val>
                                        </p:tav>
                                      </p:tavLst>
                                    </p:anim>
                                    <p:anim calcmode="lin" valueType="num">
                                      <p:cBhvr>
                                        <p:cTn id="33" dur="500" fill="hold"/>
                                        <p:tgtEl>
                                          <p:spTgt spid="869"/>
                                        </p:tgtEl>
                                        <p:attrNameLst>
                                          <p:attrName>ppt_w</p:attrName>
                                        </p:attrNameLst>
                                      </p:cBhvr>
                                      <p:tavLst>
                                        <p:tav tm="0">
                                          <p:val>
                                            <p:fltVal val="0"/>
                                          </p:val>
                                        </p:tav>
                                        <p:tav tm="100000">
                                          <p:val>
                                            <p:strVal val="#ppt_w"/>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64"/>
                                        </p:tgtEl>
                                        <p:attrNameLst>
                                          <p:attrName>style.visibility</p:attrName>
                                        </p:attrNameLst>
                                      </p:cBhvr>
                                      <p:to>
                                        <p:strVal val="visible"/>
                                      </p:to>
                                    </p:set>
                                    <p:animEffect transition="in" filter="fade">
                                      <p:cBhvr>
                                        <p:cTn id="38" dur="500"/>
                                        <p:tgtEl>
                                          <p:spTgt spid="86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65"/>
                                        </p:tgtEl>
                                        <p:attrNameLst>
                                          <p:attrName>style.visibility</p:attrName>
                                        </p:attrNameLst>
                                      </p:cBhvr>
                                      <p:to>
                                        <p:strVal val="visible"/>
                                      </p:to>
                                    </p:set>
                                    <p:animEffect transition="in" filter="fade">
                                      <p:cBhvr>
                                        <p:cTn id="41" dur="500"/>
                                        <p:tgtEl>
                                          <p:spTgt spid="86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66"/>
                                        </p:tgtEl>
                                        <p:attrNameLst>
                                          <p:attrName>style.visibility</p:attrName>
                                        </p:attrNameLst>
                                      </p:cBhvr>
                                      <p:to>
                                        <p:strVal val="visible"/>
                                      </p:to>
                                    </p:set>
                                    <p:animEffect transition="in" filter="fade">
                                      <p:cBhvr>
                                        <p:cTn id="44" dur="500"/>
                                        <p:tgtEl>
                                          <p:spTgt spid="866"/>
                                        </p:tgtEl>
                                      </p:cBhvr>
                                    </p:animEffect>
                                  </p:childTnLst>
                                </p:cTn>
                              </p:par>
                            </p:childTnLst>
                          </p:cTn>
                        </p:par>
                        <p:par>
                          <p:cTn id="45" fill="hold">
                            <p:stCondLst>
                              <p:cond delay="500"/>
                            </p:stCondLst>
                            <p:childTnLst>
                              <p:par>
                                <p:cTn id="46" presetID="35" presetClass="entr" presetSubtype="0" fill="hold" grpId="0" nodeType="afterEffect">
                                  <p:stCondLst>
                                    <p:cond delay="0"/>
                                  </p:stCondLst>
                                  <p:iterate type="lt">
                                    <p:tmPct val="10000"/>
                                  </p:iterate>
                                  <p:childTnLst>
                                    <p:set>
                                      <p:cBhvr>
                                        <p:cTn id="47" dur="1" fill="hold">
                                          <p:stCondLst>
                                            <p:cond delay="0"/>
                                          </p:stCondLst>
                                        </p:cTn>
                                        <p:tgtEl>
                                          <p:spTgt spid="863"/>
                                        </p:tgtEl>
                                        <p:attrNameLst>
                                          <p:attrName>style.visibility</p:attrName>
                                        </p:attrNameLst>
                                      </p:cBhvr>
                                      <p:to>
                                        <p:strVal val="visible"/>
                                      </p:to>
                                    </p:set>
                                    <p:animEffect transition="in" filter="fade">
                                      <p:cBhvr>
                                        <p:cTn id="48" dur="500"/>
                                        <p:tgtEl>
                                          <p:spTgt spid="863"/>
                                        </p:tgtEl>
                                      </p:cBhvr>
                                    </p:animEffect>
                                    <p:anim calcmode="lin" valueType="num">
                                      <p:cBhvr>
                                        <p:cTn id="49" dur="500" fill="hold"/>
                                        <p:tgtEl>
                                          <p:spTgt spid="863"/>
                                        </p:tgtEl>
                                        <p:attrNameLst>
                                          <p:attrName>style.rotation</p:attrName>
                                        </p:attrNameLst>
                                      </p:cBhvr>
                                      <p:tavLst>
                                        <p:tav tm="0">
                                          <p:val>
                                            <p:fltVal val="720"/>
                                          </p:val>
                                        </p:tav>
                                        <p:tav tm="100000">
                                          <p:val>
                                            <p:fltVal val="0"/>
                                          </p:val>
                                        </p:tav>
                                      </p:tavLst>
                                    </p:anim>
                                    <p:anim calcmode="lin" valueType="num">
                                      <p:cBhvr>
                                        <p:cTn id="50" dur="500" fill="hold"/>
                                        <p:tgtEl>
                                          <p:spTgt spid="863"/>
                                        </p:tgtEl>
                                        <p:attrNameLst>
                                          <p:attrName>ppt_h</p:attrName>
                                        </p:attrNameLst>
                                      </p:cBhvr>
                                      <p:tavLst>
                                        <p:tav tm="0">
                                          <p:val>
                                            <p:fltVal val="0"/>
                                          </p:val>
                                        </p:tav>
                                        <p:tav tm="100000">
                                          <p:val>
                                            <p:strVal val="#ppt_h"/>
                                          </p:val>
                                        </p:tav>
                                      </p:tavLst>
                                    </p:anim>
                                    <p:anim calcmode="lin" valueType="num">
                                      <p:cBhvr>
                                        <p:cTn id="51" dur="500" fill="hold"/>
                                        <p:tgtEl>
                                          <p:spTgt spid="863"/>
                                        </p:tgtEl>
                                        <p:attrNameLst>
                                          <p:attrName>ppt_w</p:attrName>
                                        </p:attrNameLst>
                                      </p:cBhvr>
                                      <p:tavLst>
                                        <p:tav tm="0">
                                          <p:val>
                                            <p:fltVal val="0"/>
                                          </p:val>
                                        </p:tav>
                                        <p:tav tm="100000">
                                          <p:val>
                                            <p:strVal val="#ppt_w"/>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854"/>
                                        </p:tgtEl>
                                        <p:attrNameLst>
                                          <p:attrName>style.visibility</p:attrName>
                                        </p:attrNameLst>
                                      </p:cBhvr>
                                      <p:to>
                                        <p:strVal val="visible"/>
                                      </p:to>
                                    </p:set>
                                    <p:animEffect transition="in" filter="fade">
                                      <p:cBhvr>
                                        <p:cTn id="56" dur="500"/>
                                        <p:tgtEl>
                                          <p:spTgt spid="85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5"/>
                                        </p:tgtEl>
                                        <p:attrNameLst>
                                          <p:attrName>style.visibility</p:attrName>
                                        </p:attrNameLst>
                                      </p:cBhvr>
                                      <p:to>
                                        <p:strVal val="visible"/>
                                      </p:to>
                                    </p:set>
                                    <p:animEffect transition="in" filter="fade">
                                      <p:cBhvr>
                                        <p:cTn id="59" dur="500"/>
                                        <p:tgtEl>
                                          <p:spTgt spid="85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56"/>
                                        </p:tgtEl>
                                        <p:attrNameLst>
                                          <p:attrName>style.visibility</p:attrName>
                                        </p:attrNameLst>
                                      </p:cBhvr>
                                      <p:to>
                                        <p:strVal val="visible"/>
                                      </p:to>
                                    </p:set>
                                    <p:animEffect transition="in" filter="fade">
                                      <p:cBhvr>
                                        <p:cTn id="62" dur="500"/>
                                        <p:tgtEl>
                                          <p:spTgt spid="856"/>
                                        </p:tgtEl>
                                      </p:cBhvr>
                                    </p:animEffect>
                                  </p:childTnLst>
                                </p:cTn>
                              </p:par>
                            </p:childTnLst>
                          </p:cTn>
                        </p:par>
                        <p:par>
                          <p:cTn id="63" fill="hold">
                            <p:stCondLst>
                              <p:cond delay="500"/>
                            </p:stCondLst>
                            <p:childTnLst>
                              <p:par>
                                <p:cTn id="64" presetID="35" presetClass="entr" presetSubtype="0" fill="hold" grpId="0" nodeType="afterEffect">
                                  <p:stCondLst>
                                    <p:cond delay="0"/>
                                  </p:stCondLst>
                                  <p:iterate type="lt">
                                    <p:tmPct val="10000"/>
                                  </p:iterate>
                                  <p:childTnLst>
                                    <p:set>
                                      <p:cBhvr>
                                        <p:cTn id="65" dur="1" fill="hold">
                                          <p:stCondLst>
                                            <p:cond delay="0"/>
                                          </p:stCondLst>
                                        </p:cTn>
                                        <p:tgtEl>
                                          <p:spTgt spid="857"/>
                                        </p:tgtEl>
                                        <p:attrNameLst>
                                          <p:attrName>style.visibility</p:attrName>
                                        </p:attrNameLst>
                                      </p:cBhvr>
                                      <p:to>
                                        <p:strVal val="visible"/>
                                      </p:to>
                                    </p:set>
                                    <p:animEffect transition="in" filter="fade">
                                      <p:cBhvr>
                                        <p:cTn id="66" dur="500"/>
                                        <p:tgtEl>
                                          <p:spTgt spid="857"/>
                                        </p:tgtEl>
                                      </p:cBhvr>
                                    </p:animEffect>
                                    <p:anim calcmode="lin" valueType="num">
                                      <p:cBhvr>
                                        <p:cTn id="67" dur="500" fill="hold"/>
                                        <p:tgtEl>
                                          <p:spTgt spid="857"/>
                                        </p:tgtEl>
                                        <p:attrNameLst>
                                          <p:attrName>style.rotation</p:attrName>
                                        </p:attrNameLst>
                                      </p:cBhvr>
                                      <p:tavLst>
                                        <p:tav tm="0">
                                          <p:val>
                                            <p:fltVal val="720"/>
                                          </p:val>
                                        </p:tav>
                                        <p:tav tm="100000">
                                          <p:val>
                                            <p:fltVal val="0"/>
                                          </p:val>
                                        </p:tav>
                                      </p:tavLst>
                                    </p:anim>
                                    <p:anim calcmode="lin" valueType="num">
                                      <p:cBhvr>
                                        <p:cTn id="68" dur="500" fill="hold"/>
                                        <p:tgtEl>
                                          <p:spTgt spid="857"/>
                                        </p:tgtEl>
                                        <p:attrNameLst>
                                          <p:attrName>ppt_h</p:attrName>
                                        </p:attrNameLst>
                                      </p:cBhvr>
                                      <p:tavLst>
                                        <p:tav tm="0">
                                          <p:val>
                                            <p:fltVal val="0"/>
                                          </p:val>
                                        </p:tav>
                                        <p:tav tm="100000">
                                          <p:val>
                                            <p:strVal val="#ppt_h"/>
                                          </p:val>
                                        </p:tav>
                                      </p:tavLst>
                                    </p:anim>
                                    <p:anim calcmode="lin" valueType="num">
                                      <p:cBhvr>
                                        <p:cTn id="69" dur="500" fill="hold"/>
                                        <p:tgtEl>
                                          <p:spTgt spid="857"/>
                                        </p:tgtEl>
                                        <p:attrNameLst>
                                          <p:attrName>ppt_w</p:attrName>
                                        </p:attrNameLst>
                                      </p:cBhvr>
                                      <p:tavLst>
                                        <p:tav tm="0">
                                          <p:val>
                                            <p:fltVal val="0"/>
                                          </p:val>
                                        </p:tav>
                                        <p:tav tm="100000">
                                          <p:val>
                                            <p:strVal val="#ppt_w"/>
                                          </p:val>
                                        </p:tav>
                                      </p:tavLst>
                                    </p:anim>
                                  </p:childTnLst>
                                </p:cTn>
                              </p:par>
                              <p:par>
                                <p:cTn id="70" presetID="23" presetClass="entr" presetSubtype="32" fill="hold" grpId="0" nodeType="withEffect">
                                  <p:stCondLst>
                                    <p:cond delay="0"/>
                                  </p:stCondLst>
                                  <p:iterate type="lt">
                                    <p:tmPct val="7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strVal val="4*#ppt_w"/>
                                          </p:val>
                                        </p:tav>
                                        <p:tav tm="100000">
                                          <p:val>
                                            <p:strVal val="#ppt_w"/>
                                          </p:val>
                                        </p:tav>
                                      </p:tavLst>
                                    </p:anim>
                                    <p:anim calcmode="lin" valueType="num">
                                      <p:cBhvr>
                                        <p:cTn id="73"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1" grpId="0" animBg="1"/>
      <p:bldGraphic spid="6" grpId="0">
        <p:bldAsOne/>
      </p:bldGraphic>
      <p:bldP spid="854" grpId="0"/>
      <p:bldP spid="855" grpId="0" animBg="1"/>
      <p:bldP spid="856" grpId="0" animBg="1"/>
      <p:bldP spid="857" grpId="0"/>
      <p:bldP spid="864" grpId="0"/>
      <p:bldP spid="865" grpId="0" animBg="1"/>
      <p:bldP spid="866" grpId="0" animBg="1"/>
      <p:bldP spid="863" grpId="0"/>
      <p:bldP spid="870" grpId="0"/>
      <p:bldP spid="871" grpId="0" animBg="1"/>
      <p:bldP spid="872" grpId="0" animBg="1"/>
      <p:bldP spid="869"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729308" y="3996357"/>
            <a:ext cx="1661993" cy="1915939"/>
          </a:xfrm>
          <a:prstGeom prst="rect">
            <a:avLst/>
          </a:prstGeom>
        </p:spPr>
        <p:txBody>
          <a:bodyPr vert="eaVert" wrap="square">
            <a:spAutoFit/>
          </a:bodyPr>
          <a:lstStyle/>
          <a:p>
            <a:pPr algn="just">
              <a:lnSpc>
                <a:spcPct val="150000"/>
              </a:lnSpc>
            </a:pPr>
            <a:r>
              <a:rPr lang="zh-CN" altLang="en-US" sz="1600" dirty="0">
                <a:solidFill>
                  <a:schemeClr val="bg1">
                    <a:lumMod val="95000"/>
                  </a:schemeClr>
                </a:solidFill>
                <a:cs typeface="+mn-ea"/>
                <a:sym typeface="+mn-lt"/>
              </a:rPr>
              <a:t>请插入您的文本内容，请插入您的文本内容，请插入您的文本内容</a:t>
            </a:r>
            <a:endParaRPr lang="zh-CN" altLang="en-US" sz="1600" dirty="0">
              <a:solidFill>
                <a:schemeClr val="bg1">
                  <a:lumMod val="95000"/>
                </a:schemeClr>
              </a:solidFill>
              <a:cs typeface="+mn-ea"/>
              <a:sym typeface="+mn-lt"/>
            </a:endParaRPr>
          </a:p>
        </p:txBody>
      </p:sp>
      <p:sp>
        <p:nvSpPr>
          <p:cNvPr id="26" name="矩形 25"/>
          <p:cNvSpPr/>
          <p:nvPr/>
        </p:nvSpPr>
        <p:spPr>
          <a:xfrm>
            <a:off x="3238901" y="3996357"/>
            <a:ext cx="553998" cy="1749992"/>
          </a:xfrm>
          <a:prstGeom prst="rect">
            <a:avLst/>
          </a:prstGeom>
        </p:spPr>
        <p:txBody>
          <a:bodyPr vert="eaVert" wrap="square">
            <a:spAutoFit/>
          </a:bodyPr>
          <a:lstStyle/>
          <a:p>
            <a:r>
              <a:rPr lang="en-US" altLang="zh-CN" sz="2400" dirty="0">
                <a:solidFill>
                  <a:schemeClr val="bg1"/>
                </a:solidFill>
                <a:cs typeface="+mn-ea"/>
                <a:sym typeface="+mn-lt"/>
              </a:rPr>
              <a:t>PPT</a:t>
            </a:r>
            <a:r>
              <a:rPr lang="zh-CN" altLang="en-US" sz="2400" dirty="0">
                <a:solidFill>
                  <a:schemeClr val="bg1"/>
                </a:solidFill>
                <a:cs typeface="+mn-ea"/>
                <a:sym typeface="+mn-lt"/>
              </a:rPr>
              <a:t>图表</a:t>
            </a:r>
            <a:endParaRPr lang="zh-CN" altLang="en-US" sz="2400" dirty="0">
              <a:solidFill>
                <a:schemeClr val="bg1"/>
              </a:solidFill>
              <a:cs typeface="+mn-ea"/>
              <a:sym typeface="+mn-lt"/>
            </a:endParaRPr>
          </a:p>
        </p:txBody>
      </p:sp>
      <p:sp>
        <p:nvSpPr>
          <p:cNvPr id="27" name="矩形 26"/>
          <p:cNvSpPr/>
          <p:nvPr/>
        </p:nvSpPr>
        <p:spPr>
          <a:xfrm>
            <a:off x="4879539" y="3996357"/>
            <a:ext cx="1661993" cy="1915939"/>
          </a:xfrm>
          <a:prstGeom prst="rect">
            <a:avLst/>
          </a:prstGeom>
        </p:spPr>
        <p:txBody>
          <a:bodyPr vert="eaVert" wrap="square">
            <a:spAutoFit/>
          </a:bodyPr>
          <a:lstStyle/>
          <a:p>
            <a:pPr algn="just">
              <a:lnSpc>
                <a:spcPct val="150000"/>
              </a:lnSpc>
            </a:pPr>
            <a:r>
              <a:rPr lang="zh-CN" altLang="en-US" sz="1600" dirty="0">
                <a:solidFill>
                  <a:schemeClr val="bg1">
                    <a:lumMod val="95000"/>
                  </a:schemeClr>
                </a:solidFill>
                <a:cs typeface="+mn-ea"/>
                <a:sym typeface="+mn-lt"/>
              </a:rPr>
              <a:t>请插入您的文本内容，请插入您的文本内容，请插入您的文本内容</a:t>
            </a:r>
            <a:endParaRPr lang="zh-CN" altLang="en-US" sz="1600" dirty="0">
              <a:solidFill>
                <a:schemeClr val="bg1">
                  <a:lumMod val="95000"/>
                </a:schemeClr>
              </a:solidFill>
              <a:cs typeface="+mn-ea"/>
              <a:sym typeface="+mn-lt"/>
            </a:endParaRPr>
          </a:p>
        </p:txBody>
      </p:sp>
      <p:sp>
        <p:nvSpPr>
          <p:cNvPr id="28" name="矩形 27"/>
          <p:cNvSpPr/>
          <p:nvPr/>
        </p:nvSpPr>
        <p:spPr>
          <a:xfrm>
            <a:off x="6389132" y="3996357"/>
            <a:ext cx="553998" cy="1749992"/>
          </a:xfrm>
          <a:prstGeom prst="rect">
            <a:avLst/>
          </a:prstGeom>
        </p:spPr>
        <p:txBody>
          <a:bodyPr vert="eaVert" wrap="square">
            <a:spAutoFit/>
          </a:bodyPr>
          <a:lstStyle/>
          <a:p>
            <a:r>
              <a:rPr lang="en-US" altLang="zh-CN" sz="2400" dirty="0">
                <a:solidFill>
                  <a:schemeClr val="bg1"/>
                </a:solidFill>
                <a:cs typeface="+mn-ea"/>
                <a:sym typeface="+mn-lt"/>
              </a:rPr>
              <a:t>PPT</a:t>
            </a:r>
            <a:r>
              <a:rPr lang="zh-CN" altLang="en-US" sz="2400" dirty="0">
                <a:solidFill>
                  <a:schemeClr val="bg1"/>
                </a:solidFill>
                <a:cs typeface="+mn-ea"/>
                <a:sym typeface="+mn-lt"/>
              </a:rPr>
              <a:t>模板</a:t>
            </a:r>
            <a:endParaRPr lang="zh-CN" altLang="en-US" sz="2400" dirty="0">
              <a:solidFill>
                <a:schemeClr val="bg1"/>
              </a:solidFill>
              <a:cs typeface="+mn-ea"/>
              <a:sym typeface="+mn-lt"/>
            </a:endParaRPr>
          </a:p>
        </p:txBody>
      </p:sp>
      <p:sp>
        <p:nvSpPr>
          <p:cNvPr id="29" name="矩形 28"/>
          <p:cNvSpPr/>
          <p:nvPr/>
        </p:nvSpPr>
        <p:spPr>
          <a:xfrm>
            <a:off x="8029770" y="3996357"/>
            <a:ext cx="1661993" cy="1915939"/>
          </a:xfrm>
          <a:prstGeom prst="rect">
            <a:avLst/>
          </a:prstGeom>
        </p:spPr>
        <p:txBody>
          <a:bodyPr vert="eaVert" wrap="square">
            <a:spAutoFit/>
          </a:bodyPr>
          <a:lstStyle/>
          <a:p>
            <a:pPr algn="just">
              <a:lnSpc>
                <a:spcPct val="150000"/>
              </a:lnSpc>
            </a:pPr>
            <a:r>
              <a:rPr lang="zh-CN" altLang="en-US" sz="1600" dirty="0">
                <a:solidFill>
                  <a:schemeClr val="bg1">
                    <a:lumMod val="95000"/>
                  </a:schemeClr>
                </a:solidFill>
                <a:cs typeface="+mn-ea"/>
                <a:sym typeface="+mn-lt"/>
              </a:rPr>
              <a:t>请插入您的文本内容，请插入您的文本内容，请插入您的文本内容</a:t>
            </a:r>
            <a:endParaRPr lang="zh-CN" altLang="en-US" sz="1600" dirty="0">
              <a:solidFill>
                <a:schemeClr val="bg1">
                  <a:lumMod val="95000"/>
                </a:schemeClr>
              </a:solidFill>
              <a:cs typeface="+mn-ea"/>
              <a:sym typeface="+mn-lt"/>
            </a:endParaRPr>
          </a:p>
        </p:txBody>
      </p:sp>
      <p:sp>
        <p:nvSpPr>
          <p:cNvPr id="30" name="矩形 29"/>
          <p:cNvSpPr/>
          <p:nvPr/>
        </p:nvSpPr>
        <p:spPr>
          <a:xfrm>
            <a:off x="9539363" y="3996357"/>
            <a:ext cx="553998" cy="1749992"/>
          </a:xfrm>
          <a:prstGeom prst="rect">
            <a:avLst/>
          </a:prstGeom>
        </p:spPr>
        <p:txBody>
          <a:bodyPr vert="eaVert" wrap="square">
            <a:spAutoFit/>
          </a:bodyPr>
          <a:lstStyle/>
          <a:p>
            <a:r>
              <a:rPr lang="en-US" altLang="zh-CN" sz="2400" dirty="0">
                <a:solidFill>
                  <a:schemeClr val="bg1"/>
                </a:solidFill>
                <a:cs typeface="+mn-ea"/>
                <a:sym typeface="+mn-lt"/>
              </a:rPr>
              <a:t>PPT</a:t>
            </a:r>
            <a:r>
              <a:rPr lang="zh-CN" altLang="en-US" sz="2400" dirty="0">
                <a:solidFill>
                  <a:schemeClr val="bg1"/>
                </a:solidFill>
                <a:cs typeface="+mn-ea"/>
                <a:sym typeface="+mn-lt"/>
              </a:rPr>
              <a:t>定制</a:t>
            </a:r>
            <a:endParaRPr lang="zh-CN" altLang="en-US" sz="2400" dirty="0">
              <a:solidFill>
                <a:schemeClr val="bg1"/>
              </a:solidFill>
              <a:cs typeface="+mn-ea"/>
              <a:sym typeface="+mn-lt"/>
            </a:endParaRPr>
          </a:p>
        </p:txBody>
      </p:sp>
      <p:sp>
        <p:nvSpPr>
          <p:cNvPr id="16" name="任意多边形 15"/>
          <p:cNvSpPr/>
          <p:nvPr/>
        </p:nvSpPr>
        <p:spPr bwMode="auto">
          <a:xfrm rot="10800000">
            <a:off x="2714937" y="366199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14" name="任意多边形 13"/>
          <p:cNvSpPr/>
          <p:nvPr/>
        </p:nvSpPr>
        <p:spPr>
          <a:xfrm>
            <a:off x="2036106" y="1828800"/>
            <a:ext cx="1819326" cy="1819326"/>
          </a:xfrm>
          <a:custGeom>
            <a:avLst/>
            <a:gdLst>
              <a:gd name="connsiteX0" fmla="*/ 1653725 w 3459048"/>
              <a:gd name="connsiteY0" fmla="*/ 3340305 h 3459048"/>
              <a:gd name="connsiteX1" fmla="*/ 1669282 w 3459048"/>
              <a:gd name="connsiteY1" fmla="*/ 3349011 h 3459048"/>
              <a:gd name="connsiteX2" fmla="*/ 1684840 w 3459048"/>
              <a:gd name="connsiteY2" fmla="*/ 3364488 h 3459048"/>
              <a:gd name="connsiteX3" fmla="*/ 1684840 w 3459048"/>
              <a:gd name="connsiteY3" fmla="*/ 3395443 h 3459048"/>
              <a:gd name="connsiteX4" fmla="*/ 1661503 w 3459048"/>
              <a:gd name="connsiteY4" fmla="*/ 3395443 h 3459048"/>
              <a:gd name="connsiteX5" fmla="*/ 1653725 w 3459048"/>
              <a:gd name="connsiteY5" fmla="*/ 3364488 h 3459048"/>
              <a:gd name="connsiteX6" fmla="*/ 1638168 w 3459048"/>
              <a:gd name="connsiteY6" fmla="*/ 3349011 h 3459048"/>
              <a:gd name="connsiteX7" fmla="*/ 1653725 w 3459048"/>
              <a:gd name="connsiteY7" fmla="*/ 3340305 h 3459048"/>
              <a:gd name="connsiteX8" fmla="*/ 1763606 w 3459048"/>
              <a:gd name="connsiteY8" fmla="*/ 3332773 h 3459048"/>
              <a:gd name="connsiteX9" fmla="*/ 1763606 w 3459048"/>
              <a:gd name="connsiteY9" fmla="*/ 3348477 h 3459048"/>
              <a:gd name="connsiteX10" fmla="*/ 1755710 w 3459048"/>
              <a:gd name="connsiteY10" fmla="*/ 3340625 h 3459048"/>
              <a:gd name="connsiteX11" fmla="*/ 1763606 w 3459048"/>
              <a:gd name="connsiteY11" fmla="*/ 3332773 h 3459048"/>
              <a:gd name="connsiteX12" fmla="*/ 1386296 w 3459048"/>
              <a:gd name="connsiteY12" fmla="*/ 3313812 h 3459048"/>
              <a:gd name="connsiteX13" fmla="*/ 1404976 w 3459048"/>
              <a:gd name="connsiteY13" fmla="*/ 3314557 h 3459048"/>
              <a:gd name="connsiteX14" fmla="*/ 1426274 w 3459048"/>
              <a:gd name="connsiteY14" fmla="*/ 3325513 h 3459048"/>
              <a:gd name="connsiteX15" fmla="*/ 1426274 w 3459048"/>
              <a:gd name="connsiteY15" fmla="*/ 3349150 h 3459048"/>
              <a:gd name="connsiteX16" fmla="*/ 1473550 w 3459048"/>
              <a:gd name="connsiteY16" fmla="*/ 3349150 h 3459048"/>
              <a:gd name="connsiteX17" fmla="*/ 1473550 w 3459048"/>
              <a:gd name="connsiteY17" fmla="*/ 3372788 h 3459048"/>
              <a:gd name="connsiteX18" fmla="*/ 1410517 w 3459048"/>
              <a:gd name="connsiteY18" fmla="*/ 3357030 h 3459048"/>
              <a:gd name="connsiteX19" fmla="*/ 1379000 w 3459048"/>
              <a:gd name="connsiteY19" fmla="*/ 3349150 h 3459048"/>
              <a:gd name="connsiteX20" fmla="*/ 1339604 w 3459048"/>
              <a:gd name="connsiteY20" fmla="*/ 3333393 h 3459048"/>
              <a:gd name="connsiteX21" fmla="*/ 1386296 w 3459048"/>
              <a:gd name="connsiteY21" fmla="*/ 3313812 h 3459048"/>
              <a:gd name="connsiteX22" fmla="*/ 1747069 w 3459048"/>
              <a:gd name="connsiteY22" fmla="*/ 3309474 h 3459048"/>
              <a:gd name="connsiteX23" fmla="*/ 1763531 w 3459048"/>
              <a:gd name="connsiteY23" fmla="*/ 3324669 h 3459048"/>
              <a:gd name="connsiteX24" fmla="*/ 1747069 w 3459048"/>
              <a:gd name="connsiteY24" fmla="*/ 3309474 h 3459048"/>
              <a:gd name="connsiteX25" fmla="*/ 1731874 w 3459048"/>
              <a:gd name="connsiteY25" fmla="*/ 3309474 h 3459048"/>
              <a:gd name="connsiteX26" fmla="*/ 1747069 w 3459048"/>
              <a:gd name="connsiteY26" fmla="*/ 3309474 h 3459048"/>
              <a:gd name="connsiteX27" fmla="*/ 1731874 w 3459048"/>
              <a:gd name="connsiteY27" fmla="*/ 3309474 h 3459048"/>
              <a:gd name="connsiteX28" fmla="*/ 1675072 w 3459048"/>
              <a:gd name="connsiteY28" fmla="*/ 3296559 h 3459048"/>
              <a:gd name="connsiteX29" fmla="*/ 1709351 w 3459048"/>
              <a:gd name="connsiteY29" fmla="*/ 3298290 h 3459048"/>
              <a:gd name="connsiteX30" fmla="*/ 1710556 w 3459048"/>
              <a:gd name="connsiteY30" fmla="*/ 3303947 h 3459048"/>
              <a:gd name="connsiteX31" fmla="*/ 1708335 w 3459048"/>
              <a:gd name="connsiteY31" fmla="*/ 3324923 h 3459048"/>
              <a:gd name="connsiteX32" fmla="*/ 1732022 w 3459048"/>
              <a:gd name="connsiteY32" fmla="*/ 3317072 h 3459048"/>
              <a:gd name="connsiteX33" fmla="*/ 1755710 w 3459048"/>
              <a:gd name="connsiteY33" fmla="*/ 3340625 h 3459048"/>
              <a:gd name="connsiteX34" fmla="*/ 1747814 w 3459048"/>
              <a:gd name="connsiteY34" fmla="*/ 3364178 h 3459048"/>
              <a:gd name="connsiteX35" fmla="*/ 1755710 w 3459048"/>
              <a:gd name="connsiteY35" fmla="*/ 3364178 h 3459048"/>
              <a:gd name="connsiteX36" fmla="*/ 1763606 w 3459048"/>
              <a:gd name="connsiteY36" fmla="*/ 3356328 h 3459048"/>
              <a:gd name="connsiteX37" fmla="*/ 1779396 w 3459048"/>
              <a:gd name="connsiteY37" fmla="*/ 3364178 h 3459048"/>
              <a:gd name="connsiteX38" fmla="*/ 1787292 w 3459048"/>
              <a:gd name="connsiteY38" fmla="*/ 3395583 h 3459048"/>
              <a:gd name="connsiteX39" fmla="*/ 1763606 w 3459048"/>
              <a:gd name="connsiteY39" fmla="*/ 3395583 h 3459048"/>
              <a:gd name="connsiteX40" fmla="*/ 1700440 w 3459048"/>
              <a:gd name="connsiteY40" fmla="*/ 3395583 h 3459048"/>
              <a:gd name="connsiteX41" fmla="*/ 1692544 w 3459048"/>
              <a:gd name="connsiteY41" fmla="*/ 3364178 h 3459048"/>
              <a:gd name="connsiteX42" fmla="*/ 1660961 w 3459048"/>
              <a:gd name="connsiteY42" fmla="*/ 3332773 h 3459048"/>
              <a:gd name="connsiteX43" fmla="*/ 1665896 w 3459048"/>
              <a:gd name="connsiteY43" fmla="*/ 3313147 h 3459048"/>
              <a:gd name="connsiteX44" fmla="*/ 1402933 w 3459048"/>
              <a:gd name="connsiteY44" fmla="*/ 3264787 h 3459048"/>
              <a:gd name="connsiteX45" fmla="*/ 1413158 w 3459048"/>
              <a:gd name="connsiteY45" fmla="*/ 3267416 h 3459048"/>
              <a:gd name="connsiteX46" fmla="*/ 1434353 w 3459048"/>
              <a:gd name="connsiteY46" fmla="*/ 3270651 h 3459048"/>
              <a:gd name="connsiteX47" fmla="*/ 1439914 w 3459048"/>
              <a:gd name="connsiteY47" fmla="*/ 3281774 h 3459048"/>
              <a:gd name="connsiteX48" fmla="*/ 1433979 w 3459048"/>
              <a:gd name="connsiteY48" fmla="*/ 3293645 h 3459048"/>
              <a:gd name="connsiteX49" fmla="*/ 1378578 w 3459048"/>
              <a:gd name="connsiteY49" fmla="*/ 3301559 h 3459048"/>
              <a:gd name="connsiteX50" fmla="*/ 1394407 w 3459048"/>
              <a:gd name="connsiteY50" fmla="*/ 3269902 h 3459048"/>
              <a:gd name="connsiteX51" fmla="*/ 2069905 w 3459048"/>
              <a:gd name="connsiteY51" fmla="*/ 3261241 h 3459048"/>
              <a:gd name="connsiteX52" fmla="*/ 2069578 w 3459048"/>
              <a:gd name="connsiteY52" fmla="*/ 3262114 h 3459048"/>
              <a:gd name="connsiteX53" fmla="*/ 2068304 w 3459048"/>
              <a:gd name="connsiteY53" fmla="*/ 3261653 h 3459048"/>
              <a:gd name="connsiteX54" fmla="*/ 1151659 w 3459048"/>
              <a:gd name="connsiteY54" fmla="*/ 3257926 h 3459048"/>
              <a:gd name="connsiteX55" fmla="*/ 1175212 w 3459048"/>
              <a:gd name="connsiteY55" fmla="*/ 3262762 h 3459048"/>
              <a:gd name="connsiteX56" fmla="*/ 1183063 w 3459048"/>
              <a:gd name="connsiteY56" fmla="*/ 3278239 h 3459048"/>
              <a:gd name="connsiteX57" fmla="*/ 1222317 w 3459048"/>
              <a:gd name="connsiteY57" fmla="*/ 3270500 h 3459048"/>
              <a:gd name="connsiteX58" fmla="*/ 1253721 w 3459048"/>
              <a:gd name="connsiteY58" fmla="*/ 3293715 h 3459048"/>
              <a:gd name="connsiteX59" fmla="*/ 1253721 w 3459048"/>
              <a:gd name="connsiteY59" fmla="*/ 3324670 h 3459048"/>
              <a:gd name="connsiteX60" fmla="*/ 1214467 w 3459048"/>
              <a:gd name="connsiteY60" fmla="*/ 3301454 h 3459048"/>
              <a:gd name="connsiteX61" fmla="*/ 1183063 w 3459048"/>
              <a:gd name="connsiteY61" fmla="*/ 3285978 h 3459048"/>
              <a:gd name="connsiteX62" fmla="*/ 1159509 w 3459048"/>
              <a:gd name="connsiteY62" fmla="*/ 3293715 h 3459048"/>
              <a:gd name="connsiteX63" fmla="*/ 1128106 w 3459048"/>
              <a:gd name="connsiteY63" fmla="*/ 3270500 h 3459048"/>
              <a:gd name="connsiteX64" fmla="*/ 1151659 w 3459048"/>
              <a:gd name="connsiteY64" fmla="*/ 3257926 h 3459048"/>
              <a:gd name="connsiteX65" fmla="*/ 1262819 w 3459048"/>
              <a:gd name="connsiteY65" fmla="*/ 3228760 h 3459048"/>
              <a:gd name="connsiteX66" fmla="*/ 1377444 w 3459048"/>
              <a:gd name="connsiteY66" fmla="*/ 3258233 h 3459048"/>
              <a:gd name="connsiteX67" fmla="*/ 1378578 w 3459048"/>
              <a:gd name="connsiteY67" fmla="*/ 3261861 h 3459048"/>
              <a:gd name="connsiteX68" fmla="*/ 1331472 w 3459048"/>
              <a:gd name="connsiteY68" fmla="*/ 3324669 h 3459048"/>
              <a:gd name="connsiteX69" fmla="*/ 1315770 w 3459048"/>
              <a:gd name="connsiteY69" fmla="*/ 3308968 h 3459048"/>
              <a:gd name="connsiteX70" fmla="*/ 1276514 w 3459048"/>
              <a:gd name="connsiteY70" fmla="*/ 3308968 h 3459048"/>
              <a:gd name="connsiteX71" fmla="*/ 1260813 w 3459048"/>
              <a:gd name="connsiteY71" fmla="*/ 3254010 h 3459048"/>
              <a:gd name="connsiteX72" fmla="*/ 1260813 w 3459048"/>
              <a:gd name="connsiteY72" fmla="*/ 3230457 h 3459048"/>
              <a:gd name="connsiteX73" fmla="*/ 1228673 w 3459048"/>
              <a:gd name="connsiteY73" fmla="*/ 3216273 h 3459048"/>
              <a:gd name="connsiteX74" fmla="*/ 1242122 w 3459048"/>
              <a:gd name="connsiteY74" fmla="*/ 3221196 h 3459048"/>
              <a:gd name="connsiteX75" fmla="*/ 1253216 w 3459048"/>
              <a:gd name="connsiteY75" fmla="*/ 3231325 h 3459048"/>
              <a:gd name="connsiteX76" fmla="*/ 1253216 w 3459048"/>
              <a:gd name="connsiteY76" fmla="*/ 3270219 h 3459048"/>
              <a:gd name="connsiteX77" fmla="*/ 1214171 w 3459048"/>
              <a:gd name="connsiteY77" fmla="*/ 3254662 h 3459048"/>
              <a:gd name="connsiteX78" fmla="*/ 1214171 w 3459048"/>
              <a:gd name="connsiteY78" fmla="*/ 3231325 h 3459048"/>
              <a:gd name="connsiteX79" fmla="*/ 1219052 w 3459048"/>
              <a:gd name="connsiteY79" fmla="*/ 3220630 h 3459048"/>
              <a:gd name="connsiteX80" fmla="*/ 2343964 w 3459048"/>
              <a:gd name="connsiteY80" fmla="*/ 3174305 h 3459048"/>
              <a:gd name="connsiteX81" fmla="*/ 2343543 w 3459048"/>
              <a:gd name="connsiteY81" fmla="*/ 3175992 h 3459048"/>
              <a:gd name="connsiteX82" fmla="*/ 2343543 w 3459048"/>
              <a:gd name="connsiteY82" fmla="*/ 3191634 h 3459048"/>
              <a:gd name="connsiteX83" fmla="*/ 2327942 w 3459048"/>
              <a:gd name="connsiteY83" fmla="*/ 3222919 h 3459048"/>
              <a:gd name="connsiteX84" fmla="*/ 2281141 w 3459048"/>
              <a:gd name="connsiteY84" fmla="*/ 3230742 h 3459048"/>
              <a:gd name="connsiteX85" fmla="*/ 2257739 w 3459048"/>
              <a:gd name="connsiteY85" fmla="*/ 3207277 h 3459048"/>
              <a:gd name="connsiteX86" fmla="*/ 2242139 w 3459048"/>
              <a:gd name="connsiteY86" fmla="*/ 3215098 h 3459048"/>
              <a:gd name="connsiteX87" fmla="*/ 2228830 w 3459048"/>
              <a:gd name="connsiteY87" fmla="*/ 3216839 h 3459048"/>
              <a:gd name="connsiteX88" fmla="*/ 2340555 w 3459048"/>
              <a:gd name="connsiteY88" fmla="*/ 3175947 h 3459048"/>
              <a:gd name="connsiteX89" fmla="*/ 978852 w 3459048"/>
              <a:gd name="connsiteY89" fmla="*/ 3160052 h 3459048"/>
              <a:gd name="connsiteX90" fmla="*/ 994610 w 3459048"/>
              <a:gd name="connsiteY90" fmla="*/ 3168011 h 3459048"/>
              <a:gd name="connsiteX91" fmla="*/ 986730 w 3459048"/>
              <a:gd name="connsiteY91" fmla="*/ 3183929 h 3459048"/>
              <a:gd name="connsiteX92" fmla="*/ 939456 w 3459048"/>
              <a:gd name="connsiteY92" fmla="*/ 3191889 h 3459048"/>
              <a:gd name="connsiteX93" fmla="*/ 931576 w 3459048"/>
              <a:gd name="connsiteY93" fmla="*/ 3175971 h 3459048"/>
              <a:gd name="connsiteX94" fmla="*/ 978852 w 3459048"/>
              <a:gd name="connsiteY94" fmla="*/ 3160052 h 3459048"/>
              <a:gd name="connsiteX95" fmla="*/ 922843 w 3459048"/>
              <a:gd name="connsiteY95" fmla="*/ 3099960 h 3459048"/>
              <a:gd name="connsiteX96" fmla="*/ 939622 w 3459048"/>
              <a:gd name="connsiteY96" fmla="*/ 3105831 h 3459048"/>
              <a:gd name="connsiteX97" fmla="*/ 965159 w 3459048"/>
              <a:gd name="connsiteY97" fmla="*/ 3101428 h 3459048"/>
              <a:gd name="connsiteX98" fmla="*/ 966328 w 3459048"/>
              <a:gd name="connsiteY98" fmla="*/ 3100766 h 3459048"/>
              <a:gd name="connsiteX99" fmla="*/ 981272 w 3459048"/>
              <a:gd name="connsiteY99" fmla="*/ 3109844 h 3459048"/>
              <a:gd name="connsiteX100" fmla="*/ 994456 w 3459048"/>
              <a:gd name="connsiteY100" fmla="*/ 3116195 h 3459048"/>
              <a:gd name="connsiteX101" fmla="*/ 993905 w 3459048"/>
              <a:gd name="connsiteY101" fmla="*/ 3129316 h 3459048"/>
              <a:gd name="connsiteX102" fmla="*/ 986995 w 3459048"/>
              <a:gd name="connsiteY102" fmla="*/ 3152800 h 3459048"/>
              <a:gd name="connsiteX103" fmla="*/ 923830 w 3459048"/>
              <a:gd name="connsiteY103" fmla="*/ 3176283 h 3459048"/>
              <a:gd name="connsiteX104" fmla="*/ 915934 w 3459048"/>
              <a:gd name="connsiteY104" fmla="*/ 3184111 h 3459048"/>
              <a:gd name="connsiteX105" fmla="*/ 892248 w 3459048"/>
              <a:gd name="connsiteY105" fmla="*/ 3168455 h 3459048"/>
              <a:gd name="connsiteX106" fmla="*/ 860665 w 3459048"/>
              <a:gd name="connsiteY106" fmla="*/ 3144972 h 3459048"/>
              <a:gd name="connsiteX107" fmla="*/ 868560 w 3459048"/>
              <a:gd name="connsiteY107" fmla="*/ 3129315 h 3459048"/>
              <a:gd name="connsiteX108" fmla="*/ 876456 w 3459048"/>
              <a:gd name="connsiteY108" fmla="*/ 3121488 h 3459048"/>
              <a:gd name="connsiteX109" fmla="*/ 884352 w 3459048"/>
              <a:gd name="connsiteY109" fmla="*/ 3129315 h 3459048"/>
              <a:gd name="connsiteX110" fmla="*/ 892248 w 3459048"/>
              <a:gd name="connsiteY110" fmla="*/ 3129315 h 3459048"/>
              <a:gd name="connsiteX111" fmla="*/ 900142 w 3459048"/>
              <a:gd name="connsiteY111" fmla="*/ 3105831 h 3459048"/>
              <a:gd name="connsiteX112" fmla="*/ 922843 w 3459048"/>
              <a:gd name="connsiteY112" fmla="*/ 3099960 h 3459048"/>
              <a:gd name="connsiteX113" fmla="*/ 939175 w 3459048"/>
              <a:gd name="connsiteY113" fmla="*/ 3089139 h 3459048"/>
              <a:gd name="connsiteX114" fmla="*/ 955637 w 3459048"/>
              <a:gd name="connsiteY114" fmla="*/ 3098003 h 3459048"/>
              <a:gd name="connsiteX115" fmla="*/ 939175 w 3459048"/>
              <a:gd name="connsiteY115" fmla="*/ 3089139 h 3459048"/>
              <a:gd name="connsiteX116" fmla="*/ 2618701 w 3459048"/>
              <a:gd name="connsiteY116" fmla="*/ 3022618 h 3459048"/>
              <a:gd name="connsiteX117" fmla="*/ 2617817 w 3459048"/>
              <a:gd name="connsiteY117" fmla="*/ 3027344 h 3459048"/>
              <a:gd name="connsiteX118" fmla="*/ 2578678 w 3459048"/>
              <a:gd name="connsiteY118" fmla="*/ 3058748 h 3459048"/>
              <a:gd name="connsiteX119" fmla="*/ 2570850 w 3459048"/>
              <a:gd name="connsiteY119" fmla="*/ 3082301 h 3459048"/>
              <a:gd name="connsiteX120" fmla="*/ 2531709 w 3459048"/>
              <a:gd name="connsiteY120" fmla="*/ 3090153 h 3459048"/>
              <a:gd name="connsiteX121" fmla="*/ 2522903 w 3459048"/>
              <a:gd name="connsiteY121" fmla="*/ 3083283 h 3459048"/>
              <a:gd name="connsiteX122" fmla="*/ 2521637 w 3459048"/>
              <a:gd name="connsiteY122" fmla="*/ 3083198 h 3459048"/>
              <a:gd name="connsiteX123" fmla="*/ 2607205 w 3459048"/>
              <a:gd name="connsiteY123" fmla="*/ 3031214 h 3459048"/>
              <a:gd name="connsiteX124" fmla="*/ 2633469 w 3459048"/>
              <a:gd name="connsiteY124" fmla="*/ 3011574 h 3459048"/>
              <a:gd name="connsiteX125" fmla="*/ 2633473 w 3459048"/>
              <a:gd name="connsiteY125" fmla="*/ 3011642 h 3459048"/>
              <a:gd name="connsiteX126" fmla="*/ 2633473 w 3459048"/>
              <a:gd name="connsiteY126" fmla="*/ 3027344 h 3459048"/>
              <a:gd name="connsiteX127" fmla="*/ 2625646 w 3459048"/>
              <a:gd name="connsiteY127" fmla="*/ 3019494 h 3459048"/>
              <a:gd name="connsiteX128" fmla="*/ 2625559 w 3459048"/>
              <a:gd name="connsiteY128" fmla="*/ 3017489 h 3459048"/>
              <a:gd name="connsiteX129" fmla="*/ 649109 w 3459048"/>
              <a:gd name="connsiteY129" fmla="*/ 3008547 h 3459048"/>
              <a:gd name="connsiteX130" fmla="*/ 664019 w 3459048"/>
              <a:gd name="connsiteY130" fmla="*/ 3022097 h 3459048"/>
              <a:gd name="connsiteX131" fmla="*/ 792972 w 3459048"/>
              <a:gd name="connsiteY131" fmla="*/ 3118527 h 3459048"/>
              <a:gd name="connsiteX132" fmla="*/ 794478 w 3459048"/>
              <a:gd name="connsiteY132" fmla="*/ 3119441 h 3459048"/>
              <a:gd name="connsiteX133" fmla="*/ 790772 w 3459048"/>
              <a:gd name="connsiteY133" fmla="*/ 3112975 h 3459048"/>
              <a:gd name="connsiteX134" fmla="*/ 2887015 w 3459048"/>
              <a:gd name="connsiteY134" fmla="*/ 2787282 h 3459048"/>
              <a:gd name="connsiteX135" fmla="*/ 2887038 w 3459048"/>
              <a:gd name="connsiteY135" fmla="*/ 2787416 h 3459048"/>
              <a:gd name="connsiteX136" fmla="*/ 2877213 w 3459048"/>
              <a:gd name="connsiteY136" fmla="*/ 2799159 h 3459048"/>
              <a:gd name="connsiteX137" fmla="*/ 2876289 w 3459048"/>
              <a:gd name="connsiteY137" fmla="*/ 2799083 h 3459048"/>
              <a:gd name="connsiteX138" fmla="*/ 3010285 w 3459048"/>
              <a:gd name="connsiteY138" fmla="*/ 2673795 h 3459048"/>
              <a:gd name="connsiteX139" fmla="*/ 3050083 w 3459048"/>
              <a:gd name="connsiteY139" fmla="*/ 2681645 h 3459048"/>
              <a:gd name="connsiteX140" fmla="*/ 3034165 w 3459048"/>
              <a:gd name="connsiteY140" fmla="*/ 2705200 h 3459048"/>
              <a:gd name="connsiteX141" fmla="*/ 3010285 w 3459048"/>
              <a:gd name="connsiteY141" fmla="*/ 2713050 h 3459048"/>
              <a:gd name="connsiteX142" fmla="*/ 2994367 w 3459048"/>
              <a:gd name="connsiteY142" fmla="*/ 2689497 h 3459048"/>
              <a:gd name="connsiteX143" fmla="*/ 3010285 w 3459048"/>
              <a:gd name="connsiteY143" fmla="*/ 2673795 h 3459048"/>
              <a:gd name="connsiteX144" fmla="*/ 335520 w 3459048"/>
              <a:gd name="connsiteY144" fmla="*/ 2657841 h 3459048"/>
              <a:gd name="connsiteX145" fmla="*/ 340523 w 3459048"/>
              <a:gd name="connsiteY145" fmla="*/ 2666077 h 3459048"/>
              <a:gd name="connsiteX146" fmla="*/ 341929 w 3459048"/>
              <a:gd name="connsiteY146" fmla="*/ 2667958 h 3459048"/>
              <a:gd name="connsiteX147" fmla="*/ 458622 w 3459048"/>
              <a:gd name="connsiteY147" fmla="*/ 2648377 h 3459048"/>
              <a:gd name="connsiteX148" fmla="*/ 516082 w 3459048"/>
              <a:gd name="connsiteY148" fmla="*/ 2725218 h 3459048"/>
              <a:gd name="connsiteX149" fmla="*/ 511185 w 3459048"/>
              <a:gd name="connsiteY149" fmla="*/ 2727843 h 3459048"/>
              <a:gd name="connsiteX150" fmla="*/ 492507 w 3459048"/>
              <a:gd name="connsiteY150" fmla="*/ 2728822 h 3459048"/>
              <a:gd name="connsiteX151" fmla="*/ 453185 w 3459048"/>
              <a:gd name="connsiteY151" fmla="*/ 2705337 h 3459048"/>
              <a:gd name="connsiteX152" fmla="*/ 453185 w 3459048"/>
              <a:gd name="connsiteY152" fmla="*/ 2650541 h 3459048"/>
              <a:gd name="connsiteX153" fmla="*/ 3000478 w 3459048"/>
              <a:gd name="connsiteY153" fmla="*/ 2648308 h 3459048"/>
              <a:gd name="connsiteX154" fmla="*/ 3010287 w 3459048"/>
              <a:gd name="connsiteY154" fmla="*/ 2658094 h 3459048"/>
              <a:gd name="connsiteX155" fmla="*/ 2986679 w 3459048"/>
              <a:gd name="connsiteY155" fmla="*/ 2681647 h 3459048"/>
              <a:gd name="connsiteX156" fmla="*/ 2994548 w 3459048"/>
              <a:gd name="connsiteY156" fmla="*/ 2720902 h 3459048"/>
              <a:gd name="connsiteX157" fmla="*/ 3018156 w 3459048"/>
              <a:gd name="connsiteY157" fmla="*/ 2728753 h 3459048"/>
              <a:gd name="connsiteX158" fmla="*/ 3018156 w 3459048"/>
              <a:gd name="connsiteY158" fmla="*/ 2736605 h 3459048"/>
              <a:gd name="connsiteX159" fmla="*/ 2986679 w 3459048"/>
              <a:gd name="connsiteY159" fmla="*/ 2752306 h 3459048"/>
              <a:gd name="connsiteX160" fmla="*/ 2963073 w 3459048"/>
              <a:gd name="connsiteY160" fmla="*/ 2736605 h 3459048"/>
              <a:gd name="connsiteX161" fmla="*/ 2963073 w 3459048"/>
              <a:gd name="connsiteY161" fmla="*/ 2728753 h 3459048"/>
              <a:gd name="connsiteX162" fmla="*/ 2947333 w 3459048"/>
              <a:gd name="connsiteY162" fmla="*/ 2728753 h 3459048"/>
              <a:gd name="connsiteX163" fmla="*/ 2940710 w 3459048"/>
              <a:gd name="connsiteY163" fmla="*/ 2728202 h 3459048"/>
              <a:gd name="connsiteX164" fmla="*/ 2940846 w 3459048"/>
              <a:gd name="connsiteY164" fmla="*/ 2728053 h 3459048"/>
              <a:gd name="connsiteX165" fmla="*/ 435974 w 3459048"/>
              <a:gd name="connsiteY165" fmla="*/ 2618091 h 3459048"/>
              <a:gd name="connsiteX166" fmla="*/ 437406 w 3459048"/>
              <a:gd name="connsiteY166" fmla="*/ 2626183 h 3459048"/>
              <a:gd name="connsiteX167" fmla="*/ 453157 w 3459048"/>
              <a:gd name="connsiteY167" fmla="*/ 2641885 h 3459048"/>
              <a:gd name="connsiteX168" fmla="*/ 445281 w 3459048"/>
              <a:gd name="connsiteY168" fmla="*/ 2696842 h 3459048"/>
              <a:gd name="connsiteX169" fmla="*/ 500404 w 3459048"/>
              <a:gd name="connsiteY169" fmla="*/ 2736097 h 3459048"/>
              <a:gd name="connsiteX170" fmla="*/ 524029 w 3459048"/>
              <a:gd name="connsiteY170" fmla="*/ 2736097 h 3459048"/>
              <a:gd name="connsiteX171" fmla="*/ 540763 w 3459048"/>
              <a:gd name="connsiteY171" fmla="*/ 2757687 h 3459048"/>
              <a:gd name="connsiteX172" fmla="*/ 547979 w 3459048"/>
              <a:gd name="connsiteY172" fmla="*/ 2760815 h 3459048"/>
              <a:gd name="connsiteX173" fmla="*/ 518203 w 3459048"/>
              <a:gd name="connsiteY173" fmla="*/ 2728053 h 3459048"/>
              <a:gd name="connsiteX174" fmla="*/ 3084274 w 3459048"/>
              <a:gd name="connsiteY174" fmla="*/ 2561333 h 3459048"/>
              <a:gd name="connsiteX175" fmla="*/ 3097077 w 3459048"/>
              <a:gd name="connsiteY175" fmla="*/ 2564261 h 3459048"/>
              <a:gd name="connsiteX176" fmla="*/ 3128593 w 3459048"/>
              <a:gd name="connsiteY176" fmla="*/ 2626732 h 3459048"/>
              <a:gd name="connsiteX177" fmla="*/ 3104957 w 3459048"/>
              <a:gd name="connsiteY177" fmla="*/ 2650158 h 3459048"/>
              <a:gd name="connsiteX178" fmla="*/ 3097077 w 3459048"/>
              <a:gd name="connsiteY178" fmla="*/ 2673585 h 3459048"/>
              <a:gd name="connsiteX179" fmla="*/ 3018285 w 3459048"/>
              <a:gd name="connsiteY179" fmla="*/ 2657967 h 3459048"/>
              <a:gd name="connsiteX180" fmla="*/ 3010406 w 3459048"/>
              <a:gd name="connsiteY180" fmla="*/ 2635517 h 3459048"/>
              <a:gd name="connsiteX181" fmla="*/ 3010362 w 3459048"/>
              <a:gd name="connsiteY181" fmla="*/ 2635090 h 3459048"/>
              <a:gd name="connsiteX182" fmla="*/ 3031214 w 3459048"/>
              <a:gd name="connsiteY182" fmla="*/ 2607206 h 3459048"/>
              <a:gd name="connsiteX183" fmla="*/ 3051974 w 3459048"/>
              <a:gd name="connsiteY183" fmla="*/ 2573033 h 3459048"/>
              <a:gd name="connsiteX184" fmla="*/ 3054481 w 3459048"/>
              <a:gd name="connsiteY184" fmla="*/ 2574145 h 3459048"/>
              <a:gd name="connsiteX185" fmla="*/ 3065561 w 3459048"/>
              <a:gd name="connsiteY185" fmla="*/ 2564261 h 3459048"/>
              <a:gd name="connsiteX186" fmla="*/ 3084274 w 3459048"/>
              <a:gd name="connsiteY186" fmla="*/ 2561333 h 3459048"/>
              <a:gd name="connsiteX187" fmla="*/ 3124636 w 3459048"/>
              <a:gd name="connsiteY187" fmla="*/ 2515066 h 3459048"/>
              <a:gd name="connsiteX188" fmla="*/ 3136508 w 3459048"/>
              <a:gd name="connsiteY188" fmla="*/ 2524879 h 3459048"/>
              <a:gd name="connsiteX189" fmla="*/ 3128593 w 3459048"/>
              <a:gd name="connsiteY189" fmla="*/ 2587687 h 3459048"/>
              <a:gd name="connsiteX190" fmla="*/ 3096936 w 3459048"/>
              <a:gd name="connsiteY190" fmla="*/ 2532731 h 3459048"/>
              <a:gd name="connsiteX191" fmla="*/ 3112764 w 3459048"/>
              <a:gd name="connsiteY191" fmla="*/ 2517028 h 3459048"/>
              <a:gd name="connsiteX192" fmla="*/ 3124636 w 3459048"/>
              <a:gd name="connsiteY192" fmla="*/ 2515066 h 3459048"/>
              <a:gd name="connsiteX193" fmla="*/ 305784 w 3459048"/>
              <a:gd name="connsiteY193" fmla="*/ 2387642 h 3459048"/>
              <a:gd name="connsiteX194" fmla="*/ 325689 w 3459048"/>
              <a:gd name="connsiteY194" fmla="*/ 2428962 h 3459048"/>
              <a:gd name="connsiteX195" fmla="*/ 320405 w 3459048"/>
              <a:gd name="connsiteY195" fmla="*/ 2422906 h 3459048"/>
              <a:gd name="connsiteX196" fmla="*/ 304763 w 3459048"/>
              <a:gd name="connsiteY196" fmla="*/ 2391535 h 3459048"/>
              <a:gd name="connsiteX197" fmla="*/ 3155833 w 3459048"/>
              <a:gd name="connsiteY197" fmla="*/ 2382309 h 3459048"/>
              <a:gd name="connsiteX198" fmla="*/ 3157782 w 3459048"/>
              <a:gd name="connsiteY198" fmla="*/ 2385878 h 3459048"/>
              <a:gd name="connsiteX199" fmla="*/ 3151894 w 3459048"/>
              <a:gd name="connsiteY199" fmla="*/ 2390779 h 3459048"/>
              <a:gd name="connsiteX200" fmla="*/ 3151690 w 3459048"/>
              <a:gd name="connsiteY200" fmla="*/ 2390909 h 3459048"/>
              <a:gd name="connsiteX201" fmla="*/ 3180031 w 3459048"/>
              <a:gd name="connsiteY201" fmla="*/ 2329395 h 3459048"/>
              <a:gd name="connsiteX202" fmla="*/ 3175947 w 3459048"/>
              <a:gd name="connsiteY202" fmla="*/ 2340555 h 3459048"/>
              <a:gd name="connsiteX203" fmla="*/ 3120905 w 3459048"/>
              <a:gd name="connsiteY203" fmla="*/ 2454814 h 3459048"/>
              <a:gd name="connsiteX204" fmla="*/ 3124569 w 3459048"/>
              <a:gd name="connsiteY204" fmla="*/ 2465807 h 3459048"/>
              <a:gd name="connsiteX205" fmla="*/ 3128503 w 3459048"/>
              <a:gd name="connsiteY205" fmla="*/ 2477610 h 3459048"/>
              <a:gd name="connsiteX206" fmla="*/ 3152111 w 3459048"/>
              <a:gd name="connsiteY206" fmla="*/ 2477610 h 3459048"/>
              <a:gd name="connsiteX207" fmla="*/ 3159980 w 3459048"/>
              <a:gd name="connsiteY207" fmla="*/ 2516956 h 3459048"/>
              <a:gd name="connsiteX208" fmla="*/ 3152111 w 3459048"/>
              <a:gd name="connsiteY208" fmla="*/ 2532695 h 3459048"/>
              <a:gd name="connsiteX209" fmla="*/ 3120635 w 3459048"/>
              <a:gd name="connsiteY209" fmla="*/ 2509087 h 3459048"/>
              <a:gd name="connsiteX210" fmla="*/ 3097027 w 3459048"/>
              <a:gd name="connsiteY210" fmla="*/ 2509087 h 3459048"/>
              <a:gd name="connsiteX211" fmla="*/ 3081289 w 3459048"/>
              <a:gd name="connsiteY211" fmla="*/ 2548433 h 3459048"/>
              <a:gd name="connsiteX212" fmla="*/ 3076371 w 3459048"/>
              <a:gd name="connsiteY212" fmla="*/ 2547450 h 3459048"/>
              <a:gd name="connsiteX213" fmla="*/ 3069985 w 3459048"/>
              <a:gd name="connsiteY213" fmla="*/ 2543386 h 3459048"/>
              <a:gd name="connsiteX214" fmla="*/ 3109844 w 3459048"/>
              <a:gd name="connsiteY214" fmla="*/ 2477777 h 3459048"/>
              <a:gd name="connsiteX215" fmla="*/ 3119098 w 3459048"/>
              <a:gd name="connsiteY215" fmla="*/ 2458565 h 3459048"/>
              <a:gd name="connsiteX216" fmla="*/ 3109844 w 3459048"/>
              <a:gd name="connsiteY216" fmla="*/ 2477777 h 3459048"/>
              <a:gd name="connsiteX217" fmla="*/ 2839529 w 3459048"/>
              <a:gd name="connsiteY217" fmla="*/ 2839529 h 3459048"/>
              <a:gd name="connsiteX218" fmla="*/ 2840188 w 3459048"/>
              <a:gd name="connsiteY218" fmla="*/ 2838804 h 3459048"/>
              <a:gd name="connsiteX219" fmla="*/ 2856580 w 3459048"/>
              <a:gd name="connsiteY219" fmla="*/ 2851019 h 3459048"/>
              <a:gd name="connsiteX220" fmla="*/ 2900791 w 3459048"/>
              <a:gd name="connsiteY220" fmla="*/ 2861782 h 3459048"/>
              <a:gd name="connsiteX221" fmla="*/ 2940090 w 3459048"/>
              <a:gd name="connsiteY221" fmla="*/ 2859826 h 3459048"/>
              <a:gd name="connsiteX222" fmla="*/ 2973926 w 3459048"/>
              <a:gd name="connsiteY222" fmla="*/ 2848030 h 3459048"/>
              <a:gd name="connsiteX223" fmla="*/ 3022096 w 3459048"/>
              <a:gd name="connsiteY223" fmla="*/ 2795030 h 3459048"/>
              <a:gd name="connsiteX224" fmla="*/ 3023069 w 3459048"/>
              <a:gd name="connsiteY224" fmla="*/ 2793729 h 3459048"/>
              <a:gd name="connsiteX225" fmla="*/ 3018425 w 3459048"/>
              <a:gd name="connsiteY225" fmla="*/ 2783457 h 3459048"/>
              <a:gd name="connsiteX226" fmla="*/ 3018425 w 3459048"/>
              <a:gd name="connsiteY226" fmla="*/ 2759904 h 3459048"/>
              <a:gd name="connsiteX227" fmla="*/ 3034043 w 3459048"/>
              <a:gd name="connsiteY227" fmla="*/ 2744201 h 3459048"/>
              <a:gd name="connsiteX228" fmla="*/ 3034043 w 3459048"/>
              <a:gd name="connsiteY228" fmla="*/ 2712797 h 3459048"/>
              <a:gd name="connsiteX229" fmla="*/ 3096515 w 3459048"/>
              <a:gd name="connsiteY229" fmla="*/ 2689244 h 3459048"/>
              <a:gd name="connsiteX230" fmla="*/ 3102412 w 3459048"/>
              <a:gd name="connsiteY230" fmla="*/ 2687627 h 3459048"/>
              <a:gd name="connsiteX231" fmla="*/ 3118525 w 3459048"/>
              <a:gd name="connsiteY231" fmla="*/ 2666077 h 3459048"/>
              <a:gd name="connsiteX232" fmla="*/ 3148077 w 3459048"/>
              <a:gd name="connsiteY232" fmla="*/ 2617434 h 3459048"/>
              <a:gd name="connsiteX233" fmla="*/ 3144019 w 3459048"/>
              <a:gd name="connsiteY233" fmla="*/ 2607204 h 3459048"/>
              <a:gd name="connsiteX234" fmla="*/ 3136192 w 3459048"/>
              <a:gd name="connsiteY234" fmla="*/ 2587464 h 3459048"/>
              <a:gd name="connsiteX235" fmla="*/ 3144019 w 3459048"/>
              <a:gd name="connsiteY235" fmla="*/ 2563778 h 3459048"/>
              <a:gd name="connsiteX236" fmla="*/ 3167505 w 3459048"/>
              <a:gd name="connsiteY236" fmla="*/ 2540090 h 3459048"/>
              <a:gd name="connsiteX237" fmla="*/ 3190988 w 3459048"/>
              <a:gd name="connsiteY237" fmla="*/ 2532194 h 3459048"/>
              <a:gd name="connsiteX238" fmla="*/ 3190988 w 3459048"/>
              <a:gd name="connsiteY238" fmla="*/ 2500612 h 3459048"/>
              <a:gd name="connsiteX239" fmla="*/ 3206644 w 3459048"/>
              <a:gd name="connsiteY239" fmla="*/ 2494689 h 3459048"/>
              <a:gd name="connsiteX240" fmla="*/ 3216640 w 3459048"/>
              <a:gd name="connsiteY240" fmla="*/ 2498470 h 3459048"/>
              <a:gd name="connsiteX241" fmla="*/ 3224788 w 3459048"/>
              <a:gd name="connsiteY241" fmla="*/ 2481553 h 3459048"/>
              <a:gd name="connsiteX242" fmla="*/ 3226478 w 3459048"/>
              <a:gd name="connsiteY242" fmla="*/ 2473112 h 3459048"/>
              <a:gd name="connsiteX243" fmla="*/ 3230405 w 3459048"/>
              <a:gd name="connsiteY243" fmla="*/ 2453510 h 3459048"/>
              <a:gd name="connsiteX244" fmla="*/ 3199000 w 3459048"/>
              <a:gd name="connsiteY244" fmla="*/ 2335890 h 3459048"/>
              <a:gd name="connsiteX245" fmla="*/ 194595 w 3459048"/>
              <a:gd name="connsiteY245" fmla="*/ 2187541 h 3459048"/>
              <a:gd name="connsiteX246" fmla="*/ 202193 w 3459048"/>
              <a:gd name="connsiteY246" fmla="*/ 2195137 h 3459048"/>
              <a:gd name="connsiteX247" fmla="*/ 194595 w 3459048"/>
              <a:gd name="connsiteY247" fmla="*/ 2187541 h 3459048"/>
              <a:gd name="connsiteX248" fmla="*/ 84933 w 3459048"/>
              <a:gd name="connsiteY248" fmla="*/ 2043893 h 3459048"/>
              <a:gd name="connsiteX249" fmla="*/ 88476 w 3459048"/>
              <a:gd name="connsiteY249" fmla="*/ 2067111 h 3459048"/>
              <a:gd name="connsiteX250" fmla="*/ 107421 w 3459048"/>
              <a:gd name="connsiteY250" fmla="*/ 2140784 h 3459048"/>
              <a:gd name="connsiteX251" fmla="*/ 116447 w 3459048"/>
              <a:gd name="connsiteY251" fmla="*/ 2139963 h 3459048"/>
              <a:gd name="connsiteX252" fmla="*/ 132004 w 3459048"/>
              <a:gd name="connsiteY252" fmla="*/ 2116628 h 3459048"/>
              <a:gd name="connsiteX253" fmla="*/ 147562 w 3459048"/>
              <a:gd name="connsiteY253" fmla="*/ 2124406 h 3459048"/>
              <a:gd name="connsiteX254" fmla="*/ 147562 w 3459048"/>
              <a:gd name="connsiteY254" fmla="*/ 2147742 h 3459048"/>
              <a:gd name="connsiteX255" fmla="*/ 116447 w 3459048"/>
              <a:gd name="connsiteY255" fmla="*/ 2171078 h 3459048"/>
              <a:gd name="connsiteX256" fmla="*/ 114880 w 3459048"/>
              <a:gd name="connsiteY256" fmla="*/ 2169797 h 3459048"/>
              <a:gd name="connsiteX257" fmla="*/ 116534 w 3459048"/>
              <a:gd name="connsiteY257" fmla="*/ 2176229 h 3459048"/>
              <a:gd name="connsiteX258" fmla="*/ 124072 w 3459048"/>
              <a:gd name="connsiteY258" fmla="*/ 2179072 h 3459048"/>
              <a:gd name="connsiteX259" fmla="*/ 163035 w 3459048"/>
              <a:gd name="connsiteY259" fmla="*/ 2139895 h 3459048"/>
              <a:gd name="connsiteX260" fmla="*/ 163035 w 3459048"/>
              <a:gd name="connsiteY260" fmla="*/ 2124226 h 3459048"/>
              <a:gd name="connsiteX261" fmla="*/ 201998 w 3459048"/>
              <a:gd name="connsiteY261" fmla="*/ 2132061 h 3459048"/>
              <a:gd name="connsiteX262" fmla="*/ 194205 w 3459048"/>
              <a:gd name="connsiteY262" fmla="*/ 2179072 h 3459048"/>
              <a:gd name="connsiteX263" fmla="*/ 178620 w 3459048"/>
              <a:gd name="connsiteY263" fmla="*/ 2179072 h 3459048"/>
              <a:gd name="connsiteX264" fmla="*/ 194205 w 3459048"/>
              <a:gd name="connsiteY264" fmla="*/ 2202578 h 3459048"/>
              <a:gd name="connsiteX265" fmla="*/ 178620 w 3459048"/>
              <a:gd name="connsiteY265" fmla="*/ 2210413 h 3459048"/>
              <a:gd name="connsiteX266" fmla="*/ 155242 w 3459048"/>
              <a:gd name="connsiteY266" fmla="*/ 2218248 h 3459048"/>
              <a:gd name="connsiteX267" fmla="*/ 147450 w 3459048"/>
              <a:gd name="connsiteY267" fmla="*/ 2241753 h 3459048"/>
              <a:gd name="connsiteX268" fmla="*/ 142580 w 3459048"/>
              <a:gd name="connsiteY268" fmla="*/ 2245671 h 3459048"/>
              <a:gd name="connsiteX269" fmla="*/ 137087 w 3459048"/>
              <a:gd name="connsiteY269" fmla="*/ 2247680 h 3459048"/>
              <a:gd name="connsiteX270" fmla="*/ 186081 w 3459048"/>
              <a:gd name="connsiteY270" fmla="*/ 2381541 h 3459048"/>
              <a:gd name="connsiteX271" fmla="*/ 194132 w 3459048"/>
              <a:gd name="connsiteY271" fmla="*/ 2398253 h 3459048"/>
              <a:gd name="connsiteX272" fmla="*/ 194309 w 3459048"/>
              <a:gd name="connsiteY272" fmla="*/ 2398541 h 3459048"/>
              <a:gd name="connsiteX273" fmla="*/ 194931 w 3459048"/>
              <a:gd name="connsiteY273" fmla="*/ 2399912 h 3459048"/>
              <a:gd name="connsiteX274" fmla="*/ 251585 w 3459048"/>
              <a:gd name="connsiteY274" fmla="*/ 2517517 h 3459048"/>
              <a:gd name="connsiteX275" fmla="*/ 253131 w 3459048"/>
              <a:gd name="connsiteY275" fmla="*/ 2520305 h 3459048"/>
              <a:gd name="connsiteX276" fmla="*/ 265370 w 3459048"/>
              <a:gd name="connsiteY276" fmla="*/ 2542372 h 3459048"/>
              <a:gd name="connsiteX277" fmla="*/ 277318 w 3459048"/>
              <a:gd name="connsiteY277" fmla="*/ 2562039 h 3459048"/>
              <a:gd name="connsiteX278" fmla="*/ 295286 w 3459048"/>
              <a:gd name="connsiteY278" fmla="*/ 2587078 h 3459048"/>
              <a:gd name="connsiteX279" fmla="*/ 311953 w 3459048"/>
              <a:gd name="connsiteY279" fmla="*/ 2618502 h 3459048"/>
              <a:gd name="connsiteX280" fmla="*/ 351167 w 3459048"/>
              <a:gd name="connsiteY280" fmla="*/ 2665636 h 3459048"/>
              <a:gd name="connsiteX281" fmla="*/ 382538 w 3459048"/>
              <a:gd name="connsiteY281" fmla="*/ 2720626 h 3459048"/>
              <a:gd name="connsiteX282" fmla="*/ 394303 w 3459048"/>
              <a:gd name="connsiteY282" fmla="*/ 2737319 h 3459048"/>
              <a:gd name="connsiteX283" fmla="*/ 395466 w 3459048"/>
              <a:gd name="connsiteY283" fmla="*/ 2739551 h 3459048"/>
              <a:gd name="connsiteX284" fmla="*/ 436952 w 3459048"/>
              <a:gd name="connsiteY284" fmla="*/ 2795030 h 3459048"/>
              <a:gd name="connsiteX285" fmla="*/ 540669 w 3459048"/>
              <a:gd name="connsiteY285" fmla="*/ 2909148 h 3459048"/>
              <a:gd name="connsiteX286" fmla="*/ 556407 w 3459048"/>
              <a:gd name="connsiteY286" fmla="*/ 2924289 h 3459048"/>
              <a:gd name="connsiteX287" fmla="*/ 618185 w 3459048"/>
              <a:gd name="connsiteY287" fmla="*/ 2972193 h 3459048"/>
              <a:gd name="connsiteX288" fmla="*/ 720169 w 3459048"/>
              <a:gd name="connsiteY288" fmla="*/ 3058227 h 3459048"/>
              <a:gd name="connsiteX289" fmla="*/ 798617 w 3459048"/>
              <a:gd name="connsiteY289" fmla="*/ 3112975 h 3459048"/>
              <a:gd name="connsiteX290" fmla="*/ 798617 w 3459048"/>
              <a:gd name="connsiteY290" fmla="*/ 3120797 h 3459048"/>
              <a:gd name="connsiteX291" fmla="*/ 795382 w 3459048"/>
              <a:gd name="connsiteY291" fmla="*/ 3119990 h 3459048"/>
              <a:gd name="connsiteX292" fmla="*/ 931082 w 3459048"/>
              <a:gd name="connsiteY292" fmla="*/ 3202430 h 3459048"/>
              <a:gd name="connsiteX293" fmla="*/ 1729524 w 3459048"/>
              <a:gd name="connsiteY293" fmla="*/ 3404603 h 3459048"/>
              <a:gd name="connsiteX294" fmla="*/ 2305473 w 3459048"/>
              <a:gd name="connsiteY294" fmla="*/ 3302960 h 3459048"/>
              <a:gd name="connsiteX295" fmla="*/ 2334471 w 3459048"/>
              <a:gd name="connsiteY295" fmla="*/ 3290907 h 3459048"/>
              <a:gd name="connsiteX296" fmla="*/ 2338896 w 3459048"/>
              <a:gd name="connsiteY296" fmla="*/ 3289949 h 3459048"/>
              <a:gd name="connsiteX297" fmla="*/ 2345494 w 3459048"/>
              <a:gd name="connsiteY297" fmla="*/ 3286325 h 3459048"/>
              <a:gd name="connsiteX298" fmla="*/ 2437371 w 3459048"/>
              <a:gd name="connsiteY298" fmla="*/ 3248136 h 3459048"/>
              <a:gd name="connsiteX299" fmla="*/ 2795029 w 3459048"/>
              <a:gd name="connsiteY299" fmla="*/ 3022097 h 3459048"/>
              <a:gd name="connsiteX300" fmla="*/ 2824013 w 3459048"/>
              <a:gd name="connsiteY300" fmla="*/ 2995755 h 3459048"/>
              <a:gd name="connsiteX301" fmla="*/ 2823541 w 3459048"/>
              <a:gd name="connsiteY301" fmla="*/ 2995211 h 3459048"/>
              <a:gd name="connsiteX302" fmla="*/ 2822573 w 3459048"/>
              <a:gd name="connsiteY302" fmla="*/ 2987389 h 3459048"/>
              <a:gd name="connsiteX303" fmla="*/ 2822573 w 3459048"/>
              <a:gd name="connsiteY303" fmla="*/ 2971747 h 3459048"/>
              <a:gd name="connsiteX304" fmla="*/ 2799358 w 3459048"/>
              <a:gd name="connsiteY304" fmla="*/ 2948284 h 3459048"/>
              <a:gd name="connsiteX305" fmla="*/ 2814835 w 3459048"/>
              <a:gd name="connsiteY305" fmla="*/ 2916999 h 3459048"/>
              <a:gd name="connsiteX306" fmla="*/ 2822573 w 3459048"/>
              <a:gd name="connsiteY306" fmla="*/ 2870070 h 3459048"/>
              <a:gd name="connsiteX307" fmla="*/ 2861267 w 3459048"/>
              <a:gd name="connsiteY307" fmla="*/ 2885713 h 3459048"/>
              <a:gd name="connsiteX308" fmla="*/ 2861267 w 3459048"/>
              <a:gd name="connsiteY308" fmla="*/ 2909178 h 3459048"/>
              <a:gd name="connsiteX309" fmla="*/ 2859332 w 3459048"/>
              <a:gd name="connsiteY309" fmla="*/ 2936552 h 3459048"/>
              <a:gd name="connsiteX310" fmla="*/ 2866582 w 3459048"/>
              <a:gd name="connsiteY310" fmla="*/ 2957067 h 3459048"/>
              <a:gd name="connsiteX311" fmla="*/ 2874774 w 3459048"/>
              <a:gd name="connsiteY311" fmla="*/ 2949621 h 3459048"/>
              <a:gd name="connsiteX312" fmla="*/ 2867295 w 3459048"/>
              <a:gd name="connsiteY312" fmla="*/ 2928601 h 3459048"/>
              <a:gd name="connsiteX313" fmla="*/ 2869257 w 3459048"/>
              <a:gd name="connsiteY313" fmla="*/ 2901024 h 3459048"/>
              <a:gd name="connsiteX314" fmla="*/ 2877108 w 3459048"/>
              <a:gd name="connsiteY314" fmla="*/ 2891176 h 3459048"/>
              <a:gd name="connsiteX315" fmla="*/ 2884960 w 3459048"/>
              <a:gd name="connsiteY315" fmla="*/ 2893145 h 3459048"/>
              <a:gd name="connsiteX316" fmla="*/ 2884960 w 3459048"/>
              <a:gd name="connsiteY316" fmla="*/ 2916783 h 3459048"/>
              <a:gd name="connsiteX317" fmla="*/ 2890976 w 3459048"/>
              <a:gd name="connsiteY317" fmla="*/ 2934896 h 3459048"/>
              <a:gd name="connsiteX318" fmla="*/ 2913984 w 3459048"/>
              <a:gd name="connsiteY318" fmla="*/ 2913984 h 3459048"/>
              <a:gd name="connsiteX319" fmla="*/ 2953323 w 3459048"/>
              <a:gd name="connsiteY319" fmla="*/ 2870699 h 3459048"/>
              <a:gd name="connsiteX320" fmla="*/ 2926335 w 3459048"/>
              <a:gd name="connsiteY320" fmla="*/ 2879395 h 3459048"/>
              <a:gd name="connsiteX321" fmla="*/ 2853633 w 3459048"/>
              <a:gd name="connsiteY321" fmla="*/ 2877438 h 3459048"/>
              <a:gd name="connsiteX322" fmla="*/ 2820975 w 3459048"/>
              <a:gd name="connsiteY322" fmla="*/ 2856392 h 3459048"/>
              <a:gd name="connsiteX323" fmla="*/ 2728053 w 3459048"/>
              <a:gd name="connsiteY323" fmla="*/ 2940846 h 3459048"/>
              <a:gd name="connsiteX324" fmla="*/ 2477776 w 3459048"/>
              <a:gd name="connsiteY324" fmla="*/ 3109844 h 3459048"/>
              <a:gd name="connsiteX325" fmla="*/ 2455782 w 3459048"/>
              <a:gd name="connsiteY325" fmla="*/ 3120439 h 3459048"/>
              <a:gd name="connsiteX326" fmla="*/ 2460804 w 3459048"/>
              <a:gd name="connsiteY326" fmla="*/ 3118020 h 3459048"/>
              <a:gd name="connsiteX327" fmla="*/ 2460277 w 3459048"/>
              <a:gd name="connsiteY327" fmla="*/ 3123838 h 3459048"/>
              <a:gd name="connsiteX328" fmla="*/ 2453419 w 3459048"/>
              <a:gd name="connsiteY328" fmla="*/ 3128755 h 3459048"/>
              <a:gd name="connsiteX329" fmla="*/ 2453419 w 3459048"/>
              <a:gd name="connsiteY329" fmla="*/ 3123838 h 3459048"/>
              <a:gd name="connsiteX330" fmla="*/ 2453419 w 3459048"/>
              <a:gd name="connsiteY330" fmla="*/ 3121577 h 3459048"/>
              <a:gd name="connsiteX331" fmla="*/ 2374500 w 3459048"/>
              <a:gd name="connsiteY331" fmla="*/ 3159594 h 3459048"/>
              <a:gd name="connsiteX332" fmla="*/ 2375954 w 3459048"/>
              <a:gd name="connsiteY332" fmla="*/ 3158894 h 3459048"/>
              <a:gd name="connsiteX333" fmla="*/ 2374744 w 3459048"/>
              <a:gd name="connsiteY333" fmla="*/ 3160350 h 3459048"/>
              <a:gd name="connsiteX334" fmla="*/ 2363044 w 3459048"/>
              <a:gd name="connsiteY334" fmla="*/ 3170126 h 3459048"/>
              <a:gd name="connsiteX335" fmla="*/ 2355317 w 3459048"/>
              <a:gd name="connsiteY335" fmla="*/ 3168835 h 3459048"/>
              <a:gd name="connsiteX336" fmla="*/ 2340555 w 3459048"/>
              <a:gd name="connsiteY336" fmla="*/ 3175947 h 3459048"/>
              <a:gd name="connsiteX337" fmla="*/ 2196330 w 3459048"/>
              <a:gd name="connsiteY337" fmla="*/ 3228734 h 3459048"/>
              <a:gd name="connsiteX338" fmla="*/ 2160971 w 3459048"/>
              <a:gd name="connsiteY338" fmla="*/ 3237825 h 3459048"/>
              <a:gd name="connsiteX339" fmla="*/ 2196330 w 3459048"/>
              <a:gd name="connsiteY339" fmla="*/ 3228734 h 3459048"/>
              <a:gd name="connsiteX340" fmla="*/ 2211041 w 3459048"/>
              <a:gd name="connsiteY340" fmla="*/ 3223350 h 3459048"/>
              <a:gd name="connsiteX341" fmla="*/ 2232949 w 3459048"/>
              <a:gd name="connsiteY341" fmla="*/ 3229087 h 3459048"/>
              <a:gd name="connsiteX342" fmla="*/ 2249607 w 3459048"/>
              <a:gd name="connsiteY342" fmla="*/ 3223185 h 3459048"/>
              <a:gd name="connsiteX343" fmla="*/ 2304479 w 3459048"/>
              <a:gd name="connsiteY343" fmla="*/ 3246792 h 3459048"/>
              <a:gd name="connsiteX344" fmla="*/ 2351513 w 3459048"/>
              <a:gd name="connsiteY344" fmla="*/ 3207448 h 3459048"/>
              <a:gd name="connsiteX345" fmla="*/ 2359351 w 3459048"/>
              <a:gd name="connsiteY345" fmla="*/ 3183840 h 3459048"/>
              <a:gd name="connsiteX346" fmla="*/ 2381888 w 3459048"/>
              <a:gd name="connsiteY346" fmla="*/ 3170069 h 3459048"/>
              <a:gd name="connsiteX347" fmla="*/ 2395209 w 3459048"/>
              <a:gd name="connsiteY347" fmla="*/ 3149619 h 3459048"/>
              <a:gd name="connsiteX348" fmla="*/ 2450035 w 3459048"/>
              <a:gd name="connsiteY348" fmla="*/ 3123208 h 3459048"/>
              <a:gd name="connsiteX349" fmla="*/ 2449499 w 3459048"/>
              <a:gd name="connsiteY349" fmla="*/ 3124821 h 3459048"/>
              <a:gd name="connsiteX350" fmla="*/ 2445579 w 3459048"/>
              <a:gd name="connsiteY350" fmla="*/ 3136624 h 3459048"/>
              <a:gd name="connsiteX351" fmla="*/ 2437741 w 3459048"/>
              <a:gd name="connsiteY351" fmla="*/ 3168101 h 3459048"/>
              <a:gd name="connsiteX352" fmla="*/ 2437741 w 3459048"/>
              <a:gd name="connsiteY352" fmla="*/ 3199577 h 3459048"/>
              <a:gd name="connsiteX353" fmla="*/ 2437741 w 3459048"/>
              <a:gd name="connsiteY353" fmla="*/ 3183840 h 3459048"/>
              <a:gd name="connsiteX354" fmla="*/ 2429902 w 3459048"/>
              <a:gd name="connsiteY354" fmla="*/ 3152363 h 3459048"/>
              <a:gd name="connsiteX355" fmla="*/ 2422063 w 3459048"/>
              <a:gd name="connsiteY355" fmla="*/ 3168101 h 3459048"/>
              <a:gd name="connsiteX356" fmla="*/ 2429902 w 3459048"/>
              <a:gd name="connsiteY356" fmla="*/ 3191708 h 3459048"/>
              <a:gd name="connsiteX357" fmla="*/ 2406385 w 3459048"/>
              <a:gd name="connsiteY357" fmla="*/ 3215315 h 3459048"/>
              <a:gd name="connsiteX358" fmla="*/ 2382868 w 3459048"/>
              <a:gd name="connsiteY358" fmla="*/ 3238923 h 3459048"/>
              <a:gd name="connsiteX359" fmla="*/ 2390707 w 3459048"/>
              <a:gd name="connsiteY359" fmla="*/ 3238923 h 3459048"/>
              <a:gd name="connsiteX360" fmla="*/ 2390707 w 3459048"/>
              <a:gd name="connsiteY360" fmla="*/ 3246792 h 3459048"/>
              <a:gd name="connsiteX361" fmla="*/ 2358372 w 3459048"/>
              <a:gd name="connsiteY361" fmla="*/ 3279252 h 3459048"/>
              <a:gd name="connsiteX362" fmla="*/ 2345494 w 3459048"/>
              <a:gd name="connsiteY362" fmla="*/ 3286325 h 3459048"/>
              <a:gd name="connsiteX363" fmla="*/ 2334471 w 3459048"/>
              <a:gd name="connsiteY363" fmla="*/ 3290907 h 3459048"/>
              <a:gd name="connsiteX364" fmla="*/ 2320156 w 3459048"/>
              <a:gd name="connsiteY364" fmla="*/ 3294006 h 3459048"/>
              <a:gd name="connsiteX365" fmla="*/ 2257445 w 3459048"/>
              <a:gd name="connsiteY365" fmla="*/ 3270400 h 3459048"/>
              <a:gd name="connsiteX366" fmla="*/ 2233928 w 3459048"/>
              <a:gd name="connsiteY366" fmla="*/ 3286137 h 3459048"/>
              <a:gd name="connsiteX367" fmla="*/ 2202573 w 3459048"/>
              <a:gd name="connsiteY367" fmla="*/ 3270400 h 3459048"/>
              <a:gd name="connsiteX368" fmla="*/ 2179056 w 3459048"/>
              <a:gd name="connsiteY368" fmla="*/ 3246792 h 3459048"/>
              <a:gd name="connsiteX369" fmla="*/ 2155539 w 3459048"/>
              <a:gd name="connsiteY369" fmla="*/ 3254662 h 3459048"/>
              <a:gd name="connsiteX370" fmla="*/ 2144470 w 3459048"/>
              <a:gd name="connsiteY370" fmla="*/ 3242068 h 3459048"/>
              <a:gd name="connsiteX371" fmla="*/ 2057933 w 3459048"/>
              <a:gd name="connsiteY371" fmla="*/ 3264319 h 3459048"/>
              <a:gd name="connsiteX372" fmla="*/ 2053908 w 3459048"/>
              <a:gd name="connsiteY372" fmla="*/ 3269966 h 3459048"/>
              <a:gd name="connsiteX373" fmla="*/ 2034671 w 3459048"/>
              <a:gd name="connsiteY373" fmla="*/ 3269128 h 3459048"/>
              <a:gd name="connsiteX374" fmla="*/ 2045890 w 3459048"/>
              <a:gd name="connsiteY374" fmla="*/ 3267416 h 3459048"/>
              <a:gd name="connsiteX375" fmla="*/ 2055044 w 3459048"/>
              <a:gd name="connsiteY375" fmla="*/ 3265062 h 3459048"/>
              <a:gd name="connsiteX376" fmla="*/ 2045890 w 3459048"/>
              <a:gd name="connsiteY376" fmla="*/ 3267416 h 3459048"/>
              <a:gd name="connsiteX377" fmla="*/ 1998107 w 3459048"/>
              <a:gd name="connsiteY377" fmla="*/ 3274709 h 3459048"/>
              <a:gd name="connsiteX378" fmla="*/ 1994164 w 3459048"/>
              <a:gd name="connsiteY378" fmla="*/ 3276835 h 3459048"/>
              <a:gd name="connsiteX379" fmla="*/ 1978894 w 3459048"/>
              <a:gd name="connsiteY379" fmla="*/ 3277641 h 3459048"/>
              <a:gd name="connsiteX380" fmla="*/ 1993424 w 3459048"/>
              <a:gd name="connsiteY380" fmla="*/ 3275423 h 3459048"/>
              <a:gd name="connsiteX381" fmla="*/ 1890025 w 3459048"/>
              <a:gd name="connsiteY381" fmla="*/ 3291204 h 3459048"/>
              <a:gd name="connsiteX382" fmla="*/ 1729524 w 3459048"/>
              <a:gd name="connsiteY382" fmla="*/ 3299308 h 3459048"/>
              <a:gd name="connsiteX383" fmla="*/ 1661601 w 3459048"/>
              <a:gd name="connsiteY383" fmla="*/ 3295878 h 3459048"/>
              <a:gd name="connsiteX384" fmla="*/ 1661726 w 3459048"/>
              <a:gd name="connsiteY384" fmla="*/ 3300750 h 3459048"/>
              <a:gd name="connsiteX385" fmla="*/ 1645132 w 3459048"/>
              <a:gd name="connsiteY385" fmla="*/ 3333096 h 3459048"/>
              <a:gd name="connsiteX386" fmla="*/ 1582661 w 3459048"/>
              <a:gd name="connsiteY386" fmla="*/ 3372302 h 3459048"/>
              <a:gd name="connsiteX387" fmla="*/ 1488956 w 3459048"/>
              <a:gd name="connsiteY387" fmla="*/ 3372302 h 3459048"/>
              <a:gd name="connsiteX388" fmla="*/ 1496765 w 3459048"/>
              <a:gd name="connsiteY388" fmla="*/ 3364461 h 3459048"/>
              <a:gd name="connsiteX389" fmla="*/ 1613897 w 3459048"/>
              <a:gd name="connsiteY389" fmla="*/ 3333096 h 3459048"/>
              <a:gd name="connsiteX390" fmla="*/ 1628538 w 3459048"/>
              <a:gd name="connsiteY390" fmla="*/ 3301730 h 3459048"/>
              <a:gd name="connsiteX391" fmla="*/ 1630616 w 3459048"/>
              <a:gd name="connsiteY391" fmla="*/ 3294314 h 3459048"/>
              <a:gd name="connsiteX392" fmla="*/ 1649908 w 3459048"/>
              <a:gd name="connsiteY392" fmla="*/ 3295288 h 3459048"/>
              <a:gd name="connsiteX393" fmla="*/ 1569023 w 3459048"/>
              <a:gd name="connsiteY393" fmla="*/ 3291204 h 3459048"/>
              <a:gd name="connsiteX394" fmla="*/ 1447915 w 3459048"/>
              <a:gd name="connsiteY394" fmla="*/ 3272720 h 3459048"/>
              <a:gd name="connsiteX395" fmla="*/ 1472536 w 3459048"/>
              <a:gd name="connsiteY395" fmla="*/ 3276478 h 3459048"/>
              <a:gd name="connsiteX396" fmla="*/ 1472737 w 3459048"/>
              <a:gd name="connsiteY396" fmla="*/ 3277564 h 3459048"/>
              <a:gd name="connsiteX397" fmla="*/ 1480606 w 3459048"/>
              <a:gd name="connsiteY397" fmla="*/ 3293265 h 3459048"/>
              <a:gd name="connsiteX398" fmla="*/ 1433390 w 3459048"/>
              <a:gd name="connsiteY398" fmla="*/ 3324670 h 3459048"/>
              <a:gd name="connsiteX399" fmla="*/ 1425522 w 3459048"/>
              <a:gd name="connsiteY399" fmla="*/ 3308968 h 3459048"/>
              <a:gd name="connsiteX400" fmla="*/ 1449129 w 3459048"/>
              <a:gd name="connsiteY400" fmla="*/ 3293265 h 3459048"/>
              <a:gd name="connsiteX401" fmla="*/ 1448145 w 3459048"/>
              <a:gd name="connsiteY401" fmla="*/ 3274620 h 3459048"/>
              <a:gd name="connsiteX402" fmla="*/ 1447049 w 3459048"/>
              <a:gd name="connsiteY402" fmla="*/ 3272588 h 3459048"/>
              <a:gd name="connsiteX403" fmla="*/ 1413158 w 3459048"/>
              <a:gd name="connsiteY403" fmla="*/ 3267416 h 3459048"/>
              <a:gd name="connsiteX404" fmla="*/ 1388005 w 3459048"/>
              <a:gd name="connsiteY404" fmla="*/ 3260948 h 3459048"/>
              <a:gd name="connsiteX405" fmla="*/ 1386176 w 3459048"/>
              <a:gd name="connsiteY405" fmla="*/ 3261861 h 3459048"/>
              <a:gd name="connsiteX406" fmla="*/ 1386453 w 3459048"/>
              <a:gd name="connsiteY406" fmla="*/ 3260549 h 3459048"/>
              <a:gd name="connsiteX407" fmla="*/ 1262718 w 3459048"/>
              <a:gd name="connsiteY407" fmla="*/ 3228734 h 3459048"/>
              <a:gd name="connsiteX408" fmla="*/ 1217220 w 3459048"/>
              <a:gd name="connsiteY408" fmla="*/ 3212081 h 3459048"/>
              <a:gd name="connsiteX409" fmla="*/ 1207597 w 3459048"/>
              <a:gd name="connsiteY409" fmla="*/ 3220422 h 3459048"/>
              <a:gd name="connsiteX410" fmla="*/ 1198765 w 3459048"/>
              <a:gd name="connsiteY410" fmla="*/ 3239067 h 3459048"/>
              <a:gd name="connsiteX411" fmla="*/ 1198765 w 3459048"/>
              <a:gd name="connsiteY411" fmla="*/ 3254770 h 3459048"/>
              <a:gd name="connsiteX412" fmla="*/ 1190914 w 3459048"/>
              <a:gd name="connsiteY412" fmla="*/ 3262622 h 3459048"/>
              <a:gd name="connsiteX413" fmla="*/ 1167360 w 3459048"/>
              <a:gd name="connsiteY413" fmla="*/ 3223366 h 3459048"/>
              <a:gd name="connsiteX414" fmla="*/ 1175212 w 3459048"/>
              <a:gd name="connsiteY414" fmla="*/ 3199812 h 3459048"/>
              <a:gd name="connsiteX415" fmla="*/ 1173311 w 3459048"/>
              <a:gd name="connsiteY415" fmla="*/ 3196011 h 3459048"/>
              <a:gd name="connsiteX416" fmla="*/ 1118493 w 3459048"/>
              <a:gd name="connsiteY416" fmla="*/ 3175947 h 3459048"/>
              <a:gd name="connsiteX417" fmla="*/ 1031191 w 3459048"/>
              <a:gd name="connsiteY417" fmla="*/ 3133891 h 3459048"/>
              <a:gd name="connsiteX418" fmla="*/ 1026203 w 3459048"/>
              <a:gd name="connsiteY418" fmla="*/ 3160183 h 3459048"/>
              <a:gd name="connsiteX419" fmla="*/ 1120139 w 3459048"/>
              <a:gd name="connsiteY419" fmla="*/ 3270219 h 3459048"/>
              <a:gd name="connsiteX420" fmla="*/ 1112311 w 3459048"/>
              <a:gd name="connsiteY420" fmla="*/ 3270219 h 3459048"/>
              <a:gd name="connsiteX421" fmla="*/ 1041859 w 3459048"/>
              <a:gd name="connsiteY421" fmla="*/ 3238780 h 3459048"/>
              <a:gd name="connsiteX422" fmla="*/ 994892 w 3459048"/>
              <a:gd name="connsiteY422" fmla="*/ 3152323 h 3459048"/>
              <a:gd name="connsiteX423" fmla="*/ 1004950 w 3459048"/>
              <a:gd name="connsiteY423" fmla="*/ 3121250 h 3459048"/>
              <a:gd name="connsiteX424" fmla="*/ 981272 w 3459048"/>
              <a:gd name="connsiteY424" fmla="*/ 3109844 h 3459048"/>
              <a:gd name="connsiteX425" fmla="*/ 730996 w 3459048"/>
              <a:gd name="connsiteY425" fmla="*/ 2940846 h 3459048"/>
              <a:gd name="connsiteX426" fmla="*/ 688566 w 3459048"/>
              <a:gd name="connsiteY426" fmla="*/ 2902283 h 3459048"/>
              <a:gd name="connsiteX427" fmla="*/ 673139 w 3459048"/>
              <a:gd name="connsiteY427" fmla="*/ 2901505 h 3459048"/>
              <a:gd name="connsiteX428" fmla="*/ 663754 w 3459048"/>
              <a:gd name="connsiteY428" fmla="*/ 2879733 h 3459048"/>
              <a:gd name="connsiteX429" fmla="*/ 681679 w 3459048"/>
              <a:gd name="connsiteY429" fmla="*/ 2896024 h 3459048"/>
              <a:gd name="connsiteX430" fmla="*/ 619519 w 3459048"/>
              <a:gd name="connsiteY430" fmla="*/ 2839529 h 3459048"/>
              <a:gd name="connsiteX431" fmla="*/ 579951 w 3459048"/>
              <a:gd name="connsiteY431" fmla="*/ 2795993 h 3459048"/>
              <a:gd name="connsiteX432" fmla="*/ 576200 w 3459048"/>
              <a:gd name="connsiteY432" fmla="*/ 2793017 h 3459048"/>
              <a:gd name="connsiteX433" fmla="*/ 555528 w 3459048"/>
              <a:gd name="connsiteY433" fmla="*/ 2791055 h 3459048"/>
              <a:gd name="connsiteX434" fmla="*/ 531904 w 3459048"/>
              <a:gd name="connsiteY434" fmla="*/ 2806756 h 3459048"/>
              <a:gd name="connsiteX435" fmla="*/ 500404 w 3459048"/>
              <a:gd name="connsiteY435" fmla="*/ 2791055 h 3459048"/>
              <a:gd name="connsiteX436" fmla="*/ 484655 w 3459048"/>
              <a:gd name="connsiteY436" fmla="*/ 2767501 h 3459048"/>
              <a:gd name="connsiteX437" fmla="*/ 437406 w 3459048"/>
              <a:gd name="connsiteY437" fmla="*/ 2767501 h 3459048"/>
              <a:gd name="connsiteX438" fmla="*/ 405908 w 3459048"/>
              <a:gd name="connsiteY438" fmla="*/ 2712544 h 3459048"/>
              <a:gd name="connsiteX439" fmla="*/ 413783 w 3459048"/>
              <a:gd name="connsiteY439" fmla="*/ 2681141 h 3459048"/>
              <a:gd name="connsiteX440" fmla="*/ 382283 w 3459048"/>
              <a:gd name="connsiteY440" fmla="*/ 2649736 h 3459048"/>
              <a:gd name="connsiteX441" fmla="*/ 390158 w 3459048"/>
              <a:gd name="connsiteY441" fmla="*/ 2602630 h 3459048"/>
              <a:gd name="connsiteX442" fmla="*/ 398033 w 3459048"/>
              <a:gd name="connsiteY442" fmla="*/ 2586928 h 3459048"/>
              <a:gd name="connsiteX443" fmla="*/ 390158 w 3459048"/>
              <a:gd name="connsiteY443" fmla="*/ 2563375 h 3459048"/>
              <a:gd name="connsiteX444" fmla="*/ 394895 w 3459048"/>
              <a:gd name="connsiteY444" fmla="*/ 2552985 h 3459048"/>
              <a:gd name="connsiteX445" fmla="*/ 349205 w 3459048"/>
              <a:gd name="connsiteY445" fmla="*/ 2477777 h 3459048"/>
              <a:gd name="connsiteX446" fmla="*/ 347113 w 3459048"/>
              <a:gd name="connsiteY446" fmla="*/ 2473435 h 3459048"/>
              <a:gd name="connsiteX447" fmla="*/ 331159 w 3459048"/>
              <a:gd name="connsiteY447" fmla="*/ 2458199 h 3459048"/>
              <a:gd name="connsiteX448" fmla="*/ 328226 w 3459048"/>
              <a:gd name="connsiteY448" fmla="*/ 2438591 h 3459048"/>
              <a:gd name="connsiteX449" fmla="*/ 327493 w 3459048"/>
              <a:gd name="connsiteY449" fmla="*/ 2432707 h 3459048"/>
              <a:gd name="connsiteX450" fmla="*/ 283102 w 3459048"/>
              <a:gd name="connsiteY450" fmla="*/ 2340555 h 3459048"/>
              <a:gd name="connsiteX451" fmla="*/ 230315 w 3459048"/>
              <a:gd name="connsiteY451" fmla="*/ 2196330 h 3459048"/>
              <a:gd name="connsiteX452" fmla="*/ 209756 w 3459048"/>
              <a:gd name="connsiteY452" fmla="*/ 2116375 h 3459048"/>
              <a:gd name="connsiteX453" fmla="*/ 170958 w 3459048"/>
              <a:gd name="connsiteY453" fmla="*/ 2116374 h 3459048"/>
              <a:gd name="connsiteX454" fmla="*/ 111417 w 3459048"/>
              <a:gd name="connsiteY454" fmla="*/ 2081044 h 3459048"/>
              <a:gd name="connsiteX455" fmla="*/ 186664 w 3459048"/>
              <a:gd name="connsiteY455" fmla="*/ 2013337 h 3459048"/>
              <a:gd name="connsiteX456" fmla="*/ 189428 w 3459048"/>
              <a:gd name="connsiteY456" fmla="*/ 2031447 h 3459048"/>
              <a:gd name="connsiteX457" fmla="*/ 186576 w 3459048"/>
              <a:gd name="connsiteY457" fmla="*/ 2030013 h 3459048"/>
              <a:gd name="connsiteX458" fmla="*/ 186576 w 3459048"/>
              <a:gd name="connsiteY458" fmla="*/ 2014312 h 3459048"/>
              <a:gd name="connsiteX459" fmla="*/ 3293212 w 3459048"/>
              <a:gd name="connsiteY459" fmla="*/ 1974803 h 3459048"/>
              <a:gd name="connsiteX460" fmla="*/ 3300809 w 3459048"/>
              <a:gd name="connsiteY460" fmla="*/ 2006883 h 3459048"/>
              <a:gd name="connsiteX461" fmla="*/ 3293212 w 3459048"/>
              <a:gd name="connsiteY461" fmla="*/ 2022922 h 3459048"/>
              <a:gd name="connsiteX462" fmla="*/ 3293212 w 3459048"/>
              <a:gd name="connsiteY462" fmla="*/ 1974803 h 3459048"/>
              <a:gd name="connsiteX463" fmla="*/ 99941 w 3459048"/>
              <a:gd name="connsiteY463" fmla="*/ 1854415 h 3459048"/>
              <a:gd name="connsiteX464" fmla="*/ 107854 w 3459048"/>
              <a:gd name="connsiteY464" fmla="*/ 1857399 h 3459048"/>
              <a:gd name="connsiteX465" fmla="*/ 147426 w 3459048"/>
              <a:gd name="connsiteY465" fmla="*/ 1857399 h 3459048"/>
              <a:gd name="connsiteX466" fmla="*/ 155341 w 3459048"/>
              <a:gd name="connsiteY466" fmla="*/ 1889237 h 3459048"/>
              <a:gd name="connsiteX467" fmla="*/ 131597 w 3459048"/>
              <a:gd name="connsiteY467" fmla="*/ 1905157 h 3459048"/>
              <a:gd name="connsiteX468" fmla="*/ 107854 w 3459048"/>
              <a:gd name="connsiteY468" fmla="*/ 1889237 h 3459048"/>
              <a:gd name="connsiteX469" fmla="*/ 92026 w 3459048"/>
              <a:gd name="connsiteY469" fmla="*/ 1857399 h 3459048"/>
              <a:gd name="connsiteX470" fmla="*/ 99941 w 3459048"/>
              <a:gd name="connsiteY470" fmla="*/ 1854415 h 3459048"/>
              <a:gd name="connsiteX471" fmla="*/ 115905 w 3459048"/>
              <a:gd name="connsiteY471" fmla="*/ 1677225 h 3459048"/>
              <a:gd name="connsiteX472" fmla="*/ 139783 w 3459048"/>
              <a:gd name="connsiteY472" fmla="*/ 1685034 h 3459048"/>
              <a:gd name="connsiteX473" fmla="*/ 139783 w 3459048"/>
              <a:gd name="connsiteY473" fmla="*/ 1708460 h 3459048"/>
              <a:gd name="connsiteX474" fmla="*/ 92026 w 3459048"/>
              <a:gd name="connsiteY474" fmla="*/ 1724077 h 3459048"/>
              <a:gd name="connsiteX475" fmla="*/ 99985 w 3459048"/>
              <a:gd name="connsiteY475" fmla="*/ 1692842 h 3459048"/>
              <a:gd name="connsiteX476" fmla="*/ 115905 w 3459048"/>
              <a:gd name="connsiteY476" fmla="*/ 1677225 h 3459048"/>
              <a:gd name="connsiteX477" fmla="*/ 3292247 w 3459048"/>
              <a:gd name="connsiteY477" fmla="*/ 1589687 h 3459048"/>
              <a:gd name="connsiteX478" fmla="*/ 3293212 w 3459048"/>
              <a:gd name="connsiteY478" fmla="*/ 1590582 h 3459048"/>
              <a:gd name="connsiteX479" fmla="*/ 3296140 w 3459048"/>
              <a:gd name="connsiteY479" fmla="*/ 1606264 h 3459048"/>
              <a:gd name="connsiteX480" fmla="*/ 3293735 w 3459048"/>
              <a:gd name="connsiteY480" fmla="*/ 1619148 h 3459048"/>
              <a:gd name="connsiteX481" fmla="*/ 3291635 w 3459048"/>
              <a:gd name="connsiteY481" fmla="*/ 1577567 h 3459048"/>
              <a:gd name="connsiteX482" fmla="*/ 3293903 w 3459048"/>
              <a:gd name="connsiteY482" fmla="*/ 1622486 h 3459048"/>
              <a:gd name="connsiteX483" fmla="*/ 3301997 w 3459048"/>
              <a:gd name="connsiteY483" fmla="*/ 1628808 h 3459048"/>
              <a:gd name="connsiteX484" fmla="*/ 3316638 w 3459048"/>
              <a:gd name="connsiteY484" fmla="*/ 1629788 h 3459048"/>
              <a:gd name="connsiteX485" fmla="*/ 3340064 w 3459048"/>
              <a:gd name="connsiteY485" fmla="*/ 1676835 h 3459048"/>
              <a:gd name="connsiteX486" fmla="*/ 3324446 w 3459048"/>
              <a:gd name="connsiteY486" fmla="*/ 1708200 h 3459048"/>
              <a:gd name="connsiteX487" fmla="*/ 3301020 w 3459048"/>
              <a:gd name="connsiteY487" fmla="*/ 1716042 h 3459048"/>
              <a:gd name="connsiteX488" fmla="*/ 3308829 w 3459048"/>
              <a:gd name="connsiteY488" fmla="*/ 1739566 h 3459048"/>
              <a:gd name="connsiteX489" fmla="*/ 3303949 w 3459048"/>
              <a:gd name="connsiteY489" fmla="*/ 1758188 h 3459048"/>
              <a:gd name="connsiteX490" fmla="*/ 3297473 w 3459048"/>
              <a:gd name="connsiteY490" fmla="*/ 1765874 h 3459048"/>
              <a:gd name="connsiteX491" fmla="*/ 3299308 w 3459048"/>
              <a:gd name="connsiteY491" fmla="*/ 1729524 h 3459048"/>
              <a:gd name="connsiteX492" fmla="*/ 3292551 w 3459048"/>
              <a:gd name="connsiteY492" fmla="*/ 1863336 h 3459048"/>
              <a:gd name="connsiteX493" fmla="*/ 3300303 w 3459048"/>
              <a:gd name="connsiteY493" fmla="*/ 1873048 h 3459048"/>
              <a:gd name="connsiteX494" fmla="*/ 3292451 w 3459048"/>
              <a:gd name="connsiteY494" fmla="*/ 1904523 h 3459048"/>
              <a:gd name="connsiteX495" fmla="*/ 3316005 w 3459048"/>
              <a:gd name="connsiteY495" fmla="*/ 1936000 h 3459048"/>
              <a:gd name="connsiteX496" fmla="*/ 3308155 w 3459048"/>
              <a:gd name="connsiteY496" fmla="*/ 1959608 h 3459048"/>
              <a:gd name="connsiteX497" fmla="*/ 3305210 w 3459048"/>
              <a:gd name="connsiteY497" fmla="*/ 1929114 h 3459048"/>
              <a:gd name="connsiteX498" fmla="*/ 3288315 w 3459048"/>
              <a:gd name="connsiteY498" fmla="*/ 1908954 h 3459048"/>
              <a:gd name="connsiteX499" fmla="*/ 3290926 w 3459048"/>
              <a:gd name="connsiteY499" fmla="*/ 1891845 h 3459048"/>
              <a:gd name="connsiteX500" fmla="*/ 3291103 w 3459048"/>
              <a:gd name="connsiteY500" fmla="*/ 1891491 h 3459048"/>
              <a:gd name="connsiteX501" fmla="*/ 3291051 w 3459048"/>
              <a:gd name="connsiteY501" fmla="*/ 1891024 h 3459048"/>
              <a:gd name="connsiteX502" fmla="*/ 3286580 w 3459048"/>
              <a:gd name="connsiteY502" fmla="*/ 1920317 h 3459048"/>
              <a:gd name="connsiteX503" fmla="*/ 3291965 w 3459048"/>
              <a:gd name="connsiteY503" fmla="*/ 1924995 h 3459048"/>
              <a:gd name="connsiteX504" fmla="*/ 3300809 w 3459048"/>
              <a:gd name="connsiteY504" fmla="*/ 1943708 h 3459048"/>
              <a:gd name="connsiteX505" fmla="*/ 3292947 w 3459048"/>
              <a:gd name="connsiteY505" fmla="*/ 1967346 h 3459048"/>
              <a:gd name="connsiteX506" fmla="*/ 3285087 w 3459048"/>
              <a:gd name="connsiteY506" fmla="*/ 1968331 h 3459048"/>
              <a:gd name="connsiteX507" fmla="*/ 3278351 w 3459048"/>
              <a:gd name="connsiteY507" fmla="*/ 1974237 h 3459048"/>
              <a:gd name="connsiteX508" fmla="*/ 3278002 w 3459048"/>
              <a:gd name="connsiteY508" fmla="*/ 1976523 h 3459048"/>
              <a:gd name="connsiteX509" fmla="*/ 3284963 w 3459048"/>
              <a:gd name="connsiteY509" fmla="*/ 1988151 h 3459048"/>
              <a:gd name="connsiteX510" fmla="*/ 3277225 w 3459048"/>
              <a:gd name="connsiteY510" fmla="*/ 2022499 h 3459048"/>
              <a:gd name="connsiteX511" fmla="*/ 3270100 w 3459048"/>
              <a:gd name="connsiteY511" fmla="*/ 2030379 h 3459048"/>
              <a:gd name="connsiteX512" fmla="*/ 3269771 w 3459048"/>
              <a:gd name="connsiteY512" fmla="*/ 2030454 h 3459048"/>
              <a:gd name="connsiteX513" fmla="*/ 3267416 w 3459048"/>
              <a:gd name="connsiteY513" fmla="*/ 2045890 h 3459048"/>
              <a:gd name="connsiteX514" fmla="*/ 3228734 w 3459048"/>
              <a:gd name="connsiteY514" fmla="*/ 2196330 h 3459048"/>
              <a:gd name="connsiteX515" fmla="*/ 3183816 w 3459048"/>
              <a:gd name="connsiteY515" fmla="*/ 2319055 h 3459048"/>
              <a:gd name="connsiteX516" fmla="*/ 3191710 w 3459048"/>
              <a:gd name="connsiteY516" fmla="*/ 2297487 h 3459048"/>
              <a:gd name="connsiteX517" fmla="*/ 3198019 w 3459048"/>
              <a:gd name="connsiteY517" fmla="*/ 2299624 h 3459048"/>
              <a:gd name="connsiteX518" fmla="*/ 3222553 w 3459048"/>
              <a:gd name="connsiteY518" fmla="*/ 2320208 h 3459048"/>
              <a:gd name="connsiteX519" fmla="*/ 3246106 w 3459048"/>
              <a:gd name="connsiteY519" fmla="*/ 2422145 h 3459048"/>
              <a:gd name="connsiteX520" fmla="*/ 3243023 w 3459048"/>
              <a:gd name="connsiteY520" fmla="*/ 2443701 h 3459048"/>
              <a:gd name="connsiteX521" fmla="*/ 3272967 w 3459048"/>
              <a:gd name="connsiteY521" fmla="*/ 2381541 h 3459048"/>
              <a:gd name="connsiteX522" fmla="*/ 3289241 w 3459048"/>
              <a:gd name="connsiteY522" fmla="*/ 2337077 h 3459048"/>
              <a:gd name="connsiteX523" fmla="*/ 3274475 w 3459048"/>
              <a:gd name="connsiteY523" fmla="*/ 2337635 h 3459048"/>
              <a:gd name="connsiteX524" fmla="*/ 3254114 w 3459048"/>
              <a:gd name="connsiteY524" fmla="*/ 2344561 h 3459048"/>
              <a:gd name="connsiteX525" fmla="*/ 3246358 w 3459048"/>
              <a:gd name="connsiteY525" fmla="*/ 2328731 h 3459048"/>
              <a:gd name="connsiteX526" fmla="*/ 3292894 w 3459048"/>
              <a:gd name="connsiteY526" fmla="*/ 2312902 h 3459048"/>
              <a:gd name="connsiteX527" fmla="*/ 3297727 w 3459048"/>
              <a:gd name="connsiteY527" fmla="*/ 2313889 h 3459048"/>
              <a:gd name="connsiteX528" fmla="*/ 3301395 w 3459048"/>
              <a:gd name="connsiteY528" fmla="*/ 2303869 h 3459048"/>
              <a:gd name="connsiteX529" fmla="*/ 3273249 w 3459048"/>
              <a:gd name="connsiteY529" fmla="*/ 2300002 h 3459048"/>
              <a:gd name="connsiteX530" fmla="*/ 3237719 w 3459048"/>
              <a:gd name="connsiteY530" fmla="*/ 2312691 h 3459048"/>
              <a:gd name="connsiteX531" fmla="*/ 3237719 w 3459048"/>
              <a:gd name="connsiteY531" fmla="*/ 2320500 h 3459048"/>
              <a:gd name="connsiteX532" fmla="*/ 3214031 w 3459048"/>
              <a:gd name="connsiteY532" fmla="*/ 2304883 h 3459048"/>
              <a:gd name="connsiteX533" fmla="*/ 3198239 w 3459048"/>
              <a:gd name="connsiteY533" fmla="*/ 2281456 h 3459048"/>
              <a:gd name="connsiteX534" fmla="*/ 3221927 w 3459048"/>
              <a:gd name="connsiteY534" fmla="*/ 2265839 h 3459048"/>
              <a:gd name="connsiteX535" fmla="*/ 3245613 w 3459048"/>
              <a:gd name="connsiteY535" fmla="*/ 2265839 h 3459048"/>
              <a:gd name="connsiteX536" fmla="*/ 3261405 w 3459048"/>
              <a:gd name="connsiteY536" fmla="*/ 2234604 h 3459048"/>
              <a:gd name="connsiteX537" fmla="*/ 3292988 w 3459048"/>
              <a:gd name="connsiteY537" fmla="*/ 2250222 h 3459048"/>
              <a:gd name="connsiteX538" fmla="*/ 3316675 w 3459048"/>
              <a:gd name="connsiteY538" fmla="*/ 2226795 h 3459048"/>
              <a:gd name="connsiteX539" fmla="*/ 3327531 w 3459048"/>
              <a:gd name="connsiteY539" fmla="*/ 2227771 h 3459048"/>
              <a:gd name="connsiteX540" fmla="*/ 3328670 w 3459048"/>
              <a:gd name="connsiteY540" fmla="*/ 2229347 h 3459048"/>
              <a:gd name="connsiteX541" fmla="*/ 3329295 w 3459048"/>
              <a:gd name="connsiteY541" fmla="*/ 2227641 h 3459048"/>
              <a:gd name="connsiteX542" fmla="*/ 3404603 w 3459048"/>
              <a:gd name="connsiteY542" fmla="*/ 1729524 h 3459048"/>
              <a:gd name="connsiteX543" fmla="*/ 3403829 w 3459048"/>
              <a:gd name="connsiteY543" fmla="*/ 1714198 h 3459048"/>
              <a:gd name="connsiteX544" fmla="*/ 3402535 w 3459048"/>
              <a:gd name="connsiteY544" fmla="*/ 1716226 h 3459048"/>
              <a:gd name="connsiteX545" fmla="*/ 3394515 w 3459048"/>
              <a:gd name="connsiteY545" fmla="*/ 1724077 h 3459048"/>
              <a:gd name="connsiteX546" fmla="*/ 3402535 w 3459048"/>
              <a:gd name="connsiteY546" fmla="*/ 1708376 h 3459048"/>
              <a:gd name="connsiteX547" fmla="*/ 3403405 w 3459048"/>
              <a:gd name="connsiteY547" fmla="*/ 1705818 h 3459048"/>
              <a:gd name="connsiteX548" fmla="*/ 3402159 w 3459048"/>
              <a:gd name="connsiteY548" fmla="*/ 1681145 h 3459048"/>
              <a:gd name="connsiteX549" fmla="*/ 3398197 w 3459048"/>
              <a:gd name="connsiteY549" fmla="*/ 1696959 h 3459048"/>
              <a:gd name="connsiteX550" fmla="*/ 3387384 w 3459048"/>
              <a:gd name="connsiteY550" fmla="*/ 1716572 h 3459048"/>
              <a:gd name="connsiteX551" fmla="*/ 3363791 w 3459048"/>
              <a:gd name="connsiteY551" fmla="*/ 1740106 h 3459048"/>
              <a:gd name="connsiteX552" fmla="*/ 3371655 w 3459048"/>
              <a:gd name="connsiteY552" fmla="*/ 1747952 h 3459048"/>
              <a:gd name="connsiteX553" fmla="*/ 3379519 w 3459048"/>
              <a:gd name="connsiteY553" fmla="*/ 1740106 h 3459048"/>
              <a:gd name="connsiteX554" fmla="*/ 3371655 w 3459048"/>
              <a:gd name="connsiteY554" fmla="*/ 1779331 h 3459048"/>
              <a:gd name="connsiteX555" fmla="*/ 3371655 w 3459048"/>
              <a:gd name="connsiteY555" fmla="*/ 1755795 h 3459048"/>
              <a:gd name="connsiteX556" fmla="*/ 3363791 w 3459048"/>
              <a:gd name="connsiteY556" fmla="*/ 1771486 h 3459048"/>
              <a:gd name="connsiteX557" fmla="*/ 3340198 w 3459048"/>
              <a:gd name="connsiteY557" fmla="*/ 1795020 h 3459048"/>
              <a:gd name="connsiteX558" fmla="*/ 3316605 w 3459048"/>
              <a:gd name="connsiteY558" fmla="*/ 1802865 h 3459048"/>
              <a:gd name="connsiteX559" fmla="*/ 3324469 w 3459048"/>
              <a:gd name="connsiteY559" fmla="*/ 1810711 h 3459048"/>
              <a:gd name="connsiteX560" fmla="*/ 3324469 w 3459048"/>
              <a:gd name="connsiteY560" fmla="*/ 1818554 h 3459048"/>
              <a:gd name="connsiteX561" fmla="*/ 3316605 w 3459048"/>
              <a:gd name="connsiteY561" fmla="*/ 1818554 h 3459048"/>
              <a:gd name="connsiteX562" fmla="*/ 3306774 w 3459048"/>
              <a:gd name="connsiteY562" fmla="*/ 1829341 h 3459048"/>
              <a:gd name="connsiteX563" fmla="*/ 3294123 w 3459048"/>
              <a:gd name="connsiteY563" fmla="*/ 1832210 h 3459048"/>
              <a:gd name="connsiteX564" fmla="*/ 3297181 w 3459048"/>
              <a:gd name="connsiteY564" fmla="*/ 1771649 h 3459048"/>
              <a:gd name="connsiteX565" fmla="*/ 3316605 w 3459048"/>
              <a:gd name="connsiteY565" fmla="*/ 1755795 h 3459048"/>
              <a:gd name="connsiteX566" fmla="*/ 3316605 w 3459048"/>
              <a:gd name="connsiteY566" fmla="*/ 1724416 h 3459048"/>
              <a:gd name="connsiteX567" fmla="*/ 3348061 w 3459048"/>
              <a:gd name="connsiteY567" fmla="*/ 1693037 h 3459048"/>
              <a:gd name="connsiteX568" fmla="*/ 3324469 w 3459048"/>
              <a:gd name="connsiteY568" fmla="*/ 1630279 h 3459048"/>
              <a:gd name="connsiteX569" fmla="*/ 3308741 w 3459048"/>
              <a:gd name="connsiteY569" fmla="*/ 1614590 h 3459048"/>
              <a:gd name="connsiteX570" fmla="*/ 3298911 w 3459048"/>
              <a:gd name="connsiteY570" fmla="*/ 1588113 h 3459048"/>
              <a:gd name="connsiteX571" fmla="*/ 3291827 w 3459048"/>
              <a:gd name="connsiteY571" fmla="*/ 1581368 h 3459048"/>
              <a:gd name="connsiteX572" fmla="*/ 3353474 w 3459048"/>
              <a:gd name="connsiteY572" fmla="*/ 1545740 h 3459048"/>
              <a:gd name="connsiteX573" fmla="*/ 3363490 w 3459048"/>
              <a:gd name="connsiteY573" fmla="*/ 1559037 h 3459048"/>
              <a:gd name="connsiteX574" fmla="*/ 3379319 w 3459048"/>
              <a:gd name="connsiteY574" fmla="*/ 1582675 h 3459048"/>
              <a:gd name="connsiteX575" fmla="*/ 3379319 w 3459048"/>
              <a:gd name="connsiteY575" fmla="*/ 1606312 h 3459048"/>
              <a:gd name="connsiteX576" fmla="*/ 3371405 w 3459048"/>
              <a:gd name="connsiteY576" fmla="*/ 1598432 h 3459048"/>
              <a:gd name="connsiteX577" fmla="*/ 3355576 w 3459048"/>
              <a:gd name="connsiteY577" fmla="*/ 1559037 h 3459048"/>
              <a:gd name="connsiteX578" fmla="*/ 3347661 w 3459048"/>
              <a:gd name="connsiteY578" fmla="*/ 1551158 h 3459048"/>
              <a:gd name="connsiteX579" fmla="*/ 3353474 w 3459048"/>
              <a:gd name="connsiteY579" fmla="*/ 1545740 h 3459048"/>
              <a:gd name="connsiteX580" fmla="*/ 3317746 w 3459048"/>
              <a:gd name="connsiteY580" fmla="*/ 1535932 h 3459048"/>
              <a:gd name="connsiteX581" fmla="*/ 3324869 w 3459048"/>
              <a:gd name="connsiteY581" fmla="*/ 1542998 h 3459048"/>
              <a:gd name="connsiteX582" fmla="*/ 3317944 w 3459048"/>
              <a:gd name="connsiteY582" fmla="*/ 1538091 h 3459048"/>
              <a:gd name="connsiteX583" fmla="*/ 3302487 w 3459048"/>
              <a:gd name="connsiteY583" fmla="*/ 1509632 h 3459048"/>
              <a:gd name="connsiteX584" fmla="*/ 3316955 w 3459048"/>
              <a:gd name="connsiteY584" fmla="*/ 1527297 h 3459048"/>
              <a:gd name="connsiteX585" fmla="*/ 3317746 w 3459048"/>
              <a:gd name="connsiteY585" fmla="*/ 1535932 h 3459048"/>
              <a:gd name="connsiteX586" fmla="*/ 3309041 w 3459048"/>
              <a:gd name="connsiteY586" fmla="*/ 1527297 h 3459048"/>
              <a:gd name="connsiteX587" fmla="*/ 3293212 w 3459048"/>
              <a:gd name="connsiteY587" fmla="*/ 1511593 h 3459048"/>
              <a:gd name="connsiteX588" fmla="*/ 3302487 w 3459048"/>
              <a:gd name="connsiteY588" fmla="*/ 1509632 h 3459048"/>
              <a:gd name="connsiteX589" fmla="*/ 181130 w 3459048"/>
              <a:gd name="connsiteY589" fmla="*/ 1481977 h 3459048"/>
              <a:gd name="connsiteX590" fmla="*/ 144402 w 3459048"/>
              <a:gd name="connsiteY590" fmla="*/ 1490509 h 3459048"/>
              <a:gd name="connsiteX591" fmla="*/ 108051 w 3459048"/>
              <a:gd name="connsiteY591" fmla="*/ 1512100 h 3459048"/>
              <a:gd name="connsiteX592" fmla="*/ 60893 w 3459048"/>
              <a:gd name="connsiteY592" fmla="*/ 1606312 h 3459048"/>
              <a:gd name="connsiteX593" fmla="*/ 60667 w 3459048"/>
              <a:gd name="connsiteY593" fmla="*/ 1606312 h 3459048"/>
              <a:gd name="connsiteX594" fmla="*/ 60117 w 3459048"/>
              <a:gd name="connsiteY594" fmla="*/ 1617208 h 3459048"/>
              <a:gd name="connsiteX595" fmla="*/ 67212 w 3459048"/>
              <a:gd name="connsiteY595" fmla="*/ 1619813 h 3459048"/>
              <a:gd name="connsiteX596" fmla="*/ 76408 w 3459048"/>
              <a:gd name="connsiteY596" fmla="*/ 1629905 h 3459048"/>
              <a:gd name="connsiteX597" fmla="*/ 68599 w 3459048"/>
              <a:gd name="connsiteY597" fmla="*/ 1661362 h 3459048"/>
              <a:gd name="connsiteX598" fmla="*/ 92026 w 3459048"/>
              <a:gd name="connsiteY598" fmla="*/ 1692819 h 3459048"/>
              <a:gd name="connsiteX599" fmla="*/ 77384 w 3459048"/>
              <a:gd name="connsiteY599" fmla="*/ 1727226 h 3459048"/>
              <a:gd name="connsiteX600" fmla="*/ 55316 w 3459048"/>
              <a:gd name="connsiteY600" fmla="*/ 1746758 h 3459048"/>
              <a:gd name="connsiteX601" fmla="*/ 59873 w 3459048"/>
              <a:gd name="connsiteY601" fmla="*/ 1837005 h 3459048"/>
              <a:gd name="connsiteX602" fmla="*/ 65072 w 3459048"/>
              <a:gd name="connsiteY602" fmla="*/ 1839133 h 3459048"/>
              <a:gd name="connsiteX603" fmla="*/ 77010 w 3459048"/>
              <a:gd name="connsiteY603" fmla="*/ 1849887 h 3459048"/>
              <a:gd name="connsiteX604" fmla="*/ 92930 w 3459048"/>
              <a:gd name="connsiteY604" fmla="*/ 1888993 h 3459048"/>
              <a:gd name="connsiteX605" fmla="*/ 84970 w 3459048"/>
              <a:gd name="connsiteY605" fmla="*/ 1904635 h 3459048"/>
              <a:gd name="connsiteX606" fmla="*/ 69052 w 3459048"/>
              <a:gd name="connsiteY606" fmla="*/ 1912457 h 3459048"/>
              <a:gd name="connsiteX607" fmla="*/ 84970 w 3459048"/>
              <a:gd name="connsiteY607" fmla="*/ 1935920 h 3459048"/>
              <a:gd name="connsiteX608" fmla="*/ 77010 w 3459048"/>
              <a:gd name="connsiteY608" fmla="*/ 1959385 h 3459048"/>
              <a:gd name="connsiteX609" fmla="*/ 72232 w 3459048"/>
              <a:gd name="connsiteY609" fmla="*/ 1960665 h 3459048"/>
              <a:gd name="connsiteX610" fmla="*/ 76606 w 3459048"/>
              <a:gd name="connsiteY610" fmla="*/ 1989329 h 3459048"/>
              <a:gd name="connsiteX611" fmla="*/ 77252 w 3459048"/>
              <a:gd name="connsiteY611" fmla="*/ 1990758 h 3459048"/>
              <a:gd name="connsiteX612" fmla="*/ 170958 w 3459048"/>
              <a:gd name="connsiteY612" fmla="*/ 2092821 h 3459048"/>
              <a:gd name="connsiteX613" fmla="*/ 203223 w 3459048"/>
              <a:gd name="connsiteY613" fmla="*/ 2090968 h 3459048"/>
              <a:gd name="connsiteX614" fmla="*/ 205251 w 3459048"/>
              <a:gd name="connsiteY614" fmla="*/ 2098854 h 3459048"/>
              <a:gd name="connsiteX615" fmla="*/ 191633 w 3459048"/>
              <a:gd name="connsiteY615" fmla="*/ 2045890 h 3459048"/>
              <a:gd name="connsiteX616" fmla="*/ 174765 w 3459048"/>
              <a:gd name="connsiteY616" fmla="*/ 1935368 h 3459048"/>
              <a:gd name="connsiteX617" fmla="*/ 176265 w 3459048"/>
              <a:gd name="connsiteY617" fmla="*/ 1945199 h 3459048"/>
              <a:gd name="connsiteX618" fmla="*/ 170536 w 3459048"/>
              <a:gd name="connsiteY618" fmla="*/ 1944119 h 3459048"/>
              <a:gd name="connsiteX619" fmla="*/ 154835 w 3459048"/>
              <a:gd name="connsiteY619" fmla="*/ 1928341 h 3459048"/>
              <a:gd name="connsiteX620" fmla="*/ 131282 w 3459048"/>
              <a:gd name="connsiteY620" fmla="*/ 1944119 h 3459048"/>
              <a:gd name="connsiteX621" fmla="*/ 107728 w 3459048"/>
              <a:gd name="connsiteY621" fmla="*/ 1936230 h 3459048"/>
              <a:gd name="connsiteX622" fmla="*/ 99877 w 3459048"/>
              <a:gd name="connsiteY622" fmla="*/ 1904670 h 3459048"/>
              <a:gd name="connsiteX623" fmla="*/ 139132 w 3459048"/>
              <a:gd name="connsiteY623" fmla="*/ 1912559 h 3459048"/>
              <a:gd name="connsiteX624" fmla="*/ 162685 w 3459048"/>
              <a:gd name="connsiteY624" fmla="*/ 1888890 h 3459048"/>
              <a:gd name="connsiteX625" fmla="*/ 157165 w 3459048"/>
              <a:gd name="connsiteY625" fmla="*/ 1853385 h 3459048"/>
              <a:gd name="connsiteX626" fmla="*/ 165865 w 3459048"/>
              <a:gd name="connsiteY626" fmla="*/ 1850818 h 3459048"/>
              <a:gd name="connsiteX627" fmla="*/ 164826 w 3459048"/>
              <a:gd name="connsiteY627" fmla="*/ 1830240 h 3459048"/>
              <a:gd name="connsiteX628" fmla="*/ 163541 w 3459048"/>
              <a:gd name="connsiteY628" fmla="*/ 1833770 h 3459048"/>
              <a:gd name="connsiteX629" fmla="*/ 124347 w 3459048"/>
              <a:gd name="connsiteY629" fmla="*/ 1849441 h 3459048"/>
              <a:gd name="connsiteX630" fmla="*/ 77313 w 3459048"/>
              <a:gd name="connsiteY630" fmla="*/ 1825935 h 3459048"/>
              <a:gd name="connsiteX631" fmla="*/ 85152 w 3459048"/>
              <a:gd name="connsiteY631" fmla="*/ 1794594 h 3459048"/>
              <a:gd name="connsiteX632" fmla="*/ 61635 w 3459048"/>
              <a:gd name="connsiteY632" fmla="*/ 1763253 h 3459048"/>
              <a:gd name="connsiteX633" fmla="*/ 69474 w 3459048"/>
              <a:gd name="connsiteY633" fmla="*/ 1755419 h 3459048"/>
              <a:gd name="connsiteX634" fmla="*/ 116507 w 3459048"/>
              <a:gd name="connsiteY634" fmla="*/ 1724077 h 3459048"/>
              <a:gd name="connsiteX635" fmla="*/ 155703 w 3459048"/>
              <a:gd name="connsiteY635" fmla="*/ 1739747 h 3459048"/>
              <a:gd name="connsiteX636" fmla="*/ 156683 w 3459048"/>
              <a:gd name="connsiteY636" fmla="*/ 1743665 h 3459048"/>
              <a:gd name="connsiteX637" fmla="*/ 160566 w 3459048"/>
              <a:gd name="connsiteY637" fmla="*/ 1745884 h 3459048"/>
              <a:gd name="connsiteX638" fmla="*/ 161192 w 3459048"/>
              <a:gd name="connsiteY638" fmla="*/ 1758280 h 3459048"/>
              <a:gd name="connsiteX639" fmla="*/ 159740 w 3459048"/>
              <a:gd name="connsiteY639" fmla="*/ 1729524 h 3459048"/>
              <a:gd name="connsiteX640" fmla="*/ 160079 w 3459048"/>
              <a:gd name="connsiteY640" fmla="*/ 1722824 h 3459048"/>
              <a:gd name="connsiteX641" fmla="*/ 160015 w 3459048"/>
              <a:gd name="connsiteY641" fmla="*/ 1724077 h 3459048"/>
              <a:gd name="connsiteX642" fmla="*/ 154979 w 3459048"/>
              <a:gd name="connsiteY642" fmla="*/ 1724077 h 3459048"/>
              <a:gd name="connsiteX643" fmla="*/ 147110 w 3459048"/>
              <a:gd name="connsiteY643" fmla="*/ 1724077 h 3459048"/>
              <a:gd name="connsiteX644" fmla="*/ 154979 w 3459048"/>
              <a:gd name="connsiteY644" fmla="*/ 1700408 h 3459048"/>
              <a:gd name="connsiteX645" fmla="*/ 139241 w 3459048"/>
              <a:gd name="connsiteY645" fmla="*/ 1668847 h 3459048"/>
              <a:gd name="connsiteX646" fmla="*/ 115634 w 3459048"/>
              <a:gd name="connsiteY646" fmla="*/ 1660957 h 3459048"/>
              <a:gd name="connsiteX647" fmla="*/ 99894 w 3459048"/>
              <a:gd name="connsiteY647" fmla="*/ 1676737 h 3459048"/>
              <a:gd name="connsiteX648" fmla="*/ 99894 w 3459048"/>
              <a:gd name="connsiteY648" fmla="*/ 1645178 h 3459048"/>
              <a:gd name="connsiteX649" fmla="*/ 123502 w 3459048"/>
              <a:gd name="connsiteY649" fmla="*/ 1629398 h 3459048"/>
              <a:gd name="connsiteX650" fmla="*/ 147110 w 3459048"/>
              <a:gd name="connsiteY650" fmla="*/ 1637287 h 3459048"/>
              <a:gd name="connsiteX651" fmla="*/ 158914 w 3459048"/>
              <a:gd name="connsiteY651" fmla="*/ 1626439 h 3459048"/>
              <a:gd name="connsiteX652" fmla="*/ 165076 w 3459048"/>
              <a:gd name="connsiteY652" fmla="*/ 1623864 h 3459048"/>
              <a:gd name="connsiteX653" fmla="*/ 167845 w 3459048"/>
              <a:gd name="connsiteY653" fmla="*/ 1569023 h 3459048"/>
              <a:gd name="connsiteX654" fmla="*/ 87320 w 3459048"/>
              <a:gd name="connsiteY654" fmla="*/ 1399517 h 3459048"/>
              <a:gd name="connsiteX655" fmla="*/ 85434 w 3459048"/>
              <a:gd name="connsiteY655" fmla="*/ 1411878 h 3459048"/>
              <a:gd name="connsiteX656" fmla="*/ 99287 w 3459048"/>
              <a:gd name="connsiteY656" fmla="*/ 1414899 h 3459048"/>
              <a:gd name="connsiteX657" fmla="*/ 115769 w 3459048"/>
              <a:gd name="connsiteY657" fmla="*/ 1425595 h 3459048"/>
              <a:gd name="connsiteX658" fmla="*/ 123525 w 3459048"/>
              <a:gd name="connsiteY658" fmla="*/ 1456710 h 3459048"/>
              <a:gd name="connsiteX659" fmla="*/ 108013 w 3459048"/>
              <a:gd name="connsiteY659" fmla="*/ 1456710 h 3459048"/>
              <a:gd name="connsiteX660" fmla="*/ 95410 w 3459048"/>
              <a:gd name="connsiteY660" fmla="*/ 1438234 h 3459048"/>
              <a:gd name="connsiteX661" fmla="*/ 82738 w 3459048"/>
              <a:gd name="connsiteY661" fmla="*/ 1429540 h 3459048"/>
              <a:gd name="connsiteX662" fmla="*/ 63560 w 3459048"/>
              <a:gd name="connsiteY662" fmla="*/ 1555201 h 3459048"/>
              <a:gd name="connsiteX663" fmla="*/ 81524 w 3459048"/>
              <a:gd name="connsiteY663" fmla="*/ 1508174 h 3459048"/>
              <a:gd name="connsiteX664" fmla="*/ 139489 w 3459048"/>
              <a:gd name="connsiteY664" fmla="*/ 1457142 h 3459048"/>
              <a:gd name="connsiteX665" fmla="*/ 166999 w 3459048"/>
              <a:gd name="connsiteY665" fmla="*/ 1451254 h 3459048"/>
              <a:gd name="connsiteX666" fmla="*/ 185223 w 3459048"/>
              <a:gd name="connsiteY666" fmla="*/ 1455155 h 3459048"/>
              <a:gd name="connsiteX667" fmla="*/ 187269 w 3459048"/>
              <a:gd name="connsiteY667" fmla="*/ 1441751 h 3459048"/>
              <a:gd name="connsiteX668" fmla="*/ 186523 w 3459048"/>
              <a:gd name="connsiteY668" fmla="*/ 1441472 h 3459048"/>
              <a:gd name="connsiteX669" fmla="*/ 139512 w 3459048"/>
              <a:gd name="connsiteY669" fmla="*/ 1449292 h 3459048"/>
              <a:gd name="connsiteX670" fmla="*/ 131677 w 3459048"/>
              <a:gd name="connsiteY670" fmla="*/ 1449292 h 3459048"/>
              <a:gd name="connsiteX671" fmla="*/ 116007 w 3459048"/>
              <a:gd name="connsiteY671" fmla="*/ 1413119 h 3459048"/>
              <a:gd name="connsiteX672" fmla="*/ 3261875 w 3459048"/>
              <a:gd name="connsiteY672" fmla="*/ 1391610 h 3459048"/>
              <a:gd name="connsiteX673" fmla="*/ 3267416 w 3459048"/>
              <a:gd name="connsiteY673" fmla="*/ 1413158 h 3459048"/>
              <a:gd name="connsiteX674" fmla="*/ 3268110 w 3459048"/>
              <a:gd name="connsiteY674" fmla="*/ 1417708 h 3459048"/>
              <a:gd name="connsiteX675" fmla="*/ 3267416 w 3459048"/>
              <a:gd name="connsiteY675" fmla="*/ 1413158 h 3459048"/>
              <a:gd name="connsiteX676" fmla="*/ 154950 w 3459048"/>
              <a:gd name="connsiteY676" fmla="*/ 1338819 h 3459048"/>
              <a:gd name="connsiteX677" fmla="*/ 178134 w 3459048"/>
              <a:gd name="connsiteY677" fmla="*/ 1378199 h 3459048"/>
              <a:gd name="connsiteX678" fmla="*/ 178134 w 3459048"/>
              <a:gd name="connsiteY678" fmla="*/ 1385977 h 3459048"/>
              <a:gd name="connsiteX679" fmla="*/ 170282 w 3459048"/>
              <a:gd name="connsiteY679" fmla="*/ 1370421 h 3459048"/>
              <a:gd name="connsiteX680" fmla="*/ 162432 w 3459048"/>
              <a:gd name="connsiteY680" fmla="*/ 1347085 h 3459048"/>
              <a:gd name="connsiteX681" fmla="*/ 138879 w 3459048"/>
              <a:gd name="connsiteY681" fmla="*/ 1339305 h 3459048"/>
              <a:gd name="connsiteX682" fmla="*/ 154950 w 3459048"/>
              <a:gd name="connsiteY682" fmla="*/ 1338819 h 3459048"/>
              <a:gd name="connsiteX683" fmla="*/ 3195441 w 3459048"/>
              <a:gd name="connsiteY683" fmla="*/ 919578 h 3459048"/>
              <a:gd name="connsiteX684" fmla="*/ 3199231 w 3459048"/>
              <a:gd name="connsiteY684" fmla="*/ 978371 h 3459048"/>
              <a:gd name="connsiteX685" fmla="*/ 3175611 w 3459048"/>
              <a:gd name="connsiteY685" fmla="*/ 1033525 h 3459048"/>
              <a:gd name="connsiteX686" fmla="*/ 3147921 w 3459048"/>
              <a:gd name="connsiteY686" fmla="*/ 1060315 h 3459048"/>
              <a:gd name="connsiteX687" fmla="*/ 3175947 w 3459048"/>
              <a:gd name="connsiteY687" fmla="*/ 1118493 h 3459048"/>
              <a:gd name="connsiteX688" fmla="*/ 3228734 w 3459048"/>
              <a:gd name="connsiteY688" fmla="*/ 1262718 h 3459048"/>
              <a:gd name="connsiteX689" fmla="*/ 3241203 w 3459048"/>
              <a:gd name="connsiteY689" fmla="*/ 1311214 h 3459048"/>
              <a:gd name="connsiteX690" fmla="*/ 3244736 w 3459048"/>
              <a:gd name="connsiteY690" fmla="*/ 1312385 h 3459048"/>
              <a:gd name="connsiteX691" fmla="*/ 3253640 w 3459048"/>
              <a:gd name="connsiteY691" fmla="*/ 1323205 h 3459048"/>
              <a:gd name="connsiteX692" fmla="*/ 3269469 w 3459048"/>
              <a:gd name="connsiteY692" fmla="*/ 1370421 h 3459048"/>
              <a:gd name="connsiteX693" fmla="*/ 3285297 w 3459048"/>
              <a:gd name="connsiteY693" fmla="*/ 1394027 h 3459048"/>
              <a:gd name="connsiteX694" fmla="*/ 3285297 w 3459048"/>
              <a:gd name="connsiteY694" fmla="*/ 1417635 h 3459048"/>
              <a:gd name="connsiteX695" fmla="*/ 3285297 w 3459048"/>
              <a:gd name="connsiteY695" fmla="*/ 1401896 h 3459048"/>
              <a:gd name="connsiteX696" fmla="*/ 3253640 w 3459048"/>
              <a:gd name="connsiteY696" fmla="*/ 1354682 h 3459048"/>
              <a:gd name="connsiteX697" fmla="*/ 3247705 w 3459048"/>
              <a:gd name="connsiteY697" fmla="*/ 1325172 h 3459048"/>
              <a:gd name="connsiteX698" fmla="*/ 3243792 w 3459048"/>
              <a:gd name="connsiteY698" fmla="*/ 1321282 h 3459048"/>
              <a:gd name="connsiteX699" fmla="*/ 3242976 w 3459048"/>
              <a:gd name="connsiteY699" fmla="*/ 1318108 h 3459048"/>
              <a:gd name="connsiteX700" fmla="*/ 3258144 w 3459048"/>
              <a:gd name="connsiteY700" fmla="*/ 1377100 h 3459048"/>
              <a:gd name="connsiteX701" fmla="*/ 3264008 w 3459048"/>
              <a:gd name="connsiteY701" fmla="*/ 1379874 h 3459048"/>
              <a:gd name="connsiteX702" fmla="*/ 3276750 w 3459048"/>
              <a:gd name="connsiteY702" fmla="*/ 1394560 h 3459048"/>
              <a:gd name="connsiteX703" fmla="*/ 3271850 w 3459048"/>
              <a:gd name="connsiteY703" fmla="*/ 1420015 h 3459048"/>
              <a:gd name="connsiteX704" fmla="*/ 3269012 w 3459048"/>
              <a:gd name="connsiteY704" fmla="*/ 1423621 h 3459048"/>
              <a:gd name="connsiteX705" fmla="*/ 3271226 w 3459048"/>
              <a:gd name="connsiteY705" fmla="*/ 1438125 h 3459048"/>
              <a:gd name="connsiteX706" fmla="*/ 3270790 w 3459048"/>
              <a:gd name="connsiteY706" fmla="*/ 1435266 h 3459048"/>
              <a:gd name="connsiteX707" fmla="*/ 3275800 w 3459048"/>
              <a:gd name="connsiteY707" fmla="*/ 1438845 h 3459048"/>
              <a:gd name="connsiteX708" fmla="*/ 3276750 w 3459048"/>
              <a:gd name="connsiteY708" fmla="*/ 1449292 h 3459048"/>
              <a:gd name="connsiteX709" fmla="*/ 3276750 w 3459048"/>
              <a:gd name="connsiteY709" fmla="*/ 1456890 h 3459048"/>
              <a:gd name="connsiteX710" fmla="*/ 3272951 w 3459048"/>
              <a:gd name="connsiteY710" fmla="*/ 1445493 h 3459048"/>
              <a:gd name="connsiteX711" fmla="*/ 3271844 w 3459048"/>
              <a:gd name="connsiteY711" fmla="*/ 1442172 h 3459048"/>
              <a:gd name="connsiteX712" fmla="*/ 3284802 w 3459048"/>
              <a:gd name="connsiteY712" fmla="*/ 1527076 h 3459048"/>
              <a:gd name="connsiteX713" fmla="*/ 3283428 w 3459048"/>
              <a:gd name="connsiteY713" fmla="*/ 1518075 h 3459048"/>
              <a:gd name="connsiteX714" fmla="*/ 3292028 w 3459048"/>
              <a:gd name="connsiteY714" fmla="*/ 1521431 h 3459048"/>
              <a:gd name="connsiteX715" fmla="*/ 3308741 w 3459048"/>
              <a:gd name="connsiteY715" fmla="*/ 1536140 h 3459048"/>
              <a:gd name="connsiteX716" fmla="*/ 3308741 w 3459048"/>
              <a:gd name="connsiteY716" fmla="*/ 1551831 h 3459048"/>
              <a:gd name="connsiteX717" fmla="*/ 3340198 w 3459048"/>
              <a:gd name="connsiteY717" fmla="*/ 1551831 h 3459048"/>
              <a:gd name="connsiteX718" fmla="*/ 3363791 w 3459048"/>
              <a:gd name="connsiteY718" fmla="*/ 1583210 h 3459048"/>
              <a:gd name="connsiteX719" fmla="*/ 3371655 w 3459048"/>
              <a:gd name="connsiteY719" fmla="*/ 1614590 h 3459048"/>
              <a:gd name="connsiteX720" fmla="*/ 3390333 w 3459048"/>
              <a:gd name="connsiteY720" fmla="*/ 1624395 h 3459048"/>
              <a:gd name="connsiteX721" fmla="*/ 3400129 w 3459048"/>
              <a:gd name="connsiteY721" fmla="*/ 1640935 h 3459048"/>
              <a:gd name="connsiteX722" fmla="*/ 3399411 w 3459048"/>
              <a:gd name="connsiteY722" fmla="*/ 1626699 h 3459048"/>
              <a:gd name="connsiteX723" fmla="*/ 3394515 w 3459048"/>
              <a:gd name="connsiteY723" fmla="*/ 1621929 h 3459048"/>
              <a:gd name="connsiteX724" fmla="*/ 3399018 w 3459048"/>
              <a:gd name="connsiteY724" fmla="*/ 1618928 h 3459048"/>
              <a:gd name="connsiteX725" fmla="*/ 3395955 w 3459048"/>
              <a:gd name="connsiteY725" fmla="*/ 1558257 h 3459048"/>
              <a:gd name="connsiteX726" fmla="*/ 3329295 w 3459048"/>
              <a:gd name="connsiteY726" fmla="*/ 1231407 h 3459048"/>
              <a:gd name="connsiteX727" fmla="*/ 3285457 w 3459048"/>
              <a:gd name="connsiteY727" fmla="*/ 1111636 h 3459048"/>
              <a:gd name="connsiteX728" fmla="*/ 3285391 w 3459048"/>
              <a:gd name="connsiteY728" fmla="*/ 1112036 h 3459048"/>
              <a:gd name="connsiteX729" fmla="*/ 3246285 w 3459048"/>
              <a:gd name="connsiteY729" fmla="*/ 1112036 h 3459048"/>
              <a:gd name="connsiteX730" fmla="*/ 3222821 w 3459048"/>
              <a:gd name="connsiteY730" fmla="*/ 1112036 h 3459048"/>
              <a:gd name="connsiteX731" fmla="*/ 3191535 w 3459048"/>
              <a:gd name="connsiteY731" fmla="*/ 1088610 h 3459048"/>
              <a:gd name="connsiteX732" fmla="*/ 3168072 w 3459048"/>
              <a:gd name="connsiteY732" fmla="*/ 1080801 h 3459048"/>
              <a:gd name="connsiteX733" fmla="*/ 3168072 w 3459048"/>
              <a:gd name="connsiteY733" fmla="*/ 1057375 h 3459048"/>
              <a:gd name="connsiteX734" fmla="*/ 3191535 w 3459048"/>
              <a:gd name="connsiteY734" fmla="*/ 1033947 h 3459048"/>
              <a:gd name="connsiteX735" fmla="*/ 3223799 w 3459048"/>
              <a:gd name="connsiteY735" fmla="*/ 1049566 h 3459048"/>
              <a:gd name="connsiteX736" fmla="*/ 3256300 w 3459048"/>
              <a:gd name="connsiteY736" fmla="*/ 1042909 h 3459048"/>
              <a:gd name="connsiteX737" fmla="*/ 3252318 w 3459048"/>
              <a:gd name="connsiteY737" fmla="*/ 1034643 h 3459048"/>
              <a:gd name="connsiteX738" fmla="*/ 3242085 w 3459048"/>
              <a:gd name="connsiteY738" fmla="*/ 1040564 h 3459048"/>
              <a:gd name="connsiteX739" fmla="*/ 3230214 w 3459048"/>
              <a:gd name="connsiteY739" fmla="*/ 1041546 h 3459048"/>
              <a:gd name="connsiteX740" fmla="*/ 3190642 w 3459048"/>
              <a:gd name="connsiteY740" fmla="*/ 1025843 h 3459048"/>
              <a:gd name="connsiteX741" fmla="*/ 3198557 w 3459048"/>
              <a:gd name="connsiteY741" fmla="*/ 1002290 h 3459048"/>
              <a:gd name="connsiteX742" fmla="*/ 3222299 w 3459048"/>
              <a:gd name="connsiteY742" fmla="*/ 1012103 h 3459048"/>
              <a:gd name="connsiteX743" fmla="*/ 3240727 w 3459048"/>
              <a:gd name="connsiteY743" fmla="*/ 1010580 h 3459048"/>
              <a:gd name="connsiteX744" fmla="*/ 3202430 w 3459048"/>
              <a:gd name="connsiteY744" fmla="*/ 931083 h 3459048"/>
              <a:gd name="connsiteX745" fmla="*/ 3020406 w 3459048"/>
              <a:gd name="connsiteY745" fmla="*/ 837391 h 3459048"/>
              <a:gd name="connsiteX746" fmla="*/ 3031214 w 3459048"/>
              <a:gd name="connsiteY746" fmla="*/ 851843 h 3459048"/>
              <a:gd name="connsiteX747" fmla="*/ 3044458 w 3459048"/>
              <a:gd name="connsiteY747" fmla="*/ 873644 h 3459048"/>
              <a:gd name="connsiteX748" fmla="*/ 3031214 w 3459048"/>
              <a:gd name="connsiteY748" fmla="*/ 851843 h 3459048"/>
              <a:gd name="connsiteX749" fmla="*/ 316958 w 3459048"/>
              <a:gd name="connsiteY749" fmla="*/ 831761 h 3459048"/>
              <a:gd name="connsiteX750" fmla="*/ 256618 w 3459048"/>
              <a:gd name="connsiteY750" fmla="*/ 931083 h 3459048"/>
              <a:gd name="connsiteX751" fmla="*/ 129753 w 3459048"/>
              <a:gd name="connsiteY751" fmla="*/ 1231407 h 3459048"/>
              <a:gd name="connsiteX752" fmla="*/ 105906 w 3459048"/>
              <a:gd name="connsiteY752" fmla="*/ 1324153 h 3459048"/>
              <a:gd name="connsiteX753" fmla="*/ 116007 w 3459048"/>
              <a:gd name="connsiteY753" fmla="*/ 1324153 h 3459048"/>
              <a:gd name="connsiteX754" fmla="*/ 108172 w 3459048"/>
              <a:gd name="connsiteY754" fmla="*/ 1316332 h 3459048"/>
              <a:gd name="connsiteX755" fmla="*/ 123841 w 3459048"/>
              <a:gd name="connsiteY755" fmla="*/ 1339794 h 3459048"/>
              <a:gd name="connsiteX756" fmla="*/ 116007 w 3459048"/>
              <a:gd name="connsiteY756" fmla="*/ 1347617 h 3459048"/>
              <a:gd name="connsiteX757" fmla="*/ 123841 w 3459048"/>
              <a:gd name="connsiteY757" fmla="*/ 1355438 h 3459048"/>
              <a:gd name="connsiteX758" fmla="*/ 147347 w 3459048"/>
              <a:gd name="connsiteY758" fmla="*/ 1355438 h 3459048"/>
              <a:gd name="connsiteX759" fmla="*/ 170852 w 3459048"/>
              <a:gd name="connsiteY759" fmla="*/ 1386722 h 3459048"/>
              <a:gd name="connsiteX760" fmla="*/ 163018 w 3459048"/>
              <a:gd name="connsiteY760" fmla="*/ 1410186 h 3459048"/>
              <a:gd name="connsiteX761" fmla="*/ 186523 w 3459048"/>
              <a:gd name="connsiteY761" fmla="*/ 1425828 h 3459048"/>
              <a:gd name="connsiteX762" fmla="*/ 189699 w 3459048"/>
              <a:gd name="connsiteY762" fmla="*/ 1425828 h 3459048"/>
              <a:gd name="connsiteX763" fmla="*/ 190315 w 3459048"/>
              <a:gd name="connsiteY763" fmla="*/ 1421792 h 3459048"/>
              <a:gd name="connsiteX764" fmla="*/ 170852 w 3459048"/>
              <a:gd name="connsiteY764" fmla="*/ 1402365 h 3459048"/>
              <a:gd name="connsiteX765" fmla="*/ 178688 w 3459048"/>
              <a:gd name="connsiteY765" fmla="*/ 1394544 h 3459048"/>
              <a:gd name="connsiteX766" fmla="*/ 183585 w 3459048"/>
              <a:gd name="connsiteY766" fmla="*/ 1405298 h 3459048"/>
              <a:gd name="connsiteX767" fmla="*/ 192602 w 3459048"/>
              <a:gd name="connsiteY767" fmla="*/ 1409389 h 3459048"/>
              <a:gd name="connsiteX768" fmla="*/ 230315 w 3459048"/>
              <a:gd name="connsiteY768" fmla="*/ 1262718 h 3459048"/>
              <a:gd name="connsiteX769" fmla="*/ 261292 w 3459048"/>
              <a:gd name="connsiteY769" fmla="*/ 1178082 h 3459048"/>
              <a:gd name="connsiteX770" fmla="*/ 256925 w 3459048"/>
              <a:gd name="connsiteY770" fmla="*/ 1174813 h 3459048"/>
              <a:gd name="connsiteX771" fmla="*/ 256925 w 3459048"/>
              <a:gd name="connsiteY771" fmla="*/ 1135481 h 3459048"/>
              <a:gd name="connsiteX772" fmla="*/ 272684 w 3459048"/>
              <a:gd name="connsiteY772" fmla="*/ 1127615 h 3459048"/>
              <a:gd name="connsiteX773" fmla="*/ 272684 w 3459048"/>
              <a:gd name="connsiteY773" fmla="*/ 1088283 h 3459048"/>
              <a:gd name="connsiteX774" fmla="*/ 288442 w 3459048"/>
              <a:gd name="connsiteY774" fmla="*/ 1064683 h 3459048"/>
              <a:gd name="connsiteX775" fmla="*/ 312079 w 3459048"/>
              <a:gd name="connsiteY775" fmla="*/ 1048952 h 3459048"/>
              <a:gd name="connsiteX776" fmla="*/ 319959 w 3459048"/>
              <a:gd name="connsiteY776" fmla="*/ 1041085 h 3459048"/>
              <a:gd name="connsiteX777" fmla="*/ 319959 w 3459048"/>
              <a:gd name="connsiteY777" fmla="*/ 1033218 h 3459048"/>
              <a:gd name="connsiteX778" fmla="*/ 325746 w 3459048"/>
              <a:gd name="connsiteY778" fmla="*/ 1029968 h 3459048"/>
              <a:gd name="connsiteX779" fmla="*/ 319126 w 3459048"/>
              <a:gd name="connsiteY779" fmla="*/ 1043711 h 3459048"/>
              <a:gd name="connsiteX780" fmla="*/ 342704 w 3459048"/>
              <a:gd name="connsiteY780" fmla="*/ 994766 h 3459048"/>
              <a:gd name="connsiteX781" fmla="*/ 337789 w 3459048"/>
              <a:gd name="connsiteY781" fmla="*/ 986295 h 3459048"/>
              <a:gd name="connsiteX782" fmla="*/ 335833 w 3459048"/>
              <a:gd name="connsiteY782" fmla="*/ 962702 h 3459048"/>
              <a:gd name="connsiteX783" fmla="*/ 335833 w 3459048"/>
              <a:gd name="connsiteY783" fmla="*/ 939109 h 3459048"/>
              <a:gd name="connsiteX784" fmla="*/ 312361 w 3459048"/>
              <a:gd name="connsiteY784" fmla="*/ 899787 h 3459048"/>
              <a:gd name="connsiteX785" fmla="*/ 328009 w 3459048"/>
              <a:gd name="connsiteY785" fmla="*/ 876194 h 3459048"/>
              <a:gd name="connsiteX786" fmla="*/ 320185 w 3459048"/>
              <a:gd name="connsiteY786" fmla="*/ 844736 h 3459048"/>
              <a:gd name="connsiteX787" fmla="*/ 3057259 w 3459048"/>
              <a:gd name="connsiteY787" fmla="*/ 789554 h 3459048"/>
              <a:gd name="connsiteX788" fmla="*/ 3072876 w 3459048"/>
              <a:gd name="connsiteY788" fmla="*/ 829351 h 3459048"/>
              <a:gd name="connsiteX789" fmla="*/ 3057259 w 3459048"/>
              <a:gd name="connsiteY789" fmla="*/ 845270 h 3459048"/>
              <a:gd name="connsiteX790" fmla="*/ 3041642 w 3459048"/>
              <a:gd name="connsiteY790" fmla="*/ 837310 h 3459048"/>
              <a:gd name="connsiteX791" fmla="*/ 3033833 w 3459048"/>
              <a:gd name="connsiteY791" fmla="*/ 813433 h 3459048"/>
              <a:gd name="connsiteX792" fmla="*/ 3057259 w 3459048"/>
              <a:gd name="connsiteY792" fmla="*/ 789554 h 3459048"/>
              <a:gd name="connsiteX793" fmla="*/ 461014 w 3459048"/>
              <a:gd name="connsiteY793" fmla="*/ 773958 h 3459048"/>
              <a:gd name="connsiteX794" fmla="*/ 437542 w 3459048"/>
              <a:gd name="connsiteY794" fmla="*/ 797551 h 3459048"/>
              <a:gd name="connsiteX795" fmla="*/ 421895 w 3459048"/>
              <a:gd name="connsiteY795" fmla="*/ 789686 h 3459048"/>
              <a:gd name="connsiteX796" fmla="*/ 374952 w 3459048"/>
              <a:gd name="connsiteY796" fmla="*/ 813280 h 3459048"/>
              <a:gd name="connsiteX797" fmla="*/ 359304 w 3459048"/>
              <a:gd name="connsiteY797" fmla="*/ 860465 h 3459048"/>
              <a:gd name="connsiteX798" fmla="*/ 374952 w 3459048"/>
              <a:gd name="connsiteY798" fmla="*/ 891923 h 3459048"/>
              <a:gd name="connsiteX799" fmla="*/ 367128 w 3459048"/>
              <a:gd name="connsiteY799" fmla="*/ 939109 h 3459048"/>
              <a:gd name="connsiteX800" fmla="*/ 369844 w 3459048"/>
              <a:gd name="connsiteY800" fmla="*/ 947298 h 3459048"/>
              <a:gd name="connsiteX801" fmla="*/ 376037 w 3459048"/>
              <a:gd name="connsiteY801" fmla="*/ 937104 h 3459048"/>
              <a:gd name="connsiteX802" fmla="*/ 374633 w 3459048"/>
              <a:gd name="connsiteY802" fmla="*/ 923670 h 3459048"/>
              <a:gd name="connsiteX803" fmla="*/ 382454 w 3459048"/>
              <a:gd name="connsiteY803" fmla="*/ 900052 h 3459048"/>
              <a:gd name="connsiteX804" fmla="*/ 374633 w 3459048"/>
              <a:gd name="connsiteY804" fmla="*/ 876432 h 3459048"/>
              <a:gd name="connsiteX805" fmla="*/ 390274 w 3459048"/>
              <a:gd name="connsiteY805" fmla="*/ 813447 h 3459048"/>
              <a:gd name="connsiteX806" fmla="*/ 429381 w 3459048"/>
              <a:gd name="connsiteY806" fmla="*/ 805574 h 3459048"/>
              <a:gd name="connsiteX807" fmla="*/ 445023 w 3459048"/>
              <a:gd name="connsiteY807" fmla="*/ 813447 h 3459048"/>
              <a:gd name="connsiteX808" fmla="*/ 445023 w 3459048"/>
              <a:gd name="connsiteY808" fmla="*/ 797701 h 3459048"/>
              <a:gd name="connsiteX809" fmla="*/ 471420 w 3459048"/>
              <a:gd name="connsiteY809" fmla="*/ 784908 h 3459048"/>
              <a:gd name="connsiteX810" fmla="*/ 476905 w 3459048"/>
              <a:gd name="connsiteY810" fmla="*/ 786222 h 3459048"/>
              <a:gd name="connsiteX811" fmla="*/ 484908 w 3459048"/>
              <a:gd name="connsiteY811" fmla="*/ 775520 h 3459048"/>
              <a:gd name="connsiteX812" fmla="*/ 483508 w 3459048"/>
              <a:gd name="connsiteY812" fmla="*/ 774941 h 3459048"/>
              <a:gd name="connsiteX813" fmla="*/ 461014 w 3459048"/>
              <a:gd name="connsiteY813" fmla="*/ 773958 h 3459048"/>
              <a:gd name="connsiteX814" fmla="*/ 3095503 w 3459048"/>
              <a:gd name="connsiteY814" fmla="*/ 762182 h 3459048"/>
              <a:gd name="connsiteX815" fmla="*/ 3103862 w 3459048"/>
              <a:gd name="connsiteY815" fmla="*/ 787012 h 3459048"/>
              <a:gd name="connsiteX816" fmla="*/ 3114620 w 3459048"/>
              <a:gd name="connsiteY816" fmla="*/ 805742 h 3459048"/>
              <a:gd name="connsiteX817" fmla="*/ 3129461 w 3459048"/>
              <a:gd name="connsiteY817" fmla="*/ 810972 h 3459048"/>
              <a:gd name="connsiteX818" fmla="*/ 3118525 w 3459048"/>
              <a:gd name="connsiteY818" fmla="*/ 792972 h 3459048"/>
              <a:gd name="connsiteX819" fmla="*/ 3210903 w 3459048"/>
              <a:gd name="connsiteY819" fmla="*/ 747449 h 3459048"/>
              <a:gd name="connsiteX820" fmla="*/ 3214701 w 3459048"/>
              <a:gd name="connsiteY820" fmla="*/ 750298 h 3459048"/>
              <a:gd name="connsiteX821" fmla="*/ 3207104 w 3459048"/>
              <a:gd name="connsiteY821" fmla="*/ 750298 h 3459048"/>
              <a:gd name="connsiteX822" fmla="*/ 3210903 w 3459048"/>
              <a:gd name="connsiteY822" fmla="*/ 747449 h 3459048"/>
              <a:gd name="connsiteX823" fmla="*/ 452919 w 3459048"/>
              <a:gd name="connsiteY823" fmla="*/ 711043 h 3459048"/>
              <a:gd name="connsiteX824" fmla="*/ 469381 w 3459048"/>
              <a:gd name="connsiteY824" fmla="*/ 719274 h 3459048"/>
              <a:gd name="connsiteX825" fmla="*/ 452919 w 3459048"/>
              <a:gd name="connsiteY825" fmla="*/ 711043 h 3459048"/>
              <a:gd name="connsiteX826" fmla="*/ 2983815 w 3459048"/>
              <a:gd name="connsiteY826" fmla="*/ 701713 h 3459048"/>
              <a:gd name="connsiteX827" fmla="*/ 3018285 w 3459048"/>
              <a:gd name="connsiteY827" fmla="*/ 703669 h 3459048"/>
              <a:gd name="connsiteX828" fmla="*/ 3034044 w 3459048"/>
              <a:gd name="connsiteY828" fmla="*/ 734954 h 3459048"/>
              <a:gd name="connsiteX829" fmla="*/ 3057681 w 3459048"/>
              <a:gd name="connsiteY829" fmla="*/ 742775 h 3459048"/>
              <a:gd name="connsiteX830" fmla="*/ 3026165 w 3459048"/>
              <a:gd name="connsiteY830" fmla="*/ 805344 h 3459048"/>
              <a:gd name="connsiteX831" fmla="*/ 3010407 w 3459048"/>
              <a:gd name="connsiteY831" fmla="*/ 813167 h 3459048"/>
              <a:gd name="connsiteX832" fmla="*/ 3003102 w 3459048"/>
              <a:gd name="connsiteY832" fmla="*/ 814249 h 3459048"/>
              <a:gd name="connsiteX833" fmla="*/ 2941096 w 3459048"/>
              <a:gd name="connsiteY833" fmla="*/ 731330 h 3459048"/>
              <a:gd name="connsiteX834" fmla="*/ 2955253 w 3459048"/>
              <a:gd name="connsiteY834" fmla="*/ 711490 h 3459048"/>
              <a:gd name="connsiteX835" fmla="*/ 2983815 w 3459048"/>
              <a:gd name="connsiteY835" fmla="*/ 701713 h 3459048"/>
              <a:gd name="connsiteX836" fmla="*/ 2923961 w 3459048"/>
              <a:gd name="connsiteY836" fmla="*/ 664507 h 3459048"/>
              <a:gd name="connsiteX837" fmla="*/ 2986769 w 3459048"/>
              <a:gd name="connsiteY837" fmla="*/ 688250 h 3459048"/>
              <a:gd name="connsiteX838" fmla="*/ 2986769 w 3459048"/>
              <a:gd name="connsiteY838" fmla="*/ 696164 h 3459048"/>
              <a:gd name="connsiteX839" fmla="*/ 2923961 w 3459048"/>
              <a:gd name="connsiteY839" fmla="*/ 704079 h 3459048"/>
              <a:gd name="connsiteX840" fmla="*/ 2908259 w 3459048"/>
              <a:gd name="connsiteY840" fmla="*/ 688250 h 3459048"/>
              <a:gd name="connsiteX841" fmla="*/ 2923961 w 3459048"/>
              <a:gd name="connsiteY841" fmla="*/ 664507 h 3459048"/>
              <a:gd name="connsiteX842" fmla="*/ 2824983 w 3459048"/>
              <a:gd name="connsiteY842" fmla="*/ 528852 h 3459048"/>
              <a:gd name="connsiteX843" fmla="*/ 2814422 w 3459048"/>
              <a:gd name="connsiteY843" fmla="*/ 531067 h 3459048"/>
              <a:gd name="connsiteX844" fmla="*/ 2770211 w 3459048"/>
              <a:gd name="connsiteY844" fmla="*/ 545828 h 3459048"/>
              <a:gd name="connsiteX845" fmla="*/ 2763878 w 3459048"/>
              <a:gd name="connsiteY845" fmla="*/ 550763 h 3459048"/>
              <a:gd name="connsiteX846" fmla="*/ 2839529 w 3459048"/>
              <a:gd name="connsiteY846" fmla="*/ 619519 h 3459048"/>
              <a:gd name="connsiteX847" fmla="*/ 2883278 w 3459048"/>
              <a:gd name="connsiteY847" fmla="*/ 667655 h 3459048"/>
              <a:gd name="connsiteX848" fmla="*/ 2872201 w 3459048"/>
              <a:gd name="connsiteY848" fmla="*/ 655467 h 3459048"/>
              <a:gd name="connsiteX849" fmla="*/ 2875018 w 3459048"/>
              <a:gd name="connsiteY849" fmla="*/ 655412 h 3459048"/>
              <a:gd name="connsiteX850" fmla="*/ 2877575 w 3459048"/>
              <a:gd name="connsiteY850" fmla="*/ 648678 h 3459048"/>
              <a:gd name="connsiteX851" fmla="*/ 2893160 w 3459048"/>
              <a:gd name="connsiteY851" fmla="*/ 625174 h 3459048"/>
              <a:gd name="connsiteX852" fmla="*/ 2905945 w 3459048"/>
              <a:gd name="connsiteY852" fmla="*/ 623341 h 3459048"/>
              <a:gd name="connsiteX853" fmla="*/ 2939916 w 3459048"/>
              <a:gd name="connsiteY853" fmla="*/ 648678 h 3459048"/>
              <a:gd name="connsiteX854" fmla="*/ 2924331 w 3459048"/>
              <a:gd name="connsiteY854" fmla="*/ 656514 h 3459048"/>
              <a:gd name="connsiteX855" fmla="*/ 2900953 w 3459048"/>
              <a:gd name="connsiteY855" fmla="*/ 680019 h 3459048"/>
              <a:gd name="connsiteX856" fmla="*/ 2903557 w 3459048"/>
              <a:gd name="connsiteY856" fmla="*/ 689968 h 3459048"/>
              <a:gd name="connsiteX857" fmla="*/ 2926964 w 3459048"/>
              <a:gd name="connsiteY857" fmla="*/ 715722 h 3459048"/>
              <a:gd name="connsiteX858" fmla="*/ 2939916 w 3459048"/>
              <a:gd name="connsiteY858" fmla="*/ 719195 h 3459048"/>
              <a:gd name="connsiteX859" fmla="*/ 2936662 w 3459048"/>
              <a:gd name="connsiteY859" fmla="*/ 726393 h 3459048"/>
              <a:gd name="connsiteX860" fmla="*/ 2940846 w 3459048"/>
              <a:gd name="connsiteY860" fmla="*/ 730996 h 3459048"/>
              <a:gd name="connsiteX861" fmla="*/ 3010660 w 3459048"/>
              <a:gd name="connsiteY861" fmla="*/ 824357 h 3459048"/>
              <a:gd name="connsiteX862" fmla="*/ 3018173 w 3459048"/>
              <a:gd name="connsiteY862" fmla="*/ 821211 h 3459048"/>
              <a:gd name="connsiteX863" fmla="*/ 3041726 w 3459048"/>
              <a:gd name="connsiteY863" fmla="*/ 852771 h 3459048"/>
              <a:gd name="connsiteX864" fmla="*/ 3073130 w 3459048"/>
              <a:gd name="connsiteY864" fmla="*/ 844881 h 3459048"/>
              <a:gd name="connsiteX865" fmla="*/ 3088832 w 3459048"/>
              <a:gd name="connsiteY865" fmla="*/ 836991 h 3459048"/>
              <a:gd name="connsiteX866" fmla="*/ 3104535 w 3459048"/>
              <a:gd name="connsiteY866" fmla="*/ 852771 h 3459048"/>
              <a:gd name="connsiteX867" fmla="*/ 3088832 w 3459048"/>
              <a:gd name="connsiteY867" fmla="*/ 884330 h 3459048"/>
              <a:gd name="connsiteX868" fmla="*/ 3065279 w 3459048"/>
              <a:gd name="connsiteY868" fmla="*/ 892221 h 3459048"/>
              <a:gd name="connsiteX869" fmla="*/ 3064298 w 3459048"/>
              <a:gd name="connsiteY869" fmla="*/ 904056 h 3459048"/>
              <a:gd name="connsiteX870" fmla="*/ 3063631 w 3459048"/>
              <a:gd name="connsiteY870" fmla="*/ 905204 h 3459048"/>
              <a:gd name="connsiteX871" fmla="*/ 3109844 w 3459048"/>
              <a:gd name="connsiteY871" fmla="*/ 981272 h 3459048"/>
              <a:gd name="connsiteX872" fmla="*/ 3136775 w 3459048"/>
              <a:gd name="connsiteY872" fmla="*/ 1037178 h 3459048"/>
              <a:gd name="connsiteX873" fmla="*/ 3159865 w 3459048"/>
              <a:gd name="connsiteY873" fmla="*/ 1017767 h 3459048"/>
              <a:gd name="connsiteX874" fmla="*/ 3167739 w 3459048"/>
              <a:gd name="connsiteY874" fmla="*/ 891700 h 3459048"/>
              <a:gd name="connsiteX875" fmla="*/ 3159865 w 3459048"/>
              <a:gd name="connsiteY875" fmla="*/ 868063 h 3459048"/>
              <a:gd name="connsiteX876" fmla="*/ 3164145 w 3459048"/>
              <a:gd name="connsiteY876" fmla="*/ 868063 h 3459048"/>
              <a:gd name="connsiteX877" fmla="*/ 3156661 w 3459048"/>
              <a:gd name="connsiteY877" fmla="*/ 855743 h 3459048"/>
              <a:gd name="connsiteX878" fmla="*/ 3152337 w 3459048"/>
              <a:gd name="connsiteY878" fmla="*/ 859486 h 3459048"/>
              <a:gd name="connsiteX879" fmla="*/ 3144423 w 3459048"/>
              <a:gd name="connsiteY879" fmla="*/ 860466 h 3459048"/>
              <a:gd name="connsiteX880" fmla="*/ 3120680 w 3459048"/>
              <a:gd name="connsiteY880" fmla="*/ 836960 h 3459048"/>
              <a:gd name="connsiteX881" fmla="*/ 3112766 w 3459048"/>
              <a:gd name="connsiteY881" fmla="*/ 821290 h 3459048"/>
              <a:gd name="connsiteX882" fmla="*/ 3089023 w 3459048"/>
              <a:gd name="connsiteY882" fmla="*/ 821290 h 3459048"/>
              <a:gd name="connsiteX883" fmla="*/ 3065279 w 3459048"/>
              <a:gd name="connsiteY883" fmla="*/ 774279 h 3459048"/>
              <a:gd name="connsiteX884" fmla="*/ 3073194 w 3459048"/>
              <a:gd name="connsiteY884" fmla="*/ 742938 h 3459048"/>
              <a:gd name="connsiteX885" fmla="*/ 3078141 w 3459048"/>
              <a:gd name="connsiteY885" fmla="*/ 739999 h 3459048"/>
              <a:gd name="connsiteX886" fmla="*/ 3079110 w 3459048"/>
              <a:gd name="connsiteY886" fmla="*/ 740262 h 3459048"/>
              <a:gd name="connsiteX887" fmla="*/ 3022096 w 3459048"/>
              <a:gd name="connsiteY887" fmla="*/ 664019 h 3459048"/>
              <a:gd name="connsiteX888" fmla="*/ 2974704 w 3459048"/>
              <a:gd name="connsiteY888" fmla="*/ 611874 h 3459048"/>
              <a:gd name="connsiteX889" fmla="*/ 2975282 w 3459048"/>
              <a:gd name="connsiteY889" fmla="*/ 612602 h 3459048"/>
              <a:gd name="connsiteX890" fmla="*/ 2979171 w 3459048"/>
              <a:gd name="connsiteY890" fmla="*/ 617497 h 3459048"/>
              <a:gd name="connsiteX891" fmla="*/ 3025842 w 3459048"/>
              <a:gd name="connsiteY891" fmla="*/ 672343 h 3459048"/>
              <a:gd name="connsiteX892" fmla="*/ 3025842 w 3459048"/>
              <a:gd name="connsiteY892" fmla="*/ 688013 h 3459048"/>
              <a:gd name="connsiteX893" fmla="*/ 2994729 w 3459048"/>
              <a:gd name="connsiteY893" fmla="*/ 688013 h 3459048"/>
              <a:gd name="connsiteX894" fmla="*/ 2955835 w 3459048"/>
              <a:gd name="connsiteY894" fmla="*/ 641002 h 3459048"/>
              <a:gd name="connsiteX895" fmla="*/ 2955835 w 3459048"/>
              <a:gd name="connsiteY895" fmla="*/ 617497 h 3459048"/>
              <a:gd name="connsiteX896" fmla="*/ 2924720 w 3459048"/>
              <a:gd name="connsiteY896" fmla="*/ 601828 h 3459048"/>
              <a:gd name="connsiteX897" fmla="*/ 2924720 w 3459048"/>
              <a:gd name="connsiteY897" fmla="*/ 578325 h 3459048"/>
              <a:gd name="connsiteX898" fmla="*/ 2936389 w 3459048"/>
              <a:gd name="connsiteY898" fmla="*/ 575385 h 3459048"/>
              <a:gd name="connsiteX899" fmla="*/ 2943071 w 3459048"/>
              <a:gd name="connsiteY899" fmla="*/ 577068 h 3459048"/>
              <a:gd name="connsiteX900" fmla="*/ 2923243 w 3459048"/>
              <a:gd name="connsiteY900" fmla="*/ 555251 h 3459048"/>
              <a:gd name="connsiteX901" fmla="*/ 2924458 w 3459048"/>
              <a:gd name="connsiteY901" fmla="*/ 562557 h 3459048"/>
              <a:gd name="connsiteX902" fmla="*/ 2900880 w 3459048"/>
              <a:gd name="connsiteY902" fmla="*/ 554684 h 3459048"/>
              <a:gd name="connsiteX903" fmla="*/ 2853721 w 3459048"/>
              <a:gd name="connsiteY903" fmla="*/ 531067 h 3459048"/>
              <a:gd name="connsiteX904" fmla="*/ 2824983 w 3459048"/>
              <a:gd name="connsiteY904" fmla="*/ 528852 h 3459048"/>
              <a:gd name="connsiteX905" fmla="*/ 2783656 w 3459048"/>
              <a:gd name="connsiteY905" fmla="*/ 428660 h 3459048"/>
              <a:gd name="connsiteX906" fmla="*/ 2799358 w 3459048"/>
              <a:gd name="connsiteY906" fmla="*/ 444421 h 3459048"/>
              <a:gd name="connsiteX907" fmla="*/ 2799358 w 3459048"/>
              <a:gd name="connsiteY907" fmla="*/ 491698 h 3459048"/>
              <a:gd name="connsiteX908" fmla="*/ 2783656 w 3459048"/>
              <a:gd name="connsiteY908" fmla="*/ 491698 h 3459048"/>
              <a:gd name="connsiteX909" fmla="*/ 2767953 w 3459048"/>
              <a:gd name="connsiteY909" fmla="*/ 452302 h 3459048"/>
              <a:gd name="connsiteX910" fmla="*/ 2783656 w 3459048"/>
              <a:gd name="connsiteY910" fmla="*/ 428660 h 3459048"/>
              <a:gd name="connsiteX911" fmla="*/ 2774913 w 3459048"/>
              <a:gd name="connsiteY911" fmla="*/ 421908 h 3459048"/>
              <a:gd name="connsiteX912" fmla="*/ 2764503 w 3459048"/>
              <a:gd name="connsiteY912" fmla="*/ 440902 h 3459048"/>
              <a:gd name="connsiteX913" fmla="*/ 2759595 w 3459048"/>
              <a:gd name="connsiteY913" fmla="*/ 460603 h 3459048"/>
              <a:gd name="connsiteX914" fmla="*/ 2767447 w 3459048"/>
              <a:gd name="connsiteY914" fmla="*/ 499998 h 3459048"/>
              <a:gd name="connsiteX915" fmla="*/ 2732118 w 3459048"/>
              <a:gd name="connsiteY915" fmla="*/ 517722 h 3459048"/>
              <a:gd name="connsiteX916" fmla="*/ 2726054 w 3459048"/>
              <a:gd name="connsiteY916" fmla="*/ 516708 h 3459048"/>
              <a:gd name="connsiteX917" fmla="*/ 2728053 w 3459048"/>
              <a:gd name="connsiteY917" fmla="*/ 518202 h 3459048"/>
              <a:gd name="connsiteX918" fmla="*/ 2739500 w 3459048"/>
              <a:gd name="connsiteY918" fmla="*/ 528607 h 3459048"/>
              <a:gd name="connsiteX919" fmla="*/ 2755229 w 3459048"/>
              <a:gd name="connsiteY919" fmla="*/ 517412 h 3459048"/>
              <a:gd name="connsiteX920" fmla="*/ 2782983 w 3459048"/>
              <a:gd name="connsiteY920" fmla="*/ 507446 h 3459048"/>
              <a:gd name="connsiteX921" fmla="*/ 2818351 w 3459048"/>
              <a:gd name="connsiteY921" fmla="*/ 502528 h 3459048"/>
              <a:gd name="connsiteX922" fmla="*/ 2853721 w 3459048"/>
              <a:gd name="connsiteY922" fmla="*/ 515323 h 3459048"/>
              <a:gd name="connsiteX923" fmla="*/ 2881229 w 3459048"/>
              <a:gd name="connsiteY923" fmla="*/ 524179 h 3459048"/>
              <a:gd name="connsiteX924" fmla="*/ 2905087 w 3459048"/>
              <a:gd name="connsiteY924" fmla="*/ 536979 h 3459048"/>
              <a:gd name="connsiteX925" fmla="*/ 2795029 w 3459048"/>
              <a:gd name="connsiteY925" fmla="*/ 436952 h 3459048"/>
              <a:gd name="connsiteX926" fmla="*/ 1049432 w 3459048"/>
              <a:gd name="connsiteY926" fmla="*/ 256449 h 3459048"/>
              <a:gd name="connsiteX927" fmla="*/ 1049432 w 3459048"/>
              <a:gd name="connsiteY927" fmla="*/ 287927 h 3459048"/>
              <a:gd name="connsiteX928" fmla="*/ 1065171 w 3459048"/>
              <a:gd name="connsiteY928" fmla="*/ 301694 h 3459048"/>
              <a:gd name="connsiteX929" fmla="*/ 1072727 w 3459048"/>
              <a:gd name="connsiteY929" fmla="*/ 305148 h 3459048"/>
              <a:gd name="connsiteX930" fmla="*/ 1025069 w 3459048"/>
              <a:gd name="connsiteY930" fmla="*/ 328106 h 3459048"/>
              <a:gd name="connsiteX931" fmla="*/ 1025826 w 3459048"/>
              <a:gd name="connsiteY931" fmla="*/ 319398 h 3459048"/>
              <a:gd name="connsiteX932" fmla="*/ 1033694 w 3459048"/>
              <a:gd name="connsiteY932" fmla="*/ 319398 h 3459048"/>
              <a:gd name="connsiteX933" fmla="*/ 1010087 w 3459048"/>
              <a:gd name="connsiteY933" fmla="*/ 295791 h 3459048"/>
              <a:gd name="connsiteX934" fmla="*/ 1025826 w 3459048"/>
              <a:gd name="connsiteY934" fmla="*/ 264315 h 3459048"/>
              <a:gd name="connsiteX935" fmla="*/ 1049432 w 3459048"/>
              <a:gd name="connsiteY935" fmla="*/ 256449 h 3459048"/>
              <a:gd name="connsiteX936" fmla="*/ 1095984 w 3459048"/>
              <a:gd name="connsiteY936" fmla="*/ 232387 h 3459048"/>
              <a:gd name="connsiteX937" fmla="*/ 1103793 w 3459048"/>
              <a:gd name="connsiteY937" fmla="*/ 256132 h 3459048"/>
              <a:gd name="connsiteX938" fmla="*/ 1095984 w 3459048"/>
              <a:gd name="connsiteY938" fmla="*/ 279871 h 3459048"/>
              <a:gd name="connsiteX939" fmla="*/ 1072558 w 3459048"/>
              <a:gd name="connsiteY939" fmla="*/ 295700 h 3459048"/>
              <a:gd name="connsiteX940" fmla="*/ 1056941 w 3459048"/>
              <a:gd name="connsiteY940" fmla="*/ 271959 h 3459048"/>
              <a:gd name="connsiteX941" fmla="*/ 1064749 w 3459048"/>
              <a:gd name="connsiteY941" fmla="*/ 256132 h 3459048"/>
              <a:gd name="connsiteX942" fmla="*/ 1095984 w 3459048"/>
              <a:gd name="connsiteY942" fmla="*/ 232387 h 3459048"/>
              <a:gd name="connsiteX943" fmla="*/ 1729524 w 3459048"/>
              <a:gd name="connsiteY943" fmla="*/ 192015 h 3459048"/>
              <a:gd name="connsiteX944" fmla="*/ 192015 w 3459048"/>
              <a:gd name="connsiteY944" fmla="*/ 1729524 h 3459048"/>
              <a:gd name="connsiteX945" fmla="*/ 1729524 w 3459048"/>
              <a:gd name="connsiteY945" fmla="*/ 3267033 h 3459048"/>
              <a:gd name="connsiteX946" fmla="*/ 3267033 w 3459048"/>
              <a:gd name="connsiteY946" fmla="*/ 1729524 h 3459048"/>
              <a:gd name="connsiteX947" fmla="*/ 1729524 w 3459048"/>
              <a:gd name="connsiteY947" fmla="*/ 192015 h 3459048"/>
              <a:gd name="connsiteX948" fmla="*/ 2272580 w 3459048"/>
              <a:gd name="connsiteY948" fmla="*/ 185532 h 3459048"/>
              <a:gd name="connsiteX949" fmla="*/ 2296134 w 3459048"/>
              <a:gd name="connsiteY949" fmla="*/ 193344 h 3459048"/>
              <a:gd name="connsiteX950" fmla="*/ 2303985 w 3459048"/>
              <a:gd name="connsiteY950" fmla="*/ 208959 h 3459048"/>
              <a:gd name="connsiteX951" fmla="*/ 2303985 w 3459048"/>
              <a:gd name="connsiteY951" fmla="*/ 232387 h 3459048"/>
              <a:gd name="connsiteX952" fmla="*/ 2296134 w 3459048"/>
              <a:gd name="connsiteY952" fmla="*/ 208959 h 3459048"/>
              <a:gd name="connsiteX953" fmla="*/ 2272580 w 3459048"/>
              <a:gd name="connsiteY953" fmla="*/ 185532 h 3459048"/>
              <a:gd name="connsiteX954" fmla="*/ 1261357 w 3459048"/>
              <a:gd name="connsiteY954" fmla="*/ 185532 h 3459048"/>
              <a:gd name="connsiteX955" fmla="*/ 1277275 w 3459048"/>
              <a:gd name="connsiteY955" fmla="*/ 193384 h 3459048"/>
              <a:gd name="connsiteX956" fmla="*/ 1277275 w 3459048"/>
              <a:gd name="connsiteY956" fmla="*/ 216941 h 3459048"/>
              <a:gd name="connsiteX957" fmla="*/ 1245437 w 3459048"/>
              <a:gd name="connsiteY957" fmla="*/ 216941 h 3459048"/>
              <a:gd name="connsiteX958" fmla="*/ 1221558 w 3459048"/>
              <a:gd name="connsiteY958" fmla="*/ 193384 h 3459048"/>
              <a:gd name="connsiteX959" fmla="*/ 1261357 w 3459048"/>
              <a:gd name="connsiteY959" fmla="*/ 185532 h 3459048"/>
              <a:gd name="connsiteX960" fmla="*/ 2218129 w 3459048"/>
              <a:gd name="connsiteY960" fmla="*/ 146281 h 3459048"/>
              <a:gd name="connsiteX961" fmla="*/ 2242190 w 3459048"/>
              <a:gd name="connsiteY961" fmla="*/ 193130 h 3459048"/>
              <a:gd name="connsiteX962" fmla="*/ 2234170 w 3459048"/>
              <a:gd name="connsiteY962" fmla="*/ 193130 h 3459048"/>
              <a:gd name="connsiteX963" fmla="*/ 2234170 w 3459048"/>
              <a:gd name="connsiteY963" fmla="*/ 177517 h 3459048"/>
              <a:gd name="connsiteX964" fmla="*/ 2218129 w 3459048"/>
              <a:gd name="connsiteY964" fmla="*/ 154087 h 3459048"/>
              <a:gd name="connsiteX965" fmla="*/ 2218129 w 3459048"/>
              <a:gd name="connsiteY965" fmla="*/ 146281 h 3459048"/>
              <a:gd name="connsiteX966" fmla="*/ 1598913 w 3459048"/>
              <a:gd name="connsiteY966" fmla="*/ 123485 h 3459048"/>
              <a:gd name="connsiteX967" fmla="*/ 1598913 w 3459048"/>
              <a:gd name="connsiteY967" fmla="*/ 131082 h 3459048"/>
              <a:gd name="connsiteX968" fmla="*/ 1591316 w 3459048"/>
              <a:gd name="connsiteY968" fmla="*/ 131082 h 3459048"/>
              <a:gd name="connsiteX969" fmla="*/ 1598913 w 3459048"/>
              <a:gd name="connsiteY969" fmla="*/ 123485 h 3459048"/>
              <a:gd name="connsiteX970" fmla="*/ 1300771 w 3459048"/>
              <a:gd name="connsiteY970" fmla="*/ 114619 h 3459048"/>
              <a:gd name="connsiteX971" fmla="*/ 1316529 w 3459048"/>
              <a:gd name="connsiteY971" fmla="*/ 122499 h 3459048"/>
              <a:gd name="connsiteX972" fmla="*/ 1292892 w 3459048"/>
              <a:gd name="connsiteY972" fmla="*/ 146142 h 3459048"/>
              <a:gd name="connsiteX973" fmla="*/ 1269254 w 3459048"/>
              <a:gd name="connsiteY973" fmla="*/ 146142 h 3459048"/>
              <a:gd name="connsiteX974" fmla="*/ 1245617 w 3459048"/>
              <a:gd name="connsiteY974" fmla="*/ 177656 h 3459048"/>
              <a:gd name="connsiteX975" fmla="*/ 1174706 w 3459048"/>
              <a:gd name="connsiteY975" fmla="*/ 169775 h 3459048"/>
              <a:gd name="connsiteX976" fmla="*/ 1174706 w 3459048"/>
              <a:gd name="connsiteY976" fmla="*/ 154016 h 3459048"/>
              <a:gd name="connsiteX977" fmla="*/ 1253497 w 3459048"/>
              <a:gd name="connsiteY977" fmla="*/ 138260 h 3459048"/>
              <a:gd name="connsiteX978" fmla="*/ 1261375 w 3459048"/>
              <a:gd name="connsiteY978" fmla="*/ 122499 h 3459048"/>
              <a:gd name="connsiteX979" fmla="*/ 1300771 w 3459048"/>
              <a:gd name="connsiteY979" fmla="*/ 114619 h 3459048"/>
              <a:gd name="connsiteX980" fmla="*/ 1598913 w 3459048"/>
              <a:gd name="connsiteY980" fmla="*/ 107025 h 3459048"/>
              <a:gd name="connsiteX981" fmla="*/ 1606511 w 3459048"/>
              <a:gd name="connsiteY981" fmla="*/ 123485 h 3459048"/>
              <a:gd name="connsiteX982" fmla="*/ 1598913 w 3459048"/>
              <a:gd name="connsiteY982" fmla="*/ 123485 h 3459048"/>
              <a:gd name="connsiteX983" fmla="*/ 1504785 w 3459048"/>
              <a:gd name="connsiteY983" fmla="*/ 75364 h 3459048"/>
              <a:gd name="connsiteX984" fmla="*/ 1520403 w 3459048"/>
              <a:gd name="connsiteY984" fmla="*/ 75364 h 3459048"/>
              <a:gd name="connsiteX985" fmla="*/ 1520403 w 3459048"/>
              <a:gd name="connsiteY985" fmla="*/ 83325 h 3459048"/>
              <a:gd name="connsiteX986" fmla="*/ 1489168 w 3459048"/>
              <a:gd name="connsiteY986" fmla="*/ 131082 h 3459048"/>
              <a:gd name="connsiteX987" fmla="*/ 1473550 w 3459048"/>
              <a:gd name="connsiteY987" fmla="*/ 115167 h 3459048"/>
              <a:gd name="connsiteX988" fmla="*/ 1496977 w 3459048"/>
              <a:gd name="connsiteY988" fmla="*/ 91284 h 3459048"/>
              <a:gd name="connsiteX989" fmla="*/ 1504785 w 3459048"/>
              <a:gd name="connsiteY989" fmla="*/ 75364 h 3459048"/>
              <a:gd name="connsiteX990" fmla="*/ 1729524 w 3459048"/>
              <a:gd name="connsiteY990" fmla="*/ 54445 h 3459048"/>
              <a:gd name="connsiteX991" fmla="*/ 1077507 w 3459048"/>
              <a:gd name="connsiteY991" fmla="*/ 186082 h 3459048"/>
              <a:gd name="connsiteX992" fmla="*/ 1009094 w 3459048"/>
              <a:gd name="connsiteY992" fmla="*/ 219038 h 3459048"/>
              <a:gd name="connsiteX993" fmla="*/ 1041596 w 3459048"/>
              <a:gd name="connsiteY993" fmla="*/ 217192 h 3459048"/>
              <a:gd name="connsiteX994" fmla="*/ 1081075 w 3459048"/>
              <a:gd name="connsiteY994" fmla="*/ 185788 h 3459048"/>
              <a:gd name="connsiteX995" fmla="*/ 1091561 w 3459048"/>
              <a:gd name="connsiteY995" fmla="*/ 183826 h 3459048"/>
              <a:gd name="connsiteX996" fmla="*/ 1112657 w 3459048"/>
              <a:gd name="connsiteY996" fmla="*/ 201488 h 3459048"/>
              <a:gd name="connsiteX997" fmla="*/ 1112657 w 3459048"/>
              <a:gd name="connsiteY997" fmla="*/ 209339 h 3459048"/>
              <a:gd name="connsiteX998" fmla="*/ 1041596 w 3459048"/>
              <a:gd name="connsiteY998" fmla="*/ 240742 h 3459048"/>
              <a:gd name="connsiteX999" fmla="*/ 1025804 w 3459048"/>
              <a:gd name="connsiteY999" fmla="*/ 232892 h 3459048"/>
              <a:gd name="connsiteX1000" fmla="*/ 994222 w 3459048"/>
              <a:gd name="connsiteY1000" fmla="*/ 248595 h 3459048"/>
              <a:gd name="connsiteX1001" fmla="*/ 978430 w 3459048"/>
              <a:gd name="connsiteY1001" fmla="*/ 240742 h 3459048"/>
              <a:gd name="connsiteX1002" fmla="*/ 978430 w 3459048"/>
              <a:gd name="connsiteY1002" fmla="*/ 233873 h 3459048"/>
              <a:gd name="connsiteX1003" fmla="*/ 978430 w 3459048"/>
              <a:gd name="connsiteY1003" fmla="*/ 233810 h 3459048"/>
              <a:gd name="connsiteX1004" fmla="*/ 931082 w 3459048"/>
              <a:gd name="connsiteY1004" fmla="*/ 256618 h 3459048"/>
              <a:gd name="connsiteX1005" fmla="*/ 814451 w 3459048"/>
              <a:gd name="connsiteY1005" fmla="*/ 327473 h 3459048"/>
              <a:gd name="connsiteX1006" fmla="*/ 829800 w 3459048"/>
              <a:gd name="connsiteY1006" fmla="*/ 338154 h 3459048"/>
              <a:gd name="connsiteX1007" fmla="*/ 845311 w 3459048"/>
              <a:gd name="connsiteY1007" fmla="*/ 343060 h 3459048"/>
              <a:gd name="connsiteX1008" fmla="*/ 845311 w 3459048"/>
              <a:gd name="connsiteY1008" fmla="*/ 358763 h 3459048"/>
              <a:gd name="connsiteX1009" fmla="*/ 798774 w 3459048"/>
              <a:gd name="connsiteY1009" fmla="*/ 350910 h 3459048"/>
              <a:gd name="connsiteX1010" fmla="*/ 795866 w 3459048"/>
              <a:gd name="connsiteY1010" fmla="*/ 346003 h 3459048"/>
              <a:gd name="connsiteX1011" fmla="*/ 798199 w 3459048"/>
              <a:gd name="connsiteY1011" fmla="*/ 337347 h 3459048"/>
              <a:gd name="connsiteX1012" fmla="*/ 792972 w 3459048"/>
              <a:gd name="connsiteY1012" fmla="*/ 340523 h 3459048"/>
              <a:gd name="connsiteX1013" fmla="*/ 775960 w 3459048"/>
              <a:gd name="connsiteY1013" fmla="*/ 353244 h 3459048"/>
              <a:gd name="connsiteX1014" fmla="*/ 782858 w 3459048"/>
              <a:gd name="connsiteY1014" fmla="*/ 350150 h 3459048"/>
              <a:gd name="connsiteX1015" fmla="*/ 830134 w 3459048"/>
              <a:gd name="connsiteY1015" fmla="*/ 373706 h 3459048"/>
              <a:gd name="connsiteX1016" fmla="*/ 845891 w 3459048"/>
              <a:gd name="connsiteY1016" fmla="*/ 381559 h 3459048"/>
              <a:gd name="connsiteX1017" fmla="*/ 845891 w 3459048"/>
              <a:gd name="connsiteY1017" fmla="*/ 420809 h 3459048"/>
              <a:gd name="connsiteX1018" fmla="*/ 814375 w 3459048"/>
              <a:gd name="connsiteY1018" fmla="*/ 412961 h 3459048"/>
              <a:gd name="connsiteX1019" fmla="*/ 782858 w 3459048"/>
              <a:gd name="connsiteY1019" fmla="*/ 420809 h 3459048"/>
              <a:gd name="connsiteX1020" fmla="*/ 767100 w 3459048"/>
              <a:gd name="connsiteY1020" fmla="*/ 397258 h 3459048"/>
              <a:gd name="connsiteX1021" fmla="*/ 727704 w 3459048"/>
              <a:gd name="connsiteY1021" fmla="*/ 389406 h 3459048"/>
              <a:gd name="connsiteX1022" fmla="*/ 727828 w 3459048"/>
              <a:gd name="connsiteY1022" fmla="*/ 389235 h 3459048"/>
              <a:gd name="connsiteX1023" fmla="*/ 664019 w 3459048"/>
              <a:gd name="connsiteY1023" fmla="*/ 436952 h 3459048"/>
              <a:gd name="connsiteX1024" fmla="*/ 436952 w 3459048"/>
              <a:gd name="connsiteY1024" fmla="*/ 664019 h 3459048"/>
              <a:gd name="connsiteX1025" fmla="*/ 356197 w 3459048"/>
              <a:gd name="connsiteY1025" fmla="*/ 772009 h 3459048"/>
              <a:gd name="connsiteX1026" fmla="*/ 367128 w 3459048"/>
              <a:gd name="connsiteY1026" fmla="*/ 766093 h 3459048"/>
              <a:gd name="connsiteX1027" fmla="*/ 390599 w 3459048"/>
              <a:gd name="connsiteY1027" fmla="*/ 766093 h 3459048"/>
              <a:gd name="connsiteX1028" fmla="*/ 398423 w 3459048"/>
              <a:gd name="connsiteY1028" fmla="*/ 766093 h 3459048"/>
              <a:gd name="connsiteX1029" fmla="*/ 445366 w 3459048"/>
              <a:gd name="connsiteY1029" fmla="*/ 726771 h 3459048"/>
              <a:gd name="connsiteX1030" fmla="*/ 468839 w 3459048"/>
              <a:gd name="connsiteY1030" fmla="*/ 734636 h 3459048"/>
              <a:gd name="connsiteX1031" fmla="*/ 484487 w 3459048"/>
              <a:gd name="connsiteY1031" fmla="*/ 726771 h 3459048"/>
              <a:gd name="connsiteX1032" fmla="*/ 510892 w 3459048"/>
              <a:gd name="connsiteY1032" fmla="*/ 718907 h 3459048"/>
              <a:gd name="connsiteX1033" fmla="*/ 521680 w 3459048"/>
              <a:gd name="connsiteY1033" fmla="*/ 727169 h 3459048"/>
              <a:gd name="connsiteX1034" fmla="*/ 521653 w 3459048"/>
              <a:gd name="connsiteY1034" fmla="*/ 727199 h 3459048"/>
              <a:gd name="connsiteX1035" fmla="*/ 526212 w 3459048"/>
              <a:gd name="connsiteY1035" fmla="*/ 722184 h 3459048"/>
              <a:gd name="connsiteX1036" fmla="*/ 523326 w 3459048"/>
              <a:gd name="connsiteY1036" fmla="*/ 719274 h 3459048"/>
              <a:gd name="connsiteX1037" fmla="*/ 499773 w 3459048"/>
              <a:gd name="connsiteY1037" fmla="*/ 711359 h 3459048"/>
              <a:gd name="connsiteX1038" fmla="*/ 522343 w 3459048"/>
              <a:gd name="connsiteY1038" fmla="*/ 710370 h 3459048"/>
              <a:gd name="connsiteX1039" fmla="*/ 529965 w 3459048"/>
              <a:gd name="connsiteY1039" fmla="*/ 718053 h 3459048"/>
              <a:gd name="connsiteX1040" fmla="*/ 529396 w 3459048"/>
              <a:gd name="connsiteY1040" fmla="*/ 718680 h 3459048"/>
              <a:gd name="connsiteX1041" fmla="*/ 578834 w 3459048"/>
              <a:gd name="connsiteY1041" fmla="*/ 664284 h 3459048"/>
              <a:gd name="connsiteX1042" fmla="*/ 578772 w 3459048"/>
              <a:gd name="connsiteY1042" fmla="*/ 664191 h 3459048"/>
              <a:gd name="connsiteX1043" fmla="*/ 578772 w 3459048"/>
              <a:gd name="connsiteY1043" fmla="*/ 632956 h 3459048"/>
              <a:gd name="connsiteX1044" fmla="*/ 594459 w 3459048"/>
              <a:gd name="connsiteY1044" fmla="*/ 609532 h 3459048"/>
              <a:gd name="connsiteX1045" fmla="*/ 610144 w 3459048"/>
              <a:gd name="connsiteY1045" fmla="*/ 609532 h 3459048"/>
              <a:gd name="connsiteX1046" fmla="*/ 633673 w 3459048"/>
              <a:gd name="connsiteY1046" fmla="*/ 578297 h 3459048"/>
              <a:gd name="connsiteX1047" fmla="*/ 656220 w 3459048"/>
              <a:gd name="connsiteY1047" fmla="*/ 579273 h 3459048"/>
              <a:gd name="connsiteX1048" fmla="*/ 661445 w 3459048"/>
              <a:gd name="connsiteY1048" fmla="*/ 581414 h 3459048"/>
              <a:gd name="connsiteX1049" fmla="*/ 619519 w 3459048"/>
              <a:gd name="connsiteY1049" fmla="*/ 619519 h 3459048"/>
              <a:gd name="connsiteX1050" fmla="*/ 669913 w 3459048"/>
              <a:gd name="connsiteY1050" fmla="*/ 573718 h 3459048"/>
              <a:gd name="connsiteX1051" fmla="*/ 665043 w 3459048"/>
              <a:gd name="connsiteY1051" fmla="*/ 570485 h 3459048"/>
              <a:gd name="connsiteX1052" fmla="*/ 671321 w 3459048"/>
              <a:gd name="connsiteY1052" fmla="*/ 572439 h 3459048"/>
              <a:gd name="connsiteX1053" fmla="*/ 730996 w 3459048"/>
              <a:gd name="connsiteY1053" fmla="*/ 518202 h 3459048"/>
              <a:gd name="connsiteX1054" fmla="*/ 851843 w 3459048"/>
              <a:gd name="connsiteY1054" fmla="*/ 427835 h 3459048"/>
              <a:gd name="connsiteX1055" fmla="*/ 876283 w 3459048"/>
              <a:gd name="connsiteY1055" fmla="*/ 412987 h 3459048"/>
              <a:gd name="connsiteX1056" fmla="*/ 862640 w 3459048"/>
              <a:gd name="connsiteY1056" fmla="*/ 396595 h 3459048"/>
              <a:gd name="connsiteX1057" fmla="*/ 860665 w 3459048"/>
              <a:gd name="connsiteY1057" fmla="*/ 374124 h 3459048"/>
              <a:gd name="connsiteX1058" fmla="*/ 868564 w 3459048"/>
              <a:gd name="connsiteY1058" fmla="*/ 319413 h 3459048"/>
              <a:gd name="connsiteX1059" fmla="*/ 963355 w 3459048"/>
              <a:gd name="connsiteY1059" fmla="*/ 241253 h 3459048"/>
              <a:gd name="connsiteX1060" fmla="*/ 963355 w 3459048"/>
              <a:gd name="connsiteY1060" fmla="*/ 249071 h 3459048"/>
              <a:gd name="connsiteX1061" fmla="*/ 884362 w 3459048"/>
              <a:gd name="connsiteY1061" fmla="*/ 350676 h 3459048"/>
              <a:gd name="connsiteX1062" fmla="*/ 887324 w 3459048"/>
              <a:gd name="connsiteY1062" fmla="*/ 387802 h 3459048"/>
              <a:gd name="connsiteX1063" fmla="*/ 893855 w 3459048"/>
              <a:gd name="connsiteY1063" fmla="*/ 402312 h 3459048"/>
              <a:gd name="connsiteX1064" fmla="*/ 981272 w 3459048"/>
              <a:gd name="connsiteY1064" fmla="*/ 349205 h 3459048"/>
              <a:gd name="connsiteX1065" fmla="*/ 1103475 w 3459048"/>
              <a:gd name="connsiteY1065" fmla="*/ 290336 h 3459048"/>
              <a:gd name="connsiteX1066" fmla="*/ 1112386 w 3459048"/>
              <a:gd name="connsiteY1066" fmla="*/ 280054 h 3459048"/>
              <a:gd name="connsiteX1067" fmla="*/ 1115113 w 3459048"/>
              <a:gd name="connsiteY1067" fmla="*/ 284730 h 3459048"/>
              <a:gd name="connsiteX1068" fmla="*/ 1118493 w 3459048"/>
              <a:gd name="connsiteY1068" fmla="*/ 283102 h 3459048"/>
              <a:gd name="connsiteX1069" fmla="*/ 1128123 w 3459048"/>
              <a:gd name="connsiteY1069" fmla="*/ 279577 h 3459048"/>
              <a:gd name="connsiteX1070" fmla="*/ 1114620 w 3459048"/>
              <a:gd name="connsiteY1070" fmla="*/ 255465 h 3459048"/>
              <a:gd name="connsiteX1071" fmla="*/ 1112657 w 3459048"/>
              <a:gd name="connsiteY1071" fmla="*/ 225045 h 3459048"/>
              <a:gd name="connsiteX1072" fmla="*/ 1120507 w 3459048"/>
              <a:gd name="connsiteY1072" fmla="*/ 209339 h 3459048"/>
              <a:gd name="connsiteX1073" fmla="*/ 1175465 w 3459048"/>
              <a:gd name="connsiteY1073" fmla="*/ 177935 h 3459048"/>
              <a:gd name="connsiteX1074" fmla="*/ 1230423 w 3459048"/>
              <a:gd name="connsiteY1074" fmla="*/ 225045 h 3459048"/>
              <a:gd name="connsiteX1075" fmla="*/ 1228888 w 3459048"/>
              <a:gd name="connsiteY1075" fmla="*/ 242697 h 3459048"/>
              <a:gd name="connsiteX1076" fmla="*/ 1245131 w 3459048"/>
              <a:gd name="connsiteY1076" fmla="*/ 236751 h 3459048"/>
              <a:gd name="connsiteX1077" fmla="*/ 1245798 w 3459048"/>
              <a:gd name="connsiteY1077" fmla="*/ 232749 h 3459048"/>
              <a:gd name="connsiteX1078" fmla="*/ 1258181 w 3459048"/>
              <a:gd name="connsiteY1078" fmla="*/ 231975 h 3459048"/>
              <a:gd name="connsiteX1079" fmla="*/ 1262718 w 3459048"/>
              <a:gd name="connsiteY1079" fmla="*/ 230315 h 3459048"/>
              <a:gd name="connsiteX1080" fmla="*/ 1281529 w 3459048"/>
              <a:gd name="connsiteY1080" fmla="*/ 225478 h 3459048"/>
              <a:gd name="connsiteX1081" fmla="*/ 1267518 w 3459048"/>
              <a:gd name="connsiteY1081" fmla="*/ 229080 h 3459048"/>
              <a:gd name="connsiteX1082" fmla="*/ 1276913 w 3459048"/>
              <a:gd name="connsiteY1082" fmla="*/ 224970 h 3459048"/>
              <a:gd name="connsiteX1083" fmla="*/ 1292469 w 3459048"/>
              <a:gd name="connsiteY1083" fmla="*/ 193856 h 3459048"/>
              <a:gd name="connsiteX1084" fmla="*/ 1276913 w 3459048"/>
              <a:gd name="connsiteY1084" fmla="*/ 178298 h 3459048"/>
              <a:gd name="connsiteX1085" fmla="*/ 1292469 w 3459048"/>
              <a:gd name="connsiteY1085" fmla="*/ 168575 h 3459048"/>
              <a:gd name="connsiteX1086" fmla="*/ 1308027 w 3459048"/>
              <a:gd name="connsiteY1086" fmla="*/ 170520 h 3459048"/>
              <a:gd name="connsiteX1087" fmla="*/ 1331363 w 3459048"/>
              <a:gd name="connsiteY1087" fmla="*/ 193856 h 3459048"/>
              <a:gd name="connsiteX1088" fmla="*/ 1325894 w 3459048"/>
              <a:gd name="connsiteY1088" fmla="*/ 211358 h 3459048"/>
              <a:gd name="connsiteX1089" fmla="*/ 1327943 w 3459048"/>
              <a:gd name="connsiteY1089" fmla="*/ 213544 h 3459048"/>
              <a:gd name="connsiteX1090" fmla="*/ 1413158 w 3459048"/>
              <a:gd name="connsiteY1090" fmla="*/ 191633 h 3459048"/>
              <a:gd name="connsiteX1091" fmla="*/ 1484282 w 3459048"/>
              <a:gd name="connsiteY1091" fmla="*/ 180778 h 3459048"/>
              <a:gd name="connsiteX1092" fmla="*/ 1481245 w 3459048"/>
              <a:gd name="connsiteY1092" fmla="*/ 181241 h 3459048"/>
              <a:gd name="connsiteX1093" fmla="*/ 1481359 w 3459048"/>
              <a:gd name="connsiteY1093" fmla="*/ 178041 h 3459048"/>
              <a:gd name="connsiteX1094" fmla="*/ 1394881 w 3459048"/>
              <a:gd name="connsiteY1094" fmla="*/ 115147 h 3459048"/>
              <a:gd name="connsiteX1095" fmla="*/ 1324128 w 3459048"/>
              <a:gd name="connsiteY1095" fmla="*/ 115147 h 3459048"/>
              <a:gd name="connsiteX1096" fmla="*/ 1324128 w 3459048"/>
              <a:gd name="connsiteY1096" fmla="*/ 107287 h 3459048"/>
              <a:gd name="connsiteX1097" fmla="*/ 1371296 w 3459048"/>
              <a:gd name="connsiteY1097" fmla="*/ 99424 h 3459048"/>
              <a:gd name="connsiteX1098" fmla="*/ 1418466 w 3459048"/>
              <a:gd name="connsiteY1098" fmla="*/ 99424 h 3459048"/>
              <a:gd name="connsiteX1099" fmla="*/ 1449913 w 3459048"/>
              <a:gd name="connsiteY1099" fmla="*/ 115147 h 3459048"/>
              <a:gd name="connsiteX1100" fmla="*/ 1507400 w 3459048"/>
              <a:gd name="connsiteY1100" fmla="*/ 173741 h 3459048"/>
              <a:gd name="connsiteX1101" fmla="*/ 1508061 w 3459048"/>
              <a:gd name="connsiteY1101" fmla="*/ 177149 h 3459048"/>
              <a:gd name="connsiteX1102" fmla="*/ 1518420 w 3459048"/>
              <a:gd name="connsiteY1102" fmla="*/ 175568 h 3459048"/>
              <a:gd name="connsiteX1103" fmla="*/ 1505226 w 3459048"/>
              <a:gd name="connsiteY1103" fmla="*/ 158109 h 3459048"/>
              <a:gd name="connsiteX1104" fmla="*/ 1496343 w 3459048"/>
              <a:gd name="connsiteY1104" fmla="*/ 138521 h 3459048"/>
              <a:gd name="connsiteX1105" fmla="*/ 1527925 w 3459048"/>
              <a:gd name="connsiteY1105" fmla="*/ 91514 h 3459048"/>
              <a:gd name="connsiteX1106" fmla="*/ 1535821 w 3459048"/>
              <a:gd name="connsiteY1106" fmla="*/ 75841 h 3459048"/>
              <a:gd name="connsiteX1107" fmla="*/ 1591091 w 3459048"/>
              <a:gd name="connsiteY1107" fmla="*/ 68005 h 3459048"/>
              <a:gd name="connsiteX1108" fmla="*/ 1622674 w 3459048"/>
              <a:gd name="connsiteY1108" fmla="*/ 60169 h 3459048"/>
              <a:gd name="connsiteX1109" fmla="*/ 1622674 w 3459048"/>
              <a:gd name="connsiteY1109" fmla="*/ 83679 h 3459048"/>
              <a:gd name="connsiteX1110" fmla="*/ 1614779 w 3459048"/>
              <a:gd name="connsiteY1110" fmla="*/ 83679 h 3459048"/>
              <a:gd name="connsiteX1111" fmla="*/ 1606883 w 3459048"/>
              <a:gd name="connsiteY1111" fmla="*/ 99348 h 3459048"/>
              <a:gd name="connsiteX1112" fmla="*/ 1598987 w 3459048"/>
              <a:gd name="connsiteY1112" fmla="*/ 99348 h 3459048"/>
              <a:gd name="connsiteX1113" fmla="*/ 1591091 w 3459048"/>
              <a:gd name="connsiteY1113" fmla="*/ 91514 h 3459048"/>
              <a:gd name="connsiteX1114" fmla="*/ 1591091 w 3459048"/>
              <a:gd name="connsiteY1114" fmla="*/ 115017 h 3459048"/>
              <a:gd name="connsiteX1115" fmla="*/ 1583195 w 3459048"/>
              <a:gd name="connsiteY1115" fmla="*/ 138521 h 3459048"/>
              <a:gd name="connsiteX1116" fmla="*/ 1551612 w 3459048"/>
              <a:gd name="connsiteY1116" fmla="*/ 146357 h 3459048"/>
              <a:gd name="connsiteX1117" fmla="*/ 1543717 w 3459048"/>
              <a:gd name="connsiteY1117" fmla="*/ 162027 h 3459048"/>
              <a:gd name="connsiteX1118" fmla="*/ 1538433 w 3459048"/>
              <a:gd name="connsiteY1118" fmla="*/ 172513 h 3459048"/>
              <a:gd name="connsiteX1119" fmla="*/ 1535002 w 3459048"/>
              <a:gd name="connsiteY1119" fmla="*/ 173037 h 3459048"/>
              <a:gd name="connsiteX1120" fmla="*/ 1569023 w 3459048"/>
              <a:gd name="connsiteY1120" fmla="*/ 167845 h 3459048"/>
              <a:gd name="connsiteX1121" fmla="*/ 1729524 w 3459048"/>
              <a:gd name="connsiteY1121" fmla="*/ 159740 h 3459048"/>
              <a:gd name="connsiteX1122" fmla="*/ 2045890 w 3459048"/>
              <a:gd name="connsiteY1122" fmla="*/ 191633 h 3459048"/>
              <a:gd name="connsiteX1123" fmla="*/ 2133957 w 3459048"/>
              <a:gd name="connsiteY1123" fmla="*/ 214277 h 3459048"/>
              <a:gd name="connsiteX1124" fmla="*/ 2116240 w 3459048"/>
              <a:gd name="connsiteY1124" fmla="*/ 209721 h 3459048"/>
              <a:gd name="connsiteX1125" fmla="*/ 2116319 w 3459048"/>
              <a:gd name="connsiteY1125" fmla="*/ 209088 h 3459048"/>
              <a:gd name="connsiteX1126" fmla="*/ 2143799 w 3459048"/>
              <a:gd name="connsiteY1126" fmla="*/ 192404 h 3459048"/>
              <a:gd name="connsiteX1127" fmla="*/ 2171277 w 3459048"/>
              <a:gd name="connsiteY1127" fmla="*/ 193384 h 3459048"/>
              <a:gd name="connsiteX1128" fmla="*/ 2210533 w 3459048"/>
              <a:gd name="connsiteY1128" fmla="*/ 216941 h 3459048"/>
              <a:gd name="connsiteX1129" fmla="*/ 2210533 w 3459048"/>
              <a:gd name="connsiteY1129" fmla="*/ 235513 h 3459048"/>
              <a:gd name="connsiteX1130" fmla="*/ 2340555 w 3459048"/>
              <a:gd name="connsiteY1130" fmla="*/ 283102 h 3459048"/>
              <a:gd name="connsiteX1131" fmla="*/ 2411152 w 3459048"/>
              <a:gd name="connsiteY1131" fmla="*/ 317110 h 3459048"/>
              <a:gd name="connsiteX1132" fmla="*/ 2411721 w 3459048"/>
              <a:gd name="connsiteY1132" fmla="*/ 316917 h 3459048"/>
              <a:gd name="connsiteX1133" fmla="*/ 2422214 w 3459048"/>
              <a:gd name="connsiteY1133" fmla="*/ 319003 h 3459048"/>
              <a:gd name="connsiteX1134" fmla="*/ 2432951 w 3459048"/>
              <a:gd name="connsiteY1134" fmla="*/ 323908 h 3459048"/>
              <a:gd name="connsiteX1135" fmla="*/ 2435091 w 3459048"/>
              <a:gd name="connsiteY1135" fmla="*/ 328642 h 3459048"/>
              <a:gd name="connsiteX1136" fmla="*/ 2455328 w 3459048"/>
              <a:gd name="connsiteY1136" fmla="*/ 338391 h 3459048"/>
              <a:gd name="connsiteX1137" fmla="*/ 2449567 w 3459048"/>
              <a:gd name="connsiteY1137" fmla="*/ 335615 h 3459048"/>
              <a:gd name="connsiteX1138" fmla="*/ 2444664 w 3459048"/>
              <a:gd name="connsiteY1138" fmla="*/ 326852 h 3459048"/>
              <a:gd name="connsiteX1139" fmla="*/ 2430022 w 3459048"/>
              <a:gd name="connsiteY1139" fmla="*/ 311151 h 3459048"/>
              <a:gd name="connsiteX1140" fmla="*/ 2435879 w 3459048"/>
              <a:gd name="connsiteY1140" fmla="*/ 309067 h 3459048"/>
              <a:gd name="connsiteX1141" fmla="*/ 2453449 w 3459048"/>
              <a:gd name="connsiteY1141" fmla="*/ 319003 h 3459048"/>
              <a:gd name="connsiteX1142" fmla="*/ 2457964 w 3459048"/>
              <a:gd name="connsiteY1142" fmla="*/ 337158 h 3459048"/>
              <a:gd name="connsiteX1143" fmla="*/ 2458671 w 3459048"/>
              <a:gd name="connsiteY1143" fmla="*/ 340001 h 3459048"/>
              <a:gd name="connsiteX1144" fmla="*/ 2477776 w 3459048"/>
              <a:gd name="connsiteY1144" fmla="*/ 349205 h 3459048"/>
              <a:gd name="connsiteX1145" fmla="*/ 2607205 w 3459048"/>
              <a:gd name="connsiteY1145" fmla="*/ 427835 h 3459048"/>
              <a:gd name="connsiteX1146" fmla="*/ 2724292 w 3459048"/>
              <a:gd name="connsiteY1146" fmla="*/ 515391 h 3459048"/>
              <a:gd name="connsiteX1147" fmla="*/ 2718621 w 3459048"/>
              <a:gd name="connsiteY1147" fmla="*/ 511149 h 3459048"/>
              <a:gd name="connsiteX1148" fmla="*/ 2714452 w 3459048"/>
              <a:gd name="connsiteY1148" fmla="*/ 499995 h 3459048"/>
              <a:gd name="connsiteX1149" fmla="*/ 2720341 w 3459048"/>
              <a:gd name="connsiteY1149" fmla="*/ 484236 h 3459048"/>
              <a:gd name="connsiteX1150" fmla="*/ 2720341 w 3459048"/>
              <a:gd name="connsiteY1150" fmla="*/ 468477 h 3459048"/>
              <a:gd name="connsiteX1151" fmla="*/ 2704639 w 3459048"/>
              <a:gd name="connsiteY1151" fmla="*/ 429083 h 3459048"/>
              <a:gd name="connsiteX1152" fmla="*/ 2712489 w 3459048"/>
              <a:gd name="connsiteY1152" fmla="*/ 413325 h 3459048"/>
              <a:gd name="connsiteX1153" fmla="*/ 2712489 w 3459048"/>
              <a:gd name="connsiteY1153" fmla="*/ 381810 h 3459048"/>
              <a:gd name="connsiteX1154" fmla="*/ 2720341 w 3459048"/>
              <a:gd name="connsiteY1154" fmla="*/ 381810 h 3459048"/>
              <a:gd name="connsiteX1155" fmla="*/ 2743224 w 3459048"/>
              <a:gd name="connsiteY1155" fmla="*/ 398212 h 3459048"/>
              <a:gd name="connsiteX1156" fmla="*/ 2666077 w 3459048"/>
              <a:gd name="connsiteY1156" fmla="*/ 340523 h 3459048"/>
              <a:gd name="connsiteX1157" fmla="*/ 1729524 w 3459048"/>
              <a:gd name="connsiteY1157" fmla="*/ 54445 h 3459048"/>
              <a:gd name="connsiteX1158" fmla="*/ 1729524 w 3459048"/>
              <a:gd name="connsiteY1158" fmla="*/ 0 h 3459048"/>
              <a:gd name="connsiteX1159" fmla="*/ 3459048 w 3459048"/>
              <a:gd name="connsiteY1159" fmla="*/ 1729524 h 3459048"/>
              <a:gd name="connsiteX1160" fmla="*/ 1729524 w 3459048"/>
              <a:gd name="connsiteY1160" fmla="*/ 3459048 h 3459048"/>
              <a:gd name="connsiteX1161" fmla="*/ 0 w 3459048"/>
              <a:gd name="connsiteY1161" fmla="*/ 1729524 h 3459048"/>
              <a:gd name="connsiteX1162" fmla="*/ 1729524 w 3459048"/>
              <a:gd name="connsiteY1162" fmla="*/ 0 h 34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3459048" h="3459048">
                <a:moveTo>
                  <a:pt x="1653725" y="3340305"/>
                </a:moveTo>
                <a:cubicBezTo>
                  <a:pt x="1659559" y="3341271"/>
                  <a:pt x="1665393" y="3345142"/>
                  <a:pt x="1669282" y="3349011"/>
                </a:cubicBezTo>
                <a:cubicBezTo>
                  <a:pt x="1684840" y="3364488"/>
                  <a:pt x="1684840" y="3364488"/>
                  <a:pt x="1684840" y="3364488"/>
                </a:cubicBezTo>
                <a:cubicBezTo>
                  <a:pt x="1684840" y="3372226"/>
                  <a:pt x="1692619" y="3379965"/>
                  <a:pt x="1684840" y="3395443"/>
                </a:cubicBezTo>
                <a:cubicBezTo>
                  <a:pt x="1677061" y="3403180"/>
                  <a:pt x="1669282" y="3395443"/>
                  <a:pt x="1661503" y="3395443"/>
                </a:cubicBezTo>
                <a:cubicBezTo>
                  <a:pt x="1661503" y="3379965"/>
                  <a:pt x="1653725" y="3372226"/>
                  <a:pt x="1653725" y="3364488"/>
                </a:cubicBezTo>
                <a:cubicBezTo>
                  <a:pt x="1645946" y="3356749"/>
                  <a:pt x="1638168" y="3356749"/>
                  <a:pt x="1638168" y="3349011"/>
                </a:cubicBezTo>
                <a:cubicBezTo>
                  <a:pt x="1642057" y="3341271"/>
                  <a:pt x="1647892" y="3339338"/>
                  <a:pt x="1653725" y="3340305"/>
                </a:cubicBezTo>
                <a:close/>
                <a:moveTo>
                  <a:pt x="1763606" y="3332773"/>
                </a:moveTo>
                <a:cubicBezTo>
                  <a:pt x="1763606" y="3340625"/>
                  <a:pt x="1763606" y="3340625"/>
                  <a:pt x="1763606" y="3348477"/>
                </a:cubicBezTo>
                <a:cubicBezTo>
                  <a:pt x="1755710" y="3340625"/>
                  <a:pt x="1755710" y="3340625"/>
                  <a:pt x="1755710" y="3340625"/>
                </a:cubicBezTo>
                <a:cubicBezTo>
                  <a:pt x="1763606" y="3340625"/>
                  <a:pt x="1763606" y="3340625"/>
                  <a:pt x="1763606" y="3332773"/>
                </a:cubicBezTo>
                <a:close/>
                <a:moveTo>
                  <a:pt x="1386296" y="3313812"/>
                </a:moveTo>
                <a:cubicBezTo>
                  <a:pt x="1392626" y="3313194"/>
                  <a:pt x="1398975" y="3313356"/>
                  <a:pt x="1404976" y="3314557"/>
                </a:cubicBezTo>
                <a:cubicBezTo>
                  <a:pt x="1412979" y="3316156"/>
                  <a:pt x="1420366" y="3319604"/>
                  <a:pt x="1426274" y="3325513"/>
                </a:cubicBezTo>
                <a:cubicBezTo>
                  <a:pt x="1426274" y="3333393"/>
                  <a:pt x="1426274" y="3341271"/>
                  <a:pt x="1426274" y="3349150"/>
                </a:cubicBezTo>
                <a:cubicBezTo>
                  <a:pt x="1442034" y="3341271"/>
                  <a:pt x="1457791" y="3341271"/>
                  <a:pt x="1473550" y="3349150"/>
                </a:cubicBezTo>
                <a:cubicBezTo>
                  <a:pt x="1473550" y="3357030"/>
                  <a:pt x="1473550" y="3364910"/>
                  <a:pt x="1473550" y="3372788"/>
                </a:cubicBezTo>
                <a:cubicBezTo>
                  <a:pt x="1449913" y="3364910"/>
                  <a:pt x="1426274" y="3372788"/>
                  <a:pt x="1410517" y="3357030"/>
                </a:cubicBezTo>
                <a:cubicBezTo>
                  <a:pt x="1402637" y="3357030"/>
                  <a:pt x="1394758" y="3341271"/>
                  <a:pt x="1379000" y="3349150"/>
                </a:cubicBezTo>
                <a:cubicBezTo>
                  <a:pt x="1363241" y="3341271"/>
                  <a:pt x="1331726" y="3364910"/>
                  <a:pt x="1339604" y="3333393"/>
                </a:cubicBezTo>
                <a:cubicBezTo>
                  <a:pt x="1348468" y="3324529"/>
                  <a:pt x="1367304" y="3315665"/>
                  <a:pt x="1386296" y="3313812"/>
                </a:cubicBezTo>
                <a:close/>
                <a:moveTo>
                  <a:pt x="1747069" y="3309474"/>
                </a:moveTo>
                <a:cubicBezTo>
                  <a:pt x="1755300" y="3317072"/>
                  <a:pt x="1763531" y="3317072"/>
                  <a:pt x="1763531" y="3324669"/>
                </a:cubicBezTo>
                <a:cubicBezTo>
                  <a:pt x="1747069" y="3309474"/>
                  <a:pt x="1747069" y="3309474"/>
                  <a:pt x="1747069" y="3309474"/>
                </a:cubicBezTo>
                <a:close/>
                <a:moveTo>
                  <a:pt x="1731874" y="3309474"/>
                </a:moveTo>
                <a:cubicBezTo>
                  <a:pt x="1731874" y="3309474"/>
                  <a:pt x="1739471" y="3309474"/>
                  <a:pt x="1747069" y="3309474"/>
                </a:cubicBezTo>
                <a:cubicBezTo>
                  <a:pt x="1739471" y="3317072"/>
                  <a:pt x="1739471" y="3309474"/>
                  <a:pt x="1731874" y="3309474"/>
                </a:cubicBezTo>
                <a:close/>
                <a:moveTo>
                  <a:pt x="1675072" y="3296559"/>
                </a:moveTo>
                <a:lnTo>
                  <a:pt x="1709351" y="3298290"/>
                </a:lnTo>
                <a:lnTo>
                  <a:pt x="1710556" y="3303947"/>
                </a:lnTo>
                <a:cubicBezTo>
                  <a:pt x="1709815" y="3313147"/>
                  <a:pt x="1702414" y="3319035"/>
                  <a:pt x="1708335" y="3324923"/>
                </a:cubicBezTo>
                <a:cubicBezTo>
                  <a:pt x="1716230" y="3317072"/>
                  <a:pt x="1724126" y="3317072"/>
                  <a:pt x="1732022" y="3317072"/>
                </a:cubicBezTo>
                <a:cubicBezTo>
                  <a:pt x="1739918" y="3317072"/>
                  <a:pt x="1755710" y="3324923"/>
                  <a:pt x="1755710" y="3340625"/>
                </a:cubicBezTo>
                <a:cubicBezTo>
                  <a:pt x="1755710" y="3348477"/>
                  <a:pt x="1747814" y="3356328"/>
                  <a:pt x="1747814" y="3364178"/>
                </a:cubicBezTo>
                <a:cubicBezTo>
                  <a:pt x="1755710" y="3364178"/>
                  <a:pt x="1755710" y="3364178"/>
                  <a:pt x="1755710" y="3364178"/>
                </a:cubicBezTo>
                <a:cubicBezTo>
                  <a:pt x="1763606" y="3364178"/>
                  <a:pt x="1755710" y="3356328"/>
                  <a:pt x="1763606" y="3356328"/>
                </a:cubicBezTo>
                <a:cubicBezTo>
                  <a:pt x="1763606" y="3356328"/>
                  <a:pt x="1771502" y="3364178"/>
                  <a:pt x="1779396" y="3364178"/>
                </a:cubicBezTo>
                <a:cubicBezTo>
                  <a:pt x="1795188" y="3372030"/>
                  <a:pt x="1779396" y="3387732"/>
                  <a:pt x="1787292" y="3395583"/>
                </a:cubicBezTo>
                <a:cubicBezTo>
                  <a:pt x="1779396" y="3395583"/>
                  <a:pt x="1771502" y="3395583"/>
                  <a:pt x="1763606" y="3395583"/>
                </a:cubicBezTo>
                <a:cubicBezTo>
                  <a:pt x="1747814" y="3395583"/>
                  <a:pt x="1724126" y="3395583"/>
                  <a:pt x="1700440" y="3395583"/>
                </a:cubicBezTo>
                <a:cubicBezTo>
                  <a:pt x="1692544" y="3387732"/>
                  <a:pt x="1700440" y="3372030"/>
                  <a:pt x="1692544" y="3364178"/>
                </a:cubicBezTo>
                <a:cubicBezTo>
                  <a:pt x="1692544" y="3348477"/>
                  <a:pt x="1676753" y="3340625"/>
                  <a:pt x="1660961" y="3332773"/>
                </a:cubicBezTo>
                <a:cubicBezTo>
                  <a:pt x="1660961" y="3324923"/>
                  <a:pt x="1662935" y="3319035"/>
                  <a:pt x="1665896" y="3313147"/>
                </a:cubicBezTo>
                <a:close/>
                <a:moveTo>
                  <a:pt x="1402933" y="3264787"/>
                </a:moveTo>
                <a:lnTo>
                  <a:pt x="1413158" y="3267416"/>
                </a:lnTo>
                <a:lnTo>
                  <a:pt x="1434353" y="3270651"/>
                </a:lnTo>
                <a:lnTo>
                  <a:pt x="1439914" y="3281774"/>
                </a:lnTo>
                <a:cubicBezTo>
                  <a:pt x="1439914" y="3285730"/>
                  <a:pt x="1437936" y="3289687"/>
                  <a:pt x="1433979" y="3293645"/>
                </a:cubicBezTo>
                <a:cubicBezTo>
                  <a:pt x="1418150" y="3309474"/>
                  <a:pt x="1394407" y="3301559"/>
                  <a:pt x="1378578" y="3301559"/>
                </a:cubicBezTo>
                <a:cubicBezTo>
                  <a:pt x="1378578" y="3293645"/>
                  <a:pt x="1386493" y="3285730"/>
                  <a:pt x="1394407" y="3269902"/>
                </a:cubicBezTo>
                <a:close/>
                <a:moveTo>
                  <a:pt x="2069905" y="3261241"/>
                </a:moveTo>
                <a:lnTo>
                  <a:pt x="2069578" y="3262114"/>
                </a:lnTo>
                <a:lnTo>
                  <a:pt x="2068304" y="3261653"/>
                </a:lnTo>
                <a:close/>
                <a:moveTo>
                  <a:pt x="1151659" y="3257926"/>
                </a:moveTo>
                <a:cubicBezTo>
                  <a:pt x="1159509" y="3256958"/>
                  <a:pt x="1167361" y="3258893"/>
                  <a:pt x="1175212" y="3262762"/>
                </a:cubicBezTo>
                <a:cubicBezTo>
                  <a:pt x="1183063" y="3270500"/>
                  <a:pt x="1183063" y="3270500"/>
                  <a:pt x="1183063" y="3278239"/>
                </a:cubicBezTo>
                <a:cubicBezTo>
                  <a:pt x="1198765" y="3262762"/>
                  <a:pt x="1206615" y="3262762"/>
                  <a:pt x="1222317" y="3270500"/>
                </a:cubicBezTo>
                <a:cubicBezTo>
                  <a:pt x="1238020" y="3270500"/>
                  <a:pt x="1245871" y="3278239"/>
                  <a:pt x="1253721" y="3293715"/>
                </a:cubicBezTo>
                <a:cubicBezTo>
                  <a:pt x="1253721" y="3301454"/>
                  <a:pt x="1277275" y="3316931"/>
                  <a:pt x="1253721" y="3324670"/>
                </a:cubicBezTo>
                <a:cubicBezTo>
                  <a:pt x="1238020" y="3316931"/>
                  <a:pt x="1230169" y="3309194"/>
                  <a:pt x="1214467" y="3301454"/>
                </a:cubicBezTo>
                <a:cubicBezTo>
                  <a:pt x="1206615" y="3293715"/>
                  <a:pt x="1198765" y="3285978"/>
                  <a:pt x="1183063" y="3285978"/>
                </a:cubicBezTo>
                <a:cubicBezTo>
                  <a:pt x="1175212" y="3293715"/>
                  <a:pt x="1167361" y="3293715"/>
                  <a:pt x="1159509" y="3293715"/>
                </a:cubicBezTo>
                <a:cubicBezTo>
                  <a:pt x="1151659" y="3285978"/>
                  <a:pt x="1120255" y="3293715"/>
                  <a:pt x="1128106" y="3270500"/>
                </a:cubicBezTo>
                <a:cubicBezTo>
                  <a:pt x="1135957" y="3262762"/>
                  <a:pt x="1143808" y="3258893"/>
                  <a:pt x="1151659" y="3257926"/>
                </a:cubicBezTo>
                <a:close/>
                <a:moveTo>
                  <a:pt x="1262819" y="3228760"/>
                </a:moveTo>
                <a:lnTo>
                  <a:pt x="1377444" y="3258233"/>
                </a:lnTo>
                <a:lnTo>
                  <a:pt x="1378578" y="3261861"/>
                </a:lnTo>
                <a:cubicBezTo>
                  <a:pt x="1378578" y="3293265"/>
                  <a:pt x="1355025" y="3308968"/>
                  <a:pt x="1331472" y="3324669"/>
                </a:cubicBezTo>
                <a:cubicBezTo>
                  <a:pt x="1323620" y="3324669"/>
                  <a:pt x="1323620" y="3308968"/>
                  <a:pt x="1315770" y="3308968"/>
                </a:cubicBezTo>
                <a:cubicBezTo>
                  <a:pt x="1307919" y="3301116"/>
                  <a:pt x="1284365" y="3301116"/>
                  <a:pt x="1276514" y="3308968"/>
                </a:cubicBezTo>
                <a:cubicBezTo>
                  <a:pt x="1260813" y="3293265"/>
                  <a:pt x="1260813" y="3269713"/>
                  <a:pt x="1260813" y="3254010"/>
                </a:cubicBezTo>
                <a:cubicBezTo>
                  <a:pt x="1260813" y="3230457"/>
                  <a:pt x="1260813" y="3230457"/>
                  <a:pt x="1260813" y="3230457"/>
                </a:cubicBezTo>
                <a:close/>
                <a:moveTo>
                  <a:pt x="1228673" y="3216273"/>
                </a:moveTo>
                <a:lnTo>
                  <a:pt x="1242122" y="3221196"/>
                </a:lnTo>
                <a:lnTo>
                  <a:pt x="1253216" y="3231325"/>
                </a:lnTo>
                <a:cubicBezTo>
                  <a:pt x="1253216" y="3239103"/>
                  <a:pt x="1253216" y="3254662"/>
                  <a:pt x="1253216" y="3270219"/>
                </a:cubicBezTo>
                <a:cubicBezTo>
                  <a:pt x="1237598" y="3270219"/>
                  <a:pt x="1229789" y="3254662"/>
                  <a:pt x="1214171" y="3254662"/>
                </a:cubicBezTo>
                <a:cubicBezTo>
                  <a:pt x="1206363" y="3254662"/>
                  <a:pt x="1214171" y="3239103"/>
                  <a:pt x="1214171" y="3231325"/>
                </a:cubicBezTo>
                <a:cubicBezTo>
                  <a:pt x="1214171" y="3227436"/>
                  <a:pt x="1216123" y="3223547"/>
                  <a:pt x="1219052" y="3220630"/>
                </a:cubicBezTo>
                <a:close/>
                <a:moveTo>
                  <a:pt x="2343964" y="3174305"/>
                </a:moveTo>
                <a:lnTo>
                  <a:pt x="2343543" y="3175992"/>
                </a:lnTo>
                <a:cubicBezTo>
                  <a:pt x="2335742" y="3183813"/>
                  <a:pt x="2343543" y="3183813"/>
                  <a:pt x="2343543" y="3191634"/>
                </a:cubicBezTo>
                <a:cubicBezTo>
                  <a:pt x="2335742" y="3199456"/>
                  <a:pt x="2343543" y="3215098"/>
                  <a:pt x="2327942" y="3222919"/>
                </a:cubicBezTo>
                <a:cubicBezTo>
                  <a:pt x="2312341" y="3230742"/>
                  <a:pt x="2296741" y="3238563"/>
                  <a:pt x="2281141" y="3230742"/>
                </a:cubicBezTo>
                <a:cubicBezTo>
                  <a:pt x="2273340" y="3230742"/>
                  <a:pt x="2257739" y="3222919"/>
                  <a:pt x="2257739" y="3207277"/>
                </a:cubicBezTo>
                <a:cubicBezTo>
                  <a:pt x="2249939" y="3207277"/>
                  <a:pt x="2242139" y="3215098"/>
                  <a:pt x="2242139" y="3215098"/>
                </a:cubicBezTo>
                <a:lnTo>
                  <a:pt x="2228830" y="3216839"/>
                </a:lnTo>
                <a:lnTo>
                  <a:pt x="2340555" y="3175947"/>
                </a:lnTo>
                <a:close/>
                <a:moveTo>
                  <a:pt x="978852" y="3160052"/>
                </a:moveTo>
                <a:cubicBezTo>
                  <a:pt x="986730" y="3160052"/>
                  <a:pt x="986730" y="3160052"/>
                  <a:pt x="994610" y="3168011"/>
                </a:cubicBezTo>
                <a:cubicBezTo>
                  <a:pt x="994610" y="3175971"/>
                  <a:pt x="1002489" y="3183929"/>
                  <a:pt x="986730" y="3183929"/>
                </a:cubicBezTo>
                <a:cubicBezTo>
                  <a:pt x="970973" y="3175971"/>
                  <a:pt x="955213" y="3215768"/>
                  <a:pt x="939456" y="3191889"/>
                </a:cubicBezTo>
                <a:cubicBezTo>
                  <a:pt x="931576" y="3191889"/>
                  <a:pt x="931576" y="3183929"/>
                  <a:pt x="931576" y="3175971"/>
                </a:cubicBezTo>
                <a:cubicBezTo>
                  <a:pt x="947335" y="3168011"/>
                  <a:pt x="955213" y="3160052"/>
                  <a:pt x="978852" y="3160052"/>
                </a:cubicBezTo>
                <a:close/>
                <a:moveTo>
                  <a:pt x="922843" y="3099960"/>
                </a:moveTo>
                <a:cubicBezTo>
                  <a:pt x="929752" y="3099960"/>
                  <a:pt x="935674" y="3101917"/>
                  <a:pt x="939622" y="3105831"/>
                </a:cubicBezTo>
                <a:cubicBezTo>
                  <a:pt x="951465" y="3117574"/>
                  <a:pt x="958867" y="3107299"/>
                  <a:pt x="965159" y="3101428"/>
                </a:cubicBezTo>
                <a:lnTo>
                  <a:pt x="966328" y="3100766"/>
                </a:lnTo>
                <a:lnTo>
                  <a:pt x="981272" y="3109844"/>
                </a:lnTo>
                <a:lnTo>
                  <a:pt x="994456" y="3116195"/>
                </a:lnTo>
                <a:lnTo>
                  <a:pt x="993905" y="3129316"/>
                </a:lnTo>
                <a:cubicBezTo>
                  <a:pt x="992918" y="3137144"/>
                  <a:pt x="990944" y="3144972"/>
                  <a:pt x="986995" y="3152800"/>
                </a:cubicBezTo>
                <a:cubicBezTo>
                  <a:pt x="963308" y="3152800"/>
                  <a:pt x="939622" y="3152800"/>
                  <a:pt x="923830" y="3176283"/>
                </a:cubicBezTo>
                <a:cubicBezTo>
                  <a:pt x="923830" y="3176283"/>
                  <a:pt x="923830" y="3184111"/>
                  <a:pt x="915934" y="3184111"/>
                </a:cubicBezTo>
                <a:cubicBezTo>
                  <a:pt x="908038" y="3176283"/>
                  <a:pt x="900142" y="3176283"/>
                  <a:pt x="892248" y="3168455"/>
                </a:cubicBezTo>
                <a:cubicBezTo>
                  <a:pt x="884352" y="3160627"/>
                  <a:pt x="868560" y="3160627"/>
                  <a:pt x="860665" y="3144972"/>
                </a:cubicBezTo>
                <a:cubicBezTo>
                  <a:pt x="860665" y="3137144"/>
                  <a:pt x="860665" y="3129315"/>
                  <a:pt x="868560" y="3129315"/>
                </a:cubicBezTo>
                <a:cubicBezTo>
                  <a:pt x="876456" y="3129315"/>
                  <a:pt x="876456" y="3121488"/>
                  <a:pt x="876456" y="3121488"/>
                </a:cubicBezTo>
                <a:cubicBezTo>
                  <a:pt x="876456" y="3129315"/>
                  <a:pt x="884352" y="3129315"/>
                  <a:pt x="884352" y="3129315"/>
                </a:cubicBezTo>
                <a:cubicBezTo>
                  <a:pt x="892248" y="3129315"/>
                  <a:pt x="892248" y="3129315"/>
                  <a:pt x="892248" y="3129315"/>
                </a:cubicBezTo>
                <a:cubicBezTo>
                  <a:pt x="900142" y="3105831"/>
                  <a:pt x="900142" y="3105831"/>
                  <a:pt x="900142" y="3105831"/>
                </a:cubicBezTo>
                <a:cubicBezTo>
                  <a:pt x="908038" y="3101917"/>
                  <a:pt x="915934" y="3099960"/>
                  <a:pt x="922843" y="3099960"/>
                </a:cubicBezTo>
                <a:close/>
                <a:moveTo>
                  <a:pt x="939175" y="3089139"/>
                </a:moveTo>
                <a:cubicBezTo>
                  <a:pt x="939175" y="3089139"/>
                  <a:pt x="947406" y="3098003"/>
                  <a:pt x="955637" y="3098003"/>
                </a:cubicBezTo>
                <a:cubicBezTo>
                  <a:pt x="947406" y="3098003"/>
                  <a:pt x="939175" y="3098003"/>
                  <a:pt x="939175" y="3089139"/>
                </a:cubicBezTo>
                <a:close/>
                <a:moveTo>
                  <a:pt x="2618701" y="3022618"/>
                </a:moveTo>
                <a:lnTo>
                  <a:pt x="2617817" y="3027344"/>
                </a:lnTo>
                <a:cubicBezTo>
                  <a:pt x="2617817" y="3050897"/>
                  <a:pt x="2586505" y="3043045"/>
                  <a:pt x="2578678" y="3058748"/>
                </a:cubicBezTo>
                <a:cubicBezTo>
                  <a:pt x="2578678" y="3066600"/>
                  <a:pt x="2578678" y="3074450"/>
                  <a:pt x="2570850" y="3082301"/>
                </a:cubicBezTo>
                <a:cubicBezTo>
                  <a:pt x="2563022" y="3082301"/>
                  <a:pt x="2547365" y="3098003"/>
                  <a:pt x="2531709" y="3090153"/>
                </a:cubicBezTo>
                <a:cubicBezTo>
                  <a:pt x="2531709" y="3086227"/>
                  <a:pt x="2527795" y="3084264"/>
                  <a:pt x="2522903" y="3083283"/>
                </a:cubicBezTo>
                <a:lnTo>
                  <a:pt x="2521637" y="3083198"/>
                </a:lnTo>
                <a:lnTo>
                  <a:pt x="2607205" y="3031214"/>
                </a:lnTo>
                <a:close/>
                <a:moveTo>
                  <a:pt x="2633469" y="3011574"/>
                </a:moveTo>
                <a:lnTo>
                  <a:pt x="2633473" y="3011642"/>
                </a:lnTo>
                <a:cubicBezTo>
                  <a:pt x="2633473" y="3019494"/>
                  <a:pt x="2633473" y="3027344"/>
                  <a:pt x="2633473" y="3027344"/>
                </a:cubicBezTo>
                <a:cubicBezTo>
                  <a:pt x="2625646" y="3019494"/>
                  <a:pt x="2625646" y="3019494"/>
                  <a:pt x="2625646" y="3019494"/>
                </a:cubicBezTo>
                <a:lnTo>
                  <a:pt x="2625559" y="3017489"/>
                </a:lnTo>
                <a:close/>
                <a:moveTo>
                  <a:pt x="649109" y="3008547"/>
                </a:moveTo>
                <a:lnTo>
                  <a:pt x="664019" y="3022097"/>
                </a:lnTo>
                <a:cubicBezTo>
                  <a:pt x="705384" y="3056234"/>
                  <a:pt x="748415" y="3088424"/>
                  <a:pt x="792972" y="3118527"/>
                </a:cubicBezTo>
                <a:lnTo>
                  <a:pt x="794478" y="3119441"/>
                </a:lnTo>
                <a:lnTo>
                  <a:pt x="790772" y="3112975"/>
                </a:lnTo>
                <a:close/>
                <a:moveTo>
                  <a:pt x="2887015" y="2787282"/>
                </a:moveTo>
                <a:lnTo>
                  <a:pt x="2887038" y="2787416"/>
                </a:lnTo>
                <a:cubicBezTo>
                  <a:pt x="2885072" y="2791331"/>
                  <a:pt x="2881142" y="2795245"/>
                  <a:pt x="2877213" y="2799159"/>
                </a:cubicBezTo>
                <a:lnTo>
                  <a:pt x="2876289" y="2799083"/>
                </a:lnTo>
                <a:close/>
                <a:moveTo>
                  <a:pt x="3010285" y="2673795"/>
                </a:moveTo>
                <a:cubicBezTo>
                  <a:pt x="3026205" y="2673795"/>
                  <a:pt x="3034165" y="2681645"/>
                  <a:pt x="3050083" y="2681645"/>
                </a:cubicBezTo>
                <a:cubicBezTo>
                  <a:pt x="3050083" y="2689497"/>
                  <a:pt x="3034165" y="2697349"/>
                  <a:pt x="3034165" y="2705200"/>
                </a:cubicBezTo>
                <a:cubicBezTo>
                  <a:pt x="3026205" y="2713050"/>
                  <a:pt x="3018245" y="2713050"/>
                  <a:pt x="3010285" y="2713050"/>
                </a:cubicBezTo>
                <a:cubicBezTo>
                  <a:pt x="2994367" y="2713050"/>
                  <a:pt x="2994367" y="2697349"/>
                  <a:pt x="2994367" y="2689497"/>
                </a:cubicBezTo>
                <a:cubicBezTo>
                  <a:pt x="2994367" y="2681645"/>
                  <a:pt x="3002327" y="2673795"/>
                  <a:pt x="3010285" y="2673795"/>
                </a:cubicBezTo>
                <a:close/>
                <a:moveTo>
                  <a:pt x="335520" y="2657841"/>
                </a:moveTo>
                <a:lnTo>
                  <a:pt x="340523" y="2666077"/>
                </a:lnTo>
                <a:lnTo>
                  <a:pt x="341929" y="2667958"/>
                </a:lnTo>
                <a:close/>
                <a:moveTo>
                  <a:pt x="458622" y="2648377"/>
                </a:moveTo>
                <a:lnTo>
                  <a:pt x="516082" y="2725218"/>
                </a:lnTo>
                <a:lnTo>
                  <a:pt x="511185" y="2727843"/>
                </a:lnTo>
                <a:cubicBezTo>
                  <a:pt x="506269" y="2730778"/>
                  <a:pt x="500371" y="2732735"/>
                  <a:pt x="492507" y="2728822"/>
                </a:cubicBezTo>
                <a:cubicBezTo>
                  <a:pt x="476779" y="2728822"/>
                  <a:pt x="468914" y="2713165"/>
                  <a:pt x="453185" y="2705337"/>
                </a:cubicBezTo>
                <a:cubicBezTo>
                  <a:pt x="445321" y="2689682"/>
                  <a:pt x="445321" y="2666198"/>
                  <a:pt x="453185" y="2650541"/>
                </a:cubicBezTo>
                <a:close/>
                <a:moveTo>
                  <a:pt x="3000478" y="2648308"/>
                </a:moveTo>
                <a:lnTo>
                  <a:pt x="3010287" y="2658094"/>
                </a:lnTo>
                <a:cubicBezTo>
                  <a:pt x="3002417" y="2665944"/>
                  <a:pt x="2986679" y="2665944"/>
                  <a:pt x="2986679" y="2681647"/>
                </a:cubicBezTo>
                <a:cubicBezTo>
                  <a:pt x="2986679" y="2689497"/>
                  <a:pt x="2986679" y="2705200"/>
                  <a:pt x="2994548" y="2720902"/>
                </a:cubicBezTo>
                <a:cubicBezTo>
                  <a:pt x="3002417" y="2720902"/>
                  <a:pt x="3010287" y="2728753"/>
                  <a:pt x="3018156" y="2728753"/>
                </a:cubicBezTo>
                <a:cubicBezTo>
                  <a:pt x="3026024" y="2728753"/>
                  <a:pt x="3026024" y="2736605"/>
                  <a:pt x="3018156" y="2736605"/>
                </a:cubicBezTo>
                <a:cubicBezTo>
                  <a:pt x="3018156" y="2752306"/>
                  <a:pt x="2994548" y="2752306"/>
                  <a:pt x="2986679" y="2752306"/>
                </a:cubicBezTo>
                <a:cubicBezTo>
                  <a:pt x="2978810" y="2752306"/>
                  <a:pt x="2970941" y="2744455"/>
                  <a:pt x="2963073" y="2736605"/>
                </a:cubicBezTo>
                <a:cubicBezTo>
                  <a:pt x="2963073" y="2736605"/>
                  <a:pt x="2970941" y="2728753"/>
                  <a:pt x="2963073" y="2728753"/>
                </a:cubicBezTo>
                <a:cubicBezTo>
                  <a:pt x="2963073" y="2720902"/>
                  <a:pt x="2955202" y="2736605"/>
                  <a:pt x="2947333" y="2728753"/>
                </a:cubicBezTo>
                <a:lnTo>
                  <a:pt x="2940710" y="2728202"/>
                </a:lnTo>
                <a:lnTo>
                  <a:pt x="2940846" y="2728053"/>
                </a:lnTo>
                <a:close/>
                <a:moveTo>
                  <a:pt x="435974" y="2618091"/>
                </a:moveTo>
                <a:lnTo>
                  <a:pt x="437406" y="2626183"/>
                </a:lnTo>
                <a:cubicBezTo>
                  <a:pt x="453157" y="2641885"/>
                  <a:pt x="453157" y="2641885"/>
                  <a:pt x="453157" y="2641885"/>
                </a:cubicBezTo>
                <a:cubicBezTo>
                  <a:pt x="437406" y="2657586"/>
                  <a:pt x="437406" y="2681141"/>
                  <a:pt x="445281" y="2696842"/>
                </a:cubicBezTo>
                <a:cubicBezTo>
                  <a:pt x="453157" y="2720395"/>
                  <a:pt x="476781" y="2743948"/>
                  <a:pt x="500404" y="2736097"/>
                </a:cubicBezTo>
                <a:cubicBezTo>
                  <a:pt x="508280" y="2736097"/>
                  <a:pt x="516155" y="2736097"/>
                  <a:pt x="524029" y="2736097"/>
                </a:cubicBezTo>
                <a:cubicBezTo>
                  <a:pt x="527967" y="2743948"/>
                  <a:pt x="533873" y="2751799"/>
                  <a:pt x="540763" y="2757687"/>
                </a:cubicBezTo>
                <a:lnTo>
                  <a:pt x="547979" y="2760815"/>
                </a:lnTo>
                <a:lnTo>
                  <a:pt x="518203" y="2728053"/>
                </a:lnTo>
                <a:close/>
                <a:moveTo>
                  <a:pt x="3084274" y="2561333"/>
                </a:moveTo>
                <a:cubicBezTo>
                  <a:pt x="3089198" y="2562309"/>
                  <a:pt x="3093137" y="2564261"/>
                  <a:pt x="3097077" y="2564261"/>
                </a:cubicBezTo>
                <a:cubicBezTo>
                  <a:pt x="3120714" y="2579879"/>
                  <a:pt x="3128593" y="2603306"/>
                  <a:pt x="3128593" y="2626732"/>
                </a:cubicBezTo>
                <a:cubicBezTo>
                  <a:pt x="3120714" y="2634541"/>
                  <a:pt x="3112837" y="2634541"/>
                  <a:pt x="3104957" y="2650158"/>
                </a:cubicBezTo>
                <a:cubicBezTo>
                  <a:pt x="3104957" y="2657967"/>
                  <a:pt x="3104957" y="2673585"/>
                  <a:pt x="3097077" y="2673585"/>
                </a:cubicBezTo>
                <a:cubicBezTo>
                  <a:pt x="3065561" y="2681394"/>
                  <a:pt x="3034044" y="2681394"/>
                  <a:pt x="3018285" y="2657967"/>
                </a:cubicBezTo>
                <a:cubicBezTo>
                  <a:pt x="3010407" y="2650159"/>
                  <a:pt x="3010407" y="2642350"/>
                  <a:pt x="3010406" y="2635517"/>
                </a:cubicBezTo>
                <a:lnTo>
                  <a:pt x="3010362" y="2635090"/>
                </a:lnTo>
                <a:lnTo>
                  <a:pt x="3031214" y="2607206"/>
                </a:lnTo>
                <a:lnTo>
                  <a:pt x="3051974" y="2573033"/>
                </a:lnTo>
                <a:lnTo>
                  <a:pt x="3054481" y="2574145"/>
                </a:lnTo>
                <a:cubicBezTo>
                  <a:pt x="3058173" y="2573046"/>
                  <a:pt x="3059651" y="2564261"/>
                  <a:pt x="3065561" y="2564261"/>
                </a:cubicBezTo>
                <a:cubicBezTo>
                  <a:pt x="3073440" y="2560357"/>
                  <a:pt x="3079349" y="2560357"/>
                  <a:pt x="3084274" y="2561333"/>
                </a:cubicBezTo>
                <a:close/>
                <a:moveTo>
                  <a:pt x="3124636" y="2515066"/>
                </a:moveTo>
                <a:cubicBezTo>
                  <a:pt x="3128593" y="2517028"/>
                  <a:pt x="3132551" y="2520954"/>
                  <a:pt x="3136508" y="2524879"/>
                </a:cubicBezTo>
                <a:cubicBezTo>
                  <a:pt x="3160251" y="2540581"/>
                  <a:pt x="3120679" y="2564134"/>
                  <a:pt x="3128593" y="2587687"/>
                </a:cubicBezTo>
                <a:cubicBezTo>
                  <a:pt x="3120679" y="2571986"/>
                  <a:pt x="3096936" y="2556284"/>
                  <a:pt x="3096936" y="2532731"/>
                </a:cubicBezTo>
                <a:cubicBezTo>
                  <a:pt x="3096936" y="2524879"/>
                  <a:pt x="3104850" y="2517028"/>
                  <a:pt x="3112764" y="2517028"/>
                </a:cubicBezTo>
                <a:cubicBezTo>
                  <a:pt x="3116721" y="2513103"/>
                  <a:pt x="3120679" y="2513103"/>
                  <a:pt x="3124636" y="2515066"/>
                </a:cubicBezTo>
                <a:close/>
                <a:moveTo>
                  <a:pt x="305784" y="2387642"/>
                </a:moveTo>
                <a:lnTo>
                  <a:pt x="325689" y="2428962"/>
                </a:lnTo>
                <a:lnTo>
                  <a:pt x="320405" y="2422906"/>
                </a:lnTo>
                <a:cubicBezTo>
                  <a:pt x="312584" y="2415063"/>
                  <a:pt x="312584" y="2399377"/>
                  <a:pt x="304763" y="2391535"/>
                </a:cubicBezTo>
                <a:close/>
                <a:moveTo>
                  <a:pt x="3155833" y="2382309"/>
                </a:moveTo>
                <a:lnTo>
                  <a:pt x="3157782" y="2385878"/>
                </a:lnTo>
                <a:cubicBezTo>
                  <a:pt x="3157782" y="2388819"/>
                  <a:pt x="3155820" y="2390779"/>
                  <a:pt x="3151894" y="2390779"/>
                </a:cubicBezTo>
                <a:lnTo>
                  <a:pt x="3151690" y="2390909"/>
                </a:lnTo>
                <a:close/>
                <a:moveTo>
                  <a:pt x="3180031" y="2329395"/>
                </a:moveTo>
                <a:lnTo>
                  <a:pt x="3175947" y="2340555"/>
                </a:lnTo>
                <a:lnTo>
                  <a:pt x="3120905" y="2454814"/>
                </a:lnTo>
                <a:lnTo>
                  <a:pt x="3124569" y="2465807"/>
                </a:lnTo>
                <a:cubicBezTo>
                  <a:pt x="3124569" y="2469742"/>
                  <a:pt x="3124569" y="2473676"/>
                  <a:pt x="3128503" y="2477610"/>
                </a:cubicBezTo>
                <a:cubicBezTo>
                  <a:pt x="3136372" y="2469742"/>
                  <a:pt x="3144243" y="2477610"/>
                  <a:pt x="3152111" y="2477610"/>
                </a:cubicBezTo>
                <a:cubicBezTo>
                  <a:pt x="3159980" y="2485479"/>
                  <a:pt x="3167849" y="2501218"/>
                  <a:pt x="3159980" y="2516956"/>
                </a:cubicBezTo>
                <a:cubicBezTo>
                  <a:pt x="3159980" y="2524826"/>
                  <a:pt x="3159980" y="2532695"/>
                  <a:pt x="3152111" y="2532695"/>
                </a:cubicBezTo>
                <a:cubicBezTo>
                  <a:pt x="3144243" y="2524826"/>
                  <a:pt x="3136372" y="2509087"/>
                  <a:pt x="3120635" y="2509087"/>
                </a:cubicBezTo>
                <a:cubicBezTo>
                  <a:pt x="3112766" y="2501218"/>
                  <a:pt x="3104897" y="2509087"/>
                  <a:pt x="3097027" y="2509087"/>
                </a:cubicBezTo>
                <a:cubicBezTo>
                  <a:pt x="3089158" y="2516956"/>
                  <a:pt x="3089158" y="2532695"/>
                  <a:pt x="3081289" y="2548433"/>
                </a:cubicBezTo>
                <a:cubicBezTo>
                  <a:pt x="3081289" y="2548433"/>
                  <a:pt x="3079322" y="2548433"/>
                  <a:pt x="3076371" y="2547450"/>
                </a:cubicBezTo>
                <a:lnTo>
                  <a:pt x="3069985" y="2543386"/>
                </a:lnTo>
                <a:lnTo>
                  <a:pt x="3109844" y="2477777"/>
                </a:lnTo>
                <a:lnTo>
                  <a:pt x="3119098" y="2458565"/>
                </a:lnTo>
                <a:lnTo>
                  <a:pt x="3109844" y="2477777"/>
                </a:lnTo>
                <a:cubicBezTo>
                  <a:pt x="3037346" y="2611233"/>
                  <a:pt x="2946057" y="2733001"/>
                  <a:pt x="2839529" y="2839529"/>
                </a:cubicBezTo>
                <a:lnTo>
                  <a:pt x="2840188" y="2838804"/>
                </a:lnTo>
                <a:lnTo>
                  <a:pt x="2856580" y="2851019"/>
                </a:lnTo>
                <a:cubicBezTo>
                  <a:pt x="2869352" y="2857868"/>
                  <a:pt x="2885072" y="2861782"/>
                  <a:pt x="2900791" y="2861782"/>
                </a:cubicBezTo>
                <a:cubicBezTo>
                  <a:pt x="2912582" y="2865697"/>
                  <a:pt x="2926337" y="2863739"/>
                  <a:pt x="2940090" y="2859826"/>
                </a:cubicBezTo>
                <a:lnTo>
                  <a:pt x="2973926" y="2848030"/>
                </a:lnTo>
                <a:lnTo>
                  <a:pt x="3022096" y="2795030"/>
                </a:lnTo>
                <a:lnTo>
                  <a:pt x="3023069" y="2793729"/>
                </a:lnTo>
                <a:lnTo>
                  <a:pt x="3018425" y="2783457"/>
                </a:lnTo>
                <a:cubicBezTo>
                  <a:pt x="3018425" y="2775605"/>
                  <a:pt x="3018425" y="2767754"/>
                  <a:pt x="3018425" y="2759904"/>
                </a:cubicBezTo>
                <a:cubicBezTo>
                  <a:pt x="3026235" y="2752053"/>
                  <a:pt x="3034043" y="2752053"/>
                  <a:pt x="3034043" y="2744201"/>
                </a:cubicBezTo>
                <a:cubicBezTo>
                  <a:pt x="3034043" y="2736350"/>
                  <a:pt x="3034043" y="2728499"/>
                  <a:pt x="3034043" y="2712797"/>
                </a:cubicBezTo>
                <a:cubicBezTo>
                  <a:pt x="3049661" y="2689244"/>
                  <a:pt x="3073087" y="2681393"/>
                  <a:pt x="3096515" y="2689244"/>
                </a:cubicBezTo>
                <a:lnTo>
                  <a:pt x="3102412" y="2687627"/>
                </a:lnTo>
                <a:lnTo>
                  <a:pt x="3118525" y="2666077"/>
                </a:lnTo>
                <a:lnTo>
                  <a:pt x="3148077" y="2617434"/>
                </a:lnTo>
                <a:lnTo>
                  <a:pt x="3144019" y="2607204"/>
                </a:lnTo>
                <a:cubicBezTo>
                  <a:pt x="3142062" y="2601282"/>
                  <a:pt x="3140106" y="2595360"/>
                  <a:pt x="3136192" y="2587464"/>
                </a:cubicBezTo>
                <a:cubicBezTo>
                  <a:pt x="3136192" y="2579568"/>
                  <a:pt x="3144019" y="2571672"/>
                  <a:pt x="3144019" y="2563778"/>
                </a:cubicBezTo>
                <a:cubicBezTo>
                  <a:pt x="3151849" y="2547986"/>
                  <a:pt x="3159675" y="2540090"/>
                  <a:pt x="3167505" y="2540090"/>
                </a:cubicBezTo>
                <a:cubicBezTo>
                  <a:pt x="3175331" y="2532194"/>
                  <a:pt x="3190988" y="2547986"/>
                  <a:pt x="3190988" y="2532194"/>
                </a:cubicBezTo>
                <a:cubicBezTo>
                  <a:pt x="3190988" y="2524299"/>
                  <a:pt x="3183160" y="2516402"/>
                  <a:pt x="3190988" y="2500612"/>
                </a:cubicBezTo>
                <a:cubicBezTo>
                  <a:pt x="3194901" y="2496664"/>
                  <a:pt x="3200773" y="2494689"/>
                  <a:pt x="3206644" y="2494689"/>
                </a:cubicBezTo>
                <a:lnTo>
                  <a:pt x="3216640" y="2498470"/>
                </a:lnTo>
                <a:lnTo>
                  <a:pt x="3224788" y="2481553"/>
                </a:lnTo>
                <a:lnTo>
                  <a:pt x="3226478" y="2473112"/>
                </a:lnTo>
                <a:cubicBezTo>
                  <a:pt x="3228442" y="2467232"/>
                  <a:pt x="3230405" y="2461351"/>
                  <a:pt x="3230405" y="2453510"/>
                </a:cubicBezTo>
                <a:cubicBezTo>
                  <a:pt x="3238255" y="2414304"/>
                  <a:pt x="3230405" y="2359414"/>
                  <a:pt x="3199000" y="2335890"/>
                </a:cubicBezTo>
                <a:close/>
                <a:moveTo>
                  <a:pt x="194595" y="2187541"/>
                </a:moveTo>
                <a:cubicBezTo>
                  <a:pt x="202193" y="2187541"/>
                  <a:pt x="202193" y="2187541"/>
                  <a:pt x="202193" y="2195137"/>
                </a:cubicBezTo>
                <a:cubicBezTo>
                  <a:pt x="194595" y="2195137"/>
                  <a:pt x="194595" y="2187541"/>
                  <a:pt x="194595" y="2187541"/>
                </a:cubicBezTo>
                <a:close/>
                <a:moveTo>
                  <a:pt x="84933" y="2043893"/>
                </a:moveTo>
                <a:lnTo>
                  <a:pt x="88476" y="2067111"/>
                </a:lnTo>
                <a:lnTo>
                  <a:pt x="107421" y="2140784"/>
                </a:lnTo>
                <a:lnTo>
                  <a:pt x="116447" y="2139963"/>
                </a:lnTo>
                <a:cubicBezTo>
                  <a:pt x="124226" y="2132185"/>
                  <a:pt x="124226" y="2124406"/>
                  <a:pt x="132004" y="2116628"/>
                </a:cubicBezTo>
                <a:cubicBezTo>
                  <a:pt x="139783" y="2116628"/>
                  <a:pt x="139783" y="2116628"/>
                  <a:pt x="147562" y="2124406"/>
                </a:cubicBezTo>
                <a:cubicBezTo>
                  <a:pt x="155341" y="2132185"/>
                  <a:pt x="147562" y="2139963"/>
                  <a:pt x="147562" y="2147742"/>
                </a:cubicBezTo>
                <a:cubicBezTo>
                  <a:pt x="139783" y="2163300"/>
                  <a:pt x="124226" y="2163300"/>
                  <a:pt x="116447" y="2171078"/>
                </a:cubicBezTo>
                <a:lnTo>
                  <a:pt x="114880" y="2169797"/>
                </a:lnTo>
                <a:lnTo>
                  <a:pt x="116534" y="2176229"/>
                </a:lnTo>
                <a:lnTo>
                  <a:pt x="124072" y="2179072"/>
                </a:lnTo>
                <a:cubicBezTo>
                  <a:pt x="139658" y="2171237"/>
                  <a:pt x="155242" y="2155567"/>
                  <a:pt x="163035" y="2139895"/>
                </a:cubicBezTo>
                <a:cubicBezTo>
                  <a:pt x="163035" y="2139895"/>
                  <a:pt x="155242" y="2132061"/>
                  <a:pt x="163035" y="2124226"/>
                </a:cubicBezTo>
                <a:cubicBezTo>
                  <a:pt x="178620" y="2132061"/>
                  <a:pt x="194205" y="2132061"/>
                  <a:pt x="201998" y="2132061"/>
                </a:cubicBezTo>
                <a:cubicBezTo>
                  <a:pt x="201998" y="2147731"/>
                  <a:pt x="209791" y="2171237"/>
                  <a:pt x="194205" y="2179072"/>
                </a:cubicBezTo>
                <a:cubicBezTo>
                  <a:pt x="186413" y="2179072"/>
                  <a:pt x="186413" y="2171237"/>
                  <a:pt x="178620" y="2179072"/>
                </a:cubicBezTo>
                <a:cubicBezTo>
                  <a:pt x="186413" y="2186906"/>
                  <a:pt x="194205" y="2194742"/>
                  <a:pt x="194205" y="2202578"/>
                </a:cubicBezTo>
                <a:cubicBezTo>
                  <a:pt x="186413" y="2202578"/>
                  <a:pt x="186413" y="2210413"/>
                  <a:pt x="178620" y="2210413"/>
                </a:cubicBezTo>
                <a:cubicBezTo>
                  <a:pt x="170828" y="2210413"/>
                  <a:pt x="163035" y="2218248"/>
                  <a:pt x="155242" y="2218248"/>
                </a:cubicBezTo>
                <a:cubicBezTo>
                  <a:pt x="147450" y="2226083"/>
                  <a:pt x="155242" y="2233918"/>
                  <a:pt x="147450" y="2241753"/>
                </a:cubicBezTo>
                <a:cubicBezTo>
                  <a:pt x="147450" y="2241753"/>
                  <a:pt x="145502" y="2243712"/>
                  <a:pt x="142580" y="2245671"/>
                </a:cubicBezTo>
                <a:lnTo>
                  <a:pt x="137087" y="2247680"/>
                </a:lnTo>
                <a:lnTo>
                  <a:pt x="186081" y="2381541"/>
                </a:lnTo>
                <a:lnTo>
                  <a:pt x="194132" y="2398253"/>
                </a:lnTo>
                <a:lnTo>
                  <a:pt x="194309" y="2398541"/>
                </a:lnTo>
                <a:lnTo>
                  <a:pt x="194931" y="2399912"/>
                </a:lnTo>
                <a:lnTo>
                  <a:pt x="251585" y="2517517"/>
                </a:lnTo>
                <a:lnTo>
                  <a:pt x="253131" y="2520305"/>
                </a:lnTo>
                <a:lnTo>
                  <a:pt x="265370" y="2542372"/>
                </a:lnTo>
                <a:lnTo>
                  <a:pt x="277318" y="2562039"/>
                </a:lnTo>
                <a:lnTo>
                  <a:pt x="295286" y="2587078"/>
                </a:lnTo>
                <a:cubicBezTo>
                  <a:pt x="302149" y="2596898"/>
                  <a:pt x="308031" y="2606718"/>
                  <a:pt x="311953" y="2618502"/>
                </a:cubicBezTo>
                <a:cubicBezTo>
                  <a:pt x="327638" y="2634212"/>
                  <a:pt x="335480" y="2657780"/>
                  <a:pt x="351167" y="2665636"/>
                </a:cubicBezTo>
                <a:cubicBezTo>
                  <a:pt x="359009" y="2689202"/>
                  <a:pt x="374695" y="2697058"/>
                  <a:pt x="382538" y="2720626"/>
                </a:cubicBezTo>
                <a:cubicBezTo>
                  <a:pt x="386459" y="2724554"/>
                  <a:pt x="390380" y="2730444"/>
                  <a:pt x="394303" y="2737319"/>
                </a:cubicBezTo>
                <a:lnTo>
                  <a:pt x="395466" y="2739551"/>
                </a:lnTo>
                <a:lnTo>
                  <a:pt x="436952" y="2795030"/>
                </a:lnTo>
                <a:lnTo>
                  <a:pt x="540669" y="2909148"/>
                </a:lnTo>
                <a:lnTo>
                  <a:pt x="556407" y="2924289"/>
                </a:lnTo>
                <a:cubicBezTo>
                  <a:pt x="575039" y="2942864"/>
                  <a:pt x="594651" y="2960461"/>
                  <a:pt x="618185" y="2972193"/>
                </a:cubicBezTo>
                <a:cubicBezTo>
                  <a:pt x="649565" y="3003479"/>
                  <a:pt x="688789" y="3026942"/>
                  <a:pt x="720169" y="3058227"/>
                </a:cubicBezTo>
                <a:cubicBezTo>
                  <a:pt x="751548" y="3073870"/>
                  <a:pt x="767237" y="3097333"/>
                  <a:pt x="798617" y="3112975"/>
                </a:cubicBezTo>
                <a:cubicBezTo>
                  <a:pt x="798617" y="3112975"/>
                  <a:pt x="798617" y="3120797"/>
                  <a:pt x="798617" y="3120797"/>
                </a:cubicBezTo>
                <a:lnTo>
                  <a:pt x="795382" y="3119990"/>
                </a:lnTo>
                <a:lnTo>
                  <a:pt x="931082" y="3202430"/>
                </a:lnTo>
                <a:cubicBezTo>
                  <a:pt x="1168429" y="3331365"/>
                  <a:pt x="1440424" y="3404603"/>
                  <a:pt x="1729524" y="3404603"/>
                </a:cubicBezTo>
                <a:cubicBezTo>
                  <a:pt x="1931895" y="3404603"/>
                  <a:pt x="2125883" y="3368717"/>
                  <a:pt x="2305473" y="3302960"/>
                </a:cubicBezTo>
                <a:lnTo>
                  <a:pt x="2334471" y="3290907"/>
                </a:lnTo>
                <a:lnTo>
                  <a:pt x="2338896" y="3289949"/>
                </a:lnTo>
                <a:lnTo>
                  <a:pt x="2345494" y="3286325"/>
                </a:lnTo>
                <a:lnTo>
                  <a:pt x="2437371" y="3248136"/>
                </a:lnTo>
                <a:cubicBezTo>
                  <a:pt x="2566382" y="3187900"/>
                  <a:pt x="2686447" y="3111707"/>
                  <a:pt x="2795029" y="3022097"/>
                </a:cubicBezTo>
                <a:lnTo>
                  <a:pt x="2824013" y="2995755"/>
                </a:lnTo>
                <a:lnTo>
                  <a:pt x="2823541" y="2995211"/>
                </a:lnTo>
                <a:cubicBezTo>
                  <a:pt x="2822573" y="2991300"/>
                  <a:pt x="2822573" y="2987389"/>
                  <a:pt x="2822573" y="2987389"/>
                </a:cubicBezTo>
                <a:cubicBezTo>
                  <a:pt x="2822573" y="2979568"/>
                  <a:pt x="2822573" y="2971747"/>
                  <a:pt x="2822573" y="2971747"/>
                </a:cubicBezTo>
                <a:cubicBezTo>
                  <a:pt x="2814835" y="2963926"/>
                  <a:pt x="2807097" y="2956105"/>
                  <a:pt x="2799358" y="2948284"/>
                </a:cubicBezTo>
                <a:cubicBezTo>
                  <a:pt x="2799358" y="2932641"/>
                  <a:pt x="2807097" y="2924820"/>
                  <a:pt x="2814835" y="2916999"/>
                </a:cubicBezTo>
                <a:cubicBezTo>
                  <a:pt x="2814835" y="2901355"/>
                  <a:pt x="2807097" y="2885713"/>
                  <a:pt x="2822573" y="2870070"/>
                </a:cubicBezTo>
                <a:cubicBezTo>
                  <a:pt x="2838050" y="2877892"/>
                  <a:pt x="2845790" y="2885713"/>
                  <a:pt x="2861267" y="2885713"/>
                </a:cubicBezTo>
                <a:cubicBezTo>
                  <a:pt x="2869005" y="2893534"/>
                  <a:pt x="2861267" y="2901355"/>
                  <a:pt x="2861267" y="2909178"/>
                </a:cubicBezTo>
                <a:cubicBezTo>
                  <a:pt x="2857396" y="2916999"/>
                  <a:pt x="2857396" y="2926775"/>
                  <a:pt x="2859332" y="2936552"/>
                </a:cubicBezTo>
                <a:lnTo>
                  <a:pt x="2866582" y="2957067"/>
                </a:lnTo>
                <a:lnTo>
                  <a:pt x="2874774" y="2949621"/>
                </a:lnTo>
                <a:lnTo>
                  <a:pt x="2867295" y="2928601"/>
                </a:lnTo>
                <a:cubicBezTo>
                  <a:pt x="2865332" y="2918753"/>
                  <a:pt x="2865332" y="2908904"/>
                  <a:pt x="2869257" y="2901024"/>
                </a:cubicBezTo>
                <a:cubicBezTo>
                  <a:pt x="2873183" y="2897085"/>
                  <a:pt x="2875145" y="2893145"/>
                  <a:pt x="2877108" y="2891176"/>
                </a:cubicBezTo>
                <a:cubicBezTo>
                  <a:pt x="2879071" y="2889206"/>
                  <a:pt x="2881035" y="2889206"/>
                  <a:pt x="2884960" y="2893145"/>
                </a:cubicBezTo>
                <a:cubicBezTo>
                  <a:pt x="2900661" y="2885267"/>
                  <a:pt x="2884960" y="2908904"/>
                  <a:pt x="2884960" y="2916783"/>
                </a:cubicBezTo>
                <a:lnTo>
                  <a:pt x="2890976" y="2934896"/>
                </a:lnTo>
                <a:lnTo>
                  <a:pt x="2913984" y="2913984"/>
                </a:lnTo>
                <a:lnTo>
                  <a:pt x="2953323" y="2870699"/>
                </a:lnTo>
                <a:lnTo>
                  <a:pt x="2926335" y="2879395"/>
                </a:lnTo>
                <a:cubicBezTo>
                  <a:pt x="2902757" y="2883310"/>
                  <a:pt x="2877213" y="2881352"/>
                  <a:pt x="2853633" y="2877438"/>
                </a:cubicBezTo>
                <a:lnTo>
                  <a:pt x="2820975" y="2856392"/>
                </a:lnTo>
                <a:lnTo>
                  <a:pt x="2728053" y="2940846"/>
                </a:lnTo>
                <a:cubicBezTo>
                  <a:pt x="2650524" y="3004829"/>
                  <a:pt x="2566748" y="3061512"/>
                  <a:pt x="2477776" y="3109844"/>
                </a:cubicBezTo>
                <a:lnTo>
                  <a:pt x="2455782" y="3120439"/>
                </a:lnTo>
                <a:lnTo>
                  <a:pt x="2460804" y="3118020"/>
                </a:lnTo>
                <a:lnTo>
                  <a:pt x="2460277" y="3123838"/>
                </a:lnTo>
                <a:cubicBezTo>
                  <a:pt x="2459298" y="3126788"/>
                  <a:pt x="2457338" y="3128755"/>
                  <a:pt x="2453419" y="3128755"/>
                </a:cubicBezTo>
                <a:cubicBezTo>
                  <a:pt x="2453419" y="3128755"/>
                  <a:pt x="2453419" y="3126788"/>
                  <a:pt x="2453419" y="3123838"/>
                </a:cubicBezTo>
                <a:lnTo>
                  <a:pt x="2453419" y="3121577"/>
                </a:lnTo>
                <a:lnTo>
                  <a:pt x="2374500" y="3159594"/>
                </a:lnTo>
                <a:lnTo>
                  <a:pt x="2375954" y="3158894"/>
                </a:lnTo>
                <a:lnTo>
                  <a:pt x="2374744" y="3160350"/>
                </a:lnTo>
                <a:cubicBezTo>
                  <a:pt x="2370844" y="3164260"/>
                  <a:pt x="2366944" y="3168171"/>
                  <a:pt x="2363044" y="3170126"/>
                </a:cubicBezTo>
                <a:lnTo>
                  <a:pt x="2355317" y="3168835"/>
                </a:lnTo>
                <a:lnTo>
                  <a:pt x="2340555" y="3175947"/>
                </a:lnTo>
                <a:cubicBezTo>
                  <a:pt x="2293603" y="3195806"/>
                  <a:pt x="2245484" y="3213445"/>
                  <a:pt x="2196330" y="3228734"/>
                </a:cubicBezTo>
                <a:lnTo>
                  <a:pt x="2160971" y="3237825"/>
                </a:lnTo>
                <a:lnTo>
                  <a:pt x="2196330" y="3228734"/>
                </a:lnTo>
                <a:lnTo>
                  <a:pt x="2211041" y="3223350"/>
                </a:lnTo>
                <a:lnTo>
                  <a:pt x="2232949" y="3229087"/>
                </a:lnTo>
                <a:cubicBezTo>
                  <a:pt x="2239808" y="3229087"/>
                  <a:pt x="2245688" y="3227119"/>
                  <a:pt x="2249607" y="3223185"/>
                </a:cubicBezTo>
                <a:cubicBezTo>
                  <a:pt x="2265285" y="3238923"/>
                  <a:pt x="2280962" y="3246792"/>
                  <a:pt x="2304479" y="3246792"/>
                </a:cubicBezTo>
                <a:cubicBezTo>
                  <a:pt x="2320156" y="3238923"/>
                  <a:pt x="2343674" y="3231054"/>
                  <a:pt x="2351513" y="3207448"/>
                </a:cubicBezTo>
                <a:cubicBezTo>
                  <a:pt x="2359351" y="3183840"/>
                  <a:pt x="2359351" y="3183840"/>
                  <a:pt x="2359351" y="3183840"/>
                </a:cubicBezTo>
                <a:cubicBezTo>
                  <a:pt x="2367190" y="3179905"/>
                  <a:pt x="2375029" y="3175971"/>
                  <a:pt x="2381888" y="3170069"/>
                </a:cubicBezTo>
                <a:lnTo>
                  <a:pt x="2395209" y="3149619"/>
                </a:lnTo>
                <a:lnTo>
                  <a:pt x="2450035" y="3123208"/>
                </a:lnTo>
                <a:lnTo>
                  <a:pt x="2449499" y="3124821"/>
                </a:lnTo>
                <a:cubicBezTo>
                  <a:pt x="2449499" y="3128755"/>
                  <a:pt x="2449499" y="3132690"/>
                  <a:pt x="2445579" y="3136624"/>
                </a:cubicBezTo>
                <a:cubicBezTo>
                  <a:pt x="2437741" y="3144494"/>
                  <a:pt x="2429902" y="3160232"/>
                  <a:pt x="2437741" y="3168101"/>
                </a:cubicBezTo>
                <a:cubicBezTo>
                  <a:pt x="2445579" y="3175971"/>
                  <a:pt x="2437741" y="3191708"/>
                  <a:pt x="2437741" y="3199577"/>
                </a:cubicBezTo>
                <a:cubicBezTo>
                  <a:pt x="2437741" y="3191708"/>
                  <a:pt x="2437741" y="3183840"/>
                  <a:pt x="2437741" y="3183840"/>
                </a:cubicBezTo>
                <a:cubicBezTo>
                  <a:pt x="2437741" y="3175971"/>
                  <a:pt x="2437741" y="3160232"/>
                  <a:pt x="2429902" y="3152363"/>
                </a:cubicBezTo>
                <a:cubicBezTo>
                  <a:pt x="2422063" y="3152363"/>
                  <a:pt x="2422063" y="3160232"/>
                  <a:pt x="2422063" y="3168101"/>
                </a:cubicBezTo>
                <a:cubicBezTo>
                  <a:pt x="2429902" y="3168101"/>
                  <a:pt x="2429902" y="3183840"/>
                  <a:pt x="2429902" y="3191708"/>
                </a:cubicBezTo>
                <a:cubicBezTo>
                  <a:pt x="2429902" y="3199577"/>
                  <a:pt x="2422063" y="3215315"/>
                  <a:pt x="2406385" y="3215315"/>
                </a:cubicBezTo>
                <a:cubicBezTo>
                  <a:pt x="2398547" y="3223185"/>
                  <a:pt x="2375029" y="3215315"/>
                  <a:pt x="2382868" y="3238923"/>
                </a:cubicBezTo>
                <a:cubicBezTo>
                  <a:pt x="2390707" y="3238923"/>
                  <a:pt x="2390707" y="3238923"/>
                  <a:pt x="2390707" y="3238923"/>
                </a:cubicBezTo>
                <a:cubicBezTo>
                  <a:pt x="2398547" y="3238923"/>
                  <a:pt x="2390707" y="3246792"/>
                  <a:pt x="2390707" y="3246792"/>
                </a:cubicBezTo>
                <a:cubicBezTo>
                  <a:pt x="2382868" y="3258596"/>
                  <a:pt x="2371110" y="3270400"/>
                  <a:pt x="2358372" y="3279252"/>
                </a:cubicBezTo>
                <a:lnTo>
                  <a:pt x="2345494" y="3286325"/>
                </a:lnTo>
                <a:lnTo>
                  <a:pt x="2334471" y="3290907"/>
                </a:lnTo>
                <a:lnTo>
                  <a:pt x="2320156" y="3294006"/>
                </a:lnTo>
                <a:cubicBezTo>
                  <a:pt x="2296639" y="3301876"/>
                  <a:pt x="2280962" y="3270400"/>
                  <a:pt x="2257445" y="3270400"/>
                </a:cubicBezTo>
                <a:cubicBezTo>
                  <a:pt x="2249607" y="3278268"/>
                  <a:pt x="2241768" y="3286137"/>
                  <a:pt x="2233928" y="3286137"/>
                </a:cubicBezTo>
                <a:cubicBezTo>
                  <a:pt x="2218250" y="3286137"/>
                  <a:pt x="2210411" y="3278268"/>
                  <a:pt x="2202573" y="3270400"/>
                </a:cubicBezTo>
                <a:cubicBezTo>
                  <a:pt x="2194733" y="3262531"/>
                  <a:pt x="2194733" y="3246792"/>
                  <a:pt x="2179056" y="3246792"/>
                </a:cubicBezTo>
                <a:cubicBezTo>
                  <a:pt x="2171217" y="3262531"/>
                  <a:pt x="2163377" y="3254662"/>
                  <a:pt x="2155539" y="3254662"/>
                </a:cubicBezTo>
                <a:lnTo>
                  <a:pt x="2144470" y="3242068"/>
                </a:lnTo>
                <a:lnTo>
                  <a:pt x="2057933" y="3264319"/>
                </a:lnTo>
                <a:lnTo>
                  <a:pt x="2053908" y="3269966"/>
                </a:lnTo>
                <a:lnTo>
                  <a:pt x="2034671" y="3269128"/>
                </a:lnTo>
                <a:lnTo>
                  <a:pt x="2045890" y="3267416"/>
                </a:lnTo>
                <a:lnTo>
                  <a:pt x="2055044" y="3265062"/>
                </a:lnTo>
                <a:lnTo>
                  <a:pt x="2045890" y="3267416"/>
                </a:lnTo>
                <a:lnTo>
                  <a:pt x="1998107" y="3274709"/>
                </a:lnTo>
                <a:lnTo>
                  <a:pt x="1994164" y="3276835"/>
                </a:lnTo>
                <a:lnTo>
                  <a:pt x="1978894" y="3277641"/>
                </a:lnTo>
                <a:lnTo>
                  <a:pt x="1993424" y="3275423"/>
                </a:lnTo>
                <a:lnTo>
                  <a:pt x="1890025" y="3291204"/>
                </a:lnTo>
                <a:cubicBezTo>
                  <a:pt x="1837254" y="3296563"/>
                  <a:pt x="1783710" y="3299308"/>
                  <a:pt x="1729524" y="3299308"/>
                </a:cubicBezTo>
                <a:lnTo>
                  <a:pt x="1661601" y="3295878"/>
                </a:lnTo>
                <a:lnTo>
                  <a:pt x="1661726" y="3300750"/>
                </a:lnTo>
                <a:cubicBezTo>
                  <a:pt x="1658798" y="3313492"/>
                  <a:pt x="1652941" y="3325254"/>
                  <a:pt x="1645132" y="3333096"/>
                </a:cubicBezTo>
                <a:cubicBezTo>
                  <a:pt x="1629515" y="3356620"/>
                  <a:pt x="1606088" y="3356620"/>
                  <a:pt x="1582661" y="3372302"/>
                </a:cubicBezTo>
                <a:cubicBezTo>
                  <a:pt x="1551426" y="3380143"/>
                  <a:pt x="1520192" y="3387985"/>
                  <a:pt x="1488956" y="3372302"/>
                </a:cubicBezTo>
                <a:cubicBezTo>
                  <a:pt x="1481148" y="3364461"/>
                  <a:pt x="1488956" y="3364461"/>
                  <a:pt x="1496765" y="3364461"/>
                </a:cubicBezTo>
                <a:cubicBezTo>
                  <a:pt x="1543617" y="3372302"/>
                  <a:pt x="1582661" y="3356620"/>
                  <a:pt x="1613897" y="3333096"/>
                </a:cubicBezTo>
                <a:cubicBezTo>
                  <a:pt x="1617802" y="3321334"/>
                  <a:pt x="1623658" y="3311532"/>
                  <a:pt x="1628538" y="3301730"/>
                </a:cubicBezTo>
                <a:lnTo>
                  <a:pt x="1630616" y="3294314"/>
                </a:lnTo>
                <a:lnTo>
                  <a:pt x="1649908" y="3295288"/>
                </a:lnTo>
                <a:lnTo>
                  <a:pt x="1569023" y="3291204"/>
                </a:lnTo>
                <a:lnTo>
                  <a:pt x="1447915" y="3272720"/>
                </a:lnTo>
                <a:lnTo>
                  <a:pt x="1472536" y="3276478"/>
                </a:lnTo>
                <a:lnTo>
                  <a:pt x="1472737" y="3277564"/>
                </a:lnTo>
                <a:cubicBezTo>
                  <a:pt x="1480606" y="3285415"/>
                  <a:pt x="1480606" y="3293265"/>
                  <a:pt x="1480606" y="3293265"/>
                </a:cubicBezTo>
                <a:cubicBezTo>
                  <a:pt x="1472737" y="3316818"/>
                  <a:pt x="1456998" y="3316818"/>
                  <a:pt x="1433390" y="3324670"/>
                </a:cubicBezTo>
                <a:cubicBezTo>
                  <a:pt x="1433390" y="3316818"/>
                  <a:pt x="1425522" y="3316818"/>
                  <a:pt x="1425522" y="3308968"/>
                </a:cubicBezTo>
                <a:cubicBezTo>
                  <a:pt x="1425522" y="3301117"/>
                  <a:pt x="1441259" y="3301117"/>
                  <a:pt x="1449129" y="3293265"/>
                </a:cubicBezTo>
                <a:cubicBezTo>
                  <a:pt x="1449129" y="3285415"/>
                  <a:pt x="1449129" y="3279527"/>
                  <a:pt x="1448145" y="3274620"/>
                </a:cubicBezTo>
                <a:lnTo>
                  <a:pt x="1447049" y="3272588"/>
                </a:lnTo>
                <a:lnTo>
                  <a:pt x="1413158" y="3267416"/>
                </a:lnTo>
                <a:lnTo>
                  <a:pt x="1388005" y="3260948"/>
                </a:lnTo>
                <a:lnTo>
                  <a:pt x="1386176" y="3261861"/>
                </a:lnTo>
                <a:lnTo>
                  <a:pt x="1386453" y="3260549"/>
                </a:lnTo>
                <a:lnTo>
                  <a:pt x="1262718" y="3228734"/>
                </a:lnTo>
                <a:lnTo>
                  <a:pt x="1217220" y="3212081"/>
                </a:lnTo>
                <a:lnTo>
                  <a:pt x="1207597" y="3220422"/>
                </a:lnTo>
                <a:cubicBezTo>
                  <a:pt x="1204653" y="3225329"/>
                  <a:pt x="1202690" y="3231217"/>
                  <a:pt x="1198765" y="3239067"/>
                </a:cubicBezTo>
                <a:cubicBezTo>
                  <a:pt x="1198765" y="3254770"/>
                  <a:pt x="1198765" y="3254770"/>
                  <a:pt x="1198765" y="3254770"/>
                </a:cubicBezTo>
                <a:cubicBezTo>
                  <a:pt x="1198765" y="3254770"/>
                  <a:pt x="1190914" y="3262622"/>
                  <a:pt x="1190914" y="3262622"/>
                </a:cubicBezTo>
                <a:cubicBezTo>
                  <a:pt x="1183062" y="3246919"/>
                  <a:pt x="1159509" y="3239067"/>
                  <a:pt x="1167360" y="3223366"/>
                </a:cubicBezTo>
                <a:cubicBezTo>
                  <a:pt x="1159509" y="3215516"/>
                  <a:pt x="1167360" y="3207664"/>
                  <a:pt x="1175212" y="3199812"/>
                </a:cubicBezTo>
                <a:lnTo>
                  <a:pt x="1173311" y="3196011"/>
                </a:lnTo>
                <a:lnTo>
                  <a:pt x="1118493" y="3175947"/>
                </a:lnTo>
                <a:lnTo>
                  <a:pt x="1031191" y="3133891"/>
                </a:lnTo>
                <a:lnTo>
                  <a:pt x="1026203" y="3160183"/>
                </a:lnTo>
                <a:cubicBezTo>
                  <a:pt x="1034031" y="3207341"/>
                  <a:pt x="1073171" y="3246639"/>
                  <a:pt x="1120139" y="3270219"/>
                </a:cubicBezTo>
                <a:cubicBezTo>
                  <a:pt x="1120139" y="3270219"/>
                  <a:pt x="1120139" y="3270219"/>
                  <a:pt x="1112311" y="3270219"/>
                </a:cubicBezTo>
                <a:cubicBezTo>
                  <a:pt x="1088826" y="3262359"/>
                  <a:pt x="1065343" y="3262359"/>
                  <a:pt x="1041859" y="3238780"/>
                </a:cubicBezTo>
                <a:cubicBezTo>
                  <a:pt x="1018376" y="3215201"/>
                  <a:pt x="1002719" y="3191621"/>
                  <a:pt x="994892" y="3152323"/>
                </a:cubicBezTo>
                <a:lnTo>
                  <a:pt x="1004950" y="3121250"/>
                </a:lnTo>
                <a:lnTo>
                  <a:pt x="981272" y="3109844"/>
                </a:lnTo>
                <a:cubicBezTo>
                  <a:pt x="892301" y="3061512"/>
                  <a:pt x="808525" y="3004829"/>
                  <a:pt x="730996" y="2940846"/>
                </a:cubicBezTo>
                <a:lnTo>
                  <a:pt x="688566" y="2902283"/>
                </a:lnTo>
                <a:lnTo>
                  <a:pt x="673139" y="2901505"/>
                </a:lnTo>
                <a:lnTo>
                  <a:pt x="663754" y="2879733"/>
                </a:lnTo>
                <a:lnTo>
                  <a:pt x="681679" y="2896024"/>
                </a:lnTo>
                <a:lnTo>
                  <a:pt x="619519" y="2839529"/>
                </a:lnTo>
                <a:lnTo>
                  <a:pt x="579951" y="2795993"/>
                </a:lnTo>
                <a:lnTo>
                  <a:pt x="576200" y="2793017"/>
                </a:lnTo>
                <a:cubicBezTo>
                  <a:pt x="569309" y="2787129"/>
                  <a:pt x="563403" y="2783204"/>
                  <a:pt x="555528" y="2791055"/>
                </a:cubicBezTo>
                <a:cubicBezTo>
                  <a:pt x="555528" y="2806756"/>
                  <a:pt x="539778" y="2806756"/>
                  <a:pt x="531904" y="2806756"/>
                </a:cubicBezTo>
                <a:cubicBezTo>
                  <a:pt x="516155" y="2806756"/>
                  <a:pt x="508280" y="2798906"/>
                  <a:pt x="500404" y="2791055"/>
                </a:cubicBezTo>
                <a:cubicBezTo>
                  <a:pt x="484655" y="2767501"/>
                  <a:pt x="484655" y="2767501"/>
                  <a:pt x="484655" y="2767501"/>
                </a:cubicBezTo>
                <a:cubicBezTo>
                  <a:pt x="476781" y="2775353"/>
                  <a:pt x="453157" y="2775353"/>
                  <a:pt x="437406" y="2767501"/>
                </a:cubicBezTo>
                <a:cubicBezTo>
                  <a:pt x="421657" y="2751800"/>
                  <a:pt x="413783" y="2736097"/>
                  <a:pt x="405908" y="2712544"/>
                </a:cubicBezTo>
                <a:cubicBezTo>
                  <a:pt x="398033" y="2696842"/>
                  <a:pt x="421657" y="2688991"/>
                  <a:pt x="413783" y="2681141"/>
                </a:cubicBezTo>
                <a:cubicBezTo>
                  <a:pt x="398033" y="2673289"/>
                  <a:pt x="382283" y="2665438"/>
                  <a:pt x="382283" y="2649736"/>
                </a:cubicBezTo>
                <a:cubicBezTo>
                  <a:pt x="374408" y="2634034"/>
                  <a:pt x="374408" y="2618331"/>
                  <a:pt x="390158" y="2602630"/>
                </a:cubicBezTo>
                <a:cubicBezTo>
                  <a:pt x="390158" y="2594779"/>
                  <a:pt x="405908" y="2602630"/>
                  <a:pt x="398033" y="2586928"/>
                </a:cubicBezTo>
                <a:cubicBezTo>
                  <a:pt x="398033" y="2579077"/>
                  <a:pt x="398033" y="2571225"/>
                  <a:pt x="390158" y="2563375"/>
                </a:cubicBezTo>
                <a:lnTo>
                  <a:pt x="394895" y="2552985"/>
                </a:lnTo>
                <a:lnTo>
                  <a:pt x="349205" y="2477777"/>
                </a:lnTo>
                <a:lnTo>
                  <a:pt x="347113" y="2473435"/>
                </a:lnTo>
                <a:lnTo>
                  <a:pt x="331159" y="2458199"/>
                </a:lnTo>
                <a:cubicBezTo>
                  <a:pt x="326271" y="2452317"/>
                  <a:pt x="324316" y="2446434"/>
                  <a:pt x="328226" y="2438591"/>
                </a:cubicBezTo>
                <a:lnTo>
                  <a:pt x="327493" y="2432707"/>
                </a:lnTo>
                <a:lnTo>
                  <a:pt x="283102" y="2340555"/>
                </a:lnTo>
                <a:cubicBezTo>
                  <a:pt x="263243" y="2293604"/>
                  <a:pt x="245603" y="2245485"/>
                  <a:pt x="230315" y="2196330"/>
                </a:cubicBezTo>
                <a:lnTo>
                  <a:pt x="209756" y="2116375"/>
                </a:lnTo>
                <a:lnTo>
                  <a:pt x="170958" y="2116374"/>
                </a:lnTo>
                <a:cubicBezTo>
                  <a:pt x="147532" y="2112449"/>
                  <a:pt x="128009" y="2098709"/>
                  <a:pt x="111417" y="2081044"/>
                </a:cubicBezTo>
                <a:close/>
                <a:moveTo>
                  <a:pt x="186664" y="2013337"/>
                </a:moveTo>
                <a:lnTo>
                  <a:pt x="189428" y="2031447"/>
                </a:lnTo>
                <a:lnTo>
                  <a:pt x="186576" y="2030013"/>
                </a:lnTo>
                <a:cubicBezTo>
                  <a:pt x="186576" y="2022163"/>
                  <a:pt x="186576" y="2014312"/>
                  <a:pt x="186576" y="2014312"/>
                </a:cubicBezTo>
                <a:close/>
                <a:moveTo>
                  <a:pt x="3293212" y="1974803"/>
                </a:moveTo>
                <a:cubicBezTo>
                  <a:pt x="3308407" y="1982823"/>
                  <a:pt x="3293212" y="1998862"/>
                  <a:pt x="3300809" y="2006883"/>
                </a:cubicBezTo>
                <a:cubicBezTo>
                  <a:pt x="3300809" y="2014902"/>
                  <a:pt x="3300809" y="2022922"/>
                  <a:pt x="3293212" y="2022922"/>
                </a:cubicBezTo>
                <a:cubicBezTo>
                  <a:pt x="3293212" y="2006883"/>
                  <a:pt x="3293212" y="1990843"/>
                  <a:pt x="3293212" y="1974803"/>
                </a:cubicBezTo>
                <a:close/>
                <a:moveTo>
                  <a:pt x="99941" y="1854415"/>
                </a:moveTo>
                <a:cubicBezTo>
                  <a:pt x="101918" y="1855409"/>
                  <a:pt x="103897" y="1857399"/>
                  <a:pt x="107854" y="1857399"/>
                </a:cubicBezTo>
                <a:cubicBezTo>
                  <a:pt x="147426" y="1857399"/>
                  <a:pt x="147426" y="1857399"/>
                  <a:pt x="147426" y="1857399"/>
                </a:cubicBezTo>
                <a:cubicBezTo>
                  <a:pt x="155341" y="1865359"/>
                  <a:pt x="155341" y="1881277"/>
                  <a:pt x="155341" y="1889237"/>
                </a:cubicBezTo>
                <a:cubicBezTo>
                  <a:pt x="147426" y="1897197"/>
                  <a:pt x="139512" y="1897197"/>
                  <a:pt x="131597" y="1905157"/>
                </a:cubicBezTo>
                <a:cubicBezTo>
                  <a:pt x="123682" y="1905157"/>
                  <a:pt x="115769" y="1897197"/>
                  <a:pt x="107854" y="1889237"/>
                </a:cubicBezTo>
                <a:cubicBezTo>
                  <a:pt x="107854" y="1881277"/>
                  <a:pt x="99941" y="1865359"/>
                  <a:pt x="92026" y="1857399"/>
                </a:cubicBezTo>
                <a:cubicBezTo>
                  <a:pt x="95984" y="1853420"/>
                  <a:pt x="97961" y="1853420"/>
                  <a:pt x="99941" y="1854415"/>
                </a:cubicBezTo>
                <a:close/>
                <a:moveTo>
                  <a:pt x="115905" y="1677225"/>
                </a:moveTo>
                <a:cubicBezTo>
                  <a:pt x="123864" y="1677225"/>
                  <a:pt x="131824" y="1677225"/>
                  <a:pt x="139783" y="1685034"/>
                </a:cubicBezTo>
                <a:cubicBezTo>
                  <a:pt x="147743" y="1692842"/>
                  <a:pt x="139783" y="1700651"/>
                  <a:pt x="139783" y="1708460"/>
                </a:cubicBezTo>
                <a:cubicBezTo>
                  <a:pt x="131824" y="1724077"/>
                  <a:pt x="107945" y="1716268"/>
                  <a:pt x="92026" y="1724077"/>
                </a:cubicBezTo>
                <a:cubicBezTo>
                  <a:pt x="99985" y="1708460"/>
                  <a:pt x="99985" y="1700651"/>
                  <a:pt x="99985" y="1692842"/>
                </a:cubicBezTo>
                <a:cubicBezTo>
                  <a:pt x="107945" y="1685034"/>
                  <a:pt x="107945" y="1677225"/>
                  <a:pt x="115905" y="1677225"/>
                </a:cubicBezTo>
                <a:close/>
                <a:moveTo>
                  <a:pt x="3292247" y="1589687"/>
                </a:moveTo>
                <a:lnTo>
                  <a:pt x="3293212" y="1590582"/>
                </a:lnTo>
                <a:cubicBezTo>
                  <a:pt x="3293212" y="1594502"/>
                  <a:pt x="3295164" y="1600383"/>
                  <a:pt x="3296140" y="1606264"/>
                </a:cubicBezTo>
                <a:lnTo>
                  <a:pt x="3293735" y="1619148"/>
                </a:lnTo>
                <a:close/>
                <a:moveTo>
                  <a:pt x="3291635" y="1577567"/>
                </a:moveTo>
                <a:lnTo>
                  <a:pt x="3293903" y="1622486"/>
                </a:lnTo>
                <a:lnTo>
                  <a:pt x="3301997" y="1628808"/>
                </a:lnTo>
                <a:cubicBezTo>
                  <a:pt x="3306877" y="1629788"/>
                  <a:pt x="3312733" y="1629788"/>
                  <a:pt x="3316638" y="1629788"/>
                </a:cubicBezTo>
                <a:cubicBezTo>
                  <a:pt x="3332257" y="1645470"/>
                  <a:pt x="3340064" y="1661152"/>
                  <a:pt x="3340064" y="1676835"/>
                </a:cubicBezTo>
                <a:cubicBezTo>
                  <a:pt x="3340064" y="1684676"/>
                  <a:pt x="3340064" y="1700358"/>
                  <a:pt x="3324446" y="1708200"/>
                </a:cubicBezTo>
                <a:cubicBezTo>
                  <a:pt x="3316638" y="1716042"/>
                  <a:pt x="3308829" y="1716042"/>
                  <a:pt x="3301020" y="1716042"/>
                </a:cubicBezTo>
                <a:cubicBezTo>
                  <a:pt x="3293212" y="1723883"/>
                  <a:pt x="3308829" y="1731724"/>
                  <a:pt x="3308829" y="1739566"/>
                </a:cubicBezTo>
                <a:cubicBezTo>
                  <a:pt x="3308829" y="1747407"/>
                  <a:pt x="3306877" y="1753288"/>
                  <a:pt x="3303949" y="1758188"/>
                </a:cubicBezTo>
                <a:lnTo>
                  <a:pt x="3297473" y="1765874"/>
                </a:lnTo>
                <a:lnTo>
                  <a:pt x="3299308" y="1729524"/>
                </a:lnTo>
                <a:lnTo>
                  <a:pt x="3292551" y="1863336"/>
                </a:lnTo>
                <a:lnTo>
                  <a:pt x="3300303" y="1873048"/>
                </a:lnTo>
                <a:cubicBezTo>
                  <a:pt x="3300303" y="1888786"/>
                  <a:pt x="3292451" y="1896654"/>
                  <a:pt x="3292451" y="1904523"/>
                </a:cubicBezTo>
                <a:cubicBezTo>
                  <a:pt x="3300303" y="1912394"/>
                  <a:pt x="3316005" y="1920262"/>
                  <a:pt x="3316005" y="1936000"/>
                </a:cubicBezTo>
                <a:cubicBezTo>
                  <a:pt x="3316005" y="1943869"/>
                  <a:pt x="3316005" y="1959608"/>
                  <a:pt x="3308155" y="1959608"/>
                </a:cubicBezTo>
                <a:cubicBezTo>
                  <a:pt x="3312080" y="1947804"/>
                  <a:pt x="3310117" y="1937967"/>
                  <a:pt x="3305210" y="1929114"/>
                </a:cubicBezTo>
                <a:lnTo>
                  <a:pt x="3288315" y="1908954"/>
                </a:lnTo>
                <a:lnTo>
                  <a:pt x="3290926" y="1891845"/>
                </a:lnTo>
                <a:lnTo>
                  <a:pt x="3291103" y="1891491"/>
                </a:lnTo>
                <a:lnTo>
                  <a:pt x="3291051" y="1891024"/>
                </a:lnTo>
                <a:lnTo>
                  <a:pt x="3286580" y="1920317"/>
                </a:lnTo>
                <a:lnTo>
                  <a:pt x="3291965" y="1924995"/>
                </a:lnTo>
                <a:cubicBezTo>
                  <a:pt x="3296878" y="1929920"/>
                  <a:pt x="3300809" y="1935829"/>
                  <a:pt x="3300809" y="1943708"/>
                </a:cubicBezTo>
                <a:cubicBezTo>
                  <a:pt x="3300809" y="1951588"/>
                  <a:pt x="3300809" y="1967346"/>
                  <a:pt x="3292947" y="1967346"/>
                </a:cubicBezTo>
                <a:cubicBezTo>
                  <a:pt x="3289017" y="1967346"/>
                  <a:pt x="3287052" y="1967346"/>
                  <a:pt x="3285087" y="1968331"/>
                </a:cubicBezTo>
                <a:lnTo>
                  <a:pt x="3278351" y="1974237"/>
                </a:lnTo>
                <a:lnTo>
                  <a:pt x="3278002" y="1976523"/>
                </a:lnTo>
                <a:lnTo>
                  <a:pt x="3284963" y="1988151"/>
                </a:lnTo>
                <a:cubicBezTo>
                  <a:pt x="3289017" y="2001817"/>
                  <a:pt x="3283122" y="2016590"/>
                  <a:pt x="3277225" y="2022499"/>
                </a:cubicBezTo>
                <a:cubicBezTo>
                  <a:pt x="3275259" y="2026439"/>
                  <a:pt x="3272803" y="2028901"/>
                  <a:pt x="3270100" y="2030379"/>
                </a:cubicBezTo>
                <a:lnTo>
                  <a:pt x="3269771" y="2030454"/>
                </a:lnTo>
                <a:lnTo>
                  <a:pt x="3267416" y="2045890"/>
                </a:lnTo>
                <a:cubicBezTo>
                  <a:pt x="3256960" y="2096985"/>
                  <a:pt x="3244022" y="2147175"/>
                  <a:pt x="3228734" y="2196330"/>
                </a:cubicBezTo>
                <a:lnTo>
                  <a:pt x="3183816" y="2319055"/>
                </a:lnTo>
                <a:lnTo>
                  <a:pt x="3191710" y="2297487"/>
                </a:lnTo>
                <a:lnTo>
                  <a:pt x="3198019" y="2299624"/>
                </a:lnTo>
                <a:cubicBezTo>
                  <a:pt x="3206851" y="2304525"/>
                  <a:pt x="3214702" y="2312366"/>
                  <a:pt x="3222553" y="2320208"/>
                </a:cubicBezTo>
                <a:cubicBezTo>
                  <a:pt x="3246106" y="2351573"/>
                  <a:pt x="3253957" y="2382938"/>
                  <a:pt x="3246106" y="2422145"/>
                </a:cubicBezTo>
                <a:lnTo>
                  <a:pt x="3243023" y="2443701"/>
                </a:lnTo>
                <a:lnTo>
                  <a:pt x="3272967" y="2381541"/>
                </a:lnTo>
                <a:lnTo>
                  <a:pt x="3289241" y="2337077"/>
                </a:lnTo>
                <a:lnTo>
                  <a:pt x="3274475" y="2337635"/>
                </a:lnTo>
                <a:cubicBezTo>
                  <a:pt x="3265750" y="2338625"/>
                  <a:pt x="3257993" y="2340603"/>
                  <a:pt x="3254114" y="2344561"/>
                </a:cubicBezTo>
                <a:cubicBezTo>
                  <a:pt x="3246358" y="2344561"/>
                  <a:pt x="3246358" y="2336646"/>
                  <a:pt x="3246358" y="2328731"/>
                </a:cubicBezTo>
                <a:cubicBezTo>
                  <a:pt x="3254114" y="2312902"/>
                  <a:pt x="3277383" y="2312902"/>
                  <a:pt x="3292894" y="2312902"/>
                </a:cubicBezTo>
                <a:lnTo>
                  <a:pt x="3297727" y="2313889"/>
                </a:lnTo>
                <a:lnTo>
                  <a:pt x="3301395" y="2303869"/>
                </a:lnTo>
                <a:lnTo>
                  <a:pt x="3273249" y="2300002"/>
                </a:lnTo>
                <a:cubicBezTo>
                  <a:pt x="3261405" y="2300978"/>
                  <a:pt x="3249561" y="2304882"/>
                  <a:pt x="3237719" y="2312691"/>
                </a:cubicBezTo>
                <a:cubicBezTo>
                  <a:pt x="3237719" y="2320500"/>
                  <a:pt x="3237719" y="2320500"/>
                  <a:pt x="3237719" y="2320500"/>
                </a:cubicBezTo>
                <a:cubicBezTo>
                  <a:pt x="3221927" y="2320500"/>
                  <a:pt x="3221927" y="2304883"/>
                  <a:pt x="3214031" y="2304883"/>
                </a:cubicBezTo>
                <a:cubicBezTo>
                  <a:pt x="3206135" y="2297074"/>
                  <a:pt x="3198239" y="2297074"/>
                  <a:pt x="3198239" y="2281456"/>
                </a:cubicBezTo>
                <a:cubicBezTo>
                  <a:pt x="3198239" y="2273647"/>
                  <a:pt x="3214031" y="2265839"/>
                  <a:pt x="3221927" y="2265839"/>
                </a:cubicBezTo>
                <a:cubicBezTo>
                  <a:pt x="3229823" y="2258030"/>
                  <a:pt x="3237719" y="2273647"/>
                  <a:pt x="3245613" y="2265839"/>
                </a:cubicBezTo>
                <a:cubicBezTo>
                  <a:pt x="3245613" y="2258030"/>
                  <a:pt x="3245613" y="2242413"/>
                  <a:pt x="3261405" y="2234604"/>
                </a:cubicBezTo>
                <a:cubicBezTo>
                  <a:pt x="3277197" y="2234604"/>
                  <a:pt x="3285092" y="2242413"/>
                  <a:pt x="3292988" y="2250222"/>
                </a:cubicBezTo>
                <a:cubicBezTo>
                  <a:pt x="3300883" y="2242413"/>
                  <a:pt x="3308779" y="2226795"/>
                  <a:pt x="3316675" y="2226795"/>
                </a:cubicBezTo>
                <a:cubicBezTo>
                  <a:pt x="3320623" y="2226795"/>
                  <a:pt x="3324571" y="2226795"/>
                  <a:pt x="3327531" y="2227771"/>
                </a:cubicBezTo>
                <a:lnTo>
                  <a:pt x="3328670" y="2229347"/>
                </a:lnTo>
                <a:lnTo>
                  <a:pt x="3329295" y="2227641"/>
                </a:lnTo>
                <a:cubicBezTo>
                  <a:pt x="3378237" y="2070287"/>
                  <a:pt x="3404603" y="1902985"/>
                  <a:pt x="3404603" y="1729524"/>
                </a:cubicBezTo>
                <a:lnTo>
                  <a:pt x="3403829" y="1714198"/>
                </a:lnTo>
                <a:lnTo>
                  <a:pt x="3402535" y="1716226"/>
                </a:lnTo>
                <a:cubicBezTo>
                  <a:pt x="3402535" y="1716226"/>
                  <a:pt x="3394515" y="1724077"/>
                  <a:pt x="3394515" y="1724077"/>
                </a:cubicBezTo>
                <a:cubicBezTo>
                  <a:pt x="3394515" y="1716226"/>
                  <a:pt x="3394515" y="1716226"/>
                  <a:pt x="3402535" y="1708376"/>
                </a:cubicBezTo>
                <a:lnTo>
                  <a:pt x="3403405" y="1705818"/>
                </a:lnTo>
                <a:lnTo>
                  <a:pt x="3402159" y="1681145"/>
                </a:lnTo>
                <a:lnTo>
                  <a:pt x="3398197" y="1696959"/>
                </a:lnTo>
                <a:cubicBezTo>
                  <a:pt x="3395248" y="1702843"/>
                  <a:pt x="3391316" y="1708727"/>
                  <a:pt x="3387384" y="1716572"/>
                </a:cubicBezTo>
                <a:cubicBezTo>
                  <a:pt x="3363791" y="1740106"/>
                  <a:pt x="3363791" y="1740106"/>
                  <a:pt x="3363791" y="1740106"/>
                </a:cubicBezTo>
                <a:cubicBezTo>
                  <a:pt x="3363791" y="1740106"/>
                  <a:pt x="3363791" y="1747952"/>
                  <a:pt x="3371655" y="1747952"/>
                </a:cubicBezTo>
                <a:cubicBezTo>
                  <a:pt x="3379519" y="1747952"/>
                  <a:pt x="3363791" y="1732261"/>
                  <a:pt x="3379519" y="1740106"/>
                </a:cubicBezTo>
                <a:cubicBezTo>
                  <a:pt x="3379519" y="1747952"/>
                  <a:pt x="3387384" y="1771486"/>
                  <a:pt x="3371655" y="1779331"/>
                </a:cubicBezTo>
                <a:cubicBezTo>
                  <a:pt x="3371655" y="1771486"/>
                  <a:pt x="3379519" y="1755795"/>
                  <a:pt x="3371655" y="1755795"/>
                </a:cubicBezTo>
                <a:cubicBezTo>
                  <a:pt x="3363791" y="1755795"/>
                  <a:pt x="3371655" y="1763641"/>
                  <a:pt x="3363791" y="1771486"/>
                </a:cubicBezTo>
                <a:cubicBezTo>
                  <a:pt x="3363791" y="1787175"/>
                  <a:pt x="3355927" y="1795020"/>
                  <a:pt x="3340198" y="1795020"/>
                </a:cubicBezTo>
                <a:cubicBezTo>
                  <a:pt x="3332334" y="1802865"/>
                  <a:pt x="3324469" y="1795020"/>
                  <a:pt x="3316605" y="1802865"/>
                </a:cubicBezTo>
                <a:cubicBezTo>
                  <a:pt x="3316605" y="1802865"/>
                  <a:pt x="3316605" y="1810711"/>
                  <a:pt x="3324469" y="1810711"/>
                </a:cubicBezTo>
                <a:cubicBezTo>
                  <a:pt x="3332334" y="1810711"/>
                  <a:pt x="3324469" y="1818554"/>
                  <a:pt x="3324469" y="1818554"/>
                </a:cubicBezTo>
                <a:cubicBezTo>
                  <a:pt x="3324469" y="1826400"/>
                  <a:pt x="3324469" y="1818554"/>
                  <a:pt x="3316605" y="1818554"/>
                </a:cubicBezTo>
                <a:cubicBezTo>
                  <a:pt x="3316605" y="1822477"/>
                  <a:pt x="3312672" y="1826400"/>
                  <a:pt x="3306774" y="1829341"/>
                </a:cubicBezTo>
                <a:lnTo>
                  <a:pt x="3294123" y="1832210"/>
                </a:lnTo>
                <a:lnTo>
                  <a:pt x="3297181" y="1771649"/>
                </a:lnTo>
                <a:lnTo>
                  <a:pt x="3316605" y="1755795"/>
                </a:lnTo>
                <a:cubicBezTo>
                  <a:pt x="3316605" y="1747952"/>
                  <a:pt x="3316605" y="1740106"/>
                  <a:pt x="3316605" y="1724416"/>
                </a:cubicBezTo>
                <a:cubicBezTo>
                  <a:pt x="3332334" y="1724416"/>
                  <a:pt x="3348061" y="1708727"/>
                  <a:pt x="3348061" y="1693037"/>
                </a:cubicBezTo>
                <a:cubicBezTo>
                  <a:pt x="3355927" y="1669502"/>
                  <a:pt x="3348061" y="1645968"/>
                  <a:pt x="3324469" y="1630279"/>
                </a:cubicBezTo>
                <a:cubicBezTo>
                  <a:pt x="3308741" y="1614590"/>
                  <a:pt x="3308741" y="1614590"/>
                  <a:pt x="3308741" y="1614590"/>
                </a:cubicBezTo>
                <a:cubicBezTo>
                  <a:pt x="3308741" y="1606745"/>
                  <a:pt x="3304809" y="1596938"/>
                  <a:pt x="3298911" y="1588113"/>
                </a:cubicBezTo>
                <a:lnTo>
                  <a:pt x="3291827" y="1581368"/>
                </a:lnTo>
                <a:close/>
                <a:moveTo>
                  <a:pt x="3353474" y="1545740"/>
                </a:moveTo>
                <a:cubicBezTo>
                  <a:pt x="3359039" y="1545740"/>
                  <a:pt x="3363490" y="1559037"/>
                  <a:pt x="3363490" y="1559037"/>
                </a:cubicBezTo>
                <a:cubicBezTo>
                  <a:pt x="3379319" y="1566916"/>
                  <a:pt x="3371405" y="1574795"/>
                  <a:pt x="3379319" y="1582675"/>
                </a:cubicBezTo>
                <a:cubicBezTo>
                  <a:pt x="3371405" y="1590554"/>
                  <a:pt x="3379319" y="1598432"/>
                  <a:pt x="3379319" y="1606312"/>
                </a:cubicBezTo>
                <a:cubicBezTo>
                  <a:pt x="3371405" y="1606312"/>
                  <a:pt x="3371405" y="1598432"/>
                  <a:pt x="3371405" y="1598432"/>
                </a:cubicBezTo>
                <a:cubicBezTo>
                  <a:pt x="3371405" y="1582675"/>
                  <a:pt x="3363490" y="1566916"/>
                  <a:pt x="3355576" y="1559037"/>
                </a:cubicBezTo>
                <a:cubicBezTo>
                  <a:pt x="3355576" y="1551158"/>
                  <a:pt x="3347661" y="1551158"/>
                  <a:pt x="3347661" y="1551158"/>
                </a:cubicBezTo>
                <a:cubicBezTo>
                  <a:pt x="3349641" y="1547218"/>
                  <a:pt x="3351619" y="1545740"/>
                  <a:pt x="3353474" y="1545740"/>
                </a:cubicBezTo>
                <a:close/>
                <a:moveTo>
                  <a:pt x="3317746" y="1535932"/>
                </a:moveTo>
                <a:lnTo>
                  <a:pt x="3324869" y="1542998"/>
                </a:lnTo>
                <a:cubicBezTo>
                  <a:pt x="3320912" y="1542998"/>
                  <a:pt x="3318935" y="1541035"/>
                  <a:pt x="3317944" y="1538091"/>
                </a:cubicBezTo>
                <a:close/>
                <a:moveTo>
                  <a:pt x="3302487" y="1509632"/>
                </a:moveTo>
                <a:cubicBezTo>
                  <a:pt x="3309535" y="1511103"/>
                  <a:pt x="3311020" y="1521407"/>
                  <a:pt x="3316955" y="1527297"/>
                </a:cubicBezTo>
                <a:lnTo>
                  <a:pt x="3317746" y="1535932"/>
                </a:lnTo>
                <a:lnTo>
                  <a:pt x="3309041" y="1527297"/>
                </a:lnTo>
                <a:cubicBezTo>
                  <a:pt x="3305084" y="1521407"/>
                  <a:pt x="3301127" y="1515519"/>
                  <a:pt x="3293212" y="1511593"/>
                </a:cubicBezTo>
                <a:cubicBezTo>
                  <a:pt x="3297169" y="1509632"/>
                  <a:pt x="3300137" y="1509140"/>
                  <a:pt x="3302487" y="1509632"/>
                </a:cubicBezTo>
                <a:close/>
                <a:moveTo>
                  <a:pt x="181130" y="1481977"/>
                </a:moveTo>
                <a:lnTo>
                  <a:pt x="144402" y="1490509"/>
                </a:lnTo>
                <a:cubicBezTo>
                  <a:pt x="131630" y="1496398"/>
                  <a:pt x="119841" y="1504249"/>
                  <a:pt x="108051" y="1512100"/>
                </a:cubicBezTo>
                <a:cubicBezTo>
                  <a:pt x="84471" y="1535652"/>
                  <a:pt x="68751" y="1567057"/>
                  <a:pt x="60893" y="1606312"/>
                </a:cubicBezTo>
                <a:lnTo>
                  <a:pt x="60667" y="1606312"/>
                </a:lnTo>
                <a:lnTo>
                  <a:pt x="60117" y="1617208"/>
                </a:lnTo>
                <a:lnTo>
                  <a:pt x="67212" y="1619813"/>
                </a:lnTo>
                <a:cubicBezTo>
                  <a:pt x="70551" y="1622901"/>
                  <a:pt x="73480" y="1626956"/>
                  <a:pt x="76408" y="1629905"/>
                </a:cubicBezTo>
                <a:cubicBezTo>
                  <a:pt x="84217" y="1637769"/>
                  <a:pt x="76408" y="1653498"/>
                  <a:pt x="68599" y="1661362"/>
                </a:cubicBezTo>
                <a:cubicBezTo>
                  <a:pt x="76408" y="1669227"/>
                  <a:pt x="92026" y="1677091"/>
                  <a:pt x="92026" y="1692819"/>
                </a:cubicBezTo>
                <a:cubicBezTo>
                  <a:pt x="92026" y="1704616"/>
                  <a:pt x="86169" y="1716412"/>
                  <a:pt x="77384" y="1727226"/>
                </a:cubicBezTo>
                <a:lnTo>
                  <a:pt x="55316" y="1746758"/>
                </a:lnTo>
                <a:lnTo>
                  <a:pt x="59873" y="1837005"/>
                </a:lnTo>
                <a:lnTo>
                  <a:pt x="65072" y="1839133"/>
                </a:lnTo>
                <a:cubicBezTo>
                  <a:pt x="69052" y="1842066"/>
                  <a:pt x="73032" y="1845977"/>
                  <a:pt x="77010" y="1849887"/>
                </a:cubicBezTo>
                <a:cubicBezTo>
                  <a:pt x="84970" y="1865530"/>
                  <a:pt x="100890" y="1873351"/>
                  <a:pt x="92930" y="1888993"/>
                </a:cubicBezTo>
                <a:cubicBezTo>
                  <a:pt x="84970" y="1896814"/>
                  <a:pt x="92930" y="1904635"/>
                  <a:pt x="84970" y="1904635"/>
                </a:cubicBezTo>
                <a:cubicBezTo>
                  <a:pt x="84970" y="1904635"/>
                  <a:pt x="69052" y="1904635"/>
                  <a:pt x="69052" y="1912457"/>
                </a:cubicBezTo>
                <a:cubicBezTo>
                  <a:pt x="77010" y="1920278"/>
                  <a:pt x="84970" y="1928099"/>
                  <a:pt x="84970" y="1935920"/>
                </a:cubicBezTo>
                <a:cubicBezTo>
                  <a:pt x="84970" y="1943741"/>
                  <a:pt x="84970" y="1959385"/>
                  <a:pt x="77010" y="1959385"/>
                </a:cubicBezTo>
                <a:lnTo>
                  <a:pt x="72232" y="1960665"/>
                </a:lnTo>
                <a:lnTo>
                  <a:pt x="76606" y="1989329"/>
                </a:lnTo>
                <a:lnTo>
                  <a:pt x="77252" y="1990758"/>
                </a:lnTo>
                <a:cubicBezTo>
                  <a:pt x="92870" y="2030013"/>
                  <a:pt x="131915" y="2077119"/>
                  <a:pt x="170958" y="2092821"/>
                </a:cubicBezTo>
                <a:lnTo>
                  <a:pt x="203223" y="2090968"/>
                </a:lnTo>
                <a:lnTo>
                  <a:pt x="205251" y="2098854"/>
                </a:lnTo>
                <a:lnTo>
                  <a:pt x="191633" y="2045890"/>
                </a:lnTo>
                <a:lnTo>
                  <a:pt x="174765" y="1935368"/>
                </a:lnTo>
                <a:lnTo>
                  <a:pt x="176265" y="1945199"/>
                </a:lnTo>
                <a:lnTo>
                  <a:pt x="170536" y="1944119"/>
                </a:lnTo>
                <a:cubicBezTo>
                  <a:pt x="162685" y="1944119"/>
                  <a:pt x="162685" y="1928341"/>
                  <a:pt x="154835" y="1928341"/>
                </a:cubicBezTo>
                <a:cubicBezTo>
                  <a:pt x="146983" y="1936230"/>
                  <a:pt x="146983" y="1944119"/>
                  <a:pt x="131282" y="1944119"/>
                </a:cubicBezTo>
                <a:cubicBezTo>
                  <a:pt x="123430" y="1944119"/>
                  <a:pt x="115578" y="1944119"/>
                  <a:pt x="107728" y="1936230"/>
                </a:cubicBezTo>
                <a:cubicBezTo>
                  <a:pt x="107728" y="1920450"/>
                  <a:pt x="92026" y="1912559"/>
                  <a:pt x="99877" y="1904670"/>
                </a:cubicBezTo>
                <a:cubicBezTo>
                  <a:pt x="115578" y="1904670"/>
                  <a:pt x="123430" y="1920450"/>
                  <a:pt x="139132" y="1912559"/>
                </a:cubicBezTo>
                <a:cubicBezTo>
                  <a:pt x="154835" y="1904670"/>
                  <a:pt x="162685" y="1896779"/>
                  <a:pt x="162685" y="1888890"/>
                </a:cubicBezTo>
                <a:cubicBezTo>
                  <a:pt x="168573" y="1877055"/>
                  <a:pt x="152381" y="1860782"/>
                  <a:pt x="157165" y="1853385"/>
                </a:cubicBezTo>
                <a:lnTo>
                  <a:pt x="165865" y="1850818"/>
                </a:lnTo>
                <a:lnTo>
                  <a:pt x="164826" y="1830240"/>
                </a:lnTo>
                <a:lnTo>
                  <a:pt x="163541" y="1833770"/>
                </a:lnTo>
                <a:cubicBezTo>
                  <a:pt x="155703" y="1841605"/>
                  <a:pt x="140024" y="1849441"/>
                  <a:pt x="124347" y="1849441"/>
                </a:cubicBezTo>
                <a:cubicBezTo>
                  <a:pt x="108669" y="1841605"/>
                  <a:pt x="92990" y="1841605"/>
                  <a:pt x="77313" y="1825935"/>
                </a:cubicBezTo>
                <a:cubicBezTo>
                  <a:pt x="77313" y="1818099"/>
                  <a:pt x="85152" y="1810265"/>
                  <a:pt x="85152" y="1794594"/>
                </a:cubicBezTo>
                <a:cubicBezTo>
                  <a:pt x="85152" y="1778924"/>
                  <a:pt x="69474" y="1771088"/>
                  <a:pt x="61635" y="1763253"/>
                </a:cubicBezTo>
                <a:cubicBezTo>
                  <a:pt x="61635" y="1755419"/>
                  <a:pt x="69474" y="1755419"/>
                  <a:pt x="69474" y="1755419"/>
                </a:cubicBezTo>
                <a:cubicBezTo>
                  <a:pt x="77313" y="1739747"/>
                  <a:pt x="100830" y="1731913"/>
                  <a:pt x="116507" y="1724077"/>
                </a:cubicBezTo>
                <a:cubicBezTo>
                  <a:pt x="132186" y="1724077"/>
                  <a:pt x="147863" y="1731913"/>
                  <a:pt x="155703" y="1739747"/>
                </a:cubicBezTo>
                <a:cubicBezTo>
                  <a:pt x="155703" y="1739747"/>
                  <a:pt x="155703" y="1741706"/>
                  <a:pt x="156683" y="1743665"/>
                </a:cubicBezTo>
                <a:lnTo>
                  <a:pt x="160566" y="1745884"/>
                </a:lnTo>
                <a:lnTo>
                  <a:pt x="161192" y="1758280"/>
                </a:lnTo>
                <a:lnTo>
                  <a:pt x="159740" y="1729524"/>
                </a:lnTo>
                <a:lnTo>
                  <a:pt x="160079" y="1722824"/>
                </a:lnTo>
                <a:lnTo>
                  <a:pt x="160015" y="1724077"/>
                </a:lnTo>
                <a:lnTo>
                  <a:pt x="154979" y="1724077"/>
                </a:lnTo>
                <a:cubicBezTo>
                  <a:pt x="153012" y="1724077"/>
                  <a:pt x="151045" y="1724077"/>
                  <a:pt x="147110" y="1724077"/>
                </a:cubicBezTo>
                <a:cubicBezTo>
                  <a:pt x="147110" y="1716188"/>
                  <a:pt x="154979" y="1708297"/>
                  <a:pt x="154979" y="1700408"/>
                </a:cubicBezTo>
                <a:cubicBezTo>
                  <a:pt x="154979" y="1692517"/>
                  <a:pt x="154979" y="1676737"/>
                  <a:pt x="139241" y="1668847"/>
                </a:cubicBezTo>
                <a:cubicBezTo>
                  <a:pt x="131371" y="1660957"/>
                  <a:pt x="123502" y="1660957"/>
                  <a:pt x="115634" y="1660957"/>
                </a:cubicBezTo>
                <a:cubicBezTo>
                  <a:pt x="107764" y="1660957"/>
                  <a:pt x="99894" y="1668847"/>
                  <a:pt x="99894" y="1676737"/>
                </a:cubicBezTo>
                <a:cubicBezTo>
                  <a:pt x="92026" y="1660957"/>
                  <a:pt x="92026" y="1653067"/>
                  <a:pt x="99894" y="1645178"/>
                </a:cubicBezTo>
                <a:cubicBezTo>
                  <a:pt x="107764" y="1637287"/>
                  <a:pt x="115634" y="1629398"/>
                  <a:pt x="123502" y="1629398"/>
                </a:cubicBezTo>
                <a:cubicBezTo>
                  <a:pt x="131371" y="1629398"/>
                  <a:pt x="139241" y="1645178"/>
                  <a:pt x="147110" y="1637287"/>
                </a:cubicBezTo>
                <a:cubicBezTo>
                  <a:pt x="151045" y="1633342"/>
                  <a:pt x="154979" y="1629397"/>
                  <a:pt x="158914" y="1626439"/>
                </a:cubicBezTo>
                <a:lnTo>
                  <a:pt x="165076" y="1623864"/>
                </a:lnTo>
                <a:lnTo>
                  <a:pt x="167845" y="1569023"/>
                </a:lnTo>
                <a:close/>
                <a:moveTo>
                  <a:pt x="87320" y="1399517"/>
                </a:moveTo>
                <a:lnTo>
                  <a:pt x="85434" y="1411878"/>
                </a:lnTo>
                <a:lnTo>
                  <a:pt x="99287" y="1414899"/>
                </a:lnTo>
                <a:cubicBezTo>
                  <a:pt x="106075" y="1417816"/>
                  <a:pt x="111892" y="1421705"/>
                  <a:pt x="115769" y="1425595"/>
                </a:cubicBezTo>
                <a:cubicBezTo>
                  <a:pt x="115769" y="1441152"/>
                  <a:pt x="131282" y="1441152"/>
                  <a:pt x="123525" y="1456710"/>
                </a:cubicBezTo>
                <a:cubicBezTo>
                  <a:pt x="123525" y="1456710"/>
                  <a:pt x="115769" y="1464488"/>
                  <a:pt x="108013" y="1456710"/>
                </a:cubicBezTo>
                <a:cubicBezTo>
                  <a:pt x="104136" y="1448930"/>
                  <a:pt x="100258" y="1443097"/>
                  <a:pt x="95410" y="1438234"/>
                </a:cubicBezTo>
                <a:lnTo>
                  <a:pt x="82738" y="1429540"/>
                </a:lnTo>
                <a:lnTo>
                  <a:pt x="63560" y="1555201"/>
                </a:lnTo>
                <a:lnTo>
                  <a:pt x="81524" y="1508174"/>
                </a:lnTo>
                <a:cubicBezTo>
                  <a:pt x="96262" y="1486583"/>
                  <a:pt x="115911" y="1468920"/>
                  <a:pt x="139489" y="1457142"/>
                </a:cubicBezTo>
                <a:cubicBezTo>
                  <a:pt x="147350" y="1453217"/>
                  <a:pt x="157174" y="1451254"/>
                  <a:pt x="166999" y="1451254"/>
                </a:cubicBezTo>
                <a:lnTo>
                  <a:pt x="185223" y="1455155"/>
                </a:lnTo>
                <a:lnTo>
                  <a:pt x="187269" y="1441751"/>
                </a:lnTo>
                <a:lnTo>
                  <a:pt x="186523" y="1441472"/>
                </a:lnTo>
                <a:cubicBezTo>
                  <a:pt x="170852" y="1441472"/>
                  <a:pt x="155183" y="1441472"/>
                  <a:pt x="139512" y="1449292"/>
                </a:cubicBezTo>
                <a:cubicBezTo>
                  <a:pt x="131677" y="1449292"/>
                  <a:pt x="131677" y="1449292"/>
                  <a:pt x="131677" y="1449292"/>
                </a:cubicBezTo>
                <a:cubicBezTo>
                  <a:pt x="131677" y="1433650"/>
                  <a:pt x="125801" y="1421918"/>
                  <a:pt x="116007" y="1413119"/>
                </a:cubicBezTo>
                <a:close/>
                <a:moveTo>
                  <a:pt x="3261875" y="1391610"/>
                </a:moveTo>
                <a:lnTo>
                  <a:pt x="3267416" y="1413158"/>
                </a:lnTo>
                <a:lnTo>
                  <a:pt x="3268110" y="1417708"/>
                </a:lnTo>
                <a:lnTo>
                  <a:pt x="3267416" y="1413158"/>
                </a:lnTo>
                <a:close/>
                <a:moveTo>
                  <a:pt x="154950" y="1338819"/>
                </a:moveTo>
                <a:cubicBezTo>
                  <a:pt x="169301" y="1343195"/>
                  <a:pt x="178134" y="1360697"/>
                  <a:pt x="178134" y="1378199"/>
                </a:cubicBezTo>
                <a:cubicBezTo>
                  <a:pt x="178134" y="1378199"/>
                  <a:pt x="178134" y="1385977"/>
                  <a:pt x="178134" y="1385977"/>
                </a:cubicBezTo>
                <a:cubicBezTo>
                  <a:pt x="170282" y="1378199"/>
                  <a:pt x="170282" y="1370421"/>
                  <a:pt x="170282" y="1370421"/>
                </a:cubicBezTo>
                <a:cubicBezTo>
                  <a:pt x="162432" y="1362641"/>
                  <a:pt x="162432" y="1354862"/>
                  <a:pt x="162432" y="1347085"/>
                </a:cubicBezTo>
                <a:cubicBezTo>
                  <a:pt x="138879" y="1339305"/>
                  <a:pt x="138879" y="1339305"/>
                  <a:pt x="138879" y="1339305"/>
                </a:cubicBezTo>
                <a:cubicBezTo>
                  <a:pt x="144767" y="1337362"/>
                  <a:pt x="150165" y="1337362"/>
                  <a:pt x="154950" y="1338819"/>
                </a:cubicBezTo>
                <a:close/>
                <a:moveTo>
                  <a:pt x="3195441" y="919578"/>
                </a:moveTo>
                <a:lnTo>
                  <a:pt x="3199231" y="978371"/>
                </a:lnTo>
                <a:cubicBezTo>
                  <a:pt x="3199231" y="994130"/>
                  <a:pt x="3183485" y="1017767"/>
                  <a:pt x="3175611" y="1033525"/>
                </a:cubicBezTo>
                <a:lnTo>
                  <a:pt x="3147921" y="1060315"/>
                </a:lnTo>
                <a:lnTo>
                  <a:pt x="3175947" y="1118493"/>
                </a:lnTo>
                <a:cubicBezTo>
                  <a:pt x="3195805" y="1165445"/>
                  <a:pt x="3213445" y="1213564"/>
                  <a:pt x="3228734" y="1262718"/>
                </a:cubicBezTo>
                <a:lnTo>
                  <a:pt x="3241203" y="1311214"/>
                </a:lnTo>
                <a:lnTo>
                  <a:pt x="3244736" y="1312385"/>
                </a:lnTo>
                <a:cubicBezTo>
                  <a:pt x="3247704" y="1315336"/>
                  <a:pt x="3249682" y="1319271"/>
                  <a:pt x="3253640" y="1323205"/>
                </a:cubicBezTo>
                <a:cubicBezTo>
                  <a:pt x="3269469" y="1338944"/>
                  <a:pt x="3253640" y="1354682"/>
                  <a:pt x="3269469" y="1370421"/>
                </a:cubicBezTo>
                <a:cubicBezTo>
                  <a:pt x="3285297" y="1370421"/>
                  <a:pt x="3285297" y="1386158"/>
                  <a:pt x="3285297" y="1394027"/>
                </a:cubicBezTo>
                <a:cubicBezTo>
                  <a:pt x="3285297" y="1401896"/>
                  <a:pt x="3293212" y="1409765"/>
                  <a:pt x="3285297" y="1417635"/>
                </a:cubicBezTo>
                <a:cubicBezTo>
                  <a:pt x="3277383" y="1417635"/>
                  <a:pt x="3285297" y="1409765"/>
                  <a:pt x="3285297" y="1401896"/>
                </a:cubicBezTo>
                <a:cubicBezTo>
                  <a:pt x="3285297" y="1378290"/>
                  <a:pt x="3261555" y="1370421"/>
                  <a:pt x="3253640" y="1354682"/>
                </a:cubicBezTo>
                <a:cubicBezTo>
                  <a:pt x="3257597" y="1342878"/>
                  <a:pt x="3253640" y="1333042"/>
                  <a:pt x="3247705" y="1325172"/>
                </a:cubicBezTo>
                <a:lnTo>
                  <a:pt x="3243792" y="1321282"/>
                </a:lnTo>
                <a:lnTo>
                  <a:pt x="3242976" y="1318108"/>
                </a:lnTo>
                <a:lnTo>
                  <a:pt x="3258144" y="1377100"/>
                </a:lnTo>
                <a:lnTo>
                  <a:pt x="3264008" y="1379874"/>
                </a:lnTo>
                <a:cubicBezTo>
                  <a:pt x="3268909" y="1384769"/>
                  <a:pt x="3272830" y="1390644"/>
                  <a:pt x="3276750" y="1394560"/>
                </a:cubicBezTo>
                <a:cubicBezTo>
                  <a:pt x="3276750" y="1406308"/>
                  <a:pt x="3274790" y="1414140"/>
                  <a:pt x="3271850" y="1420015"/>
                </a:cubicBezTo>
                <a:lnTo>
                  <a:pt x="3269012" y="1423621"/>
                </a:lnTo>
                <a:lnTo>
                  <a:pt x="3271226" y="1438125"/>
                </a:lnTo>
                <a:lnTo>
                  <a:pt x="3270790" y="1435266"/>
                </a:lnTo>
                <a:lnTo>
                  <a:pt x="3275800" y="1438845"/>
                </a:lnTo>
                <a:cubicBezTo>
                  <a:pt x="3276750" y="1441694"/>
                  <a:pt x="3276750" y="1445493"/>
                  <a:pt x="3276750" y="1449292"/>
                </a:cubicBezTo>
                <a:cubicBezTo>
                  <a:pt x="3276750" y="1449292"/>
                  <a:pt x="3276750" y="1456890"/>
                  <a:pt x="3276750" y="1456890"/>
                </a:cubicBezTo>
                <a:cubicBezTo>
                  <a:pt x="3276750" y="1453091"/>
                  <a:pt x="3274851" y="1449292"/>
                  <a:pt x="3272951" y="1445493"/>
                </a:cubicBezTo>
                <a:lnTo>
                  <a:pt x="3271844" y="1442172"/>
                </a:lnTo>
                <a:lnTo>
                  <a:pt x="3284802" y="1527076"/>
                </a:lnTo>
                <a:lnTo>
                  <a:pt x="3283428" y="1518075"/>
                </a:lnTo>
                <a:lnTo>
                  <a:pt x="3292028" y="1521431"/>
                </a:lnTo>
                <a:cubicBezTo>
                  <a:pt x="3298910" y="1526334"/>
                  <a:pt x="3304808" y="1532218"/>
                  <a:pt x="3308741" y="1536140"/>
                </a:cubicBezTo>
                <a:cubicBezTo>
                  <a:pt x="3308741" y="1543986"/>
                  <a:pt x="3308741" y="1551831"/>
                  <a:pt x="3308741" y="1551831"/>
                </a:cubicBezTo>
                <a:cubicBezTo>
                  <a:pt x="3316605" y="1551831"/>
                  <a:pt x="3332334" y="1551831"/>
                  <a:pt x="3340198" y="1551831"/>
                </a:cubicBezTo>
                <a:cubicBezTo>
                  <a:pt x="3355927" y="1559675"/>
                  <a:pt x="3355927" y="1567520"/>
                  <a:pt x="3363791" y="1583210"/>
                </a:cubicBezTo>
                <a:cubicBezTo>
                  <a:pt x="3363791" y="1591054"/>
                  <a:pt x="3348061" y="1606745"/>
                  <a:pt x="3371655" y="1614590"/>
                </a:cubicBezTo>
                <a:cubicBezTo>
                  <a:pt x="3379520" y="1614590"/>
                  <a:pt x="3385417" y="1618511"/>
                  <a:pt x="3390333" y="1624395"/>
                </a:cubicBezTo>
                <a:lnTo>
                  <a:pt x="3400129" y="1640935"/>
                </a:lnTo>
                <a:lnTo>
                  <a:pt x="3399411" y="1626699"/>
                </a:lnTo>
                <a:lnTo>
                  <a:pt x="3394515" y="1621929"/>
                </a:lnTo>
                <a:lnTo>
                  <a:pt x="3399018" y="1618928"/>
                </a:lnTo>
                <a:lnTo>
                  <a:pt x="3395955" y="1558257"/>
                </a:lnTo>
                <a:cubicBezTo>
                  <a:pt x="3384517" y="1445635"/>
                  <a:pt x="3361923" y="1336311"/>
                  <a:pt x="3329295" y="1231407"/>
                </a:cubicBezTo>
                <a:lnTo>
                  <a:pt x="3285457" y="1111636"/>
                </a:lnTo>
                <a:lnTo>
                  <a:pt x="3285391" y="1112036"/>
                </a:lnTo>
                <a:cubicBezTo>
                  <a:pt x="3269749" y="1127653"/>
                  <a:pt x="3261927" y="1080801"/>
                  <a:pt x="3246285" y="1112036"/>
                </a:cubicBezTo>
                <a:cubicBezTo>
                  <a:pt x="3238464" y="1112036"/>
                  <a:pt x="3230643" y="1112036"/>
                  <a:pt x="3222821" y="1112036"/>
                </a:cubicBezTo>
                <a:cubicBezTo>
                  <a:pt x="3207178" y="1104227"/>
                  <a:pt x="3214999" y="1080801"/>
                  <a:pt x="3191535" y="1088610"/>
                </a:cubicBezTo>
                <a:cubicBezTo>
                  <a:pt x="3183714" y="1096419"/>
                  <a:pt x="3175895" y="1088610"/>
                  <a:pt x="3168072" y="1080801"/>
                </a:cubicBezTo>
                <a:cubicBezTo>
                  <a:pt x="3160251" y="1072992"/>
                  <a:pt x="3160251" y="1065183"/>
                  <a:pt x="3168072" y="1057375"/>
                </a:cubicBezTo>
                <a:cubicBezTo>
                  <a:pt x="3175895" y="1049566"/>
                  <a:pt x="3183714" y="1041757"/>
                  <a:pt x="3191535" y="1033947"/>
                </a:cubicBezTo>
                <a:cubicBezTo>
                  <a:pt x="3199357" y="1041757"/>
                  <a:pt x="3211088" y="1047614"/>
                  <a:pt x="3223799" y="1049566"/>
                </a:cubicBezTo>
                <a:lnTo>
                  <a:pt x="3256300" y="1042909"/>
                </a:lnTo>
                <a:lnTo>
                  <a:pt x="3252318" y="1034643"/>
                </a:lnTo>
                <a:lnTo>
                  <a:pt x="3242085" y="1040564"/>
                </a:lnTo>
                <a:cubicBezTo>
                  <a:pt x="3238127" y="1041546"/>
                  <a:pt x="3234171" y="1041546"/>
                  <a:pt x="3230214" y="1041546"/>
                </a:cubicBezTo>
                <a:cubicBezTo>
                  <a:pt x="3214385" y="1033694"/>
                  <a:pt x="3198557" y="1033694"/>
                  <a:pt x="3190642" y="1025843"/>
                </a:cubicBezTo>
                <a:cubicBezTo>
                  <a:pt x="3190642" y="1017993"/>
                  <a:pt x="3198557" y="1010141"/>
                  <a:pt x="3198557" y="1002290"/>
                </a:cubicBezTo>
                <a:cubicBezTo>
                  <a:pt x="3206470" y="1006215"/>
                  <a:pt x="3214385" y="1010141"/>
                  <a:pt x="3222299" y="1012103"/>
                </a:cubicBezTo>
                <a:lnTo>
                  <a:pt x="3240727" y="1010580"/>
                </a:lnTo>
                <a:lnTo>
                  <a:pt x="3202430" y="931083"/>
                </a:lnTo>
                <a:close/>
                <a:moveTo>
                  <a:pt x="3020406" y="837391"/>
                </a:moveTo>
                <a:lnTo>
                  <a:pt x="3031214" y="851843"/>
                </a:lnTo>
                <a:lnTo>
                  <a:pt x="3044458" y="873644"/>
                </a:lnTo>
                <a:lnTo>
                  <a:pt x="3031214" y="851843"/>
                </a:lnTo>
                <a:close/>
                <a:moveTo>
                  <a:pt x="316958" y="831761"/>
                </a:moveTo>
                <a:lnTo>
                  <a:pt x="256618" y="931083"/>
                </a:lnTo>
                <a:cubicBezTo>
                  <a:pt x="205045" y="1026021"/>
                  <a:pt x="162382" y="1126504"/>
                  <a:pt x="129753" y="1231407"/>
                </a:cubicBezTo>
                <a:lnTo>
                  <a:pt x="105906" y="1324153"/>
                </a:lnTo>
                <a:lnTo>
                  <a:pt x="116007" y="1324153"/>
                </a:lnTo>
                <a:cubicBezTo>
                  <a:pt x="108172" y="1316332"/>
                  <a:pt x="108172" y="1316332"/>
                  <a:pt x="108172" y="1316332"/>
                </a:cubicBezTo>
                <a:cubicBezTo>
                  <a:pt x="123841" y="1316332"/>
                  <a:pt x="123841" y="1331974"/>
                  <a:pt x="123841" y="1339794"/>
                </a:cubicBezTo>
                <a:cubicBezTo>
                  <a:pt x="123841" y="1339794"/>
                  <a:pt x="108172" y="1331974"/>
                  <a:pt x="116007" y="1347617"/>
                </a:cubicBezTo>
                <a:cubicBezTo>
                  <a:pt x="116007" y="1347617"/>
                  <a:pt x="116007" y="1355438"/>
                  <a:pt x="123841" y="1355438"/>
                </a:cubicBezTo>
                <a:cubicBezTo>
                  <a:pt x="131677" y="1347617"/>
                  <a:pt x="139512" y="1347617"/>
                  <a:pt x="147347" y="1355438"/>
                </a:cubicBezTo>
                <a:cubicBezTo>
                  <a:pt x="155183" y="1363259"/>
                  <a:pt x="163018" y="1371080"/>
                  <a:pt x="170852" y="1386722"/>
                </a:cubicBezTo>
                <a:cubicBezTo>
                  <a:pt x="170852" y="1394544"/>
                  <a:pt x="163018" y="1394544"/>
                  <a:pt x="163018" y="1410186"/>
                </a:cubicBezTo>
                <a:cubicBezTo>
                  <a:pt x="170852" y="1410186"/>
                  <a:pt x="178688" y="1418007"/>
                  <a:pt x="186523" y="1425828"/>
                </a:cubicBezTo>
                <a:lnTo>
                  <a:pt x="189699" y="1425828"/>
                </a:lnTo>
                <a:lnTo>
                  <a:pt x="190315" y="1421792"/>
                </a:lnTo>
                <a:lnTo>
                  <a:pt x="170852" y="1402365"/>
                </a:lnTo>
                <a:cubicBezTo>
                  <a:pt x="170852" y="1402365"/>
                  <a:pt x="170852" y="1394544"/>
                  <a:pt x="178688" y="1394544"/>
                </a:cubicBezTo>
                <a:cubicBezTo>
                  <a:pt x="178688" y="1398454"/>
                  <a:pt x="180647" y="1402365"/>
                  <a:pt x="183585" y="1405298"/>
                </a:cubicBezTo>
                <a:lnTo>
                  <a:pt x="192602" y="1409389"/>
                </a:lnTo>
                <a:lnTo>
                  <a:pt x="230315" y="1262718"/>
                </a:lnTo>
                <a:lnTo>
                  <a:pt x="261292" y="1178082"/>
                </a:lnTo>
                <a:lnTo>
                  <a:pt x="256925" y="1174813"/>
                </a:lnTo>
                <a:cubicBezTo>
                  <a:pt x="256925" y="1159081"/>
                  <a:pt x="249047" y="1151214"/>
                  <a:pt x="256925" y="1135481"/>
                </a:cubicBezTo>
                <a:cubicBezTo>
                  <a:pt x="264804" y="1135481"/>
                  <a:pt x="264804" y="1127615"/>
                  <a:pt x="272684" y="1127615"/>
                </a:cubicBezTo>
                <a:cubicBezTo>
                  <a:pt x="272684" y="1111883"/>
                  <a:pt x="272684" y="1104016"/>
                  <a:pt x="272684" y="1088283"/>
                </a:cubicBezTo>
                <a:cubicBezTo>
                  <a:pt x="272684" y="1080416"/>
                  <a:pt x="280562" y="1072550"/>
                  <a:pt x="288442" y="1064683"/>
                </a:cubicBezTo>
                <a:cubicBezTo>
                  <a:pt x="296321" y="1056818"/>
                  <a:pt x="312079" y="1064683"/>
                  <a:pt x="312079" y="1048952"/>
                </a:cubicBezTo>
                <a:cubicBezTo>
                  <a:pt x="312079" y="1048952"/>
                  <a:pt x="319959" y="1048952"/>
                  <a:pt x="319959" y="1041085"/>
                </a:cubicBezTo>
                <a:cubicBezTo>
                  <a:pt x="319959" y="1041085"/>
                  <a:pt x="319959" y="1033218"/>
                  <a:pt x="319959" y="1033218"/>
                </a:cubicBezTo>
                <a:lnTo>
                  <a:pt x="325746" y="1029968"/>
                </a:lnTo>
                <a:lnTo>
                  <a:pt x="319126" y="1043711"/>
                </a:lnTo>
                <a:lnTo>
                  <a:pt x="342704" y="994766"/>
                </a:lnTo>
                <a:lnTo>
                  <a:pt x="337789" y="986295"/>
                </a:lnTo>
                <a:cubicBezTo>
                  <a:pt x="333877" y="978430"/>
                  <a:pt x="331921" y="970566"/>
                  <a:pt x="335833" y="962702"/>
                </a:cubicBezTo>
                <a:cubicBezTo>
                  <a:pt x="320185" y="954837"/>
                  <a:pt x="351480" y="946973"/>
                  <a:pt x="335833" y="939109"/>
                </a:cubicBezTo>
                <a:cubicBezTo>
                  <a:pt x="320185" y="923380"/>
                  <a:pt x="312361" y="915515"/>
                  <a:pt x="312361" y="899787"/>
                </a:cubicBezTo>
                <a:cubicBezTo>
                  <a:pt x="312361" y="891923"/>
                  <a:pt x="328009" y="884058"/>
                  <a:pt x="328009" y="876194"/>
                </a:cubicBezTo>
                <a:cubicBezTo>
                  <a:pt x="335833" y="860465"/>
                  <a:pt x="320185" y="852601"/>
                  <a:pt x="320185" y="844736"/>
                </a:cubicBezTo>
                <a:close/>
                <a:moveTo>
                  <a:pt x="3057259" y="789554"/>
                </a:moveTo>
                <a:cubicBezTo>
                  <a:pt x="3065068" y="805473"/>
                  <a:pt x="3065068" y="813433"/>
                  <a:pt x="3072876" y="829351"/>
                </a:cubicBezTo>
                <a:cubicBezTo>
                  <a:pt x="3072876" y="837310"/>
                  <a:pt x="3065068" y="837310"/>
                  <a:pt x="3057259" y="845270"/>
                </a:cubicBezTo>
                <a:cubicBezTo>
                  <a:pt x="3057259" y="845270"/>
                  <a:pt x="3041642" y="845270"/>
                  <a:pt x="3041642" y="837310"/>
                </a:cubicBezTo>
                <a:cubicBezTo>
                  <a:pt x="3033833" y="829351"/>
                  <a:pt x="3026024" y="821391"/>
                  <a:pt x="3033833" y="813433"/>
                </a:cubicBezTo>
                <a:cubicBezTo>
                  <a:pt x="3057259" y="789554"/>
                  <a:pt x="3057259" y="789554"/>
                  <a:pt x="3057259" y="789554"/>
                </a:cubicBezTo>
                <a:close/>
                <a:moveTo>
                  <a:pt x="461014" y="773958"/>
                </a:moveTo>
                <a:cubicBezTo>
                  <a:pt x="453192" y="781822"/>
                  <a:pt x="445366" y="781822"/>
                  <a:pt x="437542" y="797551"/>
                </a:cubicBezTo>
                <a:cubicBezTo>
                  <a:pt x="429719" y="797551"/>
                  <a:pt x="429719" y="789686"/>
                  <a:pt x="421895" y="789686"/>
                </a:cubicBezTo>
                <a:cubicBezTo>
                  <a:pt x="398423" y="789686"/>
                  <a:pt x="390599" y="797551"/>
                  <a:pt x="374952" y="813280"/>
                </a:cubicBezTo>
                <a:cubicBezTo>
                  <a:pt x="359304" y="821144"/>
                  <a:pt x="359304" y="844736"/>
                  <a:pt x="359304" y="860465"/>
                </a:cubicBezTo>
                <a:cubicBezTo>
                  <a:pt x="367128" y="868330"/>
                  <a:pt x="367128" y="884058"/>
                  <a:pt x="374952" y="891923"/>
                </a:cubicBezTo>
                <a:cubicBezTo>
                  <a:pt x="367128" y="907651"/>
                  <a:pt x="359304" y="923380"/>
                  <a:pt x="367128" y="939109"/>
                </a:cubicBezTo>
                <a:lnTo>
                  <a:pt x="369844" y="947298"/>
                </a:lnTo>
                <a:lnTo>
                  <a:pt x="376037" y="937104"/>
                </a:lnTo>
                <a:lnTo>
                  <a:pt x="374633" y="923670"/>
                </a:lnTo>
                <a:cubicBezTo>
                  <a:pt x="374633" y="915797"/>
                  <a:pt x="374633" y="900052"/>
                  <a:pt x="382454" y="900052"/>
                </a:cubicBezTo>
                <a:cubicBezTo>
                  <a:pt x="390274" y="884305"/>
                  <a:pt x="374633" y="884305"/>
                  <a:pt x="374633" y="876432"/>
                </a:cubicBezTo>
                <a:cubicBezTo>
                  <a:pt x="366812" y="852813"/>
                  <a:pt x="374633" y="829194"/>
                  <a:pt x="390274" y="813447"/>
                </a:cubicBezTo>
                <a:cubicBezTo>
                  <a:pt x="398095" y="805574"/>
                  <a:pt x="413739" y="805574"/>
                  <a:pt x="429381" y="805574"/>
                </a:cubicBezTo>
                <a:cubicBezTo>
                  <a:pt x="429381" y="805574"/>
                  <a:pt x="437202" y="813447"/>
                  <a:pt x="445023" y="813447"/>
                </a:cubicBezTo>
                <a:cubicBezTo>
                  <a:pt x="445023" y="805574"/>
                  <a:pt x="445023" y="805574"/>
                  <a:pt x="445023" y="797701"/>
                </a:cubicBezTo>
                <a:cubicBezTo>
                  <a:pt x="452844" y="789829"/>
                  <a:pt x="462622" y="785892"/>
                  <a:pt x="471420" y="784908"/>
                </a:cubicBezTo>
                <a:lnTo>
                  <a:pt x="476905" y="786222"/>
                </a:lnTo>
                <a:lnTo>
                  <a:pt x="484908" y="775520"/>
                </a:lnTo>
                <a:lnTo>
                  <a:pt x="483508" y="774941"/>
                </a:lnTo>
                <a:cubicBezTo>
                  <a:pt x="476662" y="773958"/>
                  <a:pt x="468838" y="773958"/>
                  <a:pt x="461014" y="773958"/>
                </a:cubicBezTo>
                <a:close/>
                <a:moveTo>
                  <a:pt x="3095503" y="762182"/>
                </a:moveTo>
                <a:lnTo>
                  <a:pt x="3103862" y="787012"/>
                </a:lnTo>
                <a:cubicBezTo>
                  <a:pt x="3106334" y="794356"/>
                  <a:pt x="3109551" y="800968"/>
                  <a:pt x="3114620" y="805742"/>
                </a:cubicBezTo>
                <a:lnTo>
                  <a:pt x="3129461" y="810972"/>
                </a:lnTo>
                <a:lnTo>
                  <a:pt x="3118525" y="792972"/>
                </a:lnTo>
                <a:close/>
                <a:moveTo>
                  <a:pt x="3210903" y="747449"/>
                </a:moveTo>
                <a:cubicBezTo>
                  <a:pt x="3212803" y="748400"/>
                  <a:pt x="3214701" y="750298"/>
                  <a:pt x="3214701" y="750298"/>
                </a:cubicBezTo>
                <a:cubicBezTo>
                  <a:pt x="3214701" y="750298"/>
                  <a:pt x="3214701" y="750298"/>
                  <a:pt x="3207104" y="750298"/>
                </a:cubicBezTo>
                <a:cubicBezTo>
                  <a:pt x="3207104" y="746499"/>
                  <a:pt x="3209004" y="746499"/>
                  <a:pt x="3210903" y="747449"/>
                </a:cubicBezTo>
                <a:close/>
                <a:moveTo>
                  <a:pt x="452919" y="711043"/>
                </a:moveTo>
                <a:cubicBezTo>
                  <a:pt x="452919" y="711043"/>
                  <a:pt x="469381" y="711043"/>
                  <a:pt x="469381" y="719274"/>
                </a:cubicBezTo>
                <a:cubicBezTo>
                  <a:pt x="461150" y="727505"/>
                  <a:pt x="452919" y="719274"/>
                  <a:pt x="452919" y="711043"/>
                </a:cubicBezTo>
                <a:close/>
                <a:moveTo>
                  <a:pt x="2983815" y="701713"/>
                </a:moveTo>
                <a:cubicBezTo>
                  <a:pt x="2994648" y="699759"/>
                  <a:pt x="3006467" y="699759"/>
                  <a:pt x="3018285" y="703669"/>
                </a:cubicBezTo>
                <a:cubicBezTo>
                  <a:pt x="3018285" y="719311"/>
                  <a:pt x="3018285" y="727133"/>
                  <a:pt x="3034044" y="734954"/>
                </a:cubicBezTo>
                <a:cubicBezTo>
                  <a:pt x="3041924" y="742775"/>
                  <a:pt x="3049803" y="742775"/>
                  <a:pt x="3057681" y="742775"/>
                </a:cubicBezTo>
                <a:cubicBezTo>
                  <a:pt x="3057681" y="766239"/>
                  <a:pt x="3049803" y="789702"/>
                  <a:pt x="3026165" y="805344"/>
                </a:cubicBezTo>
                <a:cubicBezTo>
                  <a:pt x="3010407" y="813167"/>
                  <a:pt x="3010407" y="813167"/>
                  <a:pt x="3010407" y="813167"/>
                </a:cubicBezTo>
                <a:lnTo>
                  <a:pt x="3003102" y="814249"/>
                </a:lnTo>
                <a:lnTo>
                  <a:pt x="2941096" y="731330"/>
                </a:lnTo>
                <a:lnTo>
                  <a:pt x="2955253" y="711490"/>
                </a:lnTo>
                <a:cubicBezTo>
                  <a:pt x="2963131" y="707580"/>
                  <a:pt x="2972981" y="703669"/>
                  <a:pt x="2983815" y="701713"/>
                </a:cubicBezTo>
                <a:close/>
                <a:moveTo>
                  <a:pt x="2923961" y="664507"/>
                </a:moveTo>
                <a:cubicBezTo>
                  <a:pt x="2955365" y="656597"/>
                  <a:pt x="2963217" y="688250"/>
                  <a:pt x="2986769" y="688250"/>
                </a:cubicBezTo>
                <a:cubicBezTo>
                  <a:pt x="2986769" y="696164"/>
                  <a:pt x="2986769" y="696164"/>
                  <a:pt x="2986769" y="696164"/>
                </a:cubicBezTo>
                <a:cubicBezTo>
                  <a:pt x="2963217" y="696164"/>
                  <a:pt x="2947514" y="719907"/>
                  <a:pt x="2923961" y="704079"/>
                </a:cubicBezTo>
                <a:cubicBezTo>
                  <a:pt x="2916111" y="704079"/>
                  <a:pt x="2908259" y="696164"/>
                  <a:pt x="2908259" y="688250"/>
                </a:cubicBezTo>
                <a:cubicBezTo>
                  <a:pt x="2908259" y="680335"/>
                  <a:pt x="2916111" y="672422"/>
                  <a:pt x="2923961" y="664507"/>
                </a:cubicBezTo>
                <a:close/>
                <a:moveTo>
                  <a:pt x="2824983" y="528852"/>
                </a:moveTo>
                <a:cubicBezTo>
                  <a:pt x="2821790" y="528606"/>
                  <a:pt x="2818352" y="529099"/>
                  <a:pt x="2814422" y="531067"/>
                </a:cubicBezTo>
                <a:cubicBezTo>
                  <a:pt x="2798702" y="535002"/>
                  <a:pt x="2782983" y="538938"/>
                  <a:pt x="2770211" y="545828"/>
                </a:cubicBezTo>
                <a:lnTo>
                  <a:pt x="2763878" y="550763"/>
                </a:lnTo>
                <a:lnTo>
                  <a:pt x="2839529" y="619519"/>
                </a:lnTo>
                <a:lnTo>
                  <a:pt x="2883278" y="667655"/>
                </a:lnTo>
                <a:lnTo>
                  <a:pt x="2872201" y="655467"/>
                </a:lnTo>
                <a:lnTo>
                  <a:pt x="2875018" y="655412"/>
                </a:lnTo>
                <a:cubicBezTo>
                  <a:pt x="2876601" y="654555"/>
                  <a:pt x="2877575" y="652596"/>
                  <a:pt x="2877575" y="648678"/>
                </a:cubicBezTo>
                <a:cubicBezTo>
                  <a:pt x="2877575" y="640843"/>
                  <a:pt x="2885368" y="633008"/>
                  <a:pt x="2893160" y="625174"/>
                </a:cubicBezTo>
                <a:cubicBezTo>
                  <a:pt x="2897056" y="623214"/>
                  <a:pt x="2901441" y="622727"/>
                  <a:pt x="2905945" y="623341"/>
                </a:cubicBezTo>
                <a:cubicBezTo>
                  <a:pt x="2919461" y="625174"/>
                  <a:pt x="2934072" y="636926"/>
                  <a:pt x="2939916" y="648678"/>
                </a:cubicBezTo>
                <a:cubicBezTo>
                  <a:pt x="2939916" y="656514"/>
                  <a:pt x="2932123" y="656514"/>
                  <a:pt x="2924331" y="656514"/>
                </a:cubicBezTo>
                <a:cubicBezTo>
                  <a:pt x="2908746" y="664350"/>
                  <a:pt x="2900953" y="672184"/>
                  <a:pt x="2900953" y="680019"/>
                </a:cubicBezTo>
                <a:lnTo>
                  <a:pt x="2903557" y="689968"/>
                </a:lnTo>
                <a:lnTo>
                  <a:pt x="2926964" y="715722"/>
                </a:lnTo>
                <a:lnTo>
                  <a:pt x="2939916" y="719195"/>
                </a:lnTo>
                <a:lnTo>
                  <a:pt x="2936662" y="726393"/>
                </a:lnTo>
                <a:lnTo>
                  <a:pt x="2940846" y="730996"/>
                </a:lnTo>
                <a:lnTo>
                  <a:pt x="3010660" y="824357"/>
                </a:lnTo>
                <a:lnTo>
                  <a:pt x="3018173" y="821211"/>
                </a:lnTo>
                <a:cubicBezTo>
                  <a:pt x="3026024" y="836991"/>
                  <a:pt x="3033874" y="852771"/>
                  <a:pt x="3041726" y="852771"/>
                </a:cubicBezTo>
                <a:cubicBezTo>
                  <a:pt x="3057429" y="860661"/>
                  <a:pt x="3065279" y="852771"/>
                  <a:pt x="3073130" y="844881"/>
                </a:cubicBezTo>
                <a:cubicBezTo>
                  <a:pt x="3080981" y="836991"/>
                  <a:pt x="3080981" y="836991"/>
                  <a:pt x="3088832" y="836991"/>
                </a:cubicBezTo>
                <a:cubicBezTo>
                  <a:pt x="3096684" y="836991"/>
                  <a:pt x="3104535" y="844881"/>
                  <a:pt x="3104535" y="852771"/>
                </a:cubicBezTo>
                <a:cubicBezTo>
                  <a:pt x="3104535" y="868551"/>
                  <a:pt x="3096684" y="876441"/>
                  <a:pt x="3088832" y="884330"/>
                </a:cubicBezTo>
                <a:cubicBezTo>
                  <a:pt x="3080981" y="892221"/>
                  <a:pt x="3073130" y="884330"/>
                  <a:pt x="3065279" y="892221"/>
                </a:cubicBezTo>
                <a:cubicBezTo>
                  <a:pt x="3065279" y="896166"/>
                  <a:pt x="3065279" y="900111"/>
                  <a:pt x="3064298" y="904056"/>
                </a:cubicBezTo>
                <a:lnTo>
                  <a:pt x="3063631" y="905204"/>
                </a:lnTo>
                <a:lnTo>
                  <a:pt x="3109844" y="981272"/>
                </a:lnTo>
                <a:lnTo>
                  <a:pt x="3136775" y="1037178"/>
                </a:lnTo>
                <a:lnTo>
                  <a:pt x="3159865" y="1017767"/>
                </a:lnTo>
                <a:cubicBezTo>
                  <a:pt x="3183485" y="986251"/>
                  <a:pt x="3183485" y="931096"/>
                  <a:pt x="3167739" y="891700"/>
                </a:cubicBezTo>
                <a:cubicBezTo>
                  <a:pt x="3167739" y="883822"/>
                  <a:pt x="3159865" y="875943"/>
                  <a:pt x="3159865" y="868063"/>
                </a:cubicBezTo>
                <a:lnTo>
                  <a:pt x="3164145" y="868063"/>
                </a:lnTo>
                <a:lnTo>
                  <a:pt x="3156661" y="855743"/>
                </a:lnTo>
                <a:lnTo>
                  <a:pt x="3152337" y="859486"/>
                </a:lnTo>
                <a:cubicBezTo>
                  <a:pt x="3150359" y="860466"/>
                  <a:pt x="3148380" y="860466"/>
                  <a:pt x="3144423" y="860466"/>
                </a:cubicBezTo>
                <a:cubicBezTo>
                  <a:pt x="3136508" y="860466"/>
                  <a:pt x="3128595" y="844796"/>
                  <a:pt x="3120680" y="836960"/>
                </a:cubicBezTo>
                <a:cubicBezTo>
                  <a:pt x="3112766" y="829126"/>
                  <a:pt x="3120680" y="821290"/>
                  <a:pt x="3112766" y="821290"/>
                </a:cubicBezTo>
                <a:cubicBezTo>
                  <a:pt x="3104851" y="829126"/>
                  <a:pt x="3096936" y="821290"/>
                  <a:pt x="3089023" y="821290"/>
                </a:cubicBezTo>
                <a:cubicBezTo>
                  <a:pt x="3073194" y="805619"/>
                  <a:pt x="3065279" y="789949"/>
                  <a:pt x="3065279" y="774279"/>
                </a:cubicBezTo>
                <a:cubicBezTo>
                  <a:pt x="3065279" y="766444"/>
                  <a:pt x="3073194" y="750774"/>
                  <a:pt x="3073194" y="742938"/>
                </a:cubicBezTo>
                <a:cubicBezTo>
                  <a:pt x="3073194" y="739021"/>
                  <a:pt x="3075173" y="739021"/>
                  <a:pt x="3078141" y="739999"/>
                </a:cubicBezTo>
                <a:lnTo>
                  <a:pt x="3079110" y="740262"/>
                </a:lnTo>
                <a:lnTo>
                  <a:pt x="3022096" y="664019"/>
                </a:lnTo>
                <a:lnTo>
                  <a:pt x="2974704" y="611874"/>
                </a:lnTo>
                <a:lnTo>
                  <a:pt x="2975282" y="612602"/>
                </a:lnTo>
                <a:cubicBezTo>
                  <a:pt x="2979171" y="617497"/>
                  <a:pt x="2979171" y="617497"/>
                  <a:pt x="2979171" y="617497"/>
                </a:cubicBezTo>
                <a:cubicBezTo>
                  <a:pt x="2979171" y="648837"/>
                  <a:pt x="3010285" y="656671"/>
                  <a:pt x="3025842" y="672343"/>
                </a:cubicBezTo>
                <a:cubicBezTo>
                  <a:pt x="3033621" y="680178"/>
                  <a:pt x="3025842" y="680178"/>
                  <a:pt x="3025842" y="688013"/>
                </a:cubicBezTo>
                <a:cubicBezTo>
                  <a:pt x="3018064" y="695848"/>
                  <a:pt x="3010285" y="688013"/>
                  <a:pt x="2994729" y="688013"/>
                </a:cubicBezTo>
                <a:cubicBezTo>
                  <a:pt x="2979171" y="672343"/>
                  <a:pt x="2955835" y="664509"/>
                  <a:pt x="2955835" y="641002"/>
                </a:cubicBezTo>
                <a:cubicBezTo>
                  <a:pt x="2948057" y="633168"/>
                  <a:pt x="2971393" y="625332"/>
                  <a:pt x="2955835" y="617497"/>
                </a:cubicBezTo>
                <a:cubicBezTo>
                  <a:pt x="2940278" y="617497"/>
                  <a:pt x="2932499" y="609663"/>
                  <a:pt x="2924720" y="601828"/>
                </a:cubicBezTo>
                <a:cubicBezTo>
                  <a:pt x="2924720" y="593994"/>
                  <a:pt x="2924720" y="586159"/>
                  <a:pt x="2924720" y="578325"/>
                </a:cubicBezTo>
                <a:cubicBezTo>
                  <a:pt x="2928610" y="578325"/>
                  <a:pt x="2932499" y="576362"/>
                  <a:pt x="2936389" y="575385"/>
                </a:cubicBezTo>
                <a:lnTo>
                  <a:pt x="2943071" y="577068"/>
                </a:lnTo>
                <a:lnTo>
                  <a:pt x="2923243" y="555251"/>
                </a:lnTo>
                <a:lnTo>
                  <a:pt x="2924458" y="562557"/>
                </a:lnTo>
                <a:cubicBezTo>
                  <a:pt x="2916598" y="570434"/>
                  <a:pt x="2908738" y="554684"/>
                  <a:pt x="2900880" y="554684"/>
                </a:cubicBezTo>
                <a:cubicBezTo>
                  <a:pt x="2885160" y="538937"/>
                  <a:pt x="2869440" y="538937"/>
                  <a:pt x="2853721" y="531067"/>
                </a:cubicBezTo>
                <a:cubicBezTo>
                  <a:pt x="2841932" y="536970"/>
                  <a:pt x="2834563" y="529589"/>
                  <a:pt x="2824983" y="528852"/>
                </a:cubicBezTo>
                <a:close/>
                <a:moveTo>
                  <a:pt x="2783656" y="428660"/>
                </a:moveTo>
                <a:cubicBezTo>
                  <a:pt x="2791507" y="436540"/>
                  <a:pt x="2799358" y="436540"/>
                  <a:pt x="2799358" y="444421"/>
                </a:cubicBezTo>
                <a:cubicBezTo>
                  <a:pt x="2791507" y="460178"/>
                  <a:pt x="2791507" y="475935"/>
                  <a:pt x="2799358" y="491698"/>
                </a:cubicBezTo>
                <a:cubicBezTo>
                  <a:pt x="2791507" y="491698"/>
                  <a:pt x="2783656" y="499572"/>
                  <a:pt x="2783656" y="491698"/>
                </a:cubicBezTo>
                <a:cubicBezTo>
                  <a:pt x="2775805" y="483818"/>
                  <a:pt x="2760103" y="468057"/>
                  <a:pt x="2767953" y="452302"/>
                </a:cubicBezTo>
                <a:cubicBezTo>
                  <a:pt x="2775805" y="444421"/>
                  <a:pt x="2783656" y="436540"/>
                  <a:pt x="2783656" y="428660"/>
                </a:cubicBezTo>
                <a:close/>
                <a:moveTo>
                  <a:pt x="2774913" y="421908"/>
                </a:moveTo>
                <a:lnTo>
                  <a:pt x="2764503" y="440902"/>
                </a:lnTo>
                <a:cubicBezTo>
                  <a:pt x="2761558" y="446812"/>
                  <a:pt x="2759595" y="452721"/>
                  <a:pt x="2759595" y="460603"/>
                </a:cubicBezTo>
                <a:cubicBezTo>
                  <a:pt x="2751745" y="476357"/>
                  <a:pt x="2759595" y="484236"/>
                  <a:pt x="2767447" y="499998"/>
                </a:cubicBezTo>
                <a:cubicBezTo>
                  <a:pt x="2755671" y="505905"/>
                  <a:pt x="2743895" y="516245"/>
                  <a:pt x="2732118" y="517722"/>
                </a:cubicBezTo>
                <a:lnTo>
                  <a:pt x="2726054" y="516708"/>
                </a:lnTo>
                <a:lnTo>
                  <a:pt x="2728053" y="518202"/>
                </a:lnTo>
                <a:lnTo>
                  <a:pt x="2739500" y="528607"/>
                </a:lnTo>
                <a:lnTo>
                  <a:pt x="2755229" y="517412"/>
                </a:lnTo>
                <a:cubicBezTo>
                  <a:pt x="2763825" y="512860"/>
                  <a:pt x="2773158" y="509415"/>
                  <a:pt x="2782983" y="507446"/>
                </a:cubicBezTo>
                <a:cubicBezTo>
                  <a:pt x="2794773" y="503510"/>
                  <a:pt x="2806563" y="501542"/>
                  <a:pt x="2818351" y="502528"/>
                </a:cubicBezTo>
                <a:cubicBezTo>
                  <a:pt x="2830141" y="503510"/>
                  <a:pt x="2841931" y="507446"/>
                  <a:pt x="2853721" y="515323"/>
                </a:cubicBezTo>
                <a:cubicBezTo>
                  <a:pt x="2861580" y="515323"/>
                  <a:pt x="2871405" y="519259"/>
                  <a:pt x="2881229" y="524179"/>
                </a:cubicBezTo>
                <a:lnTo>
                  <a:pt x="2905087" y="536979"/>
                </a:lnTo>
                <a:lnTo>
                  <a:pt x="2795029" y="436952"/>
                </a:lnTo>
                <a:close/>
                <a:moveTo>
                  <a:pt x="1049432" y="256449"/>
                </a:moveTo>
                <a:cubicBezTo>
                  <a:pt x="1041564" y="264315"/>
                  <a:pt x="1041564" y="280054"/>
                  <a:pt x="1049432" y="287927"/>
                </a:cubicBezTo>
                <a:cubicBezTo>
                  <a:pt x="1053367" y="291859"/>
                  <a:pt x="1059269" y="297760"/>
                  <a:pt x="1065171" y="301694"/>
                </a:cubicBezTo>
                <a:lnTo>
                  <a:pt x="1072727" y="305148"/>
                </a:lnTo>
                <a:lnTo>
                  <a:pt x="1025069" y="328106"/>
                </a:lnTo>
                <a:lnTo>
                  <a:pt x="1025826" y="319398"/>
                </a:lnTo>
                <a:cubicBezTo>
                  <a:pt x="1033694" y="319398"/>
                  <a:pt x="1033694" y="319398"/>
                  <a:pt x="1033694" y="319398"/>
                </a:cubicBezTo>
                <a:cubicBezTo>
                  <a:pt x="1025826" y="303660"/>
                  <a:pt x="1010087" y="303660"/>
                  <a:pt x="1010087" y="295791"/>
                </a:cubicBezTo>
                <a:cubicBezTo>
                  <a:pt x="1010087" y="280054"/>
                  <a:pt x="1017956" y="272183"/>
                  <a:pt x="1025826" y="264315"/>
                </a:cubicBezTo>
                <a:cubicBezTo>
                  <a:pt x="1033694" y="256449"/>
                  <a:pt x="1033694" y="256449"/>
                  <a:pt x="1049432" y="256449"/>
                </a:cubicBezTo>
                <a:close/>
                <a:moveTo>
                  <a:pt x="1095984" y="232387"/>
                </a:moveTo>
                <a:cubicBezTo>
                  <a:pt x="1103793" y="256132"/>
                  <a:pt x="1103793" y="256132"/>
                  <a:pt x="1103793" y="256132"/>
                </a:cubicBezTo>
                <a:cubicBezTo>
                  <a:pt x="1103793" y="264043"/>
                  <a:pt x="1103793" y="279871"/>
                  <a:pt x="1095984" y="279871"/>
                </a:cubicBezTo>
                <a:cubicBezTo>
                  <a:pt x="1088175" y="287785"/>
                  <a:pt x="1080367" y="295700"/>
                  <a:pt x="1072558" y="295700"/>
                </a:cubicBezTo>
                <a:cubicBezTo>
                  <a:pt x="1064749" y="287785"/>
                  <a:pt x="1056941" y="279871"/>
                  <a:pt x="1056941" y="271959"/>
                </a:cubicBezTo>
                <a:cubicBezTo>
                  <a:pt x="1056941" y="264043"/>
                  <a:pt x="1056941" y="256132"/>
                  <a:pt x="1064749" y="256132"/>
                </a:cubicBezTo>
                <a:cubicBezTo>
                  <a:pt x="1080367" y="256132"/>
                  <a:pt x="1088175" y="240299"/>
                  <a:pt x="1095984" y="232387"/>
                </a:cubicBezTo>
                <a:close/>
                <a:moveTo>
                  <a:pt x="1729524" y="192015"/>
                </a:moveTo>
                <a:cubicBezTo>
                  <a:pt x="880381" y="192015"/>
                  <a:pt x="192015" y="880381"/>
                  <a:pt x="192015" y="1729524"/>
                </a:cubicBezTo>
                <a:cubicBezTo>
                  <a:pt x="192015" y="2578667"/>
                  <a:pt x="880381" y="3267033"/>
                  <a:pt x="1729524" y="3267033"/>
                </a:cubicBezTo>
                <a:cubicBezTo>
                  <a:pt x="2578667" y="3267033"/>
                  <a:pt x="3267033" y="2578667"/>
                  <a:pt x="3267033" y="1729524"/>
                </a:cubicBezTo>
                <a:cubicBezTo>
                  <a:pt x="3267033" y="880381"/>
                  <a:pt x="2578667" y="192015"/>
                  <a:pt x="1729524" y="192015"/>
                </a:cubicBezTo>
                <a:close/>
                <a:moveTo>
                  <a:pt x="2272580" y="185532"/>
                </a:moveTo>
                <a:cubicBezTo>
                  <a:pt x="2280432" y="185532"/>
                  <a:pt x="2288283" y="193344"/>
                  <a:pt x="2296134" y="193344"/>
                </a:cubicBezTo>
                <a:cubicBezTo>
                  <a:pt x="2296134" y="201150"/>
                  <a:pt x="2303985" y="201150"/>
                  <a:pt x="2303985" y="208959"/>
                </a:cubicBezTo>
                <a:cubicBezTo>
                  <a:pt x="2303985" y="216769"/>
                  <a:pt x="2311835" y="224579"/>
                  <a:pt x="2303985" y="232387"/>
                </a:cubicBezTo>
                <a:cubicBezTo>
                  <a:pt x="2296134" y="232387"/>
                  <a:pt x="2303985" y="216769"/>
                  <a:pt x="2296134" y="208959"/>
                </a:cubicBezTo>
                <a:cubicBezTo>
                  <a:pt x="2296134" y="201150"/>
                  <a:pt x="2280432" y="193344"/>
                  <a:pt x="2272580" y="185532"/>
                </a:cubicBezTo>
                <a:close/>
                <a:moveTo>
                  <a:pt x="1261357" y="185532"/>
                </a:moveTo>
                <a:cubicBezTo>
                  <a:pt x="1269315" y="185532"/>
                  <a:pt x="1277275" y="185532"/>
                  <a:pt x="1277275" y="193384"/>
                </a:cubicBezTo>
                <a:cubicBezTo>
                  <a:pt x="1277275" y="201236"/>
                  <a:pt x="1277275" y="209088"/>
                  <a:pt x="1277275" y="216941"/>
                </a:cubicBezTo>
                <a:cubicBezTo>
                  <a:pt x="1269315" y="224787"/>
                  <a:pt x="1253397" y="224787"/>
                  <a:pt x="1245437" y="216941"/>
                </a:cubicBezTo>
                <a:cubicBezTo>
                  <a:pt x="1221558" y="193384"/>
                  <a:pt x="1221558" y="193384"/>
                  <a:pt x="1221558" y="193384"/>
                </a:cubicBezTo>
                <a:cubicBezTo>
                  <a:pt x="1237477" y="185532"/>
                  <a:pt x="1245437" y="185532"/>
                  <a:pt x="1261357" y="185532"/>
                </a:cubicBezTo>
                <a:close/>
                <a:moveTo>
                  <a:pt x="2218129" y="146281"/>
                </a:moveTo>
                <a:cubicBezTo>
                  <a:pt x="2242190" y="154087"/>
                  <a:pt x="2242190" y="177517"/>
                  <a:pt x="2242190" y="193130"/>
                </a:cubicBezTo>
                <a:cubicBezTo>
                  <a:pt x="2242190" y="193130"/>
                  <a:pt x="2234170" y="193130"/>
                  <a:pt x="2234170" y="193130"/>
                </a:cubicBezTo>
                <a:cubicBezTo>
                  <a:pt x="2226149" y="185324"/>
                  <a:pt x="2234170" y="177517"/>
                  <a:pt x="2234170" y="177517"/>
                </a:cubicBezTo>
                <a:cubicBezTo>
                  <a:pt x="2226149" y="169704"/>
                  <a:pt x="2226149" y="154087"/>
                  <a:pt x="2218129" y="154087"/>
                </a:cubicBezTo>
                <a:cubicBezTo>
                  <a:pt x="2218129" y="146281"/>
                  <a:pt x="2218129" y="146281"/>
                  <a:pt x="2218129" y="146281"/>
                </a:cubicBezTo>
                <a:close/>
                <a:moveTo>
                  <a:pt x="1598913" y="123485"/>
                </a:moveTo>
                <a:lnTo>
                  <a:pt x="1598913" y="131082"/>
                </a:lnTo>
                <a:cubicBezTo>
                  <a:pt x="1591316" y="131082"/>
                  <a:pt x="1591316" y="131082"/>
                  <a:pt x="1591316" y="131082"/>
                </a:cubicBezTo>
                <a:cubicBezTo>
                  <a:pt x="1598913" y="123485"/>
                  <a:pt x="1598913" y="123485"/>
                  <a:pt x="1598913" y="123485"/>
                </a:cubicBezTo>
                <a:close/>
                <a:moveTo>
                  <a:pt x="1300771" y="114619"/>
                </a:moveTo>
                <a:cubicBezTo>
                  <a:pt x="1308651" y="114619"/>
                  <a:pt x="1316529" y="114619"/>
                  <a:pt x="1316529" y="122499"/>
                </a:cubicBezTo>
                <a:cubicBezTo>
                  <a:pt x="1308651" y="138260"/>
                  <a:pt x="1300771" y="138260"/>
                  <a:pt x="1292892" y="146142"/>
                </a:cubicBezTo>
                <a:cubicBezTo>
                  <a:pt x="1285014" y="154016"/>
                  <a:pt x="1277134" y="146142"/>
                  <a:pt x="1269254" y="146142"/>
                </a:cubicBezTo>
                <a:cubicBezTo>
                  <a:pt x="1269254" y="161895"/>
                  <a:pt x="1261375" y="169775"/>
                  <a:pt x="1245617" y="177656"/>
                </a:cubicBezTo>
                <a:cubicBezTo>
                  <a:pt x="1221980" y="185532"/>
                  <a:pt x="1198343" y="169775"/>
                  <a:pt x="1174706" y="169775"/>
                </a:cubicBezTo>
                <a:cubicBezTo>
                  <a:pt x="1174706" y="161895"/>
                  <a:pt x="1174706" y="161895"/>
                  <a:pt x="1174706" y="154016"/>
                </a:cubicBezTo>
                <a:cubicBezTo>
                  <a:pt x="1198343" y="146142"/>
                  <a:pt x="1229858" y="154016"/>
                  <a:pt x="1253497" y="138260"/>
                </a:cubicBezTo>
                <a:cubicBezTo>
                  <a:pt x="1261375" y="122499"/>
                  <a:pt x="1261375" y="122499"/>
                  <a:pt x="1261375" y="122499"/>
                </a:cubicBezTo>
                <a:cubicBezTo>
                  <a:pt x="1277134" y="122499"/>
                  <a:pt x="1292892" y="114619"/>
                  <a:pt x="1300771" y="114619"/>
                </a:cubicBezTo>
                <a:close/>
                <a:moveTo>
                  <a:pt x="1598913" y="107025"/>
                </a:moveTo>
                <a:cubicBezTo>
                  <a:pt x="1606511" y="107025"/>
                  <a:pt x="1598913" y="115254"/>
                  <a:pt x="1606511" y="123485"/>
                </a:cubicBezTo>
                <a:cubicBezTo>
                  <a:pt x="1598913" y="123485"/>
                  <a:pt x="1598913" y="123485"/>
                  <a:pt x="1598913" y="123485"/>
                </a:cubicBezTo>
                <a:close/>
                <a:moveTo>
                  <a:pt x="1504785" y="75364"/>
                </a:moveTo>
                <a:cubicBezTo>
                  <a:pt x="1504785" y="75364"/>
                  <a:pt x="1512594" y="75364"/>
                  <a:pt x="1520403" y="75364"/>
                </a:cubicBezTo>
                <a:cubicBezTo>
                  <a:pt x="1520403" y="83325"/>
                  <a:pt x="1520403" y="83325"/>
                  <a:pt x="1520403" y="83325"/>
                </a:cubicBezTo>
                <a:cubicBezTo>
                  <a:pt x="1520403" y="107203"/>
                  <a:pt x="1504785" y="123121"/>
                  <a:pt x="1489168" y="131082"/>
                </a:cubicBezTo>
                <a:cubicBezTo>
                  <a:pt x="1481359" y="123121"/>
                  <a:pt x="1473550" y="123121"/>
                  <a:pt x="1473550" y="115167"/>
                </a:cubicBezTo>
                <a:cubicBezTo>
                  <a:pt x="1473550" y="107203"/>
                  <a:pt x="1489168" y="107203"/>
                  <a:pt x="1496977" y="91284"/>
                </a:cubicBezTo>
                <a:cubicBezTo>
                  <a:pt x="1496977" y="83325"/>
                  <a:pt x="1496977" y="75364"/>
                  <a:pt x="1504785" y="75364"/>
                </a:cubicBezTo>
                <a:close/>
                <a:moveTo>
                  <a:pt x="1729524" y="54445"/>
                </a:moveTo>
                <a:cubicBezTo>
                  <a:pt x="1498244" y="54445"/>
                  <a:pt x="1277911" y="101318"/>
                  <a:pt x="1077507" y="186082"/>
                </a:cubicBezTo>
                <a:lnTo>
                  <a:pt x="1009094" y="219038"/>
                </a:lnTo>
                <a:lnTo>
                  <a:pt x="1041596" y="217192"/>
                </a:lnTo>
                <a:cubicBezTo>
                  <a:pt x="1057387" y="209339"/>
                  <a:pt x="1073179" y="193636"/>
                  <a:pt x="1081075" y="185788"/>
                </a:cubicBezTo>
                <a:cubicBezTo>
                  <a:pt x="1085023" y="183826"/>
                  <a:pt x="1088477" y="183334"/>
                  <a:pt x="1091561" y="183826"/>
                </a:cubicBezTo>
                <a:cubicBezTo>
                  <a:pt x="1100813" y="185296"/>
                  <a:pt x="1106736" y="195599"/>
                  <a:pt x="1112657" y="201488"/>
                </a:cubicBezTo>
                <a:cubicBezTo>
                  <a:pt x="1112657" y="209339"/>
                  <a:pt x="1112657" y="209339"/>
                  <a:pt x="1112657" y="209339"/>
                </a:cubicBezTo>
                <a:cubicBezTo>
                  <a:pt x="1088969" y="232892"/>
                  <a:pt x="1065283" y="256449"/>
                  <a:pt x="1041596" y="240742"/>
                </a:cubicBezTo>
                <a:cubicBezTo>
                  <a:pt x="1033699" y="240742"/>
                  <a:pt x="1033699" y="225045"/>
                  <a:pt x="1025804" y="232892"/>
                </a:cubicBezTo>
                <a:cubicBezTo>
                  <a:pt x="1017908" y="240742"/>
                  <a:pt x="1010012" y="248595"/>
                  <a:pt x="994222" y="248595"/>
                </a:cubicBezTo>
                <a:cubicBezTo>
                  <a:pt x="986326" y="248595"/>
                  <a:pt x="978430" y="248595"/>
                  <a:pt x="978430" y="240742"/>
                </a:cubicBezTo>
                <a:cubicBezTo>
                  <a:pt x="978430" y="236817"/>
                  <a:pt x="978430" y="234854"/>
                  <a:pt x="978430" y="233873"/>
                </a:cubicBezTo>
                <a:lnTo>
                  <a:pt x="978430" y="233810"/>
                </a:lnTo>
                <a:lnTo>
                  <a:pt x="931082" y="256618"/>
                </a:lnTo>
                <a:lnTo>
                  <a:pt x="814451" y="327473"/>
                </a:lnTo>
                <a:lnTo>
                  <a:pt x="829800" y="338154"/>
                </a:lnTo>
                <a:cubicBezTo>
                  <a:pt x="835617" y="341097"/>
                  <a:pt x="841434" y="343060"/>
                  <a:pt x="845311" y="343060"/>
                </a:cubicBezTo>
                <a:cubicBezTo>
                  <a:pt x="853068" y="343060"/>
                  <a:pt x="845311" y="350910"/>
                  <a:pt x="845311" y="358763"/>
                </a:cubicBezTo>
                <a:cubicBezTo>
                  <a:pt x="829799" y="366615"/>
                  <a:pt x="814287" y="358763"/>
                  <a:pt x="798774" y="350910"/>
                </a:cubicBezTo>
                <a:cubicBezTo>
                  <a:pt x="798774" y="350910"/>
                  <a:pt x="796836" y="348947"/>
                  <a:pt x="795866" y="346003"/>
                </a:cubicBezTo>
                <a:lnTo>
                  <a:pt x="798199" y="337347"/>
                </a:lnTo>
                <a:lnTo>
                  <a:pt x="792972" y="340523"/>
                </a:lnTo>
                <a:lnTo>
                  <a:pt x="775960" y="353244"/>
                </a:lnTo>
                <a:lnTo>
                  <a:pt x="782858" y="350150"/>
                </a:lnTo>
                <a:cubicBezTo>
                  <a:pt x="790738" y="365853"/>
                  <a:pt x="806497" y="373706"/>
                  <a:pt x="830134" y="373706"/>
                </a:cubicBezTo>
                <a:cubicBezTo>
                  <a:pt x="838012" y="373706"/>
                  <a:pt x="853771" y="365853"/>
                  <a:pt x="845891" y="381559"/>
                </a:cubicBezTo>
                <a:cubicBezTo>
                  <a:pt x="845891" y="397258"/>
                  <a:pt x="869529" y="412961"/>
                  <a:pt x="845891" y="420809"/>
                </a:cubicBezTo>
                <a:cubicBezTo>
                  <a:pt x="838012" y="428660"/>
                  <a:pt x="822254" y="412961"/>
                  <a:pt x="814375" y="412961"/>
                </a:cubicBezTo>
                <a:cubicBezTo>
                  <a:pt x="806497" y="389406"/>
                  <a:pt x="798617" y="428660"/>
                  <a:pt x="782858" y="420809"/>
                </a:cubicBezTo>
                <a:cubicBezTo>
                  <a:pt x="774980" y="412961"/>
                  <a:pt x="759221" y="412961"/>
                  <a:pt x="767100" y="397258"/>
                </a:cubicBezTo>
                <a:cubicBezTo>
                  <a:pt x="751341" y="381559"/>
                  <a:pt x="735584" y="412961"/>
                  <a:pt x="727704" y="389406"/>
                </a:cubicBezTo>
                <a:lnTo>
                  <a:pt x="727828" y="389235"/>
                </a:lnTo>
                <a:lnTo>
                  <a:pt x="664019" y="436952"/>
                </a:lnTo>
                <a:cubicBezTo>
                  <a:pt x="581289" y="505227"/>
                  <a:pt x="505225" y="581289"/>
                  <a:pt x="436952" y="664019"/>
                </a:cubicBezTo>
                <a:lnTo>
                  <a:pt x="356197" y="772009"/>
                </a:lnTo>
                <a:lnTo>
                  <a:pt x="367128" y="766093"/>
                </a:lnTo>
                <a:cubicBezTo>
                  <a:pt x="374952" y="766093"/>
                  <a:pt x="382776" y="773958"/>
                  <a:pt x="390599" y="766093"/>
                </a:cubicBezTo>
                <a:cubicBezTo>
                  <a:pt x="398423" y="766093"/>
                  <a:pt x="398423" y="766093"/>
                  <a:pt x="398423" y="766093"/>
                </a:cubicBezTo>
                <a:cubicBezTo>
                  <a:pt x="406247" y="750365"/>
                  <a:pt x="414071" y="718907"/>
                  <a:pt x="445366" y="726771"/>
                </a:cubicBezTo>
                <a:cubicBezTo>
                  <a:pt x="453192" y="726771"/>
                  <a:pt x="461014" y="726771"/>
                  <a:pt x="468839" y="734636"/>
                </a:cubicBezTo>
                <a:cubicBezTo>
                  <a:pt x="476662" y="734636"/>
                  <a:pt x="476662" y="726771"/>
                  <a:pt x="484487" y="726771"/>
                </a:cubicBezTo>
                <a:cubicBezTo>
                  <a:pt x="492309" y="718907"/>
                  <a:pt x="502091" y="716942"/>
                  <a:pt x="510892" y="718907"/>
                </a:cubicBezTo>
                <a:lnTo>
                  <a:pt x="521680" y="727169"/>
                </a:lnTo>
                <a:lnTo>
                  <a:pt x="521653" y="727199"/>
                </a:lnTo>
                <a:lnTo>
                  <a:pt x="526212" y="722184"/>
                </a:lnTo>
                <a:lnTo>
                  <a:pt x="523326" y="719274"/>
                </a:lnTo>
                <a:cubicBezTo>
                  <a:pt x="515474" y="711359"/>
                  <a:pt x="507623" y="711359"/>
                  <a:pt x="499773" y="711359"/>
                </a:cubicBezTo>
                <a:cubicBezTo>
                  <a:pt x="507623" y="707402"/>
                  <a:pt x="515474" y="707402"/>
                  <a:pt x="522343" y="710370"/>
                </a:cubicBezTo>
                <a:lnTo>
                  <a:pt x="529965" y="718053"/>
                </a:lnTo>
                <a:lnTo>
                  <a:pt x="529396" y="718680"/>
                </a:lnTo>
                <a:lnTo>
                  <a:pt x="578834" y="664284"/>
                </a:lnTo>
                <a:lnTo>
                  <a:pt x="578772" y="664191"/>
                </a:lnTo>
                <a:cubicBezTo>
                  <a:pt x="578772" y="648575"/>
                  <a:pt x="578772" y="640769"/>
                  <a:pt x="578772" y="632956"/>
                </a:cubicBezTo>
                <a:cubicBezTo>
                  <a:pt x="578772" y="625146"/>
                  <a:pt x="586615" y="617339"/>
                  <a:pt x="594459" y="609532"/>
                </a:cubicBezTo>
                <a:cubicBezTo>
                  <a:pt x="610144" y="609532"/>
                  <a:pt x="610144" y="609532"/>
                  <a:pt x="610144" y="609532"/>
                </a:cubicBezTo>
                <a:cubicBezTo>
                  <a:pt x="617986" y="601720"/>
                  <a:pt x="625829" y="586103"/>
                  <a:pt x="633673" y="578297"/>
                </a:cubicBezTo>
                <a:cubicBezTo>
                  <a:pt x="641515" y="578297"/>
                  <a:pt x="649358" y="578297"/>
                  <a:pt x="656220" y="579273"/>
                </a:cubicBezTo>
                <a:lnTo>
                  <a:pt x="661445" y="581414"/>
                </a:lnTo>
                <a:lnTo>
                  <a:pt x="619519" y="619519"/>
                </a:lnTo>
                <a:lnTo>
                  <a:pt x="669913" y="573718"/>
                </a:lnTo>
                <a:lnTo>
                  <a:pt x="665043" y="570485"/>
                </a:lnTo>
                <a:lnTo>
                  <a:pt x="671321" y="572439"/>
                </a:lnTo>
                <a:lnTo>
                  <a:pt x="730996" y="518202"/>
                </a:lnTo>
                <a:cubicBezTo>
                  <a:pt x="769760" y="486211"/>
                  <a:pt x="810086" y="456045"/>
                  <a:pt x="851843" y="427835"/>
                </a:cubicBezTo>
                <a:lnTo>
                  <a:pt x="876283" y="412987"/>
                </a:lnTo>
                <a:lnTo>
                  <a:pt x="862640" y="396595"/>
                </a:lnTo>
                <a:cubicBezTo>
                  <a:pt x="860665" y="389756"/>
                  <a:pt x="860665" y="381940"/>
                  <a:pt x="860665" y="374124"/>
                </a:cubicBezTo>
                <a:cubicBezTo>
                  <a:pt x="860665" y="350676"/>
                  <a:pt x="860665" y="335045"/>
                  <a:pt x="868564" y="319413"/>
                </a:cubicBezTo>
                <a:cubicBezTo>
                  <a:pt x="884362" y="288150"/>
                  <a:pt x="923859" y="256886"/>
                  <a:pt x="963355" y="241253"/>
                </a:cubicBezTo>
                <a:cubicBezTo>
                  <a:pt x="963355" y="249071"/>
                  <a:pt x="963355" y="249071"/>
                  <a:pt x="963355" y="249071"/>
                </a:cubicBezTo>
                <a:cubicBezTo>
                  <a:pt x="923859" y="272518"/>
                  <a:pt x="892262" y="311597"/>
                  <a:pt x="884362" y="350676"/>
                </a:cubicBezTo>
                <a:cubicBezTo>
                  <a:pt x="884362" y="362400"/>
                  <a:pt x="884362" y="376078"/>
                  <a:pt x="887324" y="387802"/>
                </a:cubicBezTo>
                <a:lnTo>
                  <a:pt x="893855" y="402312"/>
                </a:lnTo>
                <a:lnTo>
                  <a:pt x="981272" y="349205"/>
                </a:lnTo>
                <a:lnTo>
                  <a:pt x="1103475" y="290336"/>
                </a:lnTo>
                <a:lnTo>
                  <a:pt x="1112386" y="280054"/>
                </a:lnTo>
                <a:lnTo>
                  <a:pt x="1115113" y="284730"/>
                </a:lnTo>
                <a:lnTo>
                  <a:pt x="1118493" y="283102"/>
                </a:lnTo>
                <a:lnTo>
                  <a:pt x="1128123" y="279577"/>
                </a:lnTo>
                <a:lnTo>
                  <a:pt x="1114620" y="255465"/>
                </a:lnTo>
                <a:cubicBezTo>
                  <a:pt x="1112657" y="246633"/>
                  <a:pt x="1112657" y="236820"/>
                  <a:pt x="1112657" y="225045"/>
                </a:cubicBezTo>
                <a:cubicBezTo>
                  <a:pt x="1120507" y="209339"/>
                  <a:pt x="1120507" y="209339"/>
                  <a:pt x="1120507" y="209339"/>
                </a:cubicBezTo>
                <a:cubicBezTo>
                  <a:pt x="1144062" y="209339"/>
                  <a:pt x="1159763" y="193636"/>
                  <a:pt x="1175465" y="177935"/>
                </a:cubicBezTo>
                <a:cubicBezTo>
                  <a:pt x="1199018" y="177935"/>
                  <a:pt x="1222571" y="209339"/>
                  <a:pt x="1230423" y="225045"/>
                </a:cubicBezTo>
                <a:lnTo>
                  <a:pt x="1228888" y="242697"/>
                </a:lnTo>
                <a:lnTo>
                  <a:pt x="1245131" y="236751"/>
                </a:lnTo>
                <a:lnTo>
                  <a:pt x="1245798" y="232749"/>
                </a:lnTo>
                <a:lnTo>
                  <a:pt x="1258181" y="231975"/>
                </a:lnTo>
                <a:lnTo>
                  <a:pt x="1262718" y="230315"/>
                </a:lnTo>
                <a:lnTo>
                  <a:pt x="1281529" y="225478"/>
                </a:lnTo>
                <a:lnTo>
                  <a:pt x="1267518" y="229080"/>
                </a:lnTo>
                <a:lnTo>
                  <a:pt x="1276913" y="224970"/>
                </a:lnTo>
                <a:cubicBezTo>
                  <a:pt x="1284691" y="217192"/>
                  <a:pt x="1292469" y="209413"/>
                  <a:pt x="1292469" y="193856"/>
                </a:cubicBezTo>
                <a:cubicBezTo>
                  <a:pt x="1276913" y="178298"/>
                  <a:pt x="1276913" y="178298"/>
                  <a:pt x="1276913" y="178298"/>
                </a:cubicBezTo>
                <a:cubicBezTo>
                  <a:pt x="1280803" y="170520"/>
                  <a:pt x="1286636" y="168575"/>
                  <a:pt x="1292469" y="168575"/>
                </a:cubicBezTo>
                <a:cubicBezTo>
                  <a:pt x="1298303" y="168575"/>
                  <a:pt x="1304138" y="170520"/>
                  <a:pt x="1308027" y="170520"/>
                </a:cubicBezTo>
                <a:cubicBezTo>
                  <a:pt x="1315806" y="178298"/>
                  <a:pt x="1323584" y="186077"/>
                  <a:pt x="1331363" y="193856"/>
                </a:cubicBezTo>
                <a:cubicBezTo>
                  <a:pt x="1337197" y="199690"/>
                  <a:pt x="1325529" y="205524"/>
                  <a:pt x="1325894" y="211358"/>
                </a:cubicBezTo>
                <a:lnTo>
                  <a:pt x="1327943" y="213544"/>
                </a:lnTo>
                <a:lnTo>
                  <a:pt x="1413158" y="191633"/>
                </a:lnTo>
                <a:lnTo>
                  <a:pt x="1484282" y="180778"/>
                </a:lnTo>
                <a:lnTo>
                  <a:pt x="1481245" y="181241"/>
                </a:lnTo>
                <a:lnTo>
                  <a:pt x="1481359" y="178041"/>
                </a:lnTo>
                <a:cubicBezTo>
                  <a:pt x="1457774" y="146597"/>
                  <a:pt x="1434189" y="115147"/>
                  <a:pt x="1394881" y="115147"/>
                </a:cubicBezTo>
                <a:cubicBezTo>
                  <a:pt x="1371296" y="107287"/>
                  <a:pt x="1347713" y="115147"/>
                  <a:pt x="1324128" y="115147"/>
                </a:cubicBezTo>
                <a:cubicBezTo>
                  <a:pt x="1324128" y="115147"/>
                  <a:pt x="1324128" y="115147"/>
                  <a:pt x="1324128" y="107287"/>
                </a:cubicBezTo>
                <a:cubicBezTo>
                  <a:pt x="1339850" y="107287"/>
                  <a:pt x="1355574" y="107287"/>
                  <a:pt x="1371296" y="99424"/>
                </a:cubicBezTo>
                <a:cubicBezTo>
                  <a:pt x="1418466" y="99424"/>
                  <a:pt x="1418466" y="99424"/>
                  <a:pt x="1418466" y="99424"/>
                </a:cubicBezTo>
                <a:cubicBezTo>
                  <a:pt x="1449913" y="115147"/>
                  <a:pt x="1449913" y="115147"/>
                  <a:pt x="1449913" y="115147"/>
                </a:cubicBezTo>
                <a:cubicBezTo>
                  <a:pt x="1473498" y="126941"/>
                  <a:pt x="1497082" y="147577"/>
                  <a:pt x="1507400" y="173741"/>
                </a:cubicBezTo>
                <a:lnTo>
                  <a:pt x="1508061" y="177149"/>
                </a:lnTo>
                <a:lnTo>
                  <a:pt x="1518420" y="175568"/>
                </a:lnTo>
                <a:lnTo>
                  <a:pt x="1505226" y="158109"/>
                </a:lnTo>
                <a:cubicBezTo>
                  <a:pt x="1500291" y="152233"/>
                  <a:pt x="1496343" y="146356"/>
                  <a:pt x="1496343" y="138521"/>
                </a:cubicBezTo>
                <a:cubicBezTo>
                  <a:pt x="1512135" y="130686"/>
                  <a:pt x="1527925" y="115017"/>
                  <a:pt x="1527925" y="91514"/>
                </a:cubicBezTo>
                <a:cubicBezTo>
                  <a:pt x="1535821" y="75841"/>
                  <a:pt x="1535821" y="75841"/>
                  <a:pt x="1535821" y="75841"/>
                </a:cubicBezTo>
                <a:cubicBezTo>
                  <a:pt x="1551612" y="68005"/>
                  <a:pt x="1575299" y="68005"/>
                  <a:pt x="1591091" y="68005"/>
                </a:cubicBezTo>
                <a:cubicBezTo>
                  <a:pt x="1598987" y="68005"/>
                  <a:pt x="1614779" y="68005"/>
                  <a:pt x="1622674" y="60169"/>
                </a:cubicBezTo>
                <a:cubicBezTo>
                  <a:pt x="1630570" y="68005"/>
                  <a:pt x="1622674" y="75841"/>
                  <a:pt x="1622674" y="83679"/>
                </a:cubicBezTo>
                <a:cubicBezTo>
                  <a:pt x="1614779" y="83679"/>
                  <a:pt x="1614779" y="83679"/>
                  <a:pt x="1614779" y="83679"/>
                </a:cubicBezTo>
                <a:cubicBezTo>
                  <a:pt x="1606883" y="91514"/>
                  <a:pt x="1598987" y="91514"/>
                  <a:pt x="1606883" y="99348"/>
                </a:cubicBezTo>
                <a:cubicBezTo>
                  <a:pt x="1598987" y="99348"/>
                  <a:pt x="1598987" y="99348"/>
                  <a:pt x="1598987" y="99348"/>
                </a:cubicBezTo>
                <a:cubicBezTo>
                  <a:pt x="1598987" y="99348"/>
                  <a:pt x="1598987" y="91514"/>
                  <a:pt x="1591091" y="91514"/>
                </a:cubicBezTo>
                <a:cubicBezTo>
                  <a:pt x="1583195" y="99348"/>
                  <a:pt x="1591091" y="107183"/>
                  <a:pt x="1591091" y="115017"/>
                </a:cubicBezTo>
                <a:cubicBezTo>
                  <a:pt x="1591091" y="122852"/>
                  <a:pt x="1591091" y="130686"/>
                  <a:pt x="1583195" y="138521"/>
                </a:cubicBezTo>
                <a:cubicBezTo>
                  <a:pt x="1567405" y="146357"/>
                  <a:pt x="1559509" y="146357"/>
                  <a:pt x="1551612" y="146357"/>
                </a:cubicBezTo>
                <a:cubicBezTo>
                  <a:pt x="1547665" y="150274"/>
                  <a:pt x="1545691" y="156150"/>
                  <a:pt x="1543717" y="162027"/>
                </a:cubicBezTo>
                <a:lnTo>
                  <a:pt x="1538433" y="172513"/>
                </a:lnTo>
                <a:lnTo>
                  <a:pt x="1535002" y="173037"/>
                </a:lnTo>
                <a:lnTo>
                  <a:pt x="1569023" y="167845"/>
                </a:lnTo>
                <a:cubicBezTo>
                  <a:pt x="1621794" y="162486"/>
                  <a:pt x="1675339" y="159740"/>
                  <a:pt x="1729524" y="159740"/>
                </a:cubicBezTo>
                <a:cubicBezTo>
                  <a:pt x="1837895" y="159740"/>
                  <a:pt x="1943701" y="170722"/>
                  <a:pt x="2045890" y="191633"/>
                </a:cubicBezTo>
                <a:lnTo>
                  <a:pt x="2133957" y="214277"/>
                </a:lnTo>
                <a:lnTo>
                  <a:pt x="2116240" y="209721"/>
                </a:lnTo>
                <a:lnTo>
                  <a:pt x="2116319" y="209088"/>
                </a:lnTo>
                <a:cubicBezTo>
                  <a:pt x="2124171" y="201236"/>
                  <a:pt x="2133985" y="195346"/>
                  <a:pt x="2143799" y="192404"/>
                </a:cubicBezTo>
                <a:cubicBezTo>
                  <a:pt x="2153612" y="189457"/>
                  <a:pt x="2163427" y="189457"/>
                  <a:pt x="2171277" y="193384"/>
                </a:cubicBezTo>
                <a:cubicBezTo>
                  <a:pt x="2186980" y="201236"/>
                  <a:pt x="2202681" y="209088"/>
                  <a:pt x="2210533" y="216941"/>
                </a:cubicBezTo>
                <a:lnTo>
                  <a:pt x="2210533" y="235513"/>
                </a:lnTo>
                <a:lnTo>
                  <a:pt x="2340555" y="283102"/>
                </a:lnTo>
                <a:lnTo>
                  <a:pt x="2411152" y="317110"/>
                </a:lnTo>
                <a:lnTo>
                  <a:pt x="2411721" y="316917"/>
                </a:lnTo>
                <a:cubicBezTo>
                  <a:pt x="2414893" y="316549"/>
                  <a:pt x="2418310" y="317040"/>
                  <a:pt x="2422214" y="319003"/>
                </a:cubicBezTo>
                <a:cubicBezTo>
                  <a:pt x="2426118" y="319003"/>
                  <a:pt x="2430022" y="320965"/>
                  <a:pt x="2432951" y="323908"/>
                </a:cubicBezTo>
                <a:lnTo>
                  <a:pt x="2435091" y="328642"/>
                </a:lnTo>
                <a:lnTo>
                  <a:pt x="2455328" y="338391"/>
                </a:lnTo>
                <a:lnTo>
                  <a:pt x="2449567" y="335615"/>
                </a:lnTo>
                <a:lnTo>
                  <a:pt x="2444664" y="326852"/>
                </a:lnTo>
                <a:cubicBezTo>
                  <a:pt x="2439783" y="320965"/>
                  <a:pt x="2433927" y="315077"/>
                  <a:pt x="2430022" y="311151"/>
                </a:cubicBezTo>
                <a:cubicBezTo>
                  <a:pt x="2431975" y="309187"/>
                  <a:pt x="2433927" y="308696"/>
                  <a:pt x="2435879" y="309067"/>
                </a:cubicBezTo>
                <a:cubicBezTo>
                  <a:pt x="2441737" y="310169"/>
                  <a:pt x="2447592" y="319003"/>
                  <a:pt x="2453449" y="319003"/>
                </a:cubicBezTo>
                <a:cubicBezTo>
                  <a:pt x="2455402" y="326854"/>
                  <a:pt x="2456866" y="332742"/>
                  <a:pt x="2457964" y="337158"/>
                </a:cubicBezTo>
                <a:lnTo>
                  <a:pt x="2458671" y="340001"/>
                </a:lnTo>
                <a:lnTo>
                  <a:pt x="2477776" y="349205"/>
                </a:lnTo>
                <a:cubicBezTo>
                  <a:pt x="2522262" y="373371"/>
                  <a:pt x="2565449" y="399624"/>
                  <a:pt x="2607205" y="427835"/>
                </a:cubicBezTo>
                <a:lnTo>
                  <a:pt x="2724292" y="515391"/>
                </a:lnTo>
                <a:lnTo>
                  <a:pt x="2718621" y="511149"/>
                </a:lnTo>
                <a:lnTo>
                  <a:pt x="2714452" y="499995"/>
                </a:lnTo>
                <a:cubicBezTo>
                  <a:pt x="2714452" y="494086"/>
                  <a:pt x="2716415" y="488176"/>
                  <a:pt x="2720341" y="484236"/>
                </a:cubicBezTo>
                <a:cubicBezTo>
                  <a:pt x="2720341" y="484236"/>
                  <a:pt x="2728192" y="476357"/>
                  <a:pt x="2720341" y="468477"/>
                </a:cubicBezTo>
                <a:cubicBezTo>
                  <a:pt x="2712489" y="460603"/>
                  <a:pt x="2696788" y="444842"/>
                  <a:pt x="2704639" y="429083"/>
                </a:cubicBezTo>
                <a:cubicBezTo>
                  <a:pt x="2712489" y="429083"/>
                  <a:pt x="2720341" y="421206"/>
                  <a:pt x="2712489" y="413325"/>
                </a:cubicBezTo>
                <a:cubicBezTo>
                  <a:pt x="2704639" y="405445"/>
                  <a:pt x="2704639" y="389690"/>
                  <a:pt x="2712489" y="381810"/>
                </a:cubicBezTo>
                <a:cubicBezTo>
                  <a:pt x="2720341" y="381810"/>
                  <a:pt x="2720341" y="381810"/>
                  <a:pt x="2720341" y="381810"/>
                </a:cubicBezTo>
                <a:lnTo>
                  <a:pt x="2743224" y="398212"/>
                </a:lnTo>
                <a:lnTo>
                  <a:pt x="2666077" y="340523"/>
                </a:lnTo>
                <a:cubicBezTo>
                  <a:pt x="2398732" y="159908"/>
                  <a:pt x="2076445" y="54445"/>
                  <a:pt x="1729524" y="54445"/>
                </a:cubicBezTo>
                <a:close/>
                <a:moveTo>
                  <a:pt x="1729524" y="0"/>
                </a:moveTo>
                <a:cubicBezTo>
                  <a:pt x="2684713" y="0"/>
                  <a:pt x="3459048" y="774335"/>
                  <a:pt x="3459048" y="1729524"/>
                </a:cubicBezTo>
                <a:cubicBezTo>
                  <a:pt x="3459048" y="2684714"/>
                  <a:pt x="2684713" y="3459048"/>
                  <a:pt x="1729524" y="3459048"/>
                </a:cubicBezTo>
                <a:cubicBezTo>
                  <a:pt x="774335" y="3459048"/>
                  <a:pt x="0" y="2684714"/>
                  <a:pt x="0" y="1729524"/>
                </a:cubicBezTo>
                <a:cubicBezTo>
                  <a:pt x="0" y="774335"/>
                  <a:pt x="774335" y="0"/>
                  <a:pt x="17295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21" name="图表 20"/>
          <p:cNvGraphicFramePr/>
          <p:nvPr/>
        </p:nvGraphicFramePr>
        <p:xfrm>
          <a:off x="2036554" y="1856499"/>
          <a:ext cx="1805500" cy="1805500"/>
        </p:xfrm>
        <a:graphic>
          <a:graphicData uri="http://schemas.openxmlformats.org/drawingml/2006/chart">
            <c:chart xmlns:c="http://schemas.openxmlformats.org/drawingml/2006/chart" xmlns:r="http://schemas.openxmlformats.org/officeDocument/2006/relationships" r:id="rId1"/>
          </a:graphicData>
        </a:graphic>
      </p:graphicFrame>
      <p:sp>
        <p:nvSpPr>
          <p:cNvPr id="31" name="矩形 30"/>
          <p:cNvSpPr/>
          <p:nvPr/>
        </p:nvSpPr>
        <p:spPr>
          <a:xfrm>
            <a:off x="2494567" y="2230633"/>
            <a:ext cx="902404" cy="1015663"/>
          </a:xfrm>
          <a:prstGeom prst="rect">
            <a:avLst/>
          </a:prstGeom>
        </p:spPr>
        <p:txBody>
          <a:bodyPr wrap="square" anchor="ctr">
            <a:spAutoFit/>
          </a:bodyPr>
          <a:lstStyle/>
          <a:p>
            <a:pPr algn="ctr"/>
            <a:r>
              <a:rPr lang="en-US" altLang="zh-CN" sz="4000" b="1" dirty="0">
                <a:solidFill>
                  <a:schemeClr val="bg1"/>
                </a:solidFill>
                <a:cs typeface="+mn-ea"/>
                <a:sym typeface="+mn-lt"/>
              </a:rPr>
              <a:t>40</a:t>
            </a:r>
            <a:r>
              <a:rPr lang="en-US" altLang="zh-CN" sz="2000" b="1" dirty="0">
                <a:solidFill>
                  <a:schemeClr val="bg1"/>
                </a:solidFill>
                <a:cs typeface="+mn-ea"/>
                <a:sym typeface="+mn-lt"/>
              </a:rPr>
              <a:t>%</a:t>
            </a:r>
            <a:endParaRPr lang="zh-CN" altLang="en-US" sz="2000" b="1" dirty="0">
              <a:solidFill>
                <a:schemeClr val="bg1"/>
              </a:solidFill>
              <a:cs typeface="+mn-ea"/>
              <a:sym typeface="+mn-lt"/>
            </a:endParaRPr>
          </a:p>
        </p:txBody>
      </p:sp>
      <p:sp>
        <p:nvSpPr>
          <p:cNvPr id="42" name="任意多边形 41"/>
          <p:cNvSpPr/>
          <p:nvPr/>
        </p:nvSpPr>
        <p:spPr bwMode="auto">
          <a:xfrm rot="10800000">
            <a:off x="5865168" y="366199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41" name="任意多边形 40"/>
          <p:cNvSpPr/>
          <p:nvPr/>
        </p:nvSpPr>
        <p:spPr>
          <a:xfrm>
            <a:off x="5186337" y="1828800"/>
            <a:ext cx="1819326" cy="1819326"/>
          </a:xfrm>
          <a:custGeom>
            <a:avLst/>
            <a:gdLst>
              <a:gd name="connsiteX0" fmla="*/ 1653725 w 3459048"/>
              <a:gd name="connsiteY0" fmla="*/ 3340305 h 3459048"/>
              <a:gd name="connsiteX1" fmla="*/ 1669282 w 3459048"/>
              <a:gd name="connsiteY1" fmla="*/ 3349011 h 3459048"/>
              <a:gd name="connsiteX2" fmla="*/ 1684840 w 3459048"/>
              <a:gd name="connsiteY2" fmla="*/ 3364488 h 3459048"/>
              <a:gd name="connsiteX3" fmla="*/ 1684840 w 3459048"/>
              <a:gd name="connsiteY3" fmla="*/ 3395443 h 3459048"/>
              <a:gd name="connsiteX4" fmla="*/ 1661503 w 3459048"/>
              <a:gd name="connsiteY4" fmla="*/ 3395443 h 3459048"/>
              <a:gd name="connsiteX5" fmla="*/ 1653725 w 3459048"/>
              <a:gd name="connsiteY5" fmla="*/ 3364488 h 3459048"/>
              <a:gd name="connsiteX6" fmla="*/ 1638168 w 3459048"/>
              <a:gd name="connsiteY6" fmla="*/ 3349011 h 3459048"/>
              <a:gd name="connsiteX7" fmla="*/ 1653725 w 3459048"/>
              <a:gd name="connsiteY7" fmla="*/ 3340305 h 3459048"/>
              <a:gd name="connsiteX8" fmla="*/ 1763606 w 3459048"/>
              <a:gd name="connsiteY8" fmla="*/ 3332773 h 3459048"/>
              <a:gd name="connsiteX9" fmla="*/ 1763606 w 3459048"/>
              <a:gd name="connsiteY9" fmla="*/ 3348477 h 3459048"/>
              <a:gd name="connsiteX10" fmla="*/ 1755710 w 3459048"/>
              <a:gd name="connsiteY10" fmla="*/ 3340625 h 3459048"/>
              <a:gd name="connsiteX11" fmla="*/ 1763606 w 3459048"/>
              <a:gd name="connsiteY11" fmla="*/ 3332773 h 3459048"/>
              <a:gd name="connsiteX12" fmla="*/ 1386296 w 3459048"/>
              <a:gd name="connsiteY12" fmla="*/ 3313812 h 3459048"/>
              <a:gd name="connsiteX13" fmla="*/ 1404976 w 3459048"/>
              <a:gd name="connsiteY13" fmla="*/ 3314557 h 3459048"/>
              <a:gd name="connsiteX14" fmla="*/ 1426274 w 3459048"/>
              <a:gd name="connsiteY14" fmla="*/ 3325513 h 3459048"/>
              <a:gd name="connsiteX15" fmla="*/ 1426274 w 3459048"/>
              <a:gd name="connsiteY15" fmla="*/ 3349150 h 3459048"/>
              <a:gd name="connsiteX16" fmla="*/ 1473550 w 3459048"/>
              <a:gd name="connsiteY16" fmla="*/ 3349150 h 3459048"/>
              <a:gd name="connsiteX17" fmla="*/ 1473550 w 3459048"/>
              <a:gd name="connsiteY17" fmla="*/ 3372788 h 3459048"/>
              <a:gd name="connsiteX18" fmla="*/ 1410517 w 3459048"/>
              <a:gd name="connsiteY18" fmla="*/ 3357030 h 3459048"/>
              <a:gd name="connsiteX19" fmla="*/ 1379000 w 3459048"/>
              <a:gd name="connsiteY19" fmla="*/ 3349150 h 3459048"/>
              <a:gd name="connsiteX20" fmla="*/ 1339604 w 3459048"/>
              <a:gd name="connsiteY20" fmla="*/ 3333393 h 3459048"/>
              <a:gd name="connsiteX21" fmla="*/ 1386296 w 3459048"/>
              <a:gd name="connsiteY21" fmla="*/ 3313812 h 3459048"/>
              <a:gd name="connsiteX22" fmla="*/ 1747069 w 3459048"/>
              <a:gd name="connsiteY22" fmla="*/ 3309474 h 3459048"/>
              <a:gd name="connsiteX23" fmla="*/ 1763531 w 3459048"/>
              <a:gd name="connsiteY23" fmla="*/ 3324669 h 3459048"/>
              <a:gd name="connsiteX24" fmla="*/ 1747069 w 3459048"/>
              <a:gd name="connsiteY24" fmla="*/ 3309474 h 3459048"/>
              <a:gd name="connsiteX25" fmla="*/ 1731874 w 3459048"/>
              <a:gd name="connsiteY25" fmla="*/ 3309474 h 3459048"/>
              <a:gd name="connsiteX26" fmla="*/ 1747069 w 3459048"/>
              <a:gd name="connsiteY26" fmla="*/ 3309474 h 3459048"/>
              <a:gd name="connsiteX27" fmla="*/ 1731874 w 3459048"/>
              <a:gd name="connsiteY27" fmla="*/ 3309474 h 3459048"/>
              <a:gd name="connsiteX28" fmla="*/ 1675072 w 3459048"/>
              <a:gd name="connsiteY28" fmla="*/ 3296559 h 3459048"/>
              <a:gd name="connsiteX29" fmla="*/ 1709351 w 3459048"/>
              <a:gd name="connsiteY29" fmla="*/ 3298290 h 3459048"/>
              <a:gd name="connsiteX30" fmla="*/ 1710556 w 3459048"/>
              <a:gd name="connsiteY30" fmla="*/ 3303947 h 3459048"/>
              <a:gd name="connsiteX31" fmla="*/ 1708335 w 3459048"/>
              <a:gd name="connsiteY31" fmla="*/ 3324923 h 3459048"/>
              <a:gd name="connsiteX32" fmla="*/ 1732022 w 3459048"/>
              <a:gd name="connsiteY32" fmla="*/ 3317072 h 3459048"/>
              <a:gd name="connsiteX33" fmla="*/ 1755710 w 3459048"/>
              <a:gd name="connsiteY33" fmla="*/ 3340625 h 3459048"/>
              <a:gd name="connsiteX34" fmla="*/ 1747814 w 3459048"/>
              <a:gd name="connsiteY34" fmla="*/ 3364178 h 3459048"/>
              <a:gd name="connsiteX35" fmla="*/ 1755710 w 3459048"/>
              <a:gd name="connsiteY35" fmla="*/ 3364178 h 3459048"/>
              <a:gd name="connsiteX36" fmla="*/ 1763606 w 3459048"/>
              <a:gd name="connsiteY36" fmla="*/ 3356328 h 3459048"/>
              <a:gd name="connsiteX37" fmla="*/ 1779396 w 3459048"/>
              <a:gd name="connsiteY37" fmla="*/ 3364178 h 3459048"/>
              <a:gd name="connsiteX38" fmla="*/ 1787292 w 3459048"/>
              <a:gd name="connsiteY38" fmla="*/ 3395583 h 3459048"/>
              <a:gd name="connsiteX39" fmla="*/ 1763606 w 3459048"/>
              <a:gd name="connsiteY39" fmla="*/ 3395583 h 3459048"/>
              <a:gd name="connsiteX40" fmla="*/ 1700440 w 3459048"/>
              <a:gd name="connsiteY40" fmla="*/ 3395583 h 3459048"/>
              <a:gd name="connsiteX41" fmla="*/ 1692544 w 3459048"/>
              <a:gd name="connsiteY41" fmla="*/ 3364178 h 3459048"/>
              <a:gd name="connsiteX42" fmla="*/ 1660961 w 3459048"/>
              <a:gd name="connsiteY42" fmla="*/ 3332773 h 3459048"/>
              <a:gd name="connsiteX43" fmla="*/ 1665896 w 3459048"/>
              <a:gd name="connsiteY43" fmla="*/ 3313147 h 3459048"/>
              <a:gd name="connsiteX44" fmla="*/ 1402933 w 3459048"/>
              <a:gd name="connsiteY44" fmla="*/ 3264787 h 3459048"/>
              <a:gd name="connsiteX45" fmla="*/ 1413158 w 3459048"/>
              <a:gd name="connsiteY45" fmla="*/ 3267416 h 3459048"/>
              <a:gd name="connsiteX46" fmla="*/ 1434353 w 3459048"/>
              <a:gd name="connsiteY46" fmla="*/ 3270651 h 3459048"/>
              <a:gd name="connsiteX47" fmla="*/ 1439914 w 3459048"/>
              <a:gd name="connsiteY47" fmla="*/ 3281774 h 3459048"/>
              <a:gd name="connsiteX48" fmla="*/ 1433979 w 3459048"/>
              <a:gd name="connsiteY48" fmla="*/ 3293645 h 3459048"/>
              <a:gd name="connsiteX49" fmla="*/ 1378578 w 3459048"/>
              <a:gd name="connsiteY49" fmla="*/ 3301559 h 3459048"/>
              <a:gd name="connsiteX50" fmla="*/ 1394407 w 3459048"/>
              <a:gd name="connsiteY50" fmla="*/ 3269902 h 3459048"/>
              <a:gd name="connsiteX51" fmla="*/ 2069905 w 3459048"/>
              <a:gd name="connsiteY51" fmla="*/ 3261241 h 3459048"/>
              <a:gd name="connsiteX52" fmla="*/ 2069578 w 3459048"/>
              <a:gd name="connsiteY52" fmla="*/ 3262114 h 3459048"/>
              <a:gd name="connsiteX53" fmla="*/ 2068304 w 3459048"/>
              <a:gd name="connsiteY53" fmla="*/ 3261653 h 3459048"/>
              <a:gd name="connsiteX54" fmla="*/ 1151659 w 3459048"/>
              <a:gd name="connsiteY54" fmla="*/ 3257926 h 3459048"/>
              <a:gd name="connsiteX55" fmla="*/ 1175212 w 3459048"/>
              <a:gd name="connsiteY55" fmla="*/ 3262762 h 3459048"/>
              <a:gd name="connsiteX56" fmla="*/ 1183063 w 3459048"/>
              <a:gd name="connsiteY56" fmla="*/ 3278239 h 3459048"/>
              <a:gd name="connsiteX57" fmla="*/ 1222317 w 3459048"/>
              <a:gd name="connsiteY57" fmla="*/ 3270500 h 3459048"/>
              <a:gd name="connsiteX58" fmla="*/ 1253721 w 3459048"/>
              <a:gd name="connsiteY58" fmla="*/ 3293715 h 3459048"/>
              <a:gd name="connsiteX59" fmla="*/ 1253721 w 3459048"/>
              <a:gd name="connsiteY59" fmla="*/ 3324670 h 3459048"/>
              <a:gd name="connsiteX60" fmla="*/ 1214467 w 3459048"/>
              <a:gd name="connsiteY60" fmla="*/ 3301454 h 3459048"/>
              <a:gd name="connsiteX61" fmla="*/ 1183063 w 3459048"/>
              <a:gd name="connsiteY61" fmla="*/ 3285978 h 3459048"/>
              <a:gd name="connsiteX62" fmla="*/ 1159509 w 3459048"/>
              <a:gd name="connsiteY62" fmla="*/ 3293715 h 3459048"/>
              <a:gd name="connsiteX63" fmla="*/ 1128106 w 3459048"/>
              <a:gd name="connsiteY63" fmla="*/ 3270500 h 3459048"/>
              <a:gd name="connsiteX64" fmla="*/ 1151659 w 3459048"/>
              <a:gd name="connsiteY64" fmla="*/ 3257926 h 3459048"/>
              <a:gd name="connsiteX65" fmla="*/ 1262819 w 3459048"/>
              <a:gd name="connsiteY65" fmla="*/ 3228760 h 3459048"/>
              <a:gd name="connsiteX66" fmla="*/ 1377444 w 3459048"/>
              <a:gd name="connsiteY66" fmla="*/ 3258233 h 3459048"/>
              <a:gd name="connsiteX67" fmla="*/ 1378578 w 3459048"/>
              <a:gd name="connsiteY67" fmla="*/ 3261861 h 3459048"/>
              <a:gd name="connsiteX68" fmla="*/ 1331472 w 3459048"/>
              <a:gd name="connsiteY68" fmla="*/ 3324669 h 3459048"/>
              <a:gd name="connsiteX69" fmla="*/ 1315770 w 3459048"/>
              <a:gd name="connsiteY69" fmla="*/ 3308968 h 3459048"/>
              <a:gd name="connsiteX70" fmla="*/ 1276514 w 3459048"/>
              <a:gd name="connsiteY70" fmla="*/ 3308968 h 3459048"/>
              <a:gd name="connsiteX71" fmla="*/ 1260813 w 3459048"/>
              <a:gd name="connsiteY71" fmla="*/ 3254010 h 3459048"/>
              <a:gd name="connsiteX72" fmla="*/ 1260813 w 3459048"/>
              <a:gd name="connsiteY72" fmla="*/ 3230457 h 3459048"/>
              <a:gd name="connsiteX73" fmla="*/ 1228673 w 3459048"/>
              <a:gd name="connsiteY73" fmla="*/ 3216273 h 3459048"/>
              <a:gd name="connsiteX74" fmla="*/ 1242122 w 3459048"/>
              <a:gd name="connsiteY74" fmla="*/ 3221196 h 3459048"/>
              <a:gd name="connsiteX75" fmla="*/ 1253216 w 3459048"/>
              <a:gd name="connsiteY75" fmla="*/ 3231325 h 3459048"/>
              <a:gd name="connsiteX76" fmla="*/ 1253216 w 3459048"/>
              <a:gd name="connsiteY76" fmla="*/ 3270219 h 3459048"/>
              <a:gd name="connsiteX77" fmla="*/ 1214171 w 3459048"/>
              <a:gd name="connsiteY77" fmla="*/ 3254662 h 3459048"/>
              <a:gd name="connsiteX78" fmla="*/ 1214171 w 3459048"/>
              <a:gd name="connsiteY78" fmla="*/ 3231325 h 3459048"/>
              <a:gd name="connsiteX79" fmla="*/ 1219052 w 3459048"/>
              <a:gd name="connsiteY79" fmla="*/ 3220630 h 3459048"/>
              <a:gd name="connsiteX80" fmla="*/ 2343964 w 3459048"/>
              <a:gd name="connsiteY80" fmla="*/ 3174305 h 3459048"/>
              <a:gd name="connsiteX81" fmla="*/ 2343543 w 3459048"/>
              <a:gd name="connsiteY81" fmla="*/ 3175992 h 3459048"/>
              <a:gd name="connsiteX82" fmla="*/ 2343543 w 3459048"/>
              <a:gd name="connsiteY82" fmla="*/ 3191634 h 3459048"/>
              <a:gd name="connsiteX83" fmla="*/ 2327942 w 3459048"/>
              <a:gd name="connsiteY83" fmla="*/ 3222919 h 3459048"/>
              <a:gd name="connsiteX84" fmla="*/ 2281141 w 3459048"/>
              <a:gd name="connsiteY84" fmla="*/ 3230742 h 3459048"/>
              <a:gd name="connsiteX85" fmla="*/ 2257739 w 3459048"/>
              <a:gd name="connsiteY85" fmla="*/ 3207277 h 3459048"/>
              <a:gd name="connsiteX86" fmla="*/ 2242139 w 3459048"/>
              <a:gd name="connsiteY86" fmla="*/ 3215098 h 3459048"/>
              <a:gd name="connsiteX87" fmla="*/ 2228830 w 3459048"/>
              <a:gd name="connsiteY87" fmla="*/ 3216839 h 3459048"/>
              <a:gd name="connsiteX88" fmla="*/ 2340555 w 3459048"/>
              <a:gd name="connsiteY88" fmla="*/ 3175947 h 3459048"/>
              <a:gd name="connsiteX89" fmla="*/ 978852 w 3459048"/>
              <a:gd name="connsiteY89" fmla="*/ 3160052 h 3459048"/>
              <a:gd name="connsiteX90" fmla="*/ 994610 w 3459048"/>
              <a:gd name="connsiteY90" fmla="*/ 3168011 h 3459048"/>
              <a:gd name="connsiteX91" fmla="*/ 986730 w 3459048"/>
              <a:gd name="connsiteY91" fmla="*/ 3183929 h 3459048"/>
              <a:gd name="connsiteX92" fmla="*/ 939456 w 3459048"/>
              <a:gd name="connsiteY92" fmla="*/ 3191889 h 3459048"/>
              <a:gd name="connsiteX93" fmla="*/ 931576 w 3459048"/>
              <a:gd name="connsiteY93" fmla="*/ 3175971 h 3459048"/>
              <a:gd name="connsiteX94" fmla="*/ 978852 w 3459048"/>
              <a:gd name="connsiteY94" fmla="*/ 3160052 h 3459048"/>
              <a:gd name="connsiteX95" fmla="*/ 922843 w 3459048"/>
              <a:gd name="connsiteY95" fmla="*/ 3099960 h 3459048"/>
              <a:gd name="connsiteX96" fmla="*/ 939622 w 3459048"/>
              <a:gd name="connsiteY96" fmla="*/ 3105831 h 3459048"/>
              <a:gd name="connsiteX97" fmla="*/ 965159 w 3459048"/>
              <a:gd name="connsiteY97" fmla="*/ 3101428 h 3459048"/>
              <a:gd name="connsiteX98" fmla="*/ 966328 w 3459048"/>
              <a:gd name="connsiteY98" fmla="*/ 3100766 h 3459048"/>
              <a:gd name="connsiteX99" fmla="*/ 981272 w 3459048"/>
              <a:gd name="connsiteY99" fmla="*/ 3109844 h 3459048"/>
              <a:gd name="connsiteX100" fmla="*/ 994456 w 3459048"/>
              <a:gd name="connsiteY100" fmla="*/ 3116195 h 3459048"/>
              <a:gd name="connsiteX101" fmla="*/ 993905 w 3459048"/>
              <a:gd name="connsiteY101" fmla="*/ 3129316 h 3459048"/>
              <a:gd name="connsiteX102" fmla="*/ 986995 w 3459048"/>
              <a:gd name="connsiteY102" fmla="*/ 3152800 h 3459048"/>
              <a:gd name="connsiteX103" fmla="*/ 923830 w 3459048"/>
              <a:gd name="connsiteY103" fmla="*/ 3176283 h 3459048"/>
              <a:gd name="connsiteX104" fmla="*/ 915934 w 3459048"/>
              <a:gd name="connsiteY104" fmla="*/ 3184111 h 3459048"/>
              <a:gd name="connsiteX105" fmla="*/ 892248 w 3459048"/>
              <a:gd name="connsiteY105" fmla="*/ 3168455 h 3459048"/>
              <a:gd name="connsiteX106" fmla="*/ 860665 w 3459048"/>
              <a:gd name="connsiteY106" fmla="*/ 3144972 h 3459048"/>
              <a:gd name="connsiteX107" fmla="*/ 868560 w 3459048"/>
              <a:gd name="connsiteY107" fmla="*/ 3129315 h 3459048"/>
              <a:gd name="connsiteX108" fmla="*/ 876456 w 3459048"/>
              <a:gd name="connsiteY108" fmla="*/ 3121488 h 3459048"/>
              <a:gd name="connsiteX109" fmla="*/ 884352 w 3459048"/>
              <a:gd name="connsiteY109" fmla="*/ 3129315 h 3459048"/>
              <a:gd name="connsiteX110" fmla="*/ 892248 w 3459048"/>
              <a:gd name="connsiteY110" fmla="*/ 3129315 h 3459048"/>
              <a:gd name="connsiteX111" fmla="*/ 900142 w 3459048"/>
              <a:gd name="connsiteY111" fmla="*/ 3105831 h 3459048"/>
              <a:gd name="connsiteX112" fmla="*/ 922843 w 3459048"/>
              <a:gd name="connsiteY112" fmla="*/ 3099960 h 3459048"/>
              <a:gd name="connsiteX113" fmla="*/ 939175 w 3459048"/>
              <a:gd name="connsiteY113" fmla="*/ 3089139 h 3459048"/>
              <a:gd name="connsiteX114" fmla="*/ 955637 w 3459048"/>
              <a:gd name="connsiteY114" fmla="*/ 3098003 h 3459048"/>
              <a:gd name="connsiteX115" fmla="*/ 939175 w 3459048"/>
              <a:gd name="connsiteY115" fmla="*/ 3089139 h 3459048"/>
              <a:gd name="connsiteX116" fmla="*/ 2618701 w 3459048"/>
              <a:gd name="connsiteY116" fmla="*/ 3022618 h 3459048"/>
              <a:gd name="connsiteX117" fmla="*/ 2617817 w 3459048"/>
              <a:gd name="connsiteY117" fmla="*/ 3027344 h 3459048"/>
              <a:gd name="connsiteX118" fmla="*/ 2578678 w 3459048"/>
              <a:gd name="connsiteY118" fmla="*/ 3058748 h 3459048"/>
              <a:gd name="connsiteX119" fmla="*/ 2570850 w 3459048"/>
              <a:gd name="connsiteY119" fmla="*/ 3082301 h 3459048"/>
              <a:gd name="connsiteX120" fmla="*/ 2531709 w 3459048"/>
              <a:gd name="connsiteY120" fmla="*/ 3090153 h 3459048"/>
              <a:gd name="connsiteX121" fmla="*/ 2522903 w 3459048"/>
              <a:gd name="connsiteY121" fmla="*/ 3083283 h 3459048"/>
              <a:gd name="connsiteX122" fmla="*/ 2521637 w 3459048"/>
              <a:gd name="connsiteY122" fmla="*/ 3083198 h 3459048"/>
              <a:gd name="connsiteX123" fmla="*/ 2607205 w 3459048"/>
              <a:gd name="connsiteY123" fmla="*/ 3031214 h 3459048"/>
              <a:gd name="connsiteX124" fmla="*/ 2633469 w 3459048"/>
              <a:gd name="connsiteY124" fmla="*/ 3011574 h 3459048"/>
              <a:gd name="connsiteX125" fmla="*/ 2633473 w 3459048"/>
              <a:gd name="connsiteY125" fmla="*/ 3011642 h 3459048"/>
              <a:gd name="connsiteX126" fmla="*/ 2633473 w 3459048"/>
              <a:gd name="connsiteY126" fmla="*/ 3027344 h 3459048"/>
              <a:gd name="connsiteX127" fmla="*/ 2625646 w 3459048"/>
              <a:gd name="connsiteY127" fmla="*/ 3019494 h 3459048"/>
              <a:gd name="connsiteX128" fmla="*/ 2625559 w 3459048"/>
              <a:gd name="connsiteY128" fmla="*/ 3017489 h 3459048"/>
              <a:gd name="connsiteX129" fmla="*/ 649109 w 3459048"/>
              <a:gd name="connsiteY129" fmla="*/ 3008547 h 3459048"/>
              <a:gd name="connsiteX130" fmla="*/ 664019 w 3459048"/>
              <a:gd name="connsiteY130" fmla="*/ 3022097 h 3459048"/>
              <a:gd name="connsiteX131" fmla="*/ 792972 w 3459048"/>
              <a:gd name="connsiteY131" fmla="*/ 3118527 h 3459048"/>
              <a:gd name="connsiteX132" fmla="*/ 794478 w 3459048"/>
              <a:gd name="connsiteY132" fmla="*/ 3119441 h 3459048"/>
              <a:gd name="connsiteX133" fmla="*/ 790772 w 3459048"/>
              <a:gd name="connsiteY133" fmla="*/ 3112975 h 3459048"/>
              <a:gd name="connsiteX134" fmla="*/ 2887015 w 3459048"/>
              <a:gd name="connsiteY134" fmla="*/ 2787282 h 3459048"/>
              <a:gd name="connsiteX135" fmla="*/ 2887038 w 3459048"/>
              <a:gd name="connsiteY135" fmla="*/ 2787416 h 3459048"/>
              <a:gd name="connsiteX136" fmla="*/ 2877213 w 3459048"/>
              <a:gd name="connsiteY136" fmla="*/ 2799159 h 3459048"/>
              <a:gd name="connsiteX137" fmla="*/ 2876289 w 3459048"/>
              <a:gd name="connsiteY137" fmla="*/ 2799083 h 3459048"/>
              <a:gd name="connsiteX138" fmla="*/ 3010285 w 3459048"/>
              <a:gd name="connsiteY138" fmla="*/ 2673795 h 3459048"/>
              <a:gd name="connsiteX139" fmla="*/ 3050083 w 3459048"/>
              <a:gd name="connsiteY139" fmla="*/ 2681645 h 3459048"/>
              <a:gd name="connsiteX140" fmla="*/ 3034165 w 3459048"/>
              <a:gd name="connsiteY140" fmla="*/ 2705200 h 3459048"/>
              <a:gd name="connsiteX141" fmla="*/ 3010285 w 3459048"/>
              <a:gd name="connsiteY141" fmla="*/ 2713050 h 3459048"/>
              <a:gd name="connsiteX142" fmla="*/ 2994367 w 3459048"/>
              <a:gd name="connsiteY142" fmla="*/ 2689497 h 3459048"/>
              <a:gd name="connsiteX143" fmla="*/ 3010285 w 3459048"/>
              <a:gd name="connsiteY143" fmla="*/ 2673795 h 3459048"/>
              <a:gd name="connsiteX144" fmla="*/ 335520 w 3459048"/>
              <a:gd name="connsiteY144" fmla="*/ 2657841 h 3459048"/>
              <a:gd name="connsiteX145" fmla="*/ 340523 w 3459048"/>
              <a:gd name="connsiteY145" fmla="*/ 2666077 h 3459048"/>
              <a:gd name="connsiteX146" fmla="*/ 341929 w 3459048"/>
              <a:gd name="connsiteY146" fmla="*/ 2667958 h 3459048"/>
              <a:gd name="connsiteX147" fmla="*/ 458622 w 3459048"/>
              <a:gd name="connsiteY147" fmla="*/ 2648377 h 3459048"/>
              <a:gd name="connsiteX148" fmla="*/ 516082 w 3459048"/>
              <a:gd name="connsiteY148" fmla="*/ 2725218 h 3459048"/>
              <a:gd name="connsiteX149" fmla="*/ 511185 w 3459048"/>
              <a:gd name="connsiteY149" fmla="*/ 2727843 h 3459048"/>
              <a:gd name="connsiteX150" fmla="*/ 492507 w 3459048"/>
              <a:gd name="connsiteY150" fmla="*/ 2728822 h 3459048"/>
              <a:gd name="connsiteX151" fmla="*/ 453185 w 3459048"/>
              <a:gd name="connsiteY151" fmla="*/ 2705337 h 3459048"/>
              <a:gd name="connsiteX152" fmla="*/ 453185 w 3459048"/>
              <a:gd name="connsiteY152" fmla="*/ 2650541 h 3459048"/>
              <a:gd name="connsiteX153" fmla="*/ 3000478 w 3459048"/>
              <a:gd name="connsiteY153" fmla="*/ 2648308 h 3459048"/>
              <a:gd name="connsiteX154" fmla="*/ 3010287 w 3459048"/>
              <a:gd name="connsiteY154" fmla="*/ 2658094 h 3459048"/>
              <a:gd name="connsiteX155" fmla="*/ 2986679 w 3459048"/>
              <a:gd name="connsiteY155" fmla="*/ 2681647 h 3459048"/>
              <a:gd name="connsiteX156" fmla="*/ 2994548 w 3459048"/>
              <a:gd name="connsiteY156" fmla="*/ 2720902 h 3459048"/>
              <a:gd name="connsiteX157" fmla="*/ 3018156 w 3459048"/>
              <a:gd name="connsiteY157" fmla="*/ 2728753 h 3459048"/>
              <a:gd name="connsiteX158" fmla="*/ 3018156 w 3459048"/>
              <a:gd name="connsiteY158" fmla="*/ 2736605 h 3459048"/>
              <a:gd name="connsiteX159" fmla="*/ 2986679 w 3459048"/>
              <a:gd name="connsiteY159" fmla="*/ 2752306 h 3459048"/>
              <a:gd name="connsiteX160" fmla="*/ 2963073 w 3459048"/>
              <a:gd name="connsiteY160" fmla="*/ 2736605 h 3459048"/>
              <a:gd name="connsiteX161" fmla="*/ 2963073 w 3459048"/>
              <a:gd name="connsiteY161" fmla="*/ 2728753 h 3459048"/>
              <a:gd name="connsiteX162" fmla="*/ 2947333 w 3459048"/>
              <a:gd name="connsiteY162" fmla="*/ 2728753 h 3459048"/>
              <a:gd name="connsiteX163" fmla="*/ 2940710 w 3459048"/>
              <a:gd name="connsiteY163" fmla="*/ 2728202 h 3459048"/>
              <a:gd name="connsiteX164" fmla="*/ 2940846 w 3459048"/>
              <a:gd name="connsiteY164" fmla="*/ 2728053 h 3459048"/>
              <a:gd name="connsiteX165" fmla="*/ 435974 w 3459048"/>
              <a:gd name="connsiteY165" fmla="*/ 2618091 h 3459048"/>
              <a:gd name="connsiteX166" fmla="*/ 437406 w 3459048"/>
              <a:gd name="connsiteY166" fmla="*/ 2626183 h 3459048"/>
              <a:gd name="connsiteX167" fmla="*/ 453157 w 3459048"/>
              <a:gd name="connsiteY167" fmla="*/ 2641885 h 3459048"/>
              <a:gd name="connsiteX168" fmla="*/ 445281 w 3459048"/>
              <a:gd name="connsiteY168" fmla="*/ 2696842 h 3459048"/>
              <a:gd name="connsiteX169" fmla="*/ 500404 w 3459048"/>
              <a:gd name="connsiteY169" fmla="*/ 2736097 h 3459048"/>
              <a:gd name="connsiteX170" fmla="*/ 524029 w 3459048"/>
              <a:gd name="connsiteY170" fmla="*/ 2736097 h 3459048"/>
              <a:gd name="connsiteX171" fmla="*/ 540763 w 3459048"/>
              <a:gd name="connsiteY171" fmla="*/ 2757687 h 3459048"/>
              <a:gd name="connsiteX172" fmla="*/ 547979 w 3459048"/>
              <a:gd name="connsiteY172" fmla="*/ 2760815 h 3459048"/>
              <a:gd name="connsiteX173" fmla="*/ 518203 w 3459048"/>
              <a:gd name="connsiteY173" fmla="*/ 2728053 h 3459048"/>
              <a:gd name="connsiteX174" fmla="*/ 3084274 w 3459048"/>
              <a:gd name="connsiteY174" fmla="*/ 2561333 h 3459048"/>
              <a:gd name="connsiteX175" fmla="*/ 3097077 w 3459048"/>
              <a:gd name="connsiteY175" fmla="*/ 2564261 h 3459048"/>
              <a:gd name="connsiteX176" fmla="*/ 3128593 w 3459048"/>
              <a:gd name="connsiteY176" fmla="*/ 2626732 h 3459048"/>
              <a:gd name="connsiteX177" fmla="*/ 3104957 w 3459048"/>
              <a:gd name="connsiteY177" fmla="*/ 2650158 h 3459048"/>
              <a:gd name="connsiteX178" fmla="*/ 3097077 w 3459048"/>
              <a:gd name="connsiteY178" fmla="*/ 2673585 h 3459048"/>
              <a:gd name="connsiteX179" fmla="*/ 3018285 w 3459048"/>
              <a:gd name="connsiteY179" fmla="*/ 2657967 h 3459048"/>
              <a:gd name="connsiteX180" fmla="*/ 3010406 w 3459048"/>
              <a:gd name="connsiteY180" fmla="*/ 2635517 h 3459048"/>
              <a:gd name="connsiteX181" fmla="*/ 3010362 w 3459048"/>
              <a:gd name="connsiteY181" fmla="*/ 2635090 h 3459048"/>
              <a:gd name="connsiteX182" fmla="*/ 3031214 w 3459048"/>
              <a:gd name="connsiteY182" fmla="*/ 2607206 h 3459048"/>
              <a:gd name="connsiteX183" fmla="*/ 3051974 w 3459048"/>
              <a:gd name="connsiteY183" fmla="*/ 2573033 h 3459048"/>
              <a:gd name="connsiteX184" fmla="*/ 3054481 w 3459048"/>
              <a:gd name="connsiteY184" fmla="*/ 2574145 h 3459048"/>
              <a:gd name="connsiteX185" fmla="*/ 3065561 w 3459048"/>
              <a:gd name="connsiteY185" fmla="*/ 2564261 h 3459048"/>
              <a:gd name="connsiteX186" fmla="*/ 3084274 w 3459048"/>
              <a:gd name="connsiteY186" fmla="*/ 2561333 h 3459048"/>
              <a:gd name="connsiteX187" fmla="*/ 3124636 w 3459048"/>
              <a:gd name="connsiteY187" fmla="*/ 2515066 h 3459048"/>
              <a:gd name="connsiteX188" fmla="*/ 3136508 w 3459048"/>
              <a:gd name="connsiteY188" fmla="*/ 2524879 h 3459048"/>
              <a:gd name="connsiteX189" fmla="*/ 3128593 w 3459048"/>
              <a:gd name="connsiteY189" fmla="*/ 2587687 h 3459048"/>
              <a:gd name="connsiteX190" fmla="*/ 3096936 w 3459048"/>
              <a:gd name="connsiteY190" fmla="*/ 2532731 h 3459048"/>
              <a:gd name="connsiteX191" fmla="*/ 3112764 w 3459048"/>
              <a:gd name="connsiteY191" fmla="*/ 2517028 h 3459048"/>
              <a:gd name="connsiteX192" fmla="*/ 3124636 w 3459048"/>
              <a:gd name="connsiteY192" fmla="*/ 2515066 h 3459048"/>
              <a:gd name="connsiteX193" fmla="*/ 305784 w 3459048"/>
              <a:gd name="connsiteY193" fmla="*/ 2387642 h 3459048"/>
              <a:gd name="connsiteX194" fmla="*/ 325689 w 3459048"/>
              <a:gd name="connsiteY194" fmla="*/ 2428962 h 3459048"/>
              <a:gd name="connsiteX195" fmla="*/ 320405 w 3459048"/>
              <a:gd name="connsiteY195" fmla="*/ 2422906 h 3459048"/>
              <a:gd name="connsiteX196" fmla="*/ 304763 w 3459048"/>
              <a:gd name="connsiteY196" fmla="*/ 2391535 h 3459048"/>
              <a:gd name="connsiteX197" fmla="*/ 3155833 w 3459048"/>
              <a:gd name="connsiteY197" fmla="*/ 2382309 h 3459048"/>
              <a:gd name="connsiteX198" fmla="*/ 3157782 w 3459048"/>
              <a:gd name="connsiteY198" fmla="*/ 2385878 h 3459048"/>
              <a:gd name="connsiteX199" fmla="*/ 3151894 w 3459048"/>
              <a:gd name="connsiteY199" fmla="*/ 2390779 h 3459048"/>
              <a:gd name="connsiteX200" fmla="*/ 3151690 w 3459048"/>
              <a:gd name="connsiteY200" fmla="*/ 2390909 h 3459048"/>
              <a:gd name="connsiteX201" fmla="*/ 3180031 w 3459048"/>
              <a:gd name="connsiteY201" fmla="*/ 2329395 h 3459048"/>
              <a:gd name="connsiteX202" fmla="*/ 3175947 w 3459048"/>
              <a:gd name="connsiteY202" fmla="*/ 2340555 h 3459048"/>
              <a:gd name="connsiteX203" fmla="*/ 3120905 w 3459048"/>
              <a:gd name="connsiteY203" fmla="*/ 2454814 h 3459048"/>
              <a:gd name="connsiteX204" fmla="*/ 3124569 w 3459048"/>
              <a:gd name="connsiteY204" fmla="*/ 2465807 h 3459048"/>
              <a:gd name="connsiteX205" fmla="*/ 3128503 w 3459048"/>
              <a:gd name="connsiteY205" fmla="*/ 2477610 h 3459048"/>
              <a:gd name="connsiteX206" fmla="*/ 3152111 w 3459048"/>
              <a:gd name="connsiteY206" fmla="*/ 2477610 h 3459048"/>
              <a:gd name="connsiteX207" fmla="*/ 3159980 w 3459048"/>
              <a:gd name="connsiteY207" fmla="*/ 2516956 h 3459048"/>
              <a:gd name="connsiteX208" fmla="*/ 3152111 w 3459048"/>
              <a:gd name="connsiteY208" fmla="*/ 2532695 h 3459048"/>
              <a:gd name="connsiteX209" fmla="*/ 3120635 w 3459048"/>
              <a:gd name="connsiteY209" fmla="*/ 2509087 h 3459048"/>
              <a:gd name="connsiteX210" fmla="*/ 3097027 w 3459048"/>
              <a:gd name="connsiteY210" fmla="*/ 2509087 h 3459048"/>
              <a:gd name="connsiteX211" fmla="*/ 3081289 w 3459048"/>
              <a:gd name="connsiteY211" fmla="*/ 2548433 h 3459048"/>
              <a:gd name="connsiteX212" fmla="*/ 3076371 w 3459048"/>
              <a:gd name="connsiteY212" fmla="*/ 2547450 h 3459048"/>
              <a:gd name="connsiteX213" fmla="*/ 3069985 w 3459048"/>
              <a:gd name="connsiteY213" fmla="*/ 2543386 h 3459048"/>
              <a:gd name="connsiteX214" fmla="*/ 3109844 w 3459048"/>
              <a:gd name="connsiteY214" fmla="*/ 2477777 h 3459048"/>
              <a:gd name="connsiteX215" fmla="*/ 3119098 w 3459048"/>
              <a:gd name="connsiteY215" fmla="*/ 2458565 h 3459048"/>
              <a:gd name="connsiteX216" fmla="*/ 3109844 w 3459048"/>
              <a:gd name="connsiteY216" fmla="*/ 2477777 h 3459048"/>
              <a:gd name="connsiteX217" fmla="*/ 2839529 w 3459048"/>
              <a:gd name="connsiteY217" fmla="*/ 2839529 h 3459048"/>
              <a:gd name="connsiteX218" fmla="*/ 2840188 w 3459048"/>
              <a:gd name="connsiteY218" fmla="*/ 2838804 h 3459048"/>
              <a:gd name="connsiteX219" fmla="*/ 2856580 w 3459048"/>
              <a:gd name="connsiteY219" fmla="*/ 2851019 h 3459048"/>
              <a:gd name="connsiteX220" fmla="*/ 2900791 w 3459048"/>
              <a:gd name="connsiteY220" fmla="*/ 2861782 h 3459048"/>
              <a:gd name="connsiteX221" fmla="*/ 2940090 w 3459048"/>
              <a:gd name="connsiteY221" fmla="*/ 2859826 h 3459048"/>
              <a:gd name="connsiteX222" fmla="*/ 2973926 w 3459048"/>
              <a:gd name="connsiteY222" fmla="*/ 2848030 h 3459048"/>
              <a:gd name="connsiteX223" fmla="*/ 3022096 w 3459048"/>
              <a:gd name="connsiteY223" fmla="*/ 2795030 h 3459048"/>
              <a:gd name="connsiteX224" fmla="*/ 3023069 w 3459048"/>
              <a:gd name="connsiteY224" fmla="*/ 2793729 h 3459048"/>
              <a:gd name="connsiteX225" fmla="*/ 3018425 w 3459048"/>
              <a:gd name="connsiteY225" fmla="*/ 2783457 h 3459048"/>
              <a:gd name="connsiteX226" fmla="*/ 3018425 w 3459048"/>
              <a:gd name="connsiteY226" fmla="*/ 2759904 h 3459048"/>
              <a:gd name="connsiteX227" fmla="*/ 3034043 w 3459048"/>
              <a:gd name="connsiteY227" fmla="*/ 2744201 h 3459048"/>
              <a:gd name="connsiteX228" fmla="*/ 3034043 w 3459048"/>
              <a:gd name="connsiteY228" fmla="*/ 2712797 h 3459048"/>
              <a:gd name="connsiteX229" fmla="*/ 3096515 w 3459048"/>
              <a:gd name="connsiteY229" fmla="*/ 2689244 h 3459048"/>
              <a:gd name="connsiteX230" fmla="*/ 3102412 w 3459048"/>
              <a:gd name="connsiteY230" fmla="*/ 2687627 h 3459048"/>
              <a:gd name="connsiteX231" fmla="*/ 3118525 w 3459048"/>
              <a:gd name="connsiteY231" fmla="*/ 2666077 h 3459048"/>
              <a:gd name="connsiteX232" fmla="*/ 3148077 w 3459048"/>
              <a:gd name="connsiteY232" fmla="*/ 2617434 h 3459048"/>
              <a:gd name="connsiteX233" fmla="*/ 3144019 w 3459048"/>
              <a:gd name="connsiteY233" fmla="*/ 2607204 h 3459048"/>
              <a:gd name="connsiteX234" fmla="*/ 3136192 w 3459048"/>
              <a:gd name="connsiteY234" fmla="*/ 2587464 h 3459048"/>
              <a:gd name="connsiteX235" fmla="*/ 3144019 w 3459048"/>
              <a:gd name="connsiteY235" fmla="*/ 2563778 h 3459048"/>
              <a:gd name="connsiteX236" fmla="*/ 3167505 w 3459048"/>
              <a:gd name="connsiteY236" fmla="*/ 2540090 h 3459048"/>
              <a:gd name="connsiteX237" fmla="*/ 3190988 w 3459048"/>
              <a:gd name="connsiteY237" fmla="*/ 2532194 h 3459048"/>
              <a:gd name="connsiteX238" fmla="*/ 3190988 w 3459048"/>
              <a:gd name="connsiteY238" fmla="*/ 2500612 h 3459048"/>
              <a:gd name="connsiteX239" fmla="*/ 3206644 w 3459048"/>
              <a:gd name="connsiteY239" fmla="*/ 2494689 h 3459048"/>
              <a:gd name="connsiteX240" fmla="*/ 3216640 w 3459048"/>
              <a:gd name="connsiteY240" fmla="*/ 2498470 h 3459048"/>
              <a:gd name="connsiteX241" fmla="*/ 3224788 w 3459048"/>
              <a:gd name="connsiteY241" fmla="*/ 2481553 h 3459048"/>
              <a:gd name="connsiteX242" fmla="*/ 3226478 w 3459048"/>
              <a:gd name="connsiteY242" fmla="*/ 2473112 h 3459048"/>
              <a:gd name="connsiteX243" fmla="*/ 3230405 w 3459048"/>
              <a:gd name="connsiteY243" fmla="*/ 2453510 h 3459048"/>
              <a:gd name="connsiteX244" fmla="*/ 3199000 w 3459048"/>
              <a:gd name="connsiteY244" fmla="*/ 2335890 h 3459048"/>
              <a:gd name="connsiteX245" fmla="*/ 194595 w 3459048"/>
              <a:gd name="connsiteY245" fmla="*/ 2187541 h 3459048"/>
              <a:gd name="connsiteX246" fmla="*/ 202193 w 3459048"/>
              <a:gd name="connsiteY246" fmla="*/ 2195137 h 3459048"/>
              <a:gd name="connsiteX247" fmla="*/ 194595 w 3459048"/>
              <a:gd name="connsiteY247" fmla="*/ 2187541 h 3459048"/>
              <a:gd name="connsiteX248" fmla="*/ 84933 w 3459048"/>
              <a:gd name="connsiteY248" fmla="*/ 2043893 h 3459048"/>
              <a:gd name="connsiteX249" fmla="*/ 88476 w 3459048"/>
              <a:gd name="connsiteY249" fmla="*/ 2067111 h 3459048"/>
              <a:gd name="connsiteX250" fmla="*/ 107421 w 3459048"/>
              <a:gd name="connsiteY250" fmla="*/ 2140784 h 3459048"/>
              <a:gd name="connsiteX251" fmla="*/ 116447 w 3459048"/>
              <a:gd name="connsiteY251" fmla="*/ 2139963 h 3459048"/>
              <a:gd name="connsiteX252" fmla="*/ 132004 w 3459048"/>
              <a:gd name="connsiteY252" fmla="*/ 2116628 h 3459048"/>
              <a:gd name="connsiteX253" fmla="*/ 147562 w 3459048"/>
              <a:gd name="connsiteY253" fmla="*/ 2124406 h 3459048"/>
              <a:gd name="connsiteX254" fmla="*/ 147562 w 3459048"/>
              <a:gd name="connsiteY254" fmla="*/ 2147742 h 3459048"/>
              <a:gd name="connsiteX255" fmla="*/ 116447 w 3459048"/>
              <a:gd name="connsiteY255" fmla="*/ 2171078 h 3459048"/>
              <a:gd name="connsiteX256" fmla="*/ 114880 w 3459048"/>
              <a:gd name="connsiteY256" fmla="*/ 2169797 h 3459048"/>
              <a:gd name="connsiteX257" fmla="*/ 116534 w 3459048"/>
              <a:gd name="connsiteY257" fmla="*/ 2176229 h 3459048"/>
              <a:gd name="connsiteX258" fmla="*/ 124072 w 3459048"/>
              <a:gd name="connsiteY258" fmla="*/ 2179072 h 3459048"/>
              <a:gd name="connsiteX259" fmla="*/ 163035 w 3459048"/>
              <a:gd name="connsiteY259" fmla="*/ 2139895 h 3459048"/>
              <a:gd name="connsiteX260" fmla="*/ 163035 w 3459048"/>
              <a:gd name="connsiteY260" fmla="*/ 2124226 h 3459048"/>
              <a:gd name="connsiteX261" fmla="*/ 201998 w 3459048"/>
              <a:gd name="connsiteY261" fmla="*/ 2132061 h 3459048"/>
              <a:gd name="connsiteX262" fmla="*/ 194205 w 3459048"/>
              <a:gd name="connsiteY262" fmla="*/ 2179072 h 3459048"/>
              <a:gd name="connsiteX263" fmla="*/ 178620 w 3459048"/>
              <a:gd name="connsiteY263" fmla="*/ 2179072 h 3459048"/>
              <a:gd name="connsiteX264" fmla="*/ 194205 w 3459048"/>
              <a:gd name="connsiteY264" fmla="*/ 2202578 h 3459048"/>
              <a:gd name="connsiteX265" fmla="*/ 178620 w 3459048"/>
              <a:gd name="connsiteY265" fmla="*/ 2210413 h 3459048"/>
              <a:gd name="connsiteX266" fmla="*/ 155242 w 3459048"/>
              <a:gd name="connsiteY266" fmla="*/ 2218248 h 3459048"/>
              <a:gd name="connsiteX267" fmla="*/ 147450 w 3459048"/>
              <a:gd name="connsiteY267" fmla="*/ 2241753 h 3459048"/>
              <a:gd name="connsiteX268" fmla="*/ 142580 w 3459048"/>
              <a:gd name="connsiteY268" fmla="*/ 2245671 h 3459048"/>
              <a:gd name="connsiteX269" fmla="*/ 137087 w 3459048"/>
              <a:gd name="connsiteY269" fmla="*/ 2247680 h 3459048"/>
              <a:gd name="connsiteX270" fmla="*/ 186081 w 3459048"/>
              <a:gd name="connsiteY270" fmla="*/ 2381541 h 3459048"/>
              <a:gd name="connsiteX271" fmla="*/ 194132 w 3459048"/>
              <a:gd name="connsiteY271" fmla="*/ 2398253 h 3459048"/>
              <a:gd name="connsiteX272" fmla="*/ 194309 w 3459048"/>
              <a:gd name="connsiteY272" fmla="*/ 2398541 h 3459048"/>
              <a:gd name="connsiteX273" fmla="*/ 194931 w 3459048"/>
              <a:gd name="connsiteY273" fmla="*/ 2399912 h 3459048"/>
              <a:gd name="connsiteX274" fmla="*/ 251585 w 3459048"/>
              <a:gd name="connsiteY274" fmla="*/ 2517517 h 3459048"/>
              <a:gd name="connsiteX275" fmla="*/ 253131 w 3459048"/>
              <a:gd name="connsiteY275" fmla="*/ 2520305 h 3459048"/>
              <a:gd name="connsiteX276" fmla="*/ 265370 w 3459048"/>
              <a:gd name="connsiteY276" fmla="*/ 2542372 h 3459048"/>
              <a:gd name="connsiteX277" fmla="*/ 277318 w 3459048"/>
              <a:gd name="connsiteY277" fmla="*/ 2562039 h 3459048"/>
              <a:gd name="connsiteX278" fmla="*/ 295286 w 3459048"/>
              <a:gd name="connsiteY278" fmla="*/ 2587078 h 3459048"/>
              <a:gd name="connsiteX279" fmla="*/ 311953 w 3459048"/>
              <a:gd name="connsiteY279" fmla="*/ 2618502 h 3459048"/>
              <a:gd name="connsiteX280" fmla="*/ 351167 w 3459048"/>
              <a:gd name="connsiteY280" fmla="*/ 2665636 h 3459048"/>
              <a:gd name="connsiteX281" fmla="*/ 382538 w 3459048"/>
              <a:gd name="connsiteY281" fmla="*/ 2720626 h 3459048"/>
              <a:gd name="connsiteX282" fmla="*/ 394303 w 3459048"/>
              <a:gd name="connsiteY282" fmla="*/ 2737319 h 3459048"/>
              <a:gd name="connsiteX283" fmla="*/ 395466 w 3459048"/>
              <a:gd name="connsiteY283" fmla="*/ 2739551 h 3459048"/>
              <a:gd name="connsiteX284" fmla="*/ 436952 w 3459048"/>
              <a:gd name="connsiteY284" fmla="*/ 2795030 h 3459048"/>
              <a:gd name="connsiteX285" fmla="*/ 540669 w 3459048"/>
              <a:gd name="connsiteY285" fmla="*/ 2909148 h 3459048"/>
              <a:gd name="connsiteX286" fmla="*/ 556407 w 3459048"/>
              <a:gd name="connsiteY286" fmla="*/ 2924289 h 3459048"/>
              <a:gd name="connsiteX287" fmla="*/ 618185 w 3459048"/>
              <a:gd name="connsiteY287" fmla="*/ 2972193 h 3459048"/>
              <a:gd name="connsiteX288" fmla="*/ 720169 w 3459048"/>
              <a:gd name="connsiteY288" fmla="*/ 3058227 h 3459048"/>
              <a:gd name="connsiteX289" fmla="*/ 798617 w 3459048"/>
              <a:gd name="connsiteY289" fmla="*/ 3112975 h 3459048"/>
              <a:gd name="connsiteX290" fmla="*/ 798617 w 3459048"/>
              <a:gd name="connsiteY290" fmla="*/ 3120797 h 3459048"/>
              <a:gd name="connsiteX291" fmla="*/ 795382 w 3459048"/>
              <a:gd name="connsiteY291" fmla="*/ 3119990 h 3459048"/>
              <a:gd name="connsiteX292" fmla="*/ 931082 w 3459048"/>
              <a:gd name="connsiteY292" fmla="*/ 3202430 h 3459048"/>
              <a:gd name="connsiteX293" fmla="*/ 1729524 w 3459048"/>
              <a:gd name="connsiteY293" fmla="*/ 3404603 h 3459048"/>
              <a:gd name="connsiteX294" fmla="*/ 2305473 w 3459048"/>
              <a:gd name="connsiteY294" fmla="*/ 3302960 h 3459048"/>
              <a:gd name="connsiteX295" fmla="*/ 2334471 w 3459048"/>
              <a:gd name="connsiteY295" fmla="*/ 3290907 h 3459048"/>
              <a:gd name="connsiteX296" fmla="*/ 2338896 w 3459048"/>
              <a:gd name="connsiteY296" fmla="*/ 3289949 h 3459048"/>
              <a:gd name="connsiteX297" fmla="*/ 2345494 w 3459048"/>
              <a:gd name="connsiteY297" fmla="*/ 3286325 h 3459048"/>
              <a:gd name="connsiteX298" fmla="*/ 2437371 w 3459048"/>
              <a:gd name="connsiteY298" fmla="*/ 3248136 h 3459048"/>
              <a:gd name="connsiteX299" fmla="*/ 2795029 w 3459048"/>
              <a:gd name="connsiteY299" fmla="*/ 3022097 h 3459048"/>
              <a:gd name="connsiteX300" fmla="*/ 2824013 w 3459048"/>
              <a:gd name="connsiteY300" fmla="*/ 2995755 h 3459048"/>
              <a:gd name="connsiteX301" fmla="*/ 2823541 w 3459048"/>
              <a:gd name="connsiteY301" fmla="*/ 2995211 h 3459048"/>
              <a:gd name="connsiteX302" fmla="*/ 2822573 w 3459048"/>
              <a:gd name="connsiteY302" fmla="*/ 2987389 h 3459048"/>
              <a:gd name="connsiteX303" fmla="*/ 2822573 w 3459048"/>
              <a:gd name="connsiteY303" fmla="*/ 2971747 h 3459048"/>
              <a:gd name="connsiteX304" fmla="*/ 2799358 w 3459048"/>
              <a:gd name="connsiteY304" fmla="*/ 2948284 h 3459048"/>
              <a:gd name="connsiteX305" fmla="*/ 2814835 w 3459048"/>
              <a:gd name="connsiteY305" fmla="*/ 2916999 h 3459048"/>
              <a:gd name="connsiteX306" fmla="*/ 2822573 w 3459048"/>
              <a:gd name="connsiteY306" fmla="*/ 2870070 h 3459048"/>
              <a:gd name="connsiteX307" fmla="*/ 2861267 w 3459048"/>
              <a:gd name="connsiteY307" fmla="*/ 2885713 h 3459048"/>
              <a:gd name="connsiteX308" fmla="*/ 2861267 w 3459048"/>
              <a:gd name="connsiteY308" fmla="*/ 2909178 h 3459048"/>
              <a:gd name="connsiteX309" fmla="*/ 2859332 w 3459048"/>
              <a:gd name="connsiteY309" fmla="*/ 2936552 h 3459048"/>
              <a:gd name="connsiteX310" fmla="*/ 2866582 w 3459048"/>
              <a:gd name="connsiteY310" fmla="*/ 2957067 h 3459048"/>
              <a:gd name="connsiteX311" fmla="*/ 2874774 w 3459048"/>
              <a:gd name="connsiteY311" fmla="*/ 2949621 h 3459048"/>
              <a:gd name="connsiteX312" fmla="*/ 2867295 w 3459048"/>
              <a:gd name="connsiteY312" fmla="*/ 2928601 h 3459048"/>
              <a:gd name="connsiteX313" fmla="*/ 2869257 w 3459048"/>
              <a:gd name="connsiteY313" fmla="*/ 2901024 h 3459048"/>
              <a:gd name="connsiteX314" fmla="*/ 2877108 w 3459048"/>
              <a:gd name="connsiteY314" fmla="*/ 2891176 h 3459048"/>
              <a:gd name="connsiteX315" fmla="*/ 2884960 w 3459048"/>
              <a:gd name="connsiteY315" fmla="*/ 2893145 h 3459048"/>
              <a:gd name="connsiteX316" fmla="*/ 2884960 w 3459048"/>
              <a:gd name="connsiteY316" fmla="*/ 2916783 h 3459048"/>
              <a:gd name="connsiteX317" fmla="*/ 2890976 w 3459048"/>
              <a:gd name="connsiteY317" fmla="*/ 2934896 h 3459048"/>
              <a:gd name="connsiteX318" fmla="*/ 2913984 w 3459048"/>
              <a:gd name="connsiteY318" fmla="*/ 2913984 h 3459048"/>
              <a:gd name="connsiteX319" fmla="*/ 2953323 w 3459048"/>
              <a:gd name="connsiteY319" fmla="*/ 2870699 h 3459048"/>
              <a:gd name="connsiteX320" fmla="*/ 2926335 w 3459048"/>
              <a:gd name="connsiteY320" fmla="*/ 2879395 h 3459048"/>
              <a:gd name="connsiteX321" fmla="*/ 2853633 w 3459048"/>
              <a:gd name="connsiteY321" fmla="*/ 2877438 h 3459048"/>
              <a:gd name="connsiteX322" fmla="*/ 2820975 w 3459048"/>
              <a:gd name="connsiteY322" fmla="*/ 2856392 h 3459048"/>
              <a:gd name="connsiteX323" fmla="*/ 2728053 w 3459048"/>
              <a:gd name="connsiteY323" fmla="*/ 2940846 h 3459048"/>
              <a:gd name="connsiteX324" fmla="*/ 2477776 w 3459048"/>
              <a:gd name="connsiteY324" fmla="*/ 3109844 h 3459048"/>
              <a:gd name="connsiteX325" fmla="*/ 2455782 w 3459048"/>
              <a:gd name="connsiteY325" fmla="*/ 3120439 h 3459048"/>
              <a:gd name="connsiteX326" fmla="*/ 2460804 w 3459048"/>
              <a:gd name="connsiteY326" fmla="*/ 3118020 h 3459048"/>
              <a:gd name="connsiteX327" fmla="*/ 2460277 w 3459048"/>
              <a:gd name="connsiteY327" fmla="*/ 3123838 h 3459048"/>
              <a:gd name="connsiteX328" fmla="*/ 2453419 w 3459048"/>
              <a:gd name="connsiteY328" fmla="*/ 3128755 h 3459048"/>
              <a:gd name="connsiteX329" fmla="*/ 2453419 w 3459048"/>
              <a:gd name="connsiteY329" fmla="*/ 3123838 h 3459048"/>
              <a:gd name="connsiteX330" fmla="*/ 2453419 w 3459048"/>
              <a:gd name="connsiteY330" fmla="*/ 3121577 h 3459048"/>
              <a:gd name="connsiteX331" fmla="*/ 2374500 w 3459048"/>
              <a:gd name="connsiteY331" fmla="*/ 3159594 h 3459048"/>
              <a:gd name="connsiteX332" fmla="*/ 2375954 w 3459048"/>
              <a:gd name="connsiteY332" fmla="*/ 3158894 h 3459048"/>
              <a:gd name="connsiteX333" fmla="*/ 2374744 w 3459048"/>
              <a:gd name="connsiteY333" fmla="*/ 3160350 h 3459048"/>
              <a:gd name="connsiteX334" fmla="*/ 2363044 w 3459048"/>
              <a:gd name="connsiteY334" fmla="*/ 3170126 h 3459048"/>
              <a:gd name="connsiteX335" fmla="*/ 2355317 w 3459048"/>
              <a:gd name="connsiteY335" fmla="*/ 3168835 h 3459048"/>
              <a:gd name="connsiteX336" fmla="*/ 2340555 w 3459048"/>
              <a:gd name="connsiteY336" fmla="*/ 3175947 h 3459048"/>
              <a:gd name="connsiteX337" fmla="*/ 2196330 w 3459048"/>
              <a:gd name="connsiteY337" fmla="*/ 3228734 h 3459048"/>
              <a:gd name="connsiteX338" fmla="*/ 2160971 w 3459048"/>
              <a:gd name="connsiteY338" fmla="*/ 3237825 h 3459048"/>
              <a:gd name="connsiteX339" fmla="*/ 2196330 w 3459048"/>
              <a:gd name="connsiteY339" fmla="*/ 3228734 h 3459048"/>
              <a:gd name="connsiteX340" fmla="*/ 2211041 w 3459048"/>
              <a:gd name="connsiteY340" fmla="*/ 3223350 h 3459048"/>
              <a:gd name="connsiteX341" fmla="*/ 2232949 w 3459048"/>
              <a:gd name="connsiteY341" fmla="*/ 3229087 h 3459048"/>
              <a:gd name="connsiteX342" fmla="*/ 2249607 w 3459048"/>
              <a:gd name="connsiteY342" fmla="*/ 3223185 h 3459048"/>
              <a:gd name="connsiteX343" fmla="*/ 2304479 w 3459048"/>
              <a:gd name="connsiteY343" fmla="*/ 3246792 h 3459048"/>
              <a:gd name="connsiteX344" fmla="*/ 2351513 w 3459048"/>
              <a:gd name="connsiteY344" fmla="*/ 3207448 h 3459048"/>
              <a:gd name="connsiteX345" fmla="*/ 2359351 w 3459048"/>
              <a:gd name="connsiteY345" fmla="*/ 3183840 h 3459048"/>
              <a:gd name="connsiteX346" fmla="*/ 2381888 w 3459048"/>
              <a:gd name="connsiteY346" fmla="*/ 3170069 h 3459048"/>
              <a:gd name="connsiteX347" fmla="*/ 2395209 w 3459048"/>
              <a:gd name="connsiteY347" fmla="*/ 3149619 h 3459048"/>
              <a:gd name="connsiteX348" fmla="*/ 2450035 w 3459048"/>
              <a:gd name="connsiteY348" fmla="*/ 3123208 h 3459048"/>
              <a:gd name="connsiteX349" fmla="*/ 2449499 w 3459048"/>
              <a:gd name="connsiteY349" fmla="*/ 3124821 h 3459048"/>
              <a:gd name="connsiteX350" fmla="*/ 2445579 w 3459048"/>
              <a:gd name="connsiteY350" fmla="*/ 3136624 h 3459048"/>
              <a:gd name="connsiteX351" fmla="*/ 2437741 w 3459048"/>
              <a:gd name="connsiteY351" fmla="*/ 3168101 h 3459048"/>
              <a:gd name="connsiteX352" fmla="*/ 2437741 w 3459048"/>
              <a:gd name="connsiteY352" fmla="*/ 3199577 h 3459048"/>
              <a:gd name="connsiteX353" fmla="*/ 2437741 w 3459048"/>
              <a:gd name="connsiteY353" fmla="*/ 3183840 h 3459048"/>
              <a:gd name="connsiteX354" fmla="*/ 2429902 w 3459048"/>
              <a:gd name="connsiteY354" fmla="*/ 3152363 h 3459048"/>
              <a:gd name="connsiteX355" fmla="*/ 2422063 w 3459048"/>
              <a:gd name="connsiteY355" fmla="*/ 3168101 h 3459048"/>
              <a:gd name="connsiteX356" fmla="*/ 2429902 w 3459048"/>
              <a:gd name="connsiteY356" fmla="*/ 3191708 h 3459048"/>
              <a:gd name="connsiteX357" fmla="*/ 2406385 w 3459048"/>
              <a:gd name="connsiteY357" fmla="*/ 3215315 h 3459048"/>
              <a:gd name="connsiteX358" fmla="*/ 2382868 w 3459048"/>
              <a:gd name="connsiteY358" fmla="*/ 3238923 h 3459048"/>
              <a:gd name="connsiteX359" fmla="*/ 2390707 w 3459048"/>
              <a:gd name="connsiteY359" fmla="*/ 3238923 h 3459048"/>
              <a:gd name="connsiteX360" fmla="*/ 2390707 w 3459048"/>
              <a:gd name="connsiteY360" fmla="*/ 3246792 h 3459048"/>
              <a:gd name="connsiteX361" fmla="*/ 2358372 w 3459048"/>
              <a:gd name="connsiteY361" fmla="*/ 3279252 h 3459048"/>
              <a:gd name="connsiteX362" fmla="*/ 2345494 w 3459048"/>
              <a:gd name="connsiteY362" fmla="*/ 3286325 h 3459048"/>
              <a:gd name="connsiteX363" fmla="*/ 2334471 w 3459048"/>
              <a:gd name="connsiteY363" fmla="*/ 3290907 h 3459048"/>
              <a:gd name="connsiteX364" fmla="*/ 2320156 w 3459048"/>
              <a:gd name="connsiteY364" fmla="*/ 3294006 h 3459048"/>
              <a:gd name="connsiteX365" fmla="*/ 2257445 w 3459048"/>
              <a:gd name="connsiteY365" fmla="*/ 3270400 h 3459048"/>
              <a:gd name="connsiteX366" fmla="*/ 2233928 w 3459048"/>
              <a:gd name="connsiteY366" fmla="*/ 3286137 h 3459048"/>
              <a:gd name="connsiteX367" fmla="*/ 2202573 w 3459048"/>
              <a:gd name="connsiteY367" fmla="*/ 3270400 h 3459048"/>
              <a:gd name="connsiteX368" fmla="*/ 2179056 w 3459048"/>
              <a:gd name="connsiteY368" fmla="*/ 3246792 h 3459048"/>
              <a:gd name="connsiteX369" fmla="*/ 2155539 w 3459048"/>
              <a:gd name="connsiteY369" fmla="*/ 3254662 h 3459048"/>
              <a:gd name="connsiteX370" fmla="*/ 2144470 w 3459048"/>
              <a:gd name="connsiteY370" fmla="*/ 3242068 h 3459048"/>
              <a:gd name="connsiteX371" fmla="*/ 2057933 w 3459048"/>
              <a:gd name="connsiteY371" fmla="*/ 3264319 h 3459048"/>
              <a:gd name="connsiteX372" fmla="*/ 2053908 w 3459048"/>
              <a:gd name="connsiteY372" fmla="*/ 3269966 h 3459048"/>
              <a:gd name="connsiteX373" fmla="*/ 2034671 w 3459048"/>
              <a:gd name="connsiteY373" fmla="*/ 3269128 h 3459048"/>
              <a:gd name="connsiteX374" fmla="*/ 2045890 w 3459048"/>
              <a:gd name="connsiteY374" fmla="*/ 3267416 h 3459048"/>
              <a:gd name="connsiteX375" fmla="*/ 2055044 w 3459048"/>
              <a:gd name="connsiteY375" fmla="*/ 3265062 h 3459048"/>
              <a:gd name="connsiteX376" fmla="*/ 2045890 w 3459048"/>
              <a:gd name="connsiteY376" fmla="*/ 3267416 h 3459048"/>
              <a:gd name="connsiteX377" fmla="*/ 1998107 w 3459048"/>
              <a:gd name="connsiteY377" fmla="*/ 3274709 h 3459048"/>
              <a:gd name="connsiteX378" fmla="*/ 1994164 w 3459048"/>
              <a:gd name="connsiteY378" fmla="*/ 3276835 h 3459048"/>
              <a:gd name="connsiteX379" fmla="*/ 1978894 w 3459048"/>
              <a:gd name="connsiteY379" fmla="*/ 3277641 h 3459048"/>
              <a:gd name="connsiteX380" fmla="*/ 1993424 w 3459048"/>
              <a:gd name="connsiteY380" fmla="*/ 3275423 h 3459048"/>
              <a:gd name="connsiteX381" fmla="*/ 1890025 w 3459048"/>
              <a:gd name="connsiteY381" fmla="*/ 3291204 h 3459048"/>
              <a:gd name="connsiteX382" fmla="*/ 1729524 w 3459048"/>
              <a:gd name="connsiteY382" fmla="*/ 3299308 h 3459048"/>
              <a:gd name="connsiteX383" fmla="*/ 1661601 w 3459048"/>
              <a:gd name="connsiteY383" fmla="*/ 3295878 h 3459048"/>
              <a:gd name="connsiteX384" fmla="*/ 1661726 w 3459048"/>
              <a:gd name="connsiteY384" fmla="*/ 3300750 h 3459048"/>
              <a:gd name="connsiteX385" fmla="*/ 1645132 w 3459048"/>
              <a:gd name="connsiteY385" fmla="*/ 3333096 h 3459048"/>
              <a:gd name="connsiteX386" fmla="*/ 1582661 w 3459048"/>
              <a:gd name="connsiteY386" fmla="*/ 3372302 h 3459048"/>
              <a:gd name="connsiteX387" fmla="*/ 1488956 w 3459048"/>
              <a:gd name="connsiteY387" fmla="*/ 3372302 h 3459048"/>
              <a:gd name="connsiteX388" fmla="*/ 1496765 w 3459048"/>
              <a:gd name="connsiteY388" fmla="*/ 3364461 h 3459048"/>
              <a:gd name="connsiteX389" fmla="*/ 1613897 w 3459048"/>
              <a:gd name="connsiteY389" fmla="*/ 3333096 h 3459048"/>
              <a:gd name="connsiteX390" fmla="*/ 1628538 w 3459048"/>
              <a:gd name="connsiteY390" fmla="*/ 3301730 h 3459048"/>
              <a:gd name="connsiteX391" fmla="*/ 1630616 w 3459048"/>
              <a:gd name="connsiteY391" fmla="*/ 3294314 h 3459048"/>
              <a:gd name="connsiteX392" fmla="*/ 1649908 w 3459048"/>
              <a:gd name="connsiteY392" fmla="*/ 3295288 h 3459048"/>
              <a:gd name="connsiteX393" fmla="*/ 1569023 w 3459048"/>
              <a:gd name="connsiteY393" fmla="*/ 3291204 h 3459048"/>
              <a:gd name="connsiteX394" fmla="*/ 1447915 w 3459048"/>
              <a:gd name="connsiteY394" fmla="*/ 3272720 h 3459048"/>
              <a:gd name="connsiteX395" fmla="*/ 1472536 w 3459048"/>
              <a:gd name="connsiteY395" fmla="*/ 3276478 h 3459048"/>
              <a:gd name="connsiteX396" fmla="*/ 1472737 w 3459048"/>
              <a:gd name="connsiteY396" fmla="*/ 3277564 h 3459048"/>
              <a:gd name="connsiteX397" fmla="*/ 1480606 w 3459048"/>
              <a:gd name="connsiteY397" fmla="*/ 3293265 h 3459048"/>
              <a:gd name="connsiteX398" fmla="*/ 1433390 w 3459048"/>
              <a:gd name="connsiteY398" fmla="*/ 3324670 h 3459048"/>
              <a:gd name="connsiteX399" fmla="*/ 1425522 w 3459048"/>
              <a:gd name="connsiteY399" fmla="*/ 3308968 h 3459048"/>
              <a:gd name="connsiteX400" fmla="*/ 1449129 w 3459048"/>
              <a:gd name="connsiteY400" fmla="*/ 3293265 h 3459048"/>
              <a:gd name="connsiteX401" fmla="*/ 1448145 w 3459048"/>
              <a:gd name="connsiteY401" fmla="*/ 3274620 h 3459048"/>
              <a:gd name="connsiteX402" fmla="*/ 1447049 w 3459048"/>
              <a:gd name="connsiteY402" fmla="*/ 3272588 h 3459048"/>
              <a:gd name="connsiteX403" fmla="*/ 1413158 w 3459048"/>
              <a:gd name="connsiteY403" fmla="*/ 3267416 h 3459048"/>
              <a:gd name="connsiteX404" fmla="*/ 1388005 w 3459048"/>
              <a:gd name="connsiteY404" fmla="*/ 3260948 h 3459048"/>
              <a:gd name="connsiteX405" fmla="*/ 1386176 w 3459048"/>
              <a:gd name="connsiteY405" fmla="*/ 3261861 h 3459048"/>
              <a:gd name="connsiteX406" fmla="*/ 1386453 w 3459048"/>
              <a:gd name="connsiteY406" fmla="*/ 3260549 h 3459048"/>
              <a:gd name="connsiteX407" fmla="*/ 1262718 w 3459048"/>
              <a:gd name="connsiteY407" fmla="*/ 3228734 h 3459048"/>
              <a:gd name="connsiteX408" fmla="*/ 1217220 w 3459048"/>
              <a:gd name="connsiteY408" fmla="*/ 3212081 h 3459048"/>
              <a:gd name="connsiteX409" fmla="*/ 1207597 w 3459048"/>
              <a:gd name="connsiteY409" fmla="*/ 3220422 h 3459048"/>
              <a:gd name="connsiteX410" fmla="*/ 1198765 w 3459048"/>
              <a:gd name="connsiteY410" fmla="*/ 3239067 h 3459048"/>
              <a:gd name="connsiteX411" fmla="*/ 1198765 w 3459048"/>
              <a:gd name="connsiteY411" fmla="*/ 3254770 h 3459048"/>
              <a:gd name="connsiteX412" fmla="*/ 1190914 w 3459048"/>
              <a:gd name="connsiteY412" fmla="*/ 3262622 h 3459048"/>
              <a:gd name="connsiteX413" fmla="*/ 1167360 w 3459048"/>
              <a:gd name="connsiteY413" fmla="*/ 3223366 h 3459048"/>
              <a:gd name="connsiteX414" fmla="*/ 1175212 w 3459048"/>
              <a:gd name="connsiteY414" fmla="*/ 3199812 h 3459048"/>
              <a:gd name="connsiteX415" fmla="*/ 1173311 w 3459048"/>
              <a:gd name="connsiteY415" fmla="*/ 3196011 h 3459048"/>
              <a:gd name="connsiteX416" fmla="*/ 1118493 w 3459048"/>
              <a:gd name="connsiteY416" fmla="*/ 3175947 h 3459048"/>
              <a:gd name="connsiteX417" fmla="*/ 1031191 w 3459048"/>
              <a:gd name="connsiteY417" fmla="*/ 3133891 h 3459048"/>
              <a:gd name="connsiteX418" fmla="*/ 1026203 w 3459048"/>
              <a:gd name="connsiteY418" fmla="*/ 3160183 h 3459048"/>
              <a:gd name="connsiteX419" fmla="*/ 1120139 w 3459048"/>
              <a:gd name="connsiteY419" fmla="*/ 3270219 h 3459048"/>
              <a:gd name="connsiteX420" fmla="*/ 1112311 w 3459048"/>
              <a:gd name="connsiteY420" fmla="*/ 3270219 h 3459048"/>
              <a:gd name="connsiteX421" fmla="*/ 1041859 w 3459048"/>
              <a:gd name="connsiteY421" fmla="*/ 3238780 h 3459048"/>
              <a:gd name="connsiteX422" fmla="*/ 994892 w 3459048"/>
              <a:gd name="connsiteY422" fmla="*/ 3152323 h 3459048"/>
              <a:gd name="connsiteX423" fmla="*/ 1004950 w 3459048"/>
              <a:gd name="connsiteY423" fmla="*/ 3121250 h 3459048"/>
              <a:gd name="connsiteX424" fmla="*/ 981272 w 3459048"/>
              <a:gd name="connsiteY424" fmla="*/ 3109844 h 3459048"/>
              <a:gd name="connsiteX425" fmla="*/ 730996 w 3459048"/>
              <a:gd name="connsiteY425" fmla="*/ 2940846 h 3459048"/>
              <a:gd name="connsiteX426" fmla="*/ 688566 w 3459048"/>
              <a:gd name="connsiteY426" fmla="*/ 2902283 h 3459048"/>
              <a:gd name="connsiteX427" fmla="*/ 673139 w 3459048"/>
              <a:gd name="connsiteY427" fmla="*/ 2901505 h 3459048"/>
              <a:gd name="connsiteX428" fmla="*/ 663754 w 3459048"/>
              <a:gd name="connsiteY428" fmla="*/ 2879733 h 3459048"/>
              <a:gd name="connsiteX429" fmla="*/ 681679 w 3459048"/>
              <a:gd name="connsiteY429" fmla="*/ 2896024 h 3459048"/>
              <a:gd name="connsiteX430" fmla="*/ 619519 w 3459048"/>
              <a:gd name="connsiteY430" fmla="*/ 2839529 h 3459048"/>
              <a:gd name="connsiteX431" fmla="*/ 579951 w 3459048"/>
              <a:gd name="connsiteY431" fmla="*/ 2795993 h 3459048"/>
              <a:gd name="connsiteX432" fmla="*/ 576200 w 3459048"/>
              <a:gd name="connsiteY432" fmla="*/ 2793017 h 3459048"/>
              <a:gd name="connsiteX433" fmla="*/ 555528 w 3459048"/>
              <a:gd name="connsiteY433" fmla="*/ 2791055 h 3459048"/>
              <a:gd name="connsiteX434" fmla="*/ 531904 w 3459048"/>
              <a:gd name="connsiteY434" fmla="*/ 2806756 h 3459048"/>
              <a:gd name="connsiteX435" fmla="*/ 500404 w 3459048"/>
              <a:gd name="connsiteY435" fmla="*/ 2791055 h 3459048"/>
              <a:gd name="connsiteX436" fmla="*/ 484655 w 3459048"/>
              <a:gd name="connsiteY436" fmla="*/ 2767501 h 3459048"/>
              <a:gd name="connsiteX437" fmla="*/ 437406 w 3459048"/>
              <a:gd name="connsiteY437" fmla="*/ 2767501 h 3459048"/>
              <a:gd name="connsiteX438" fmla="*/ 405908 w 3459048"/>
              <a:gd name="connsiteY438" fmla="*/ 2712544 h 3459048"/>
              <a:gd name="connsiteX439" fmla="*/ 413783 w 3459048"/>
              <a:gd name="connsiteY439" fmla="*/ 2681141 h 3459048"/>
              <a:gd name="connsiteX440" fmla="*/ 382283 w 3459048"/>
              <a:gd name="connsiteY440" fmla="*/ 2649736 h 3459048"/>
              <a:gd name="connsiteX441" fmla="*/ 390158 w 3459048"/>
              <a:gd name="connsiteY441" fmla="*/ 2602630 h 3459048"/>
              <a:gd name="connsiteX442" fmla="*/ 398033 w 3459048"/>
              <a:gd name="connsiteY442" fmla="*/ 2586928 h 3459048"/>
              <a:gd name="connsiteX443" fmla="*/ 390158 w 3459048"/>
              <a:gd name="connsiteY443" fmla="*/ 2563375 h 3459048"/>
              <a:gd name="connsiteX444" fmla="*/ 394895 w 3459048"/>
              <a:gd name="connsiteY444" fmla="*/ 2552985 h 3459048"/>
              <a:gd name="connsiteX445" fmla="*/ 349205 w 3459048"/>
              <a:gd name="connsiteY445" fmla="*/ 2477777 h 3459048"/>
              <a:gd name="connsiteX446" fmla="*/ 347113 w 3459048"/>
              <a:gd name="connsiteY446" fmla="*/ 2473435 h 3459048"/>
              <a:gd name="connsiteX447" fmla="*/ 331159 w 3459048"/>
              <a:gd name="connsiteY447" fmla="*/ 2458199 h 3459048"/>
              <a:gd name="connsiteX448" fmla="*/ 328226 w 3459048"/>
              <a:gd name="connsiteY448" fmla="*/ 2438591 h 3459048"/>
              <a:gd name="connsiteX449" fmla="*/ 327493 w 3459048"/>
              <a:gd name="connsiteY449" fmla="*/ 2432707 h 3459048"/>
              <a:gd name="connsiteX450" fmla="*/ 283102 w 3459048"/>
              <a:gd name="connsiteY450" fmla="*/ 2340555 h 3459048"/>
              <a:gd name="connsiteX451" fmla="*/ 230315 w 3459048"/>
              <a:gd name="connsiteY451" fmla="*/ 2196330 h 3459048"/>
              <a:gd name="connsiteX452" fmla="*/ 209756 w 3459048"/>
              <a:gd name="connsiteY452" fmla="*/ 2116375 h 3459048"/>
              <a:gd name="connsiteX453" fmla="*/ 170958 w 3459048"/>
              <a:gd name="connsiteY453" fmla="*/ 2116374 h 3459048"/>
              <a:gd name="connsiteX454" fmla="*/ 111417 w 3459048"/>
              <a:gd name="connsiteY454" fmla="*/ 2081044 h 3459048"/>
              <a:gd name="connsiteX455" fmla="*/ 186664 w 3459048"/>
              <a:gd name="connsiteY455" fmla="*/ 2013337 h 3459048"/>
              <a:gd name="connsiteX456" fmla="*/ 189428 w 3459048"/>
              <a:gd name="connsiteY456" fmla="*/ 2031447 h 3459048"/>
              <a:gd name="connsiteX457" fmla="*/ 186576 w 3459048"/>
              <a:gd name="connsiteY457" fmla="*/ 2030013 h 3459048"/>
              <a:gd name="connsiteX458" fmla="*/ 186576 w 3459048"/>
              <a:gd name="connsiteY458" fmla="*/ 2014312 h 3459048"/>
              <a:gd name="connsiteX459" fmla="*/ 3293212 w 3459048"/>
              <a:gd name="connsiteY459" fmla="*/ 1974803 h 3459048"/>
              <a:gd name="connsiteX460" fmla="*/ 3300809 w 3459048"/>
              <a:gd name="connsiteY460" fmla="*/ 2006883 h 3459048"/>
              <a:gd name="connsiteX461" fmla="*/ 3293212 w 3459048"/>
              <a:gd name="connsiteY461" fmla="*/ 2022922 h 3459048"/>
              <a:gd name="connsiteX462" fmla="*/ 3293212 w 3459048"/>
              <a:gd name="connsiteY462" fmla="*/ 1974803 h 3459048"/>
              <a:gd name="connsiteX463" fmla="*/ 99941 w 3459048"/>
              <a:gd name="connsiteY463" fmla="*/ 1854415 h 3459048"/>
              <a:gd name="connsiteX464" fmla="*/ 107854 w 3459048"/>
              <a:gd name="connsiteY464" fmla="*/ 1857399 h 3459048"/>
              <a:gd name="connsiteX465" fmla="*/ 147426 w 3459048"/>
              <a:gd name="connsiteY465" fmla="*/ 1857399 h 3459048"/>
              <a:gd name="connsiteX466" fmla="*/ 155341 w 3459048"/>
              <a:gd name="connsiteY466" fmla="*/ 1889237 h 3459048"/>
              <a:gd name="connsiteX467" fmla="*/ 131597 w 3459048"/>
              <a:gd name="connsiteY467" fmla="*/ 1905157 h 3459048"/>
              <a:gd name="connsiteX468" fmla="*/ 107854 w 3459048"/>
              <a:gd name="connsiteY468" fmla="*/ 1889237 h 3459048"/>
              <a:gd name="connsiteX469" fmla="*/ 92026 w 3459048"/>
              <a:gd name="connsiteY469" fmla="*/ 1857399 h 3459048"/>
              <a:gd name="connsiteX470" fmla="*/ 99941 w 3459048"/>
              <a:gd name="connsiteY470" fmla="*/ 1854415 h 3459048"/>
              <a:gd name="connsiteX471" fmla="*/ 115905 w 3459048"/>
              <a:gd name="connsiteY471" fmla="*/ 1677225 h 3459048"/>
              <a:gd name="connsiteX472" fmla="*/ 139783 w 3459048"/>
              <a:gd name="connsiteY472" fmla="*/ 1685034 h 3459048"/>
              <a:gd name="connsiteX473" fmla="*/ 139783 w 3459048"/>
              <a:gd name="connsiteY473" fmla="*/ 1708460 h 3459048"/>
              <a:gd name="connsiteX474" fmla="*/ 92026 w 3459048"/>
              <a:gd name="connsiteY474" fmla="*/ 1724077 h 3459048"/>
              <a:gd name="connsiteX475" fmla="*/ 99985 w 3459048"/>
              <a:gd name="connsiteY475" fmla="*/ 1692842 h 3459048"/>
              <a:gd name="connsiteX476" fmla="*/ 115905 w 3459048"/>
              <a:gd name="connsiteY476" fmla="*/ 1677225 h 3459048"/>
              <a:gd name="connsiteX477" fmla="*/ 3292247 w 3459048"/>
              <a:gd name="connsiteY477" fmla="*/ 1589687 h 3459048"/>
              <a:gd name="connsiteX478" fmla="*/ 3293212 w 3459048"/>
              <a:gd name="connsiteY478" fmla="*/ 1590582 h 3459048"/>
              <a:gd name="connsiteX479" fmla="*/ 3296140 w 3459048"/>
              <a:gd name="connsiteY479" fmla="*/ 1606264 h 3459048"/>
              <a:gd name="connsiteX480" fmla="*/ 3293735 w 3459048"/>
              <a:gd name="connsiteY480" fmla="*/ 1619148 h 3459048"/>
              <a:gd name="connsiteX481" fmla="*/ 3291635 w 3459048"/>
              <a:gd name="connsiteY481" fmla="*/ 1577567 h 3459048"/>
              <a:gd name="connsiteX482" fmla="*/ 3293903 w 3459048"/>
              <a:gd name="connsiteY482" fmla="*/ 1622486 h 3459048"/>
              <a:gd name="connsiteX483" fmla="*/ 3301997 w 3459048"/>
              <a:gd name="connsiteY483" fmla="*/ 1628808 h 3459048"/>
              <a:gd name="connsiteX484" fmla="*/ 3316638 w 3459048"/>
              <a:gd name="connsiteY484" fmla="*/ 1629788 h 3459048"/>
              <a:gd name="connsiteX485" fmla="*/ 3340064 w 3459048"/>
              <a:gd name="connsiteY485" fmla="*/ 1676835 h 3459048"/>
              <a:gd name="connsiteX486" fmla="*/ 3324446 w 3459048"/>
              <a:gd name="connsiteY486" fmla="*/ 1708200 h 3459048"/>
              <a:gd name="connsiteX487" fmla="*/ 3301020 w 3459048"/>
              <a:gd name="connsiteY487" fmla="*/ 1716042 h 3459048"/>
              <a:gd name="connsiteX488" fmla="*/ 3308829 w 3459048"/>
              <a:gd name="connsiteY488" fmla="*/ 1739566 h 3459048"/>
              <a:gd name="connsiteX489" fmla="*/ 3303949 w 3459048"/>
              <a:gd name="connsiteY489" fmla="*/ 1758188 h 3459048"/>
              <a:gd name="connsiteX490" fmla="*/ 3297473 w 3459048"/>
              <a:gd name="connsiteY490" fmla="*/ 1765874 h 3459048"/>
              <a:gd name="connsiteX491" fmla="*/ 3299308 w 3459048"/>
              <a:gd name="connsiteY491" fmla="*/ 1729524 h 3459048"/>
              <a:gd name="connsiteX492" fmla="*/ 3292551 w 3459048"/>
              <a:gd name="connsiteY492" fmla="*/ 1863336 h 3459048"/>
              <a:gd name="connsiteX493" fmla="*/ 3300303 w 3459048"/>
              <a:gd name="connsiteY493" fmla="*/ 1873048 h 3459048"/>
              <a:gd name="connsiteX494" fmla="*/ 3292451 w 3459048"/>
              <a:gd name="connsiteY494" fmla="*/ 1904523 h 3459048"/>
              <a:gd name="connsiteX495" fmla="*/ 3316005 w 3459048"/>
              <a:gd name="connsiteY495" fmla="*/ 1936000 h 3459048"/>
              <a:gd name="connsiteX496" fmla="*/ 3308155 w 3459048"/>
              <a:gd name="connsiteY496" fmla="*/ 1959608 h 3459048"/>
              <a:gd name="connsiteX497" fmla="*/ 3305210 w 3459048"/>
              <a:gd name="connsiteY497" fmla="*/ 1929114 h 3459048"/>
              <a:gd name="connsiteX498" fmla="*/ 3288315 w 3459048"/>
              <a:gd name="connsiteY498" fmla="*/ 1908954 h 3459048"/>
              <a:gd name="connsiteX499" fmla="*/ 3290926 w 3459048"/>
              <a:gd name="connsiteY499" fmla="*/ 1891845 h 3459048"/>
              <a:gd name="connsiteX500" fmla="*/ 3291103 w 3459048"/>
              <a:gd name="connsiteY500" fmla="*/ 1891491 h 3459048"/>
              <a:gd name="connsiteX501" fmla="*/ 3291051 w 3459048"/>
              <a:gd name="connsiteY501" fmla="*/ 1891024 h 3459048"/>
              <a:gd name="connsiteX502" fmla="*/ 3286580 w 3459048"/>
              <a:gd name="connsiteY502" fmla="*/ 1920317 h 3459048"/>
              <a:gd name="connsiteX503" fmla="*/ 3291965 w 3459048"/>
              <a:gd name="connsiteY503" fmla="*/ 1924995 h 3459048"/>
              <a:gd name="connsiteX504" fmla="*/ 3300809 w 3459048"/>
              <a:gd name="connsiteY504" fmla="*/ 1943708 h 3459048"/>
              <a:gd name="connsiteX505" fmla="*/ 3292947 w 3459048"/>
              <a:gd name="connsiteY505" fmla="*/ 1967346 h 3459048"/>
              <a:gd name="connsiteX506" fmla="*/ 3285087 w 3459048"/>
              <a:gd name="connsiteY506" fmla="*/ 1968331 h 3459048"/>
              <a:gd name="connsiteX507" fmla="*/ 3278351 w 3459048"/>
              <a:gd name="connsiteY507" fmla="*/ 1974237 h 3459048"/>
              <a:gd name="connsiteX508" fmla="*/ 3278002 w 3459048"/>
              <a:gd name="connsiteY508" fmla="*/ 1976523 h 3459048"/>
              <a:gd name="connsiteX509" fmla="*/ 3284963 w 3459048"/>
              <a:gd name="connsiteY509" fmla="*/ 1988151 h 3459048"/>
              <a:gd name="connsiteX510" fmla="*/ 3277225 w 3459048"/>
              <a:gd name="connsiteY510" fmla="*/ 2022499 h 3459048"/>
              <a:gd name="connsiteX511" fmla="*/ 3270100 w 3459048"/>
              <a:gd name="connsiteY511" fmla="*/ 2030379 h 3459048"/>
              <a:gd name="connsiteX512" fmla="*/ 3269771 w 3459048"/>
              <a:gd name="connsiteY512" fmla="*/ 2030454 h 3459048"/>
              <a:gd name="connsiteX513" fmla="*/ 3267416 w 3459048"/>
              <a:gd name="connsiteY513" fmla="*/ 2045890 h 3459048"/>
              <a:gd name="connsiteX514" fmla="*/ 3228734 w 3459048"/>
              <a:gd name="connsiteY514" fmla="*/ 2196330 h 3459048"/>
              <a:gd name="connsiteX515" fmla="*/ 3183816 w 3459048"/>
              <a:gd name="connsiteY515" fmla="*/ 2319055 h 3459048"/>
              <a:gd name="connsiteX516" fmla="*/ 3191710 w 3459048"/>
              <a:gd name="connsiteY516" fmla="*/ 2297487 h 3459048"/>
              <a:gd name="connsiteX517" fmla="*/ 3198019 w 3459048"/>
              <a:gd name="connsiteY517" fmla="*/ 2299624 h 3459048"/>
              <a:gd name="connsiteX518" fmla="*/ 3222553 w 3459048"/>
              <a:gd name="connsiteY518" fmla="*/ 2320208 h 3459048"/>
              <a:gd name="connsiteX519" fmla="*/ 3246106 w 3459048"/>
              <a:gd name="connsiteY519" fmla="*/ 2422145 h 3459048"/>
              <a:gd name="connsiteX520" fmla="*/ 3243023 w 3459048"/>
              <a:gd name="connsiteY520" fmla="*/ 2443701 h 3459048"/>
              <a:gd name="connsiteX521" fmla="*/ 3272967 w 3459048"/>
              <a:gd name="connsiteY521" fmla="*/ 2381541 h 3459048"/>
              <a:gd name="connsiteX522" fmla="*/ 3289241 w 3459048"/>
              <a:gd name="connsiteY522" fmla="*/ 2337077 h 3459048"/>
              <a:gd name="connsiteX523" fmla="*/ 3274475 w 3459048"/>
              <a:gd name="connsiteY523" fmla="*/ 2337635 h 3459048"/>
              <a:gd name="connsiteX524" fmla="*/ 3254114 w 3459048"/>
              <a:gd name="connsiteY524" fmla="*/ 2344561 h 3459048"/>
              <a:gd name="connsiteX525" fmla="*/ 3246358 w 3459048"/>
              <a:gd name="connsiteY525" fmla="*/ 2328731 h 3459048"/>
              <a:gd name="connsiteX526" fmla="*/ 3292894 w 3459048"/>
              <a:gd name="connsiteY526" fmla="*/ 2312902 h 3459048"/>
              <a:gd name="connsiteX527" fmla="*/ 3297727 w 3459048"/>
              <a:gd name="connsiteY527" fmla="*/ 2313889 h 3459048"/>
              <a:gd name="connsiteX528" fmla="*/ 3301395 w 3459048"/>
              <a:gd name="connsiteY528" fmla="*/ 2303869 h 3459048"/>
              <a:gd name="connsiteX529" fmla="*/ 3273249 w 3459048"/>
              <a:gd name="connsiteY529" fmla="*/ 2300002 h 3459048"/>
              <a:gd name="connsiteX530" fmla="*/ 3237719 w 3459048"/>
              <a:gd name="connsiteY530" fmla="*/ 2312691 h 3459048"/>
              <a:gd name="connsiteX531" fmla="*/ 3237719 w 3459048"/>
              <a:gd name="connsiteY531" fmla="*/ 2320500 h 3459048"/>
              <a:gd name="connsiteX532" fmla="*/ 3214031 w 3459048"/>
              <a:gd name="connsiteY532" fmla="*/ 2304883 h 3459048"/>
              <a:gd name="connsiteX533" fmla="*/ 3198239 w 3459048"/>
              <a:gd name="connsiteY533" fmla="*/ 2281456 h 3459048"/>
              <a:gd name="connsiteX534" fmla="*/ 3221927 w 3459048"/>
              <a:gd name="connsiteY534" fmla="*/ 2265839 h 3459048"/>
              <a:gd name="connsiteX535" fmla="*/ 3245613 w 3459048"/>
              <a:gd name="connsiteY535" fmla="*/ 2265839 h 3459048"/>
              <a:gd name="connsiteX536" fmla="*/ 3261405 w 3459048"/>
              <a:gd name="connsiteY536" fmla="*/ 2234604 h 3459048"/>
              <a:gd name="connsiteX537" fmla="*/ 3292988 w 3459048"/>
              <a:gd name="connsiteY537" fmla="*/ 2250222 h 3459048"/>
              <a:gd name="connsiteX538" fmla="*/ 3316675 w 3459048"/>
              <a:gd name="connsiteY538" fmla="*/ 2226795 h 3459048"/>
              <a:gd name="connsiteX539" fmla="*/ 3327531 w 3459048"/>
              <a:gd name="connsiteY539" fmla="*/ 2227771 h 3459048"/>
              <a:gd name="connsiteX540" fmla="*/ 3328670 w 3459048"/>
              <a:gd name="connsiteY540" fmla="*/ 2229347 h 3459048"/>
              <a:gd name="connsiteX541" fmla="*/ 3329295 w 3459048"/>
              <a:gd name="connsiteY541" fmla="*/ 2227641 h 3459048"/>
              <a:gd name="connsiteX542" fmla="*/ 3404603 w 3459048"/>
              <a:gd name="connsiteY542" fmla="*/ 1729524 h 3459048"/>
              <a:gd name="connsiteX543" fmla="*/ 3403829 w 3459048"/>
              <a:gd name="connsiteY543" fmla="*/ 1714198 h 3459048"/>
              <a:gd name="connsiteX544" fmla="*/ 3402535 w 3459048"/>
              <a:gd name="connsiteY544" fmla="*/ 1716226 h 3459048"/>
              <a:gd name="connsiteX545" fmla="*/ 3394515 w 3459048"/>
              <a:gd name="connsiteY545" fmla="*/ 1724077 h 3459048"/>
              <a:gd name="connsiteX546" fmla="*/ 3402535 w 3459048"/>
              <a:gd name="connsiteY546" fmla="*/ 1708376 h 3459048"/>
              <a:gd name="connsiteX547" fmla="*/ 3403405 w 3459048"/>
              <a:gd name="connsiteY547" fmla="*/ 1705818 h 3459048"/>
              <a:gd name="connsiteX548" fmla="*/ 3402159 w 3459048"/>
              <a:gd name="connsiteY548" fmla="*/ 1681145 h 3459048"/>
              <a:gd name="connsiteX549" fmla="*/ 3398197 w 3459048"/>
              <a:gd name="connsiteY549" fmla="*/ 1696959 h 3459048"/>
              <a:gd name="connsiteX550" fmla="*/ 3387384 w 3459048"/>
              <a:gd name="connsiteY550" fmla="*/ 1716572 h 3459048"/>
              <a:gd name="connsiteX551" fmla="*/ 3363791 w 3459048"/>
              <a:gd name="connsiteY551" fmla="*/ 1740106 h 3459048"/>
              <a:gd name="connsiteX552" fmla="*/ 3371655 w 3459048"/>
              <a:gd name="connsiteY552" fmla="*/ 1747952 h 3459048"/>
              <a:gd name="connsiteX553" fmla="*/ 3379519 w 3459048"/>
              <a:gd name="connsiteY553" fmla="*/ 1740106 h 3459048"/>
              <a:gd name="connsiteX554" fmla="*/ 3371655 w 3459048"/>
              <a:gd name="connsiteY554" fmla="*/ 1779331 h 3459048"/>
              <a:gd name="connsiteX555" fmla="*/ 3371655 w 3459048"/>
              <a:gd name="connsiteY555" fmla="*/ 1755795 h 3459048"/>
              <a:gd name="connsiteX556" fmla="*/ 3363791 w 3459048"/>
              <a:gd name="connsiteY556" fmla="*/ 1771486 h 3459048"/>
              <a:gd name="connsiteX557" fmla="*/ 3340198 w 3459048"/>
              <a:gd name="connsiteY557" fmla="*/ 1795020 h 3459048"/>
              <a:gd name="connsiteX558" fmla="*/ 3316605 w 3459048"/>
              <a:gd name="connsiteY558" fmla="*/ 1802865 h 3459048"/>
              <a:gd name="connsiteX559" fmla="*/ 3324469 w 3459048"/>
              <a:gd name="connsiteY559" fmla="*/ 1810711 h 3459048"/>
              <a:gd name="connsiteX560" fmla="*/ 3324469 w 3459048"/>
              <a:gd name="connsiteY560" fmla="*/ 1818554 h 3459048"/>
              <a:gd name="connsiteX561" fmla="*/ 3316605 w 3459048"/>
              <a:gd name="connsiteY561" fmla="*/ 1818554 h 3459048"/>
              <a:gd name="connsiteX562" fmla="*/ 3306774 w 3459048"/>
              <a:gd name="connsiteY562" fmla="*/ 1829341 h 3459048"/>
              <a:gd name="connsiteX563" fmla="*/ 3294123 w 3459048"/>
              <a:gd name="connsiteY563" fmla="*/ 1832210 h 3459048"/>
              <a:gd name="connsiteX564" fmla="*/ 3297181 w 3459048"/>
              <a:gd name="connsiteY564" fmla="*/ 1771649 h 3459048"/>
              <a:gd name="connsiteX565" fmla="*/ 3316605 w 3459048"/>
              <a:gd name="connsiteY565" fmla="*/ 1755795 h 3459048"/>
              <a:gd name="connsiteX566" fmla="*/ 3316605 w 3459048"/>
              <a:gd name="connsiteY566" fmla="*/ 1724416 h 3459048"/>
              <a:gd name="connsiteX567" fmla="*/ 3348061 w 3459048"/>
              <a:gd name="connsiteY567" fmla="*/ 1693037 h 3459048"/>
              <a:gd name="connsiteX568" fmla="*/ 3324469 w 3459048"/>
              <a:gd name="connsiteY568" fmla="*/ 1630279 h 3459048"/>
              <a:gd name="connsiteX569" fmla="*/ 3308741 w 3459048"/>
              <a:gd name="connsiteY569" fmla="*/ 1614590 h 3459048"/>
              <a:gd name="connsiteX570" fmla="*/ 3298911 w 3459048"/>
              <a:gd name="connsiteY570" fmla="*/ 1588113 h 3459048"/>
              <a:gd name="connsiteX571" fmla="*/ 3291827 w 3459048"/>
              <a:gd name="connsiteY571" fmla="*/ 1581368 h 3459048"/>
              <a:gd name="connsiteX572" fmla="*/ 3353474 w 3459048"/>
              <a:gd name="connsiteY572" fmla="*/ 1545740 h 3459048"/>
              <a:gd name="connsiteX573" fmla="*/ 3363490 w 3459048"/>
              <a:gd name="connsiteY573" fmla="*/ 1559037 h 3459048"/>
              <a:gd name="connsiteX574" fmla="*/ 3379319 w 3459048"/>
              <a:gd name="connsiteY574" fmla="*/ 1582675 h 3459048"/>
              <a:gd name="connsiteX575" fmla="*/ 3379319 w 3459048"/>
              <a:gd name="connsiteY575" fmla="*/ 1606312 h 3459048"/>
              <a:gd name="connsiteX576" fmla="*/ 3371405 w 3459048"/>
              <a:gd name="connsiteY576" fmla="*/ 1598432 h 3459048"/>
              <a:gd name="connsiteX577" fmla="*/ 3355576 w 3459048"/>
              <a:gd name="connsiteY577" fmla="*/ 1559037 h 3459048"/>
              <a:gd name="connsiteX578" fmla="*/ 3347661 w 3459048"/>
              <a:gd name="connsiteY578" fmla="*/ 1551158 h 3459048"/>
              <a:gd name="connsiteX579" fmla="*/ 3353474 w 3459048"/>
              <a:gd name="connsiteY579" fmla="*/ 1545740 h 3459048"/>
              <a:gd name="connsiteX580" fmla="*/ 3317746 w 3459048"/>
              <a:gd name="connsiteY580" fmla="*/ 1535932 h 3459048"/>
              <a:gd name="connsiteX581" fmla="*/ 3324869 w 3459048"/>
              <a:gd name="connsiteY581" fmla="*/ 1542998 h 3459048"/>
              <a:gd name="connsiteX582" fmla="*/ 3317944 w 3459048"/>
              <a:gd name="connsiteY582" fmla="*/ 1538091 h 3459048"/>
              <a:gd name="connsiteX583" fmla="*/ 3302487 w 3459048"/>
              <a:gd name="connsiteY583" fmla="*/ 1509632 h 3459048"/>
              <a:gd name="connsiteX584" fmla="*/ 3316955 w 3459048"/>
              <a:gd name="connsiteY584" fmla="*/ 1527297 h 3459048"/>
              <a:gd name="connsiteX585" fmla="*/ 3317746 w 3459048"/>
              <a:gd name="connsiteY585" fmla="*/ 1535932 h 3459048"/>
              <a:gd name="connsiteX586" fmla="*/ 3309041 w 3459048"/>
              <a:gd name="connsiteY586" fmla="*/ 1527297 h 3459048"/>
              <a:gd name="connsiteX587" fmla="*/ 3293212 w 3459048"/>
              <a:gd name="connsiteY587" fmla="*/ 1511593 h 3459048"/>
              <a:gd name="connsiteX588" fmla="*/ 3302487 w 3459048"/>
              <a:gd name="connsiteY588" fmla="*/ 1509632 h 3459048"/>
              <a:gd name="connsiteX589" fmla="*/ 181130 w 3459048"/>
              <a:gd name="connsiteY589" fmla="*/ 1481977 h 3459048"/>
              <a:gd name="connsiteX590" fmla="*/ 144402 w 3459048"/>
              <a:gd name="connsiteY590" fmla="*/ 1490509 h 3459048"/>
              <a:gd name="connsiteX591" fmla="*/ 108051 w 3459048"/>
              <a:gd name="connsiteY591" fmla="*/ 1512100 h 3459048"/>
              <a:gd name="connsiteX592" fmla="*/ 60893 w 3459048"/>
              <a:gd name="connsiteY592" fmla="*/ 1606312 h 3459048"/>
              <a:gd name="connsiteX593" fmla="*/ 60667 w 3459048"/>
              <a:gd name="connsiteY593" fmla="*/ 1606312 h 3459048"/>
              <a:gd name="connsiteX594" fmla="*/ 60117 w 3459048"/>
              <a:gd name="connsiteY594" fmla="*/ 1617208 h 3459048"/>
              <a:gd name="connsiteX595" fmla="*/ 67212 w 3459048"/>
              <a:gd name="connsiteY595" fmla="*/ 1619813 h 3459048"/>
              <a:gd name="connsiteX596" fmla="*/ 76408 w 3459048"/>
              <a:gd name="connsiteY596" fmla="*/ 1629905 h 3459048"/>
              <a:gd name="connsiteX597" fmla="*/ 68599 w 3459048"/>
              <a:gd name="connsiteY597" fmla="*/ 1661362 h 3459048"/>
              <a:gd name="connsiteX598" fmla="*/ 92026 w 3459048"/>
              <a:gd name="connsiteY598" fmla="*/ 1692819 h 3459048"/>
              <a:gd name="connsiteX599" fmla="*/ 77384 w 3459048"/>
              <a:gd name="connsiteY599" fmla="*/ 1727226 h 3459048"/>
              <a:gd name="connsiteX600" fmla="*/ 55316 w 3459048"/>
              <a:gd name="connsiteY600" fmla="*/ 1746758 h 3459048"/>
              <a:gd name="connsiteX601" fmla="*/ 59873 w 3459048"/>
              <a:gd name="connsiteY601" fmla="*/ 1837005 h 3459048"/>
              <a:gd name="connsiteX602" fmla="*/ 65072 w 3459048"/>
              <a:gd name="connsiteY602" fmla="*/ 1839133 h 3459048"/>
              <a:gd name="connsiteX603" fmla="*/ 77010 w 3459048"/>
              <a:gd name="connsiteY603" fmla="*/ 1849887 h 3459048"/>
              <a:gd name="connsiteX604" fmla="*/ 92930 w 3459048"/>
              <a:gd name="connsiteY604" fmla="*/ 1888993 h 3459048"/>
              <a:gd name="connsiteX605" fmla="*/ 84970 w 3459048"/>
              <a:gd name="connsiteY605" fmla="*/ 1904635 h 3459048"/>
              <a:gd name="connsiteX606" fmla="*/ 69052 w 3459048"/>
              <a:gd name="connsiteY606" fmla="*/ 1912457 h 3459048"/>
              <a:gd name="connsiteX607" fmla="*/ 84970 w 3459048"/>
              <a:gd name="connsiteY607" fmla="*/ 1935920 h 3459048"/>
              <a:gd name="connsiteX608" fmla="*/ 77010 w 3459048"/>
              <a:gd name="connsiteY608" fmla="*/ 1959385 h 3459048"/>
              <a:gd name="connsiteX609" fmla="*/ 72232 w 3459048"/>
              <a:gd name="connsiteY609" fmla="*/ 1960665 h 3459048"/>
              <a:gd name="connsiteX610" fmla="*/ 76606 w 3459048"/>
              <a:gd name="connsiteY610" fmla="*/ 1989329 h 3459048"/>
              <a:gd name="connsiteX611" fmla="*/ 77252 w 3459048"/>
              <a:gd name="connsiteY611" fmla="*/ 1990758 h 3459048"/>
              <a:gd name="connsiteX612" fmla="*/ 170958 w 3459048"/>
              <a:gd name="connsiteY612" fmla="*/ 2092821 h 3459048"/>
              <a:gd name="connsiteX613" fmla="*/ 203223 w 3459048"/>
              <a:gd name="connsiteY613" fmla="*/ 2090968 h 3459048"/>
              <a:gd name="connsiteX614" fmla="*/ 205251 w 3459048"/>
              <a:gd name="connsiteY614" fmla="*/ 2098854 h 3459048"/>
              <a:gd name="connsiteX615" fmla="*/ 191633 w 3459048"/>
              <a:gd name="connsiteY615" fmla="*/ 2045890 h 3459048"/>
              <a:gd name="connsiteX616" fmla="*/ 174765 w 3459048"/>
              <a:gd name="connsiteY616" fmla="*/ 1935368 h 3459048"/>
              <a:gd name="connsiteX617" fmla="*/ 176265 w 3459048"/>
              <a:gd name="connsiteY617" fmla="*/ 1945199 h 3459048"/>
              <a:gd name="connsiteX618" fmla="*/ 170536 w 3459048"/>
              <a:gd name="connsiteY618" fmla="*/ 1944119 h 3459048"/>
              <a:gd name="connsiteX619" fmla="*/ 154835 w 3459048"/>
              <a:gd name="connsiteY619" fmla="*/ 1928341 h 3459048"/>
              <a:gd name="connsiteX620" fmla="*/ 131282 w 3459048"/>
              <a:gd name="connsiteY620" fmla="*/ 1944119 h 3459048"/>
              <a:gd name="connsiteX621" fmla="*/ 107728 w 3459048"/>
              <a:gd name="connsiteY621" fmla="*/ 1936230 h 3459048"/>
              <a:gd name="connsiteX622" fmla="*/ 99877 w 3459048"/>
              <a:gd name="connsiteY622" fmla="*/ 1904670 h 3459048"/>
              <a:gd name="connsiteX623" fmla="*/ 139132 w 3459048"/>
              <a:gd name="connsiteY623" fmla="*/ 1912559 h 3459048"/>
              <a:gd name="connsiteX624" fmla="*/ 162685 w 3459048"/>
              <a:gd name="connsiteY624" fmla="*/ 1888890 h 3459048"/>
              <a:gd name="connsiteX625" fmla="*/ 157165 w 3459048"/>
              <a:gd name="connsiteY625" fmla="*/ 1853385 h 3459048"/>
              <a:gd name="connsiteX626" fmla="*/ 165865 w 3459048"/>
              <a:gd name="connsiteY626" fmla="*/ 1850818 h 3459048"/>
              <a:gd name="connsiteX627" fmla="*/ 164826 w 3459048"/>
              <a:gd name="connsiteY627" fmla="*/ 1830240 h 3459048"/>
              <a:gd name="connsiteX628" fmla="*/ 163541 w 3459048"/>
              <a:gd name="connsiteY628" fmla="*/ 1833770 h 3459048"/>
              <a:gd name="connsiteX629" fmla="*/ 124347 w 3459048"/>
              <a:gd name="connsiteY629" fmla="*/ 1849441 h 3459048"/>
              <a:gd name="connsiteX630" fmla="*/ 77313 w 3459048"/>
              <a:gd name="connsiteY630" fmla="*/ 1825935 h 3459048"/>
              <a:gd name="connsiteX631" fmla="*/ 85152 w 3459048"/>
              <a:gd name="connsiteY631" fmla="*/ 1794594 h 3459048"/>
              <a:gd name="connsiteX632" fmla="*/ 61635 w 3459048"/>
              <a:gd name="connsiteY632" fmla="*/ 1763253 h 3459048"/>
              <a:gd name="connsiteX633" fmla="*/ 69474 w 3459048"/>
              <a:gd name="connsiteY633" fmla="*/ 1755419 h 3459048"/>
              <a:gd name="connsiteX634" fmla="*/ 116507 w 3459048"/>
              <a:gd name="connsiteY634" fmla="*/ 1724077 h 3459048"/>
              <a:gd name="connsiteX635" fmla="*/ 155703 w 3459048"/>
              <a:gd name="connsiteY635" fmla="*/ 1739747 h 3459048"/>
              <a:gd name="connsiteX636" fmla="*/ 156683 w 3459048"/>
              <a:gd name="connsiteY636" fmla="*/ 1743665 h 3459048"/>
              <a:gd name="connsiteX637" fmla="*/ 160566 w 3459048"/>
              <a:gd name="connsiteY637" fmla="*/ 1745884 h 3459048"/>
              <a:gd name="connsiteX638" fmla="*/ 161192 w 3459048"/>
              <a:gd name="connsiteY638" fmla="*/ 1758280 h 3459048"/>
              <a:gd name="connsiteX639" fmla="*/ 159740 w 3459048"/>
              <a:gd name="connsiteY639" fmla="*/ 1729524 h 3459048"/>
              <a:gd name="connsiteX640" fmla="*/ 160079 w 3459048"/>
              <a:gd name="connsiteY640" fmla="*/ 1722824 h 3459048"/>
              <a:gd name="connsiteX641" fmla="*/ 160015 w 3459048"/>
              <a:gd name="connsiteY641" fmla="*/ 1724077 h 3459048"/>
              <a:gd name="connsiteX642" fmla="*/ 154979 w 3459048"/>
              <a:gd name="connsiteY642" fmla="*/ 1724077 h 3459048"/>
              <a:gd name="connsiteX643" fmla="*/ 147110 w 3459048"/>
              <a:gd name="connsiteY643" fmla="*/ 1724077 h 3459048"/>
              <a:gd name="connsiteX644" fmla="*/ 154979 w 3459048"/>
              <a:gd name="connsiteY644" fmla="*/ 1700408 h 3459048"/>
              <a:gd name="connsiteX645" fmla="*/ 139241 w 3459048"/>
              <a:gd name="connsiteY645" fmla="*/ 1668847 h 3459048"/>
              <a:gd name="connsiteX646" fmla="*/ 115634 w 3459048"/>
              <a:gd name="connsiteY646" fmla="*/ 1660957 h 3459048"/>
              <a:gd name="connsiteX647" fmla="*/ 99894 w 3459048"/>
              <a:gd name="connsiteY647" fmla="*/ 1676737 h 3459048"/>
              <a:gd name="connsiteX648" fmla="*/ 99894 w 3459048"/>
              <a:gd name="connsiteY648" fmla="*/ 1645178 h 3459048"/>
              <a:gd name="connsiteX649" fmla="*/ 123502 w 3459048"/>
              <a:gd name="connsiteY649" fmla="*/ 1629398 h 3459048"/>
              <a:gd name="connsiteX650" fmla="*/ 147110 w 3459048"/>
              <a:gd name="connsiteY650" fmla="*/ 1637287 h 3459048"/>
              <a:gd name="connsiteX651" fmla="*/ 158914 w 3459048"/>
              <a:gd name="connsiteY651" fmla="*/ 1626439 h 3459048"/>
              <a:gd name="connsiteX652" fmla="*/ 165076 w 3459048"/>
              <a:gd name="connsiteY652" fmla="*/ 1623864 h 3459048"/>
              <a:gd name="connsiteX653" fmla="*/ 167845 w 3459048"/>
              <a:gd name="connsiteY653" fmla="*/ 1569023 h 3459048"/>
              <a:gd name="connsiteX654" fmla="*/ 87320 w 3459048"/>
              <a:gd name="connsiteY654" fmla="*/ 1399517 h 3459048"/>
              <a:gd name="connsiteX655" fmla="*/ 85434 w 3459048"/>
              <a:gd name="connsiteY655" fmla="*/ 1411878 h 3459048"/>
              <a:gd name="connsiteX656" fmla="*/ 99287 w 3459048"/>
              <a:gd name="connsiteY656" fmla="*/ 1414899 h 3459048"/>
              <a:gd name="connsiteX657" fmla="*/ 115769 w 3459048"/>
              <a:gd name="connsiteY657" fmla="*/ 1425595 h 3459048"/>
              <a:gd name="connsiteX658" fmla="*/ 123525 w 3459048"/>
              <a:gd name="connsiteY658" fmla="*/ 1456710 h 3459048"/>
              <a:gd name="connsiteX659" fmla="*/ 108013 w 3459048"/>
              <a:gd name="connsiteY659" fmla="*/ 1456710 h 3459048"/>
              <a:gd name="connsiteX660" fmla="*/ 95410 w 3459048"/>
              <a:gd name="connsiteY660" fmla="*/ 1438234 h 3459048"/>
              <a:gd name="connsiteX661" fmla="*/ 82738 w 3459048"/>
              <a:gd name="connsiteY661" fmla="*/ 1429540 h 3459048"/>
              <a:gd name="connsiteX662" fmla="*/ 63560 w 3459048"/>
              <a:gd name="connsiteY662" fmla="*/ 1555201 h 3459048"/>
              <a:gd name="connsiteX663" fmla="*/ 81524 w 3459048"/>
              <a:gd name="connsiteY663" fmla="*/ 1508174 h 3459048"/>
              <a:gd name="connsiteX664" fmla="*/ 139489 w 3459048"/>
              <a:gd name="connsiteY664" fmla="*/ 1457142 h 3459048"/>
              <a:gd name="connsiteX665" fmla="*/ 166999 w 3459048"/>
              <a:gd name="connsiteY665" fmla="*/ 1451254 h 3459048"/>
              <a:gd name="connsiteX666" fmla="*/ 185223 w 3459048"/>
              <a:gd name="connsiteY666" fmla="*/ 1455155 h 3459048"/>
              <a:gd name="connsiteX667" fmla="*/ 187269 w 3459048"/>
              <a:gd name="connsiteY667" fmla="*/ 1441751 h 3459048"/>
              <a:gd name="connsiteX668" fmla="*/ 186523 w 3459048"/>
              <a:gd name="connsiteY668" fmla="*/ 1441472 h 3459048"/>
              <a:gd name="connsiteX669" fmla="*/ 139512 w 3459048"/>
              <a:gd name="connsiteY669" fmla="*/ 1449292 h 3459048"/>
              <a:gd name="connsiteX670" fmla="*/ 131677 w 3459048"/>
              <a:gd name="connsiteY670" fmla="*/ 1449292 h 3459048"/>
              <a:gd name="connsiteX671" fmla="*/ 116007 w 3459048"/>
              <a:gd name="connsiteY671" fmla="*/ 1413119 h 3459048"/>
              <a:gd name="connsiteX672" fmla="*/ 3261875 w 3459048"/>
              <a:gd name="connsiteY672" fmla="*/ 1391610 h 3459048"/>
              <a:gd name="connsiteX673" fmla="*/ 3267416 w 3459048"/>
              <a:gd name="connsiteY673" fmla="*/ 1413158 h 3459048"/>
              <a:gd name="connsiteX674" fmla="*/ 3268110 w 3459048"/>
              <a:gd name="connsiteY674" fmla="*/ 1417708 h 3459048"/>
              <a:gd name="connsiteX675" fmla="*/ 3267416 w 3459048"/>
              <a:gd name="connsiteY675" fmla="*/ 1413158 h 3459048"/>
              <a:gd name="connsiteX676" fmla="*/ 154950 w 3459048"/>
              <a:gd name="connsiteY676" fmla="*/ 1338819 h 3459048"/>
              <a:gd name="connsiteX677" fmla="*/ 178134 w 3459048"/>
              <a:gd name="connsiteY677" fmla="*/ 1378199 h 3459048"/>
              <a:gd name="connsiteX678" fmla="*/ 178134 w 3459048"/>
              <a:gd name="connsiteY678" fmla="*/ 1385977 h 3459048"/>
              <a:gd name="connsiteX679" fmla="*/ 170282 w 3459048"/>
              <a:gd name="connsiteY679" fmla="*/ 1370421 h 3459048"/>
              <a:gd name="connsiteX680" fmla="*/ 162432 w 3459048"/>
              <a:gd name="connsiteY680" fmla="*/ 1347085 h 3459048"/>
              <a:gd name="connsiteX681" fmla="*/ 138879 w 3459048"/>
              <a:gd name="connsiteY681" fmla="*/ 1339305 h 3459048"/>
              <a:gd name="connsiteX682" fmla="*/ 154950 w 3459048"/>
              <a:gd name="connsiteY682" fmla="*/ 1338819 h 3459048"/>
              <a:gd name="connsiteX683" fmla="*/ 3195441 w 3459048"/>
              <a:gd name="connsiteY683" fmla="*/ 919578 h 3459048"/>
              <a:gd name="connsiteX684" fmla="*/ 3199231 w 3459048"/>
              <a:gd name="connsiteY684" fmla="*/ 978371 h 3459048"/>
              <a:gd name="connsiteX685" fmla="*/ 3175611 w 3459048"/>
              <a:gd name="connsiteY685" fmla="*/ 1033525 h 3459048"/>
              <a:gd name="connsiteX686" fmla="*/ 3147921 w 3459048"/>
              <a:gd name="connsiteY686" fmla="*/ 1060315 h 3459048"/>
              <a:gd name="connsiteX687" fmla="*/ 3175947 w 3459048"/>
              <a:gd name="connsiteY687" fmla="*/ 1118493 h 3459048"/>
              <a:gd name="connsiteX688" fmla="*/ 3228734 w 3459048"/>
              <a:gd name="connsiteY688" fmla="*/ 1262718 h 3459048"/>
              <a:gd name="connsiteX689" fmla="*/ 3241203 w 3459048"/>
              <a:gd name="connsiteY689" fmla="*/ 1311214 h 3459048"/>
              <a:gd name="connsiteX690" fmla="*/ 3244736 w 3459048"/>
              <a:gd name="connsiteY690" fmla="*/ 1312385 h 3459048"/>
              <a:gd name="connsiteX691" fmla="*/ 3253640 w 3459048"/>
              <a:gd name="connsiteY691" fmla="*/ 1323205 h 3459048"/>
              <a:gd name="connsiteX692" fmla="*/ 3269469 w 3459048"/>
              <a:gd name="connsiteY692" fmla="*/ 1370421 h 3459048"/>
              <a:gd name="connsiteX693" fmla="*/ 3285297 w 3459048"/>
              <a:gd name="connsiteY693" fmla="*/ 1394027 h 3459048"/>
              <a:gd name="connsiteX694" fmla="*/ 3285297 w 3459048"/>
              <a:gd name="connsiteY694" fmla="*/ 1417635 h 3459048"/>
              <a:gd name="connsiteX695" fmla="*/ 3285297 w 3459048"/>
              <a:gd name="connsiteY695" fmla="*/ 1401896 h 3459048"/>
              <a:gd name="connsiteX696" fmla="*/ 3253640 w 3459048"/>
              <a:gd name="connsiteY696" fmla="*/ 1354682 h 3459048"/>
              <a:gd name="connsiteX697" fmla="*/ 3247705 w 3459048"/>
              <a:gd name="connsiteY697" fmla="*/ 1325172 h 3459048"/>
              <a:gd name="connsiteX698" fmla="*/ 3243792 w 3459048"/>
              <a:gd name="connsiteY698" fmla="*/ 1321282 h 3459048"/>
              <a:gd name="connsiteX699" fmla="*/ 3242976 w 3459048"/>
              <a:gd name="connsiteY699" fmla="*/ 1318108 h 3459048"/>
              <a:gd name="connsiteX700" fmla="*/ 3258144 w 3459048"/>
              <a:gd name="connsiteY700" fmla="*/ 1377100 h 3459048"/>
              <a:gd name="connsiteX701" fmla="*/ 3264008 w 3459048"/>
              <a:gd name="connsiteY701" fmla="*/ 1379874 h 3459048"/>
              <a:gd name="connsiteX702" fmla="*/ 3276750 w 3459048"/>
              <a:gd name="connsiteY702" fmla="*/ 1394560 h 3459048"/>
              <a:gd name="connsiteX703" fmla="*/ 3271850 w 3459048"/>
              <a:gd name="connsiteY703" fmla="*/ 1420015 h 3459048"/>
              <a:gd name="connsiteX704" fmla="*/ 3269012 w 3459048"/>
              <a:gd name="connsiteY704" fmla="*/ 1423621 h 3459048"/>
              <a:gd name="connsiteX705" fmla="*/ 3271226 w 3459048"/>
              <a:gd name="connsiteY705" fmla="*/ 1438125 h 3459048"/>
              <a:gd name="connsiteX706" fmla="*/ 3270790 w 3459048"/>
              <a:gd name="connsiteY706" fmla="*/ 1435266 h 3459048"/>
              <a:gd name="connsiteX707" fmla="*/ 3275800 w 3459048"/>
              <a:gd name="connsiteY707" fmla="*/ 1438845 h 3459048"/>
              <a:gd name="connsiteX708" fmla="*/ 3276750 w 3459048"/>
              <a:gd name="connsiteY708" fmla="*/ 1449292 h 3459048"/>
              <a:gd name="connsiteX709" fmla="*/ 3276750 w 3459048"/>
              <a:gd name="connsiteY709" fmla="*/ 1456890 h 3459048"/>
              <a:gd name="connsiteX710" fmla="*/ 3272951 w 3459048"/>
              <a:gd name="connsiteY710" fmla="*/ 1445493 h 3459048"/>
              <a:gd name="connsiteX711" fmla="*/ 3271844 w 3459048"/>
              <a:gd name="connsiteY711" fmla="*/ 1442172 h 3459048"/>
              <a:gd name="connsiteX712" fmla="*/ 3284802 w 3459048"/>
              <a:gd name="connsiteY712" fmla="*/ 1527076 h 3459048"/>
              <a:gd name="connsiteX713" fmla="*/ 3283428 w 3459048"/>
              <a:gd name="connsiteY713" fmla="*/ 1518075 h 3459048"/>
              <a:gd name="connsiteX714" fmla="*/ 3292028 w 3459048"/>
              <a:gd name="connsiteY714" fmla="*/ 1521431 h 3459048"/>
              <a:gd name="connsiteX715" fmla="*/ 3308741 w 3459048"/>
              <a:gd name="connsiteY715" fmla="*/ 1536140 h 3459048"/>
              <a:gd name="connsiteX716" fmla="*/ 3308741 w 3459048"/>
              <a:gd name="connsiteY716" fmla="*/ 1551831 h 3459048"/>
              <a:gd name="connsiteX717" fmla="*/ 3340198 w 3459048"/>
              <a:gd name="connsiteY717" fmla="*/ 1551831 h 3459048"/>
              <a:gd name="connsiteX718" fmla="*/ 3363791 w 3459048"/>
              <a:gd name="connsiteY718" fmla="*/ 1583210 h 3459048"/>
              <a:gd name="connsiteX719" fmla="*/ 3371655 w 3459048"/>
              <a:gd name="connsiteY719" fmla="*/ 1614590 h 3459048"/>
              <a:gd name="connsiteX720" fmla="*/ 3390333 w 3459048"/>
              <a:gd name="connsiteY720" fmla="*/ 1624395 h 3459048"/>
              <a:gd name="connsiteX721" fmla="*/ 3400129 w 3459048"/>
              <a:gd name="connsiteY721" fmla="*/ 1640935 h 3459048"/>
              <a:gd name="connsiteX722" fmla="*/ 3399411 w 3459048"/>
              <a:gd name="connsiteY722" fmla="*/ 1626699 h 3459048"/>
              <a:gd name="connsiteX723" fmla="*/ 3394515 w 3459048"/>
              <a:gd name="connsiteY723" fmla="*/ 1621929 h 3459048"/>
              <a:gd name="connsiteX724" fmla="*/ 3399018 w 3459048"/>
              <a:gd name="connsiteY724" fmla="*/ 1618928 h 3459048"/>
              <a:gd name="connsiteX725" fmla="*/ 3395955 w 3459048"/>
              <a:gd name="connsiteY725" fmla="*/ 1558257 h 3459048"/>
              <a:gd name="connsiteX726" fmla="*/ 3329295 w 3459048"/>
              <a:gd name="connsiteY726" fmla="*/ 1231407 h 3459048"/>
              <a:gd name="connsiteX727" fmla="*/ 3285457 w 3459048"/>
              <a:gd name="connsiteY727" fmla="*/ 1111636 h 3459048"/>
              <a:gd name="connsiteX728" fmla="*/ 3285391 w 3459048"/>
              <a:gd name="connsiteY728" fmla="*/ 1112036 h 3459048"/>
              <a:gd name="connsiteX729" fmla="*/ 3246285 w 3459048"/>
              <a:gd name="connsiteY729" fmla="*/ 1112036 h 3459048"/>
              <a:gd name="connsiteX730" fmla="*/ 3222821 w 3459048"/>
              <a:gd name="connsiteY730" fmla="*/ 1112036 h 3459048"/>
              <a:gd name="connsiteX731" fmla="*/ 3191535 w 3459048"/>
              <a:gd name="connsiteY731" fmla="*/ 1088610 h 3459048"/>
              <a:gd name="connsiteX732" fmla="*/ 3168072 w 3459048"/>
              <a:gd name="connsiteY732" fmla="*/ 1080801 h 3459048"/>
              <a:gd name="connsiteX733" fmla="*/ 3168072 w 3459048"/>
              <a:gd name="connsiteY733" fmla="*/ 1057375 h 3459048"/>
              <a:gd name="connsiteX734" fmla="*/ 3191535 w 3459048"/>
              <a:gd name="connsiteY734" fmla="*/ 1033947 h 3459048"/>
              <a:gd name="connsiteX735" fmla="*/ 3223799 w 3459048"/>
              <a:gd name="connsiteY735" fmla="*/ 1049566 h 3459048"/>
              <a:gd name="connsiteX736" fmla="*/ 3256300 w 3459048"/>
              <a:gd name="connsiteY736" fmla="*/ 1042909 h 3459048"/>
              <a:gd name="connsiteX737" fmla="*/ 3252318 w 3459048"/>
              <a:gd name="connsiteY737" fmla="*/ 1034643 h 3459048"/>
              <a:gd name="connsiteX738" fmla="*/ 3242085 w 3459048"/>
              <a:gd name="connsiteY738" fmla="*/ 1040564 h 3459048"/>
              <a:gd name="connsiteX739" fmla="*/ 3230214 w 3459048"/>
              <a:gd name="connsiteY739" fmla="*/ 1041546 h 3459048"/>
              <a:gd name="connsiteX740" fmla="*/ 3190642 w 3459048"/>
              <a:gd name="connsiteY740" fmla="*/ 1025843 h 3459048"/>
              <a:gd name="connsiteX741" fmla="*/ 3198557 w 3459048"/>
              <a:gd name="connsiteY741" fmla="*/ 1002290 h 3459048"/>
              <a:gd name="connsiteX742" fmla="*/ 3222299 w 3459048"/>
              <a:gd name="connsiteY742" fmla="*/ 1012103 h 3459048"/>
              <a:gd name="connsiteX743" fmla="*/ 3240727 w 3459048"/>
              <a:gd name="connsiteY743" fmla="*/ 1010580 h 3459048"/>
              <a:gd name="connsiteX744" fmla="*/ 3202430 w 3459048"/>
              <a:gd name="connsiteY744" fmla="*/ 931083 h 3459048"/>
              <a:gd name="connsiteX745" fmla="*/ 3020406 w 3459048"/>
              <a:gd name="connsiteY745" fmla="*/ 837391 h 3459048"/>
              <a:gd name="connsiteX746" fmla="*/ 3031214 w 3459048"/>
              <a:gd name="connsiteY746" fmla="*/ 851843 h 3459048"/>
              <a:gd name="connsiteX747" fmla="*/ 3044458 w 3459048"/>
              <a:gd name="connsiteY747" fmla="*/ 873644 h 3459048"/>
              <a:gd name="connsiteX748" fmla="*/ 3031214 w 3459048"/>
              <a:gd name="connsiteY748" fmla="*/ 851843 h 3459048"/>
              <a:gd name="connsiteX749" fmla="*/ 316958 w 3459048"/>
              <a:gd name="connsiteY749" fmla="*/ 831761 h 3459048"/>
              <a:gd name="connsiteX750" fmla="*/ 256618 w 3459048"/>
              <a:gd name="connsiteY750" fmla="*/ 931083 h 3459048"/>
              <a:gd name="connsiteX751" fmla="*/ 129753 w 3459048"/>
              <a:gd name="connsiteY751" fmla="*/ 1231407 h 3459048"/>
              <a:gd name="connsiteX752" fmla="*/ 105906 w 3459048"/>
              <a:gd name="connsiteY752" fmla="*/ 1324153 h 3459048"/>
              <a:gd name="connsiteX753" fmla="*/ 116007 w 3459048"/>
              <a:gd name="connsiteY753" fmla="*/ 1324153 h 3459048"/>
              <a:gd name="connsiteX754" fmla="*/ 108172 w 3459048"/>
              <a:gd name="connsiteY754" fmla="*/ 1316332 h 3459048"/>
              <a:gd name="connsiteX755" fmla="*/ 123841 w 3459048"/>
              <a:gd name="connsiteY755" fmla="*/ 1339794 h 3459048"/>
              <a:gd name="connsiteX756" fmla="*/ 116007 w 3459048"/>
              <a:gd name="connsiteY756" fmla="*/ 1347617 h 3459048"/>
              <a:gd name="connsiteX757" fmla="*/ 123841 w 3459048"/>
              <a:gd name="connsiteY757" fmla="*/ 1355438 h 3459048"/>
              <a:gd name="connsiteX758" fmla="*/ 147347 w 3459048"/>
              <a:gd name="connsiteY758" fmla="*/ 1355438 h 3459048"/>
              <a:gd name="connsiteX759" fmla="*/ 170852 w 3459048"/>
              <a:gd name="connsiteY759" fmla="*/ 1386722 h 3459048"/>
              <a:gd name="connsiteX760" fmla="*/ 163018 w 3459048"/>
              <a:gd name="connsiteY760" fmla="*/ 1410186 h 3459048"/>
              <a:gd name="connsiteX761" fmla="*/ 186523 w 3459048"/>
              <a:gd name="connsiteY761" fmla="*/ 1425828 h 3459048"/>
              <a:gd name="connsiteX762" fmla="*/ 189699 w 3459048"/>
              <a:gd name="connsiteY762" fmla="*/ 1425828 h 3459048"/>
              <a:gd name="connsiteX763" fmla="*/ 190315 w 3459048"/>
              <a:gd name="connsiteY763" fmla="*/ 1421792 h 3459048"/>
              <a:gd name="connsiteX764" fmla="*/ 170852 w 3459048"/>
              <a:gd name="connsiteY764" fmla="*/ 1402365 h 3459048"/>
              <a:gd name="connsiteX765" fmla="*/ 178688 w 3459048"/>
              <a:gd name="connsiteY765" fmla="*/ 1394544 h 3459048"/>
              <a:gd name="connsiteX766" fmla="*/ 183585 w 3459048"/>
              <a:gd name="connsiteY766" fmla="*/ 1405298 h 3459048"/>
              <a:gd name="connsiteX767" fmla="*/ 192602 w 3459048"/>
              <a:gd name="connsiteY767" fmla="*/ 1409389 h 3459048"/>
              <a:gd name="connsiteX768" fmla="*/ 230315 w 3459048"/>
              <a:gd name="connsiteY768" fmla="*/ 1262718 h 3459048"/>
              <a:gd name="connsiteX769" fmla="*/ 261292 w 3459048"/>
              <a:gd name="connsiteY769" fmla="*/ 1178082 h 3459048"/>
              <a:gd name="connsiteX770" fmla="*/ 256925 w 3459048"/>
              <a:gd name="connsiteY770" fmla="*/ 1174813 h 3459048"/>
              <a:gd name="connsiteX771" fmla="*/ 256925 w 3459048"/>
              <a:gd name="connsiteY771" fmla="*/ 1135481 h 3459048"/>
              <a:gd name="connsiteX772" fmla="*/ 272684 w 3459048"/>
              <a:gd name="connsiteY772" fmla="*/ 1127615 h 3459048"/>
              <a:gd name="connsiteX773" fmla="*/ 272684 w 3459048"/>
              <a:gd name="connsiteY773" fmla="*/ 1088283 h 3459048"/>
              <a:gd name="connsiteX774" fmla="*/ 288442 w 3459048"/>
              <a:gd name="connsiteY774" fmla="*/ 1064683 h 3459048"/>
              <a:gd name="connsiteX775" fmla="*/ 312079 w 3459048"/>
              <a:gd name="connsiteY775" fmla="*/ 1048952 h 3459048"/>
              <a:gd name="connsiteX776" fmla="*/ 319959 w 3459048"/>
              <a:gd name="connsiteY776" fmla="*/ 1041085 h 3459048"/>
              <a:gd name="connsiteX777" fmla="*/ 319959 w 3459048"/>
              <a:gd name="connsiteY777" fmla="*/ 1033218 h 3459048"/>
              <a:gd name="connsiteX778" fmla="*/ 325746 w 3459048"/>
              <a:gd name="connsiteY778" fmla="*/ 1029968 h 3459048"/>
              <a:gd name="connsiteX779" fmla="*/ 319126 w 3459048"/>
              <a:gd name="connsiteY779" fmla="*/ 1043711 h 3459048"/>
              <a:gd name="connsiteX780" fmla="*/ 342704 w 3459048"/>
              <a:gd name="connsiteY780" fmla="*/ 994766 h 3459048"/>
              <a:gd name="connsiteX781" fmla="*/ 337789 w 3459048"/>
              <a:gd name="connsiteY781" fmla="*/ 986295 h 3459048"/>
              <a:gd name="connsiteX782" fmla="*/ 335833 w 3459048"/>
              <a:gd name="connsiteY782" fmla="*/ 962702 h 3459048"/>
              <a:gd name="connsiteX783" fmla="*/ 335833 w 3459048"/>
              <a:gd name="connsiteY783" fmla="*/ 939109 h 3459048"/>
              <a:gd name="connsiteX784" fmla="*/ 312361 w 3459048"/>
              <a:gd name="connsiteY784" fmla="*/ 899787 h 3459048"/>
              <a:gd name="connsiteX785" fmla="*/ 328009 w 3459048"/>
              <a:gd name="connsiteY785" fmla="*/ 876194 h 3459048"/>
              <a:gd name="connsiteX786" fmla="*/ 320185 w 3459048"/>
              <a:gd name="connsiteY786" fmla="*/ 844736 h 3459048"/>
              <a:gd name="connsiteX787" fmla="*/ 3057259 w 3459048"/>
              <a:gd name="connsiteY787" fmla="*/ 789554 h 3459048"/>
              <a:gd name="connsiteX788" fmla="*/ 3072876 w 3459048"/>
              <a:gd name="connsiteY788" fmla="*/ 829351 h 3459048"/>
              <a:gd name="connsiteX789" fmla="*/ 3057259 w 3459048"/>
              <a:gd name="connsiteY789" fmla="*/ 845270 h 3459048"/>
              <a:gd name="connsiteX790" fmla="*/ 3041642 w 3459048"/>
              <a:gd name="connsiteY790" fmla="*/ 837310 h 3459048"/>
              <a:gd name="connsiteX791" fmla="*/ 3033833 w 3459048"/>
              <a:gd name="connsiteY791" fmla="*/ 813433 h 3459048"/>
              <a:gd name="connsiteX792" fmla="*/ 3057259 w 3459048"/>
              <a:gd name="connsiteY792" fmla="*/ 789554 h 3459048"/>
              <a:gd name="connsiteX793" fmla="*/ 461014 w 3459048"/>
              <a:gd name="connsiteY793" fmla="*/ 773958 h 3459048"/>
              <a:gd name="connsiteX794" fmla="*/ 437542 w 3459048"/>
              <a:gd name="connsiteY794" fmla="*/ 797551 h 3459048"/>
              <a:gd name="connsiteX795" fmla="*/ 421895 w 3459048"/>
              <a:gd name="connsiteY795" fmla="*/ 789686 h 3459048"/>
              <a:gd name="connsiteX796" fmla="*/ 374952 w 3459048"/>
              <a:gd name="connsiteY796" fmla="*/ 813280 h 3459048"/>
              <a:gd name="connsiteX797" fmla="*/ 359304 w 3459048"/>
              <a:gd name="connsiteY797" fmla="*/ 860465 h 3459048"/>
              <a:gd name="connsiteX798" fmla="*/ 374952 w 3459048"/>
              <a:gd name="connsiteY798" fmla="*/ 891923 h 3459048"/>
              <a:gd name="connsiteX799" fmla="*/ 367128 w 3459048"/>
              <a:gd name="connsiteY799" fmla="*/ 939109 h 3459048"/>
              <a:gd name="connsiteX800" fmla="*/ 369844 w 3459048"/>
              <a:gd name="connsiteY800" fmla="*/ 947298 h 3459048"/>
              <a:gd name="connsiteX801" fmla="*/ 376037 w 3459048"/>
              <a:gd name="connsiteY801" fmla="*/ 937104 h 3459048"/>
              <a:gd name="connsiteX802" fmla="*/ 374633 w 3459048"/>
              <a:gd name="connsiteY802" fmla="*/ 923670 h 3459048"/>
              <a:gd name="connsiteX803" fmla="*/ 382454 w 3459048"/>
              <a:gd name="connsiteY803" fmla="*/ 900052 h 3459048"/>
              <a:gd name="connsiteX804" fmla="*/ 374633 w 3459048"/>
              <a:gd name="connsiteY804" fmla="*/ 876432 h 3459048"/>
              <a:gd name="connsiteX805" fmla="*/ 390274 w 3459048"/>
              <a:gd name="connsiteY805" fmla="*/ 813447 h 3459048"/>
              <a:gd name="connsiteX806" fmla="*/ 429381 w 3459048"/>
              <a:gd name="connsiteY806" fmla="*/ 805574 h 3459048"/>
              <a:gd name="connsiteX807" fmla="*/ 445023 w 3459048"/>
              <a:gd name="connsiteY807" fmla="*/ 813447 h 3459048"/>
              <a:gd name="connsiteX808" fmla="*/ 445023 w 3459048"/>
              <a:gd name="connsiteY808" fmla="*/ 797701 h 3459048"/>
              <a:gd name="connsiteX809" fmla="*/ 471420 w 3459048"/>
              <a:gd name="connsiteY809" fmla="*/ 784908 h 3459048"/>
              <a:gd name="connsiteX810" fmla="*/ 476905 w 3459048"/>
              <a:gd name="connsiteY810" fmla="*/ 786222 h 3459048"/>
              <a:gd name="connsiteX811" fmla="*/ 484908 w 3459048"/>
              <a:gd name="connsiteY811" fmla="*/ 775520 h 3459048"/>
              <a:gd name="connsiteX812" fmla="*/ 483508 w 3459048"/>
              <a:gd name="connsiteY812" fmla="*/ 774941 h 3459048"/>
              <a:gd name="connsiteX813" fmla="*/ 461014 w 3459048"/>
              <a:gd name="connsiteY813" fmla="*/ 773958 h 3459048"/>
              <a:gd name="connsiteX814" fmla="*/ 3095503 w 3459048"/>
              <a:gd name="connsiteY814" fmla="*/ 762182 h 3459048"/>
              <a:gd name="connsiteX815" fmla="*/ 3103862 w 3459048"/>
              <a:gd name="connsiteY815" fmla="*/ 787012 h 3459048"/>
              <a:gd name="connsiteX816" fmla="*/ 3114620 w 3459048"/>
              <a:gd name="connsiteY816" fmla="*/ 805742 h 3459048"/>
              <a:gd name="connsiteX817" fmla="*/ 3129461 w 3459048"/>
              <a:gd name="connsiteY817" fmla="*/ 810972 h 3459048"/>
              <a:gd name="connsiteX818" fmla="*/ 3118525 w 3459048"/>
              <a:gd name="connsiteY818" fmla="*/ 792972 h 3459048"/>
              <a:gd name="connsiteX819" fmla="*/ 3210903 w 3459048"/>
              <a:gd name="connsiteY819" fmla="*/ 747449 h 3459048"/>
              <a:gd name="connsiteX820" fmla="*/ 3214701 w 3459048"/>
              <a:gd name="connsiteY820" fmla="*/ 750298 h 3459048"/>
              <a:gd name="connsiteX821" fmla="*/ 3207104 w 3459048"/>
              <a:gd name="connsiteY821" fmla="*/ 750298 h 3459048"/>
              <a:gd name="connsiteX822" fmla="*/ 3210903 w 3459048"/>
              <a:gd name="connsiteY822" fmla="*/ 747449 h 3459048"/>
              <a:gd name="connsiteX823" fmla="*/ 452919 w 3459048"/>
              <a:gd name="connsiteY823" fmla="*/ 711043 h 3459048"/>
              <a:gd name="connsiteX824" fmla="*/ 469381 w 3459048"/>
              <a:gd name="connsiteY824" fmla="*/ 719274 h 3459048"/>
              <a:gd name="connsiteX825" fmla="*/ 452919 w 3459048"/>
              <a:gd name="connsiteY825" fmla="*/ 711043 h 3459048"/>
              <a:gd name="connsiteX826" fmla="*/ 2983815 w 3459048"/>
              <a:gd name="connsiteY826" fmla="*/ 701713 h 3459048"/>
              <a:gd name="connsiteX827" fmla="*/ 3018285 w 3459048"/>
              <a:gd name="connsiteY827" fmla="*/ 703669 h 3459048"/>
              <a:gd name="connsiteX828" fmla="*/ 3034044 w 3459048"/>
              <a:gd name="connsiteY828" fmla="*/ 734954 h 3459048"/>
              <a:gd name="connsiteX829" fmla="*/ 3057681 w 3459048"/>
              <a:gd name="connsiteY829" fmla="*/ 742775 h 3459048"/>
              <a:gd name="connsiteX830" fmla="*/ 3026165 w 3459048"/>
              <a:gd name="connsiteY830" fmla="*/ 805344 h 3459048"/>
              <a:gd name="connsiteX831" fmla="*/ 3010407 w 3459048"/>
              <a:gd name="connsiteY831" fmla="*/ 813167 h 3459048"/>
              <a:gd name="connsiteX832" fmla="*/ 3003102 w 3459048"/>
              <a:gd name="connsiteY832" fmla="*/ 814249 h 3459048"/>
              <a:gd name="connsiteX833" fmla="*/ 2941096 w 3459048"/>
              <a:gd name="connsiteY833" fmla="*/ 731330 h 3459048"/>
              <a:gd name="connsiteX834" fmla="*/ 2955253 w 3459048"/>
              <a:gd name="connsiteY834" fmla="*/ 711490 h 3459048"/>
              <a:gd name="connsiteX835" fmla="*/ 2983815 w 3459048"/>
              <a:gd name="connsiteY835" fmla="*/ 701713 h 3459048"/>
              <a:gd name="connsiteX836" fmla="*/ 2923961 w 3459048"/>
              <a:gd name="connsiteY836" fmla="*/ 664507 h 3459048"/>
              <a:gd name="connsiteX837" fmla="*/ 2986769 w 3459048"/>
              <a:gd name="connsiteY837" fmla="*/ 688250 h 3459048"/>
              <a:gd name="connsiteX838" fmla="*/ 2986769 w 3459048"/>
              <a:gd name="connsiteY838" fmla="*/ 696164 h 3459048"/>
              <a:gd name="connsiteX839" fmla="*/ 2923961 w 3459048"/>
              <a:gd name="connsiteY839" fmla="*/ 704079 h 3459048"/>
              <a:gd name="connsiteX840" fmla="*/ 2908259 w 3459048"/>
              <a:gd name="connsiteY840" fmla="*/ 688250 h 3459048"/>
              <a:gd name="connsiteX841" fmla="*/ 2923961 w 3459048"/>
              <a:gd name="connsiteY841" fmla="*/ 664507 h 3459048"/>
              <a:gd name="connsiteX842" fmla="*/ 2824983 w 3459048"/>
              <a:gd name="connsiteY842" fmla="*/ 528852 h 3459048"/>
              <a:gd name="connsiteX843" fmla="*/ 2814422 w 3459048"/>
              <a:gd name="connsiteY843" fmla="*/ 531067 h 3459048"/>
              <a:gd name="connsiteX844" fmla="*/ 2770211 w 3459048"/>
              <a:gd name="connsiteY844" fmla="*/ 545828 h 3459048"/>
              <a:gd name="connsiteX845" fmla="*/ 2763878 w 3459048"/>
              <a:gd name="connsiteY845" fmla="*/ 550763 h 3459048"/>
              <a:gd name="connsiteX846" fmla="*/ 2839529 w 3459048"/>
              <a:gd name="connsiteY846" fmla="*/ 619519 h 3459048"/>
              <a:gd name="connsiteX847" fmla="*/ 2883278 w 3459048"/>
              <a:gd name="connsiteY847" fmla="*/ 667655 h 3459048"/>
              <a:gd name="connsiteX848" fmla="*/ 2872201 w 3459048"/>
              <a:gd name="connsiteY848" fmla="*/ 655467 h 3459048"/>
              <a:gd name="connsiteX849" fmla="*/ 2875018 w 3459048"/>
              <a:gd name="connsiteY849" fmla="*/ 655412 h 3459048"/>
              <a:gd name="connsiteX850" fmla="*/ 2877575 w 3459048"/>
              <a:gd name="connsiteY850" fmla="*/ 648678 h 3459048"/>
              <a:gd name="connsiteX851" fmla="*/ 2893160 w 3459048"/>
              <a:gd name="connsiteY851" fmla="*/ 625174 h 3459048"/>
              <a:gd name="connsiteX852" fmla="*/ 2905945 w 3459048"/>
              <a:gd name="connsiteY852" fmla="*/ 623341 h 3459048"/>
              <a:gd name="connsiteX853" fmla="*/ 2939916 w 3459048"/>
              <a:gd name="connsiteY853" fmla="*/ 648678 h 3459048"/>
              <a:gd name="connsiteX854" fmla="*/ 2924331 w 3459048"/>
              <a:gd name="connsiteY854" fmla="*/ 656514 h 3459048"/>
              <a:gd name="connsiteX855" fmla="*/ 2900953 w 3459048"/>
              <a:gd name="connsiteY855" fmla="*/ 680019 h 3459048"/>
              <a:gd name="connsiteX856" fmla="*/ 2903557 w 3459048"/>
              <a:gd name="connsiteY856" fmla="*/ 689968 h 3459048"/>
              <a:gd name="connsiteX857" fmla="*/ 2926964 w 3459048"/>
              <a:gd name="connsiteY857" fmla="*/ 715722 h 3459048"/>
              <a:gd name="connsiteX858" fmla="*/ 2939916 w 3459048"/>
              <a:gd name="connsiteY858" fmla="*/ 719195 h 3459048"/>
              <a:gd name="connsiteX859" fmla="*/ 2936662 w 3459048"/>
              <a:gd name="connsiteY859" fmla="*/ 726393 h 3459048"/>
              <a:gd name="connsiteX860" fmla="*/ 2940846 w 3459048"/>
              <a:gd name="connsiteY860" fmla="*/ 730996 h 3459048"/>
              <a:gd name="connsiteX861" fmla="*/ 3010660 w 3459048"/>
              <a:gd name="connsiteY861" fmla="*/ 824357 h 3459048"/>
              <a:gd name="connsiteX862" fmla="*/ 3018173 w 3459048"/>
              <a:gd name="connsiteY862" fmla="*/ 821211 h 3459048"/>
              <a:gd name="connsiteX863" fmla="*/ 3041726 w 3459048"/>
              <a:gd name="connsiteY863" fmla="*/ 852771 h 3459048"/>
              <a:gd name="connsiteX864" fmla="*/ 3073130 w 3459048"/>
              <a:gd name="connsiteY864" fmla="*/ 844881 h 3459048"/>
              <a:gd name="connsiteX865" fmla="*/ 3088832 w 3459048"/>
              <a:gd name="connsiteY865" fmla="*/ 836991 h 3459048"/>
              <a:gd name="connsiteX866" fmla="*/ 3104535 w 3459048"/>
              <a:gd name="connsiteY866" fmla="*/ 852771 h 3459048"/>
              <a:gd name="connsiteX867" fmla="*/ 3088832 w 3459048"/>
              <a:gd name="connsiteY867" fmla="*/ 884330 h 3459048"/>
              <a:gd name="connsiteX868" fmla="*/ 3065279 w 3459048"/>
              <a:gd name="connsiteY868" fmla="*/ 892221 h 3459048"/>
              <a:gd name="connsiteX869" fmla="*/ 3064298 w 3459048"/>
              <a:gd name="connsiteY869" fmla="*/ 904056 h 3459048"/>
              <a:gd name="connsiteX870" fmla="*/ 3063631 w 3459048"/>
              <a:gd name="connsiteY870" fmla="*/ 905204 h 3459048"/>
              <a:gd name="connsiteX871" fmla="*/ 3109844 w 3459048"/>
              <a:gd name="connsiteY871" fmla="*/ 981272 h 3459048"/>
              <a:gd name="connsiteX872" fmla="*/ 3136775 w 3459048"/>
              <a:gd name="connsiteY872" fmla="*/ 1037178 h 3459048"/>
              <a:gd name="connsiteX873" fmla="*/ 3159865 w 3459048"/>
              <a:gd name="connsiteY873" fmla="*/ 1017767 h 3459048"/>
              <a:gd name="connsiteX874" fmla="*/ 3167739 w 3459048"/>
              <a:gd name="connsiteY874" fmla="*/ 891700 h 3459048"/>
              <a:gd name="connsiteX875" fmla="*/ 3159865 w 3459048"/>
              <a:gd name="connsiteY875" fmla="*/ 868063 h 3459048"/>
              <a:gd name="connsiteX876" fmla="*/ 3164145 w 3459048"/>
              <a:gd name="connsiteY876" fmla="*/ 868063 h 3459048"/>
              <a:gd name="connsiteX877" fmla="*/ 3156661 w 3459048"/>
              <a:gd name="connsiteY877" fmla="*/ 855743 h 3459048"/>
              <a:gd name="connsiteX878" fmla="*/ 3152337 w 3459048"/>
              <a:gd name="connsiteY878" fmla="*/ 859486 h 3459048"/>
              <a:gd name="connsiteX879" fmla="*/ 3144423 w 3459048"/>
              <a:gd name="connsiteY879" fmla="*/ 860466 h 3459048"/>
              <a:gd name="connsiteX880" fmla="*/ 3120680 w 3459048"/>
              <a:gd name="connsiteY880" fmla="*/ 836960 h 3459048"/>
              <a:gd name="connsiteX881" fmla="*/ 3112766 w 3459048"/>
              <a:gd name="connsiteY881" fmla="*/ 821290 h 3459048"/>
              <a:gd name="connsiteX882" fmla="*/ 3089023 w 3459048"/>
              <a:gd name="connsiteY882" fmla="*/ 821290 h 3459048"/>
              <a:gd name="connsiteX883" fmla="*/ 3065279 w 3459048"/>
              <a:gd name="connsiteY883" fmla="*/ 774279 h 3459048"/>
              <a:gd name="connsiteX884" fmla="*/ 3073194 w 3459048"/>
              <a:gd name="connsiteY884" fmla="*/ 742938 h 3459048"/>
              <a:gd name="connsiteX885" fmla="*/ 3078141 w 3459048"/>
              <a:gd name="connsiteY885" fmla="*/ 739999 h 3459048"/>
              <a:gd name="connsiteX886" fmla="*/ 3079110 w 3459048"/>
              <a:gd name="connsiteY886" fmla="*/ 740262 h 3459048"/>
              <a:gd name="connsiteX887" fmla="*/ 3022096 w 3459048"/>
              <a:gd name="connsiteY887" fmla="*/ 664019 h 3459048"/>
              <a:gd name="connsiteX888" fmla="*/ 2974704 w 3459048"/>
              <a:gd name="connsiteY888" fmla="*/ 611874 h 3459048"/>
              <a:gd name="connsiteX889" fmla="*/ 2975282 w 3459048"/>
              <a:gd name="connsiteY889" fmla="*/ 612602 h 3459048"/>
              <a:gd name="connsiteX890" fmla="*/ 2979171 w 3459048"/>
              <a:gd name="connsiteY890" fmla="*/ 617497 h 3459048"/>
              <a:gd name="connsiteX891" fmla="*/ 3025842 w 3459048"/>
              <a:gd name="connsiteY891" fmla="*/ 672343 h 3459048"/>
              <a:gd name="connsiteX892" fmla="*/ 3025842 w 3459048"/>
              <a:gd name="connsiteY892" fmla="*/ 688013 h 3459048"/>
              <a:gd name="connsiteX893" fmla="*/ 2994729 w 3459048"/>
              <a:gd name="connsiteY893" fmla="*/ 688013 h 3459048"/>
              <a:gd name="connsiteX894" fmla="*/ 2955835 w 3459048"/>
              <a:gd name="connsiteY894" fmla="*/ 641002 h 3459048"/>
              <a:gd name="connsiteX895" fmla="*/ 2955835 w 3459048"/>
              <a:gd name="connsiteY895" fmla="*/ 617497 h 3459048"/>
              <a:gd name="connsiteX896" fmla="*/ 2924720 w 3459048"/>
              <a:gd name="connsiteY896" fmla="*/ 601828 h 3459048"/>
              <a:gd name="connsiteX897" fmla="*/ 2924720 w 3459048"/>
              <a:gd name="connsiteY897" fmla="*/ 578325 h 3459048"/>
              <a:gd name="connsiteX898" fmla="*/ 2936389 w 3459048"/>
              <a:gd name="connsiteY898" fmla="*/ 575385 h 3459048"/>
              <a:gd name="connsiteX899" fmla="*/ 2943071 w 3459048"/>
              <a:gd name="connsiteY899" fmla="*/ 577068 h 3459048"/>
              <a:gd name="connsiteX900" fmla="*/ 2923243 w 3459048"/>
              <a:gd name="connsiteY900" fmla="*/ 555251 h 3459048"/>
              <a:gd name="connsiteX901" fmla="*/ 2924458 w 3459048"/>
              <a:gd name="connsiteY901" fmla="*/ 562557 h 3459048"/>
              <a:gd name="connsiteX902" fmla="*/ 2900880 w 3459048"/>
              <a:gd name="connsiteY902" fmla="*/ 554684 h 3459048"/>
              <a:gd name="connsiteX903" fmla="*/ 2853721 w 3459048"/>
              <a:gd name="connsiteY903" fmla="*/ 531067 h 3459048"/>
              <a:gd name="connsiteX904" fmla="*/ 2824983 w 3459048"/>
              <a:gd name="connsiteY904" fmla="*/ 528852 h 3459048"/>
              <a:gd name="connsiteX905" fmla="*/ 2783656 w 3459048"/>
              <a:gd name="connsiteY905" fmla="*/ 428660 h 3459048"/>
              <a:gd name="connsiteX906" fmla="*/ 2799358 w 3459048"/>
              <a:gd name="connsiteY906" fmla="*/ 444421 h 3459048"/>
              <a:gd name="connsiteX907" fmla="*/ 2799358 w 3459048"/>
              <a:gd name="connsiteY907" fmla="*/ 491698 h 3459048"/>
              <a:gd name="connsiteX908" fmla="*/ 2783656 w 3459048"/>
              <a:gd name="connsiteY908" fmla="*/ 491698 h 3459048"/>
              <a:gd name="connsiteX909" fmla="*/ 2767953 w 3459048"/>
              <a:gd name="connsiteY909" fmla="*/ 452302 h 3459048"/>
              <a:gd name="connsiteX910" fmla="*/ 2783656 w 3459048"/>
              <a:gd name="connsiteY910" fmla="*/ 428660 h 3459048"/>
              <a:gd name="connsiteX911" fmla="*/ 2774913 w 3459048"/>
              <a:gd name="connsiteY911" fmla="*/ 421908 h 3459048"/>
              <a:gd name="connsiteX912" fmla="*/ 2764503 w 3459048"/>
              <a:gd name="connsiteY912" fmla="*/ 440902 h 3459048"/>
              <a:gd name="connsiteX913" fmla="*/ 2759595 w 3459048"/>
              <a:gd name="connsiteY913" fmla="*/ 460603 h 3459048"/>
              <a:gd name="connsiteX914" fmla="*/ 2767447 w 3459048"/>
              <a:gd name="connsiteY914" fmla="*/ 499998 h 3459048"/>
              <a:gd name="connsiteX915" fmla="*/ 2732118 w 3459048"/>
              <a:gd name="connsiteY915" fmla="*/ 517722 h 3459048"/>
              <a:gd name="connsiteX916" fmla="*/ 2726054 w 3459048"/>
              <a:gd name="connsiteY916" fmla="*/ 516708 h 3459048"/>
              <a:gd name="connsiteX917" fmla="*/ 2728053 w 3459048"/>
              <a:gd name="connsiteY917" fmla="*/ 518202 h 3459048"/>
              <a:gd name="connsiteX918" fmla="*/ 2739500 w 3459048"/>
              <a:gd name="connsiteY918" fmla="*/ 528607 h 3459048"/>
              <a:gd name="connsiteX919" fmla="*/ 2755229 w 3459048"/>
              <a:gd name="connsiteY919" fmla="*/ 517412 h 3459048"/>
              <a:gd name="connsiteX920" fmla="*/ 2782983 w 3459048"/>
              <a:gd name="connsiteY920" fmla="*/ 507446 h 3459048"/>
              <a:gd name="connsiteX921" fmla="*/ 2818351 w 3459048"/>
              <a:gd name="connsiteY921" fmla="*/ 502528 h 3459048"/>
              <a:gd name="connsiteX922" fmla="*/ 2853721 w 3459048"/>
              <a:gd name="connsiteY922" fmla="*/ 515323 h 3459048"/>
              <a:gd name="connsiteX923" fmla="*/ 2881229 w 3459048"/>
              <a:gd name="connsiteY923" fmla="*/ 524179 h 3459048"/>
              <a:gd name="connsiteX924" fmla="*/ 2905087 w 3459048"/>
              <a:gd name="connsiteY924" fmla="*/ 536979 h 3459048"/>
              <a:gd name="connsiteX925" fmla="*/ 2795029 w 3459048"/>
              <a:gd name="connsiteY925" fmla="*/ 436952 h 3459048"/>
              <a:gd name="connsiteX926" fmla="*/ 1049432 w 3459048"/>
              <a:gd name="connsiteY926" fmla="*/ 256449 h 3459048"/>
              <a:gd name="connsiteX927" fmla="*/ 1049432 w 3459048"/>
              <a:gd name="connsiteY927" fmla="*/ 287927 h 3459048"/>
              <a:gd name="connsiteX928" fmla="*/ 1065171 w 3459048"/>
              <a:gd name="connsiteY928" fmla="*/ 301694 h 3459048"/>
              <a:gd name="connsiteX929" fmla="*/ 1072727 w 3459048"/>
              <a:gd name="connsiteY929" fmla="*/ 305148 h 3459048"/>
              <a:gd name="connsiteX930" fmla="*/ 1025069 w 3459048"/>
              <a:gd name="connsiteY930" fmla="*/ 328106 h 3459048"/>
              <a:gd name="connsiteX931" fmla="*/ 1025826 w 3459048"/>
              <a:gd name="connsiteY931" fmla="*/ 319398 h 3459048"/>
              <a:gd name="connsiteX932" fmla="*/ 1033694 w 3459048"/>
              <a:gd name="connsiteY932" fmla="*/ 319398 h 3459048"/>
              <a:gd name="connsiteX933" fmla="*/ 1010087 w 3459048"/>
              <a:gd name="connsiteY933" fmla="*/ 295791 h 3459048"/>
              <a:gd name="connsiteX934" fmla="*/ 1025826 w 3459048"/>
              <a:gd name="connsiteY934" fmla="*/ 264315 h 3459048"/>
              <a:gd name="connsiteX935" fmla="*/ 1049432 w 3459048"/>
              <a:gd name="connsiteY935" fmla="*/ 256449 h 3459048"/>
              <a:gd name="connsiteX936" fmla="*/ 1095984 w 3459048"/>
              <a:gd name="connsiteY936" fmla="*/ 232387 h 3459048"/>
              <a:gd name="connsiteX937" fmla="*/ 1103793 w 3459048"/>
              <a:gd name="connsiteY937" fmla="*/ 256132 h 3459048"/>
              <a:gd name="connsiteX938" fmla="*/ 1095984 w 3459048"/>
              <a:gd name="connsiteY938" fmla="*/ 279871 h 3459048"/>
              <a:gd name="connsiteX939" fmla="*/ 1072558 w 3459048"/>
              <a:gd name="connsiteY939" fmla="*/ 295700 h 3459048"/>
              <a:gd name="connsiteX940" fmla="*/ 1056941 w 3459048"/>
              <a:gd name="connsiteY940" fmla="*/ 271959 h 3459048"/>
              <a:gd name="connsiteX941" fmla="*/ 1064749 w 3459048"/>
              <a:gd name="connsiteY941" fmla="*/ 256132 h 3459048"/>
              <a:gd name="connsiteX942" fmla="*/ 1095984 w 3459048"/>
              <a:gd name="connsiteY942" fmla="*/ 232387 h 3459048"/>
              <a:gd name="connsiteX943" fmla="*/ 1729524 w 3459048"/>
              <a:gd name="connsiteY943" fmla="*/ 192015 h 3459048"/>
              <a:gd name="connsiteX944" fmla="*/ 192015 w 3459048"/>
              <a:gd name="connsiteY944" fmla="*/ 1729524 h 3459048"/>
              <a:gd name="connsiteX945" fmla="*/ 1729524 w 3459048"/>
              <a:gd name="connsiteY945" fmla="*/ 3267033 h 3459048"/>
              <a:gd name="connsiteX946" fmla="*/ 3267033 w 3459048"/>
              <a:gd name="connsiteY946" fmla="*/ 1729524 h 3459048"/>
              <a:gd name="connsiteX947" fmla="*/ 1729524 w 3459048"/>
              <a:gd name="connsiteY947" fmla="*/ 192015 h 3459048"/>
              <a:gd name="connsiteX948" fmla="*/ 2272580 w 3459048"/>
              <a:gd name="connsiteY948" fmla="*/ 185532 h 3459048"/>
              <a:gd name="connsiteX949" fmla="*/ 2296134 w 3459048"/>
              <a:gd name="connsiteY949" fmla="*/ 193344 h 3459048"/>
              <a:gd name="connsiteX950" fmla="*/ 2303985 w 3459048"/>
              <a:gd name="connsiteY950" fmla="*/ 208959 h 3459048"/>
              <a:gd name="connsiteX951" fmla="*/ 2303985 w 3459048"/>
              <a:gd name="connsiteY951" fmla="*/ 232387 h 3459048"/>
              <a:gd name="connsiteX952" fmla="*/ 2296134 w 3459048"/>
              <a:gd name="connsiteY952" fmla="*/ 208959 h 3459048"/>
              <a:gd name="connsiteX953" fmla="*/ 2272580 w 3459048"/>
              <a:gd name="connsiteY953" fmla="*/ 185532 h 3459048"/>
              <a:gd name="connsiteX954" fmla="*/ 1261357 w 3459048"/>
              <a:gd name="connsiteY954" fmla="*/ 185532 h 3459048"/>
              <a:gd name="connsiteX955" fmla="*/ 1277275 w 3459048"/>
              <a:gd name="connsiteY955" fmla="*/ 193384 h 3459048"/>
              <a:gd name="connsiteX956" fmla="*/ 1277275 w 3459048"/>
              <a:gd name="connsiteY956" fmla="*/ 216941 h 3459048"/>
              <a:gd name="connsiteX957" fmla="*/ 1245437 w 3459048"/>
              <a:gd name="connsiteY957" fmla="*/ 216941 h 3459048"/>
              <a:gd name="connsiteX958" fmla="*/ 1221558 w 3459048"/>
              <a:gd name="connsiteY958" fmla="*/ 193384 h 3459048"/>
              <a:gd name="connsiteX959" fmla="*/ 1261357 w 3459048"/>
              <a:gd name="connsiteY959" fmla="*/ 185532 h 3459048"/>
              <a:gd name="connsiteX960" fmla="*/ 2218129 w 3459048"/>
              <a:gd name="connsiteY960" fmla="*/ 146281 h 3459048"/>
              <a:gd name="connsiteX961" fmla="*/ 2242190 w 3459048"/>
              <a:gd name="connsiteY961" fmla="*/ 193130 h 3459048"/>
              <a:gd name="connsiteX962" fmla="*/ 2234170 w 3459048"/>
              <a:gd name="connsiteY962" fmla="*/ 193130 h 3459048"/>
              <a:gd name="connsiteX963" fmla="*/ 2234170 w 3459048"/>
              <a:gd name="connsiteY963" fmla="*/ 177517 h 3459048"/>
              <a:gd name="connsiteX964" fmla="*/ 2218129 w 3459048"/>
              <a:gd name="connsiteY964" fmla="*/ 154087 h 3459048"/>
              <a:gd name="connsiteX965" fmla="*/ 2218129 w 3459048"/>
              <a:gd name="connsiteY965" fmla="*/ 146281 h 3459048"/>
              <a:gd name="connsiteX966" fmla="*/ 1598913 w 3459048"/>
              <a:gd name="connsiteY966" fmla="*/ 123485 h 3459048"/>
              <a:gd name="connsiteX967" fmla="*/ 1598913 w 3459048"/>
              <a:gd name="connsiteY967" fmla="*/ 131082 h 3459048"/>
              <a:gd name="connsiteX968" fmla="*/ 1591316 w 3459048"/>
              <a:gd name="connsiteY968" fmla="*/ 131082 h 3459048"/>
              <a:gd name="connsiteX969" fmla="*/ 1598913 w 3459048"/>
              <a:gd name="connsiteY969" fmla="*/ 123485 h 3459048"/>
              <a:gd name="connsiteX970" fmla="*/ 1300771 w 3459048"/>
              <a:gd name="connsiteY970" fmla="*/ 114619 h 3459048"/>
              <a:gd name="connsiteX971" fmla="*/ 1316529 w 3459048"/>
              <a:gd name="connsiteY971" fmla="*/ 122499 h 3459048"/>
              <a:gd name="connsiteX972" fmla="*/ 1292892 w 3459048"/>
              <a:gd name="connsiteY972" fmla="*/ 146142 h 3459048"/>
              <a:gd name="connsiteX973" fmla="*/ 1269254 w 3459048"/>
              <a:gd name="connsiteY973" fmla="*/ 146142 h 3459048"/>
              <a:gd name="connsiteX974" fmla="*/ 1245617 w 3459048"/>
              <a:gd name="connsiteY974" fmla="*/ 177656 h 3459048"/>
              <a:gd name="connsiteX975" fmla="*/ 1174706 w 3459048"/>
              <a:gd name="connsiteY975" fmla="*/ 169775 h 3459048"/>
              <a:gd name="connsiteX976" fmla="*/ 1174706 w 3459048"/>
              <a:gd name="connsiteY976" fmla="*/ 154016 h 3459048"/>
              <a:gd name="connsiteX977" fmla="*/ 1253497 w 3459048"/>
              <a:gd name="connsiteY977" fmla="*/ 138260 h 3459048"/>
              <a:gd name="connsiteX978" fmla="*/ 1261375 w 3459048"/>
              <a:gd name="connsiteY978" fmla="*/ 122499 h 3459048"/>
              <a:gd name="connsiteX979" fmla="*/ 1300771 w 3459048"/>
              <a:gd name="connsiteY979" fmla="*/ 114619 h 3459048"/>
              <a:gd name="connsiteX980" fmla="*/ 1598913 w 3459048"/>
              <a:gd name="connsiteY980" fmla="*/ 107025 h 3459048"/>
              <a:gd name="connsiteX981" fmla="*/ 1606511 w 3459048"/>
              <a:gd name="connsiteY981" fmla="*/ 123485 h 3459048"/>
              <a:gd name="connsiteX982" fmla="*/ 1598913 w 3459048"/>
              <a:gd name="connsiteY982" fmla="*/ 123485 h 3459048"/>
              <a:gd name="connsiteX983" fmla="*/ 1504785 w 3459048"/>
              <a:gd name="connsiteY983" fmla="*/ 75364 h 3459048"/>
              <a:gd name="connsiteX984" fmla="*/ 1520403 w 3459048"/>
              <a:gd name="connsiteY984" fmla="*/ 75364 h 3459048"/>
              <a:gd name="connsiteX985" fmla="*/ 1520403 w 3459048"/>
              <a:gd name="connsiteY985" fmla="*/ 83325 h 3459048"/>
              <a:gd name="connsiteX986" fmla="*/ 1489168 w 3459048"/>
              <a:gd name="connsiteY986" fmla="*/ 131082 h 3459048"/>
              <a:gd name="connsiteX987" fmla="*/ 1473550 w 3459048"/>
              <a:gd name="connsiteY987" fmla="*/ 115167 h 3459048"/>
              <a:gd name="connsiteX988" fmla="*/ 1496977 w 3459048"/>
              <a:gd name="connsiteY988" fmla="*/ 91284 h 3459048"/>
              <a:gd name="connsiteX989" fmla="*/ 1504785 w 3459048"/>
              <a:gd name="connsiteY989" fmla="*/ 75364 h 3459048"/>
              <a:gd name="connsiteX990" fmla="*/ 1729524 w 3459048"/>
              <a:gd name="connsiteY990" fmla="*/ 54445 h 3459048"/>
              <a:gd name="connsiteX991" fmla="*/ 1077507 w 3459048"/>
              <a:gd name="connsiteY991" fmla="*/ 186082 h 3459048"/>
              <a:gd name="connsiteX992" fmla="*/ 1009094 w 3459048"/>
              <a:gd name="connsiteY992" fmla="*/ 219038 h 3459048"/>
              <a:gd name="connsiteX993" fmla="*/ 1041596 w 3459048"/>
              <a:gd name="connsiteY993" fmla="*/ 217192 h 3459048"/>
              <a:gd name="connsiteX994" fmla="*/ 1081075 w 3459048"/>
              <a:gd name="connsiteY994" fmla="*/ 185788 h 3459048"/>
              <a:gd name="connsiteX995" fmla="*/ 1091561 w 3459048"/>
              <a:gd name="connsiteY995" fmla="*/ 183826 h 3459048"/>
              <a:gd name="connsiteX996" fmla="*/ 1112657 w 3459048"/>
              <a:gd name="connsiteY996" fmla="*/ 201488 h 3459048"/>
              <a:gd name="connsiteX997" fmla="*/ 1112657 w 3459048"/>
              <a:gd name="connsiteY997" fmla="*/ 209339 h 3459048"/>
              <a:gd name="connsiteX998" fmla="*/ 1041596 w 3459048"/>
              <a:gd name="connsiteY998" fmla="*/ 240742 h 3459048"/>
              <a:gd name="connsiteX999" fmla="*/ 1025804 w 3459048"/>
              <a:gd name="connsiteY999" fmla="*/ 232892 h 3459048"/>
              <a:gd name="connsiteX1000" fmla="*/ 994222 w 3459048"/>
              <a:gd name="connsiteY1000" fmla="*/ 248595 h 3459048"/>
              <a:gd name="connsiteX1001" fmla="*/ 978430 w 3459048"/>
              <a:gd name="connsiteY1001" fmla="*/ 240742 h 3459048"/>
              <a:gd name="connsiteX1002" fmla="*/ 978430 w 3459048"/>
              <a:gd name="connsiteY1002" fmla="*/ 233873 h 3459048"/>
              <a:gd name="connsiteX1003" fmla="*/ 978430 w 3459048"/>
              <a:gd name="connsiteY1003" fmla="*/ 233810 h 3459048"/>
              <a:gd name="connsiteX1004" fmla="*/ 931082 w 3459048"/>
              <a:gd name="connsiteY1004" fmla="*/ 256618 h 3459048"/>
              <a:gd name="connsiteX1005" fmla="*/ 814451 w 3459048"/>
              <a:gd name="connsiteY1005" fmla="*/ 327473 h 3459048"/>
              <a:gd name="connsiteX1006" fmla="*/ 829800 w 3459048"/>
              <a:gd name="connsiteY1006" fmla="*/ 338154 h 3459048"/>
              <a:gd name="connsiteX1007" fmla="*/ 845311 w 3459048"/>
              <a:gd name="connsiteY1007" fmla="*/ 343060 h 3459048"/>
              <a:gd name="connsiteX1008" fmla="*/ 845311 w 3459048"/>
              <a:gd name="connsiteY1008" fmla="*/ 358763 h 3459048"/>
              <a:gd name="connsiteX1009" fmla="*/ 798774 w 3459048"/>
              <a:gd name="connsiteY1009" fmla="*/ 350910 h 3459048"/>
              <a:gd name="connsiteX1010" fmla="*/ 795866 w 3459048"/>
              <a:gd name="connsiteY1010" fmla="*/ 346003 h 3459048"/>
              <a:gd name="connsiteX1011" fmla="*/ 798199 w 3459048"/>
              <a:gd name="connsiteY1011" fmla="*/ 337347 h 3459048"/>
              <a:gd name="connsiteX1012" fmla="*/ 792972 w 3459048"/>
              <a:gd name="connsiteY1012" fmla="*/ 340523 h 3459048"/>
              <a:gd name="connsiteX1013" fmla="*/ 775960 w 3459048"/>
              <a:gd name="connsiteY1013" fmla="*/ 353244 h 3459048"/>
              <a:gd name="connsiteX1014" fmla="*/ 782858 w 3459048"/>
              <a:gd name="connsiteY1014" fmla="*/ 350150 h 3459048"/>
              <a:gd name="connsiteX1015" fmla="*/ 830134 w 3459048"/>
              <a:gd name="connsiteY1015" fmla="*/ 373706 h 3459048"/>
              <a:gd name="connsiteX1016" fmla="*/ 845891 w 3459048"/>
              <a:gd name="connsiteY1016" fmla="*/ 381559 h 3459048"/>
              <a:gd name="connsiteX1017" fmla="*/ 845891 w 3459048"/>
              <a:gd name="connsiteY1017" fmla="*/ 420809 h 3459048"/>
              <a:gd name="connsiteX1018" fmla="*/ 814375 w 3459048"/>
              <a:gd name="connsiteY1018" fmla="*/ 412961 h 3459048"/>
              <a:gd name="connsiteX1019" fmla="*/ 782858 w 3459048"/>
              <a:gd name="connsiteY1019" fmla="*/ 420809 h 3459048"/>
              <a:gd name="connsiteX1020" fmla="*/ 767100 w 3459048"/>
              <a:gd name="connsiteY1020" fmla="*/ 397258 h 3459048"/>
              <a:gd name="connsiteX1021" fmla="*/ 727704 w 3459048"/>
              <a:gd name="connsiteY1021" fmla="*/ 389406 h 3459048"/>
              <a:gd name="connsiteX1022" fmla="*/ 727828 w 3459048"/>
              <a:gd name="connsiteY1022" fmla="*/ 389235 h 3459048"/>
              <a:gd name="connsiteX1023" fmla="*/ 664019 w 3459048"/>
              <a:gd name="connsiteY1023" fmla="*/ 436952 h 3459048"/>
              <a:gd name="connsiteX1024" fmla="*/ 436952 w 3459048"/>
              <a:gd name="connsiteY1024" fmla="*/ 664019 h 3459048"/>
              <a:gd name="connsiteX1025" fmla="*/ 356197 w 3459048"/>
              <a:gd name="connsiteY1025" fmla="*/ 772009 h 3459048"/>
              <a:gd name="connsiteX1026" fmla="*/ 367128 w 3459048"/>
              <a:gd name="connsiteY1026" fmla="*/ 766093 h 3459048"/>
              <a:gd name="connsiteX1027" fmla="*/ 390599 w 3459048"/>
              <a:gd name="connsiteY1027" fmla="*/ 766093 h 3459048"/>
              <a:gd name="connsiteX1028" fmla="*/ 398423 w 3459048"/>
              <a:gd name="connsiteY1028" fmla="*/ 766093 h 3459048"/>
              <a:gd name="connsiteX1029" fmla="*/ 445366 w 3459048"/>
              <a:gd name="connsiteY1029" fmla="*/ 726771 h 3459048"/>
              <a:gd name="connsiteX1030" fmla="*/ 468839 w 3459048"/>
              <a:gd name="connsiteY1030" fmla="*/ 734636 h 3459048"/>
              <a:gd name="connsiteX1031" fmla="*/ 484487 w 3459048"/>
              <a:gd name="connsiteY1031" fmla="*/ 726771 h 3459048"/>
              <a:gd name="connsiteX1032" fmla="*/ 510892 w 3459048"/>
              <a:gd name="connsiteY1032" fmla="*/ 718907 h 3459048"/>
              <a:gd name="connsiteX1033" fmla="*/ 521680 w 3459048"/>
              <a:gd name="connsiteY1033" fmla="*/ 727169 h 3459048"/>
              <a:gd name="connsiteX1034" fmla="*/ 521653 w 3459048"/>
              <a:gd name="connsiteY1034" fmla="*/ 727199 h 3459048"/>
              <a:gd name="connsiteX1035" fmla="*/ 526212 w 3459048"/>
              <a:gd name="connsiteY1035" fmla="*/ 722184 h 3459048"/>
              <a:gd name="connsiteX1036" fmla="*/ 523326 w 3459048"/>
              <a:gd name="connsiteY1036" fmla="*/ 719274 h 3459048"/>
              <a:gd name="connsiteX1037" fmla="*/ 499773 w 3459048"/>
              <a:gd name="connsiteY1037" fmla="*/ 711359 h 3459048"/>
              <a:gd name="connsiteX1038" fmla="*/ 522343 w 3459048"/>
              <a:gd name="connsiteY1038" fmla="*/ 710370 h 3459048"/>
              <a:gd name="connsiteX1039" fmla="*/ 529965 w 3459048"/>
              <a:gd name="connsiteY1039" fmla="*/ 718053 h 3459048"/>
              <a:gd name="connsiteX1040" fmla="*/ 529396 w 3459048"/>
              <a:gd name="connsiteY1040" fmla="*/ 718680 h 3459048"/>
              <a:gd name="connsiteX1041" fmla="*/ 578834 w 3459048"/>
              <a:gd name="connsiteY1041" fmla="*/ 664284 h 3459048"/>
              <a:gd name="connsiteX1042" fmla="*/ 578772 w 3459048"/>
              <a:gd name="connsiteY1042" fmla="*/ 664191 h 3459048"/>
              <a:gd name="connsiteX1043" fmla="*/ 578772 w 3459048"/>
              <a:gd name="connsiteY1043" fmla="*/ 632956 h 3459048"/>
              <a:gd name="connsiteX1044" fmla="*/ 594459 w 3459048"/>
              <a:gd name="connsiteY1044" fmla="*/ 609532 h 3459048"/>
              <a:gd name="connsiteX1045" fmla="*/ 610144 w 3459048"/>
              <a:gd name="connsiteY1045" fmla="*/ 609532 h 3459048"/>
              <a:gd name="connsiteX1046" fmla="*/ 633673 w 3459048"/>
              <a:gd name="connsiteY1046" fmla="*/ 578297 h 3459048"/>
              <a:gd name="connsiteX1047" fmla="*/ 656220 w 3459048"/>
              <a:gd name="connsiteY1047" fmla="*/ 579273 h 3459048"/>
              <a:gd name="connsiteX1048" fmla="*/ 661445 w 3459048"/>
              <a:gd name="connsiteY1048" fmla="*/ 581414 h 3459048"/>
              <a:gd name="connsiteX1049" fmla="*/ 619519 w 3459048"/>
              <a:gd name="connsiteY1049" fmla="*/ 619519 h 3459048"/>
              <a:gd name="connsiteX1050" fmla="*/ 669913 w 3459048"/>
              <a:gd name="connsiteY1050" fmla="*/ 573718 h 3459048"/>
              <a:gd name="connsiteX1051" fmla="*/ 665043 w 3459048"/>
              <a:gd name="connsiteY1051" fmla="*/ 570485 h 3459048"/>
              <a:gd name="connsiteX1052" fmla="*/ 671321 w 3459048"/>
              <a:gd name="connsiteY1052" fmla="*/ 572439 h 3459048"/>
              <a:gd name="connsiteX1053" fmla="*/ 730996 w 3459048"/>
              <a:gd name="connsiteY1053" fmla="*/ 518202 h 3459048"/>
              <a:gd name="connsiteX1054" fmla="*/ 851843 w 3459048"/>
              <a:gd name="connsiteY1054" fmla="*/ 427835 h 3459048"/>
              <a:gd name="connsiteX1055" fmla="*/ 876283 w 3459048"/>
              <a:gd name="connsiteY1055" fmla="*/ 412987 h 3459048"/>
              <a:gd name="connsiteX1056" fmla="*/ 862640 w 3459048"/>
              <a:gd name="connsiteY1056" fmla="*/ 396595 h 3459048"/>
              <a:gd name="connsiteX1057" fmla="*/ 860665 w 3459048"/>
              <a:gd name="connsiteY1057" fmla="*/ 374124 h 3459048"/>
              <a:gd name="connsiteX1058" fmla="*/ 868564 w 3459048"/>
              <a:gd name="connsiteY1058" fmla="*/ 319413 h 3459048"/>
              <a:gd name="connsiteX1059" fmla="*/ 963355 w 3459048"/>
              <a:gd name="connsiteY1059" fmla="*/ 241253 h 3459048"/>
              <a:gd name="connsiteX1060" fmla="*/ 963355 w 3459048"/>
              <a:gd name="connsiteY1060" fmla="*/ 249071 h 3459048"/>
              <a:gd name="connsiteX1061" fmla="*/ 884362 w 3459048"/>
              <a:gd name="connsiteY1061" fmla="*/ 350676 h 3459048"/>
              <a:gd name="connsiteX1062" fmla="*/ 887324 w 3459048"/>
              <a:gd name="connsiteY1062" fmla="*/ 387802 h 3459048"/>
              <a:gd name="connsiteX1063" fmla="*/ 893855 w 3459048"/>
              <a:gd name="connsiteY1063" fmla="*/ 402312 h 3459048"/>
              <a:gd name="connsiteX1064" fmla="*/ 981272 w 3459048"/>
              <a:gd name="connsiteY1064" fmla="*/ 349205 h 3459048"/>
              <a:gd name="connsiteX1065" fmla="*/ 1103475 w 3459048"/>
              <a:gd name="connsiteY1065" fmla="*/ 290336 h 3459048"/>
              <a:gd name="connsiteX1066" fmla="*/ 1112386 w 3459048"/>
              <a:gd name="connsiteY1066" fmla="*/ 280054 h 3459048"/>
              <a:gd name="connsiteX1067" fmla="*/ 1115113 w 3459048"/>
              <a:gd name="connsiteY1067" fmla="*/ 284730 h 3459048"/>
              <a:gd name="connsiteX1068" fmla="*/ 1118493 w 3459048"/>
              <a:gd name="connsiteY1068" fmla="*/ 283102 h 3459048"/>
              <a:gd name="connsiteX1069" fmla="*/ 1128123 w 3459048"/>
              <a:gd name="connsiteY1069" fmla="*/ 279577 h 3459048"/>
              <a:gd name="connsiteX1070" fmla="*/ 1114620 w 3459048"/>
              <a:gd name="connsiteY1070" fmla="*/ 255465 h 3459048"/>
              <a:gd name="connsiteX1071" fmla="*/ 1112657 w 3459048"/>
              <a:gd name="connsiteY1071" fmla="*/ 225045 h 3459048"/>
              <a:gd name="connsiteX1072" fmla="*/ 1120507 w 3459048"/>
              <a:gd name="connsiteY1072" fmla="*/ 209339 h 3459048"/>
              <a:gd name="connsiteX1073" fmla="*/ 1175465 w 3459048"/>
              <a:gd name="connsiteY1073" fmla="*/ 177935 h 3459048"/>
              <a:gd name="connsiteX1074" fmla="*/ 1230423 w 3459048"/>
              <a:gd name="connsiteY1074" fmla="*/ 225045 h 3459048"/>
              <a:gd name="connsiteX1075" fmla="*/ 1228888 w 3459048"/>
              <a:gd name="connsiteY1075" fmla="*/ 242697 h 3459048"/>
              <a:gd name="connsiteX1076" fmla="*/ 1245131 w 3459048"/>
              <a:gd name="connsiteY1076" fmla="*/ 236751 h 3459048"/>
              <a:gd name="connsiteX1077" fmla="*/ 1245798 w 3459048"/>
              <a:gd name="connsiteY1077" fmla="*/ 232749 h 3459048"/>
              <a:gd name="connsiteX1078" fmla="*/ 1258181 w 3459048"/>
              <a:gd name="connsiteY1078" fmla="*/ 231975 h 3459048"/>
              <a:gd name="connsiteX1079" fmla="*/ 1262718 w 3459048"/>
              <a:gd name="connsiteY1079" fmla="*/ 230315 h 3459048"/>
              <a:gd name="connsiteX1080" fmla="*/ 1281529 w 3459048"/>
              <a:gd name="connsiteY1080" fmla="*/ 225478 h 3459048"/>
              <a:gd name="connsiteX1081" fmla="*/ 1267518 w 3459048"/>
              <a:gd name="connsiteY1081" fmla="*/ 229080 h 3459048"/>
              <a:gd name="connsiteX1082" fmla="*/ 1276913 w 3459048"/>
              <a:gd name="connsiteY1082" fmla="*/ 224970 h 3459048"/>
              <a:gd name="connsiteX1083" fmla="*/ 1292469 w 3459048"/>
              <a:gd name="connsiteY1083" fmla="*/ 193856 h 3459048"/>
              <a:gd name="connsiteX1084" fmla="*/ 1276913 w 3459048"/>
              <a:gd name="connsiteY1084" fmla="*/ 178298 h 3459048"/>
              <a:gd name="connsiteX1085" fmla="*/ 1292469 w 3459048"/>
              <a:gd name="connsiteY1085" fmla="*/ 168575 h 3459048"/>
              <a:gd name="connsiteX1086" fmla="*/ 1308027 w 3459048"/>
              <a:gd name="connsiteY1086" fmla="*/ 170520 h 3459048"/>
              <a:gd name="connsiteX1087" fmla="*/ 1331363 w 3459048"/>
              <a:gd name="connsiteY1087" fmla="*/ 193856 h 3459048"/>
              <a:gd name="connsiteX1088" fmla="*/ 1325894 w 3459048"/>
              <a:gd name="connsiteY1088" fmla="*/ 211358 h 3459048"/>
              <a:gd name="connsiteX1089" fmla="*/ 1327943 w 3459048"/>
              <a:gd name="connsiteY1089" fmla="*/ 213544 h 3459048"/>
              <a:gd name="connsiteX1090" fmla="*/ 1413158 w 3459048"/>
              <a:gd name="connsiteY1090" fmla="*/ 191633 h 3459048"/>
              <a:gd name="connsiteX1091" fmla="*/ 1484282 w 3459048"/>
              <a:gd name="connsiteY1091" fmla="*/ 180778 h 3459048"/>
              <a:gd name="connsiteX1092" fmla="*/ 1481245 w 3459048"/>
              <a:gd name="connsiteY1092" fmla="*/ 181241 h 3459048"/>
              <a:gd name="connsiteX1093" fmla="*/ 1481359 w 3459048"/>
              <a:gd name="connsiteY1093" fmla="*/ 178041 h 3459048"/>
              <a:gd name="connsiteX1094" fmla="*/ 1394881 w 3459048"/>
              <a:gd name="connsiteY1094" fmla="*/ 115147 h 3459048"/>
              <a:gd name="connsiteX1095" fmla="*/ 1324128 w 3459048"/>
              <a:gd name="connsiteY1095" fmla="*/ 115147 h 3459048"/>
              <a:gd name="connsiteX1096" fmla="*/ 1324128 w 3459048"/>
              <a:gd name="connsiteY1096" fmla="*/ 107287 h 3459048"/>
              <a:gd name="connsiteX1097" fmla="*/ 1371296 w 3459048"/>
              <a:gd name="connsiteY1097" fmla="*/ 99424 h 3459048"/>
              <a:gd name="connsiteX1098" fmla="*/ 1418466 w 3459048"/>
              <a:gd name="connsiteY1098" fmla="*/ 99424 h 3459048"/>
              <a:gd name="connsiteX1099" fmla="*/ 1449913 w 3459048"/>
              <a:gd name="connsiteY1099" fmla="*/ 115147 h 3459048"/>
              <a:gd name="connsiteX1100" fmla="*/ 1507400 w 3459048"/>
              <a:gd name="connsiteY1100" fmla="*/ 173741 h 3459048"/>
              <a:gd name="connsiteX1101" fmla="*/ 1508061 w 3459048"/>
              <a:gd name="connsiteY1101" fmla="*/ 177149 h 3459048"/>
              <a:gd name="connsiteX1102" fmla="*/ 1518420 w 3459048"/>
              <a:gd name="connsiteY1102" fmla="*/ 175568 h 3459048"/>
              <a:gd name="connsiteX1103" fmla="*/ 1505226 w 3459048"/>
              <a:gd name="connsiteY1103" fmla="*/ 158109 h 3459048"/>
              <a:gd name="connsiteX1104" fmla="*/ 1496343 w 3459048"/>
              <a:gd name="connsiteY1104" fmla="*/ 138521 h 3459048"/>
              <a:gd name="connsiteX1105" fmla="*/ 1527925 w 3459048"/>
              <a:gd name="connsiteY1105" fmla="*/ 91514 h 3459048"/>
              <a:gd name="connsiteX1106" fmla="*/ 1535821 w 3459048"/>
              <a:gd name="connsiteY1106" fmla="*/ 75841 h 3459048"/>
              <a:gd name="connsiteX1107" fmla="*/ 1591091 w 3459048"/>
              <a:gd name="connsiteY1107" fmla="*/ 68005 h 3459048"/>
              <a:gd name="connsiteX1108" fmla="*/ 1622674 w 3459048"/>
              <a:gd name="connsiteY1108" fmla="*/ 60169 h 3459048"/>
              <a:gd name="connsiteX1109" fmla="*/ 1622674 w 3459048"/>
              <a:gd name="connsiteY1109" fmla="*/ 83679 h 3459048"/>
              <a:gd name="connsiteX1110" fmla="*/ 1614779 w 3459048"/>
              <a:gd name="connsiteY1110" fmla="*/ 83679 h 3459048"/>
              <a:gd name="connsiteX1111" fmla="*/ 1606883 w 3459048"/>
              <a:gd name="connsiteY1111" fmla="*/ 99348 h 3459048"/>
              <a:gd name="connsiteX1112" fmla="*/ 1598987 w 3459048"/>
              <a:gd name="connsiteY1112" fmla="*/ 99348 h 3459048"/>
              <a:gd name="connsiteX1113" fmla="*/ 1591091 w 3459048"/>
              <a:gd name="connsiteY1113" fmla="*/ 91514 h 3459048"/>
              <a:gd name="connsiteX1114" fmla="*/ 1591091 w 3459048"/>
              <a:gd name="connsiteY1114" fmla="*/ 115017 h 3459048"/>
              <a:gd name="connsiteX1115" fmla="*/ 1583195 w 3459048"/>
              <a:gd name="connsiteY1115" fmla="*/ 138521 h 3459048"/>
              <a:gd name="connsiteX1116" fmla="*/ 1551612 w 3459048"/>
              <a:gd name="connsiteY1116" fmla="*/ 146357 h 3459048"/>
              <a:gd name="connsiteX1117" fmla="*/ 1543717 w 3459048"/>
              <a:gd name="connsiteY1117" fmla="*/ 162027 h 3459048"/>
              <a:gd name="connsiteX1118" fmla="*/ 1538433 w 3459048"/>
              <a:gd name="connsiteY1118" fmla="*/ 172513 h 3459048"/>
              <a:gd name="connsiteX1119" fmla="*/ 1535002 w 3459048"/>
              <a:gd name="connsiteY1119" fmla="*/ 173037 h 3459048"/>
              <a:gd name="connsiteX1120" fmla="*/ 1569023 w 3459048"/>
              <a:gd name="connsiteY1120" fmla="*/ 167845 h 3459048"/>
              <a:gd name="connsiteX1121" fmla="*/ 1729524 w 3459048"/>
              <a:gd name="connsiteY1121" fmla="*/ 159740 h 3459048"/>
              <a:gd name="connsiteX1122" fmla="*/ 2045890 w 3459048"/>
              <a:gd name="connsiteY1122" fmla="*/ 191633 h 3459048"/>
              <a:gd name="connsiteX1123" fmla="*/ 2133957 w 3459048"/>
              <a:gd name="connsiteY1123" fmla="*/ 214277 h 3459048"/>
              <a:gd name="connsiteX1124" fmla="*/ 2116240 w 3459048"/>
              <a:gd name="connsiteY1124" fmla="*/ 209721 h 3459048"/>
              <a:gd name="connsiteX1125" fmla="*/ 2116319 w 3459048"/>
              <a:gd name="connsiteY1125" fmla="*/ 209088 h 3459048"/>
              <a:gd name="connsiteX1126" fmla="*/ 2143799 w 3459048"/>
              <a:gd name="connsiteY1126" fmla="*/ 192404 h 3459048"/>
              <a:gd name="connsiteX1127" fmla="*/ 2171277 w 3459048"/>
              <a:gd name="connsiteY1127" fmla="*/ 193384 h 3459048"/>
              <a:gd name="connsiteX1128" fmla="*/ 2210533 w 3459048"/>
              <a:gd name="connsiteY1128" fmla="*/ 216941 h 3459048"/>
              <a:gd name="connsiteX1129" fmla="*/ 2210533 w 3459048"/>
              <a:gd name="connsiteY1129" fmla="*/ 235513 h 3459048"/>
              <a:gd name="connsiteX1130" fmla="*/ 2340555 w 3459048"/>
              <a:gd name="connsiteY1130" fmla="*/ 283102 h 3459048"/>
              <a:gd name="connsiteX1131" fmla="*/ 2411152 w 3459048"/>
              <a:gd name="connsiteY1131" fmla="*/ 317110 h 3459048"/>
              <a:gd name="connsiteX1132" fmla="*/ 2411721 w 3459048"/>
              <a:gd name="connsiteY1132" fmla="*/ 316917 h 3459048"/>
              <a:gd name="connsiteX1133" fmla="*/ 2422214 w 3459048"/>
              <a:gd name="connsiteY1133" fmla="*/ 319003 h 3459048"/>
              <a:gd name="connsiteX1134" fmla="*/ 2432951 w 3459048"/>
              <a:gd name="connsiteY1134" fmla="*/ 323908 h 3459048"/>
              <a:gd name="connsiteX1135" fmla="*/ 2435091 w 3459048"/>
              <a:gd name="connsiteY1135" fmla="*/ 328642 h 3459048"/>
              <a:gd name="connsiteX1136" fmla="*/ 2455328 w 3459048"/>
              <a:gd name="connsiteY1136" fmla="*/ 338391 h 3459048"/>
              <a:gd name="connsiteX1137" fmla="*/ 2449567 w 3459048"/>
              <a:gd name="connsiteY1137" fmla="*/ 335615 h 3459048"/>
              <a:gd name="connsiteX1138" fmla="*/ 2444664 w 3459048"/>
              <a:gd name="connsiteY1138" fmla="*/ 326852 h 3459048"/>
              <a:gd name="connsiteX1139" fmla="*/ 2430022 w 3459048"/>
              <a:gd name="connsiteY1139" fmla="*/ 311151 h 3459048"/>
              <a:gd name="connsiteX1140" fmla="*/ 2435879 w 3459048"/>
              <a:gd name="connsiteY1140" fmla="*/ 309067 h 3459048"/>
              <a:gd name="connsiteX1141" fmla="*/ 2453449 w 3459048"/>
              <a:gd name="connsiteY1141" fmla="*/ 319003 h 3459048"/>
              <a:gd name="connsiteX1142" fmla="*/ 2457964 w 3459048"/>
              <a:gd name="connsiteY1142" fmla="*/ 337158 h 3459048"/>
              <a:gd name="connsiteX1143" fmla="*/ 2458671 w 3459048"/>
              <a:gd name="connsiteY1143" fmla="*/ 340001 h 3459048"/>
              <a:gd name="connsiteX1144" fmla="*/ 2477776 w 3459048"/>
              <a:gd name="connsiteY1144" fmla="*/ 349205 h 3459048"/>
              <a:gd name="connsiteX1145" fmla="*/ 2607205 w 3459048"/>
              <a:gd name="connsiteY1145" fmla="*/ 427835 h 3459048"/>
              <a:gd name="connsiteX1146" fmla="*/ 2724292 w 3459048"/>
              <a:gd name="connsiteY1146" fmla="*/ 515391 h 3459048"/>
              <a:gd name="connsiteX1147" fmla="*/ 2718621 w 3459048"/>
              <a:gd name="connsiteY1147" fmla="*/ 511149 h 3459048"/>
              <a:gd name="connsiteX1148" fmla="*/ 2714452 w 3459048"/>
              <a:gd name="connsiteY1148" fmla="*/ 499995 h 3459048"/>
              <a:gd name="connsiteX1149" fmla="*/ 2720341 w 3459048"/>
              <a:gd name="connsiteY1149" fmla="*/ 484236 h 3459048"/>
              <a:gd name="connsiteX1150" fmla="*/ 2720341 w 3459048"/>
              <a:gd name="connsiteY1150" fmla="*/ 468477 h 3459048"/>
              <a:gd name="connsiteX1151" fmla="*/ 2704639 w 3459048"/>
              <a:gd name="connsiteY1151" fmla="*/ 429083 h 3459048"/>
              <a:gd name="connsiteX1152" fmla="*/ 2712489 w 3459048"/>
              <a:gd name="connsiteY1152" fmla="*/ 413325 h 3459048"/>
              <a:gd name="connsiteX1153" fmla="*/ 2712489 w 3459048"/>
              <a:gd name="connsiteY1153" fmla="*/ 381810 h 3459048"/>
              <a:gd name="connsiteX1154" fmla="*/ 2720341 w 3459048"/>
              <a:gd name="connsiteY1154" fmla="*/ 381810 h 3459048"/>
              <a:gd name="connsiteX1155" fmla="*/ 2743224 w 3459048"/>
              <a:gd name="connsiteY1155" fmla="*/ 398212 h 3459048"/>
              <a:gd name="connsiteX1156" fmla="*/ 2666077 w 3459048"/>
              <a:gd name="connsiteY1156" fmla="*/ 340523 h 3459048"/>
              <a:gd name="connsiteX1157" fmla="*/ 1729524 w 3459048"/>
              <a:gd name="connsiteY1157" fmla="*/ 54445 h 3459048"/>
              <a:gd name="connsiteX1158" fmla="*/ 1729524 w 3459048"/>
              <a:gd name="connsiteY1158" fmla="*/ 0 h 3459048"/>
              <a:gd name="connsiteX1159" fmla="*/ 3459048 w 3459048"/>
              <a:gd name="connsiteY1159" fmla="*/ 1729524 h 3459048"/>
              <a:gd name="connsiteX1160" fmla="*/ 1729524 w 3459048"/>
              <a:gd name="connsiteY1160" fmla="*/ 3459048 h 3459048"/>
              <a:gd name="connsiteX1161" fmla="*/ 0 w 3459048"/>
              <a:gd name="connsiteY1161" fmla="*/ 1729524 h 3459048"/>
              <a:gd name="connsiteX1162" fmla="*/ 1729524 w 3459048"/>
              <a:gd name="connsiteY1162" fmla="*/ 0 h 34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3459048" h="3459048">
                <a:moveTo>
                  <a:pt x="1653725" y="3340305"/>
                </a:moveTo>
                <a:cubicBezTo>
                  <a:pt x="1659559" y="3341271"/>
                  <a:pt x="1665393" y="3345142"/>
                  <a:pt x="1669282" y="3349011"/>
                </a:cubicBezTo>
                <a:cubicBezTo>
                  <a:pt x="1684840" y="3364488"/>
                  <a:pt x="1684840" y="3364488"/>
                  <a:pt x="1684840" y="3364488"/>
                </a:cubicBezTo>
                <a:cubicBezTo>
                  <a:pt x="1684840" y="3372226"/>
                  <a:pt x="1692619" y="3379965"/>
                  <a:pt x="1684840" y="3395443"/>
                </a:cubicBezTo>
                <a:cubicBezTo>
                  <a:pt x="1677061" y="3403180"/>
                  <a:pt x="1669282" y="3395443"/>
                  <a:pt x="1661503" y="3395443"/>
                </a:cubicBezTo>
                <a:cubicBezTo>
                  <a:pt x="1661503" y="3379965"/>
                  <a:pt x="1653725" y="3372226"/>
                  <a:pt x="1653725" y="3364488"/>
                </a:cubicBezTo>
                <a:cubicBezTo>
                  <a:pt x="1645946" y="3356749"/>
                  <a:pt x="1638168" y="3356749"/>
                  <a:pt x="1638168" y="3349011"/>
                </a:cubicBezTo>
                <a:cubicBezTo>
                  <a:pt x="1642057" y="3341271"/>
                  <a:pt x="1647892" y="3339338"/>
                  <a:pt x="1653725" y="3340305"/>
                </a:cubicBezTo>
                <a:close/>
                <a:moveTo>
                  <a:pt x="1763606" y="3332773"/>
                </a:moveTo>
                <a:cubicBezTo>
                  <a:pt x="1763606" y="3340625"/>
                  <a:pt x="1763606" y="3340625"/>
                  <a:pt x="1763606" y="3348477"/>
                </a:cubicBezTo>
                <a:cubicBezTo>
                  <a:pt x="1755710" y="3340625"/>
                  <a:pt x="1755710" y="3340625"/>
                  <a:pt x="1755710" y="3340625"/>
                </a:cubicBezTo>
                <a:cubicBezTo>
                  <a:pt x="1763606" y="3340625"/>
                  <a:pt x="1763606" y="3340625"/>
                  <a:pt x="1763606" y="3332773"/>
                </a:cubicBezTo>
                <a:close/>
                <a:moveTo>
                  <a:pt x="1386296" y="3313812"/>
                </a:moveTo>
                <a:cubicBezTo>
                  <a:pt x="1392626" y="3313194"/>
                  <a:pt x="1398975" y="3313356"/>
                  <a:pt x="1404976" y="3314557"/>
                </a:cubicBezTo>
                <a:cubicBezTo>
                  <a:pt x="1412979" y="3316156"/>
                  <a:pt x="1420366" y="3319604"/>
                  <a:pt x="1426274" y="3325513"/>
                </a:cubicBezTo>
                <a:cubicBezTo>
                  <a:pt x="1426274" y="3333393"/>
                  <a:pt x="1426274" y="3341271"/>
                  <a:pt x="1426274" y="3349150"/>
                </a:cubicBezTo>
                <a:cubicBezTo>
                  <a:pt x="1442034" y="3341271"/>
                  <a:pt x="1457791" y="3341271"/>
                  <a:pt x="1473550" y="3349150"/>
                </a:cubicBezTo>
                <a:cubicBezTo>
                  <a:pt x="1473550" y="3357030"/>
                  <a:pt x="1473550" y="3364910"/>
                  <a:pt x="1473550" y="3372788"/>
                </a:cubicBezTo>
                <a:cubicBezTo>
                  <a:pt x="1449913" y="3364910"/>
                  <a:pt x="1426274" y="3372788"/>
                  <a:pt x="1410517" y="3357030"/>
                </a:cubicBezTo>
                <a:cubicBezTo>
                  <a:pt x="1402637" y="3357030"/>
                  <a:pt x="1394758" y="3341271"/>
                  <a:pt x="1379000" y="3349150"/>
                </a:cubicBezTo>
                <a:cubicBezTo>
                  <a:pt x="1363241" y="3341271"/>
                  <a:pt x="1331726" y="3364910"/>
                  <a:pt x="1339604" y="3333393"/>
                </a:cubicBezTo>
                <a:cubicBezTo>
                  <a:pt x="1348468" y="3324529"/>
                  <a:pt x="1367304" y="3315665"/>
                  <a:pt x="1386296" y="3313812"/>
                </a:cubicBezTo>
                <a:close/>
                <a:moveTo>
                  <a:pt x="1747069" y="3309474"/>
                </a:moveTo>
                <a:cubicBezTo>
                  <a:pt x="1755300" y="3317072"/>
                  <a:pt x="1763531" y="3317072"/>
                  <a:pt x="1763531" y="3324669"/>
                </a:cubicBezTo>
                <a:cubicBezTo>
                  <a:pt x="1747069" y="3309474"/>
                  <a:pt x="1747069" y="3309474"/>
                  <a:pt x="1747069" y="3309474"/>
                </a:cubicBezTo>
                <a:close/>
                <a:moveTo>
                  <a:pt x="1731874" y="3309474"/>
                </a:moveTo>
                <a:cubicBezTo>
                  <a:pt x="1731874" y="3309474"/>
                  <a:pt x="1739471" y="3309474"/>
                  <a:pt x="1747069" y="3309474"/>
                </a:cubicBezTo>
                <a:cubicBezTo>
                  <a:pt x="1739471" y="3317072"/>
                  <a:pt x="1739471" y="3309474"/>
                  <a:pt x="1731874" y="3309474"/>
                </a:cubicBezTo>
                <a:close/>
                <a:moveTo>
                  <a:pt x="1675072" y="3296559"/>
                </a:moveTo>
                <a:lnTo>
                  <a:pt x="1709351" y="3298290"/>
                </a:lnTo>
                <a:lnTo>
                  <a:pt x="1710556" y="3303947"/>
                </a:lnTo>
                <a:cubicBezTo>
                  <a:pt x="1709815" y="3313147"/>
                  <a:pt x="1702414" y="3319035"/>
                  <a:pt x="1708335" y="3324923"/>
                </a:cubicBezTo>
                <a:cubicBezTo>
                  <a:pt x="1716230" y="3317072"/>
                  <a:pt x="1724126" y="3317072"/>
                  <a:pt x="1732022" y="3317072"/>
                </a:cubicBezTo>
                <a:cubicBezTo>
                  <a:pt x="1739918" y="3317072"/>
                  <a:pt x="1755710" y="3324923"/>
                  <a:pt x="1755710" y="3340625"/>
                </a:cubicBezTo>
                <a:cubicBezTo>
                  <a:pt x="1755710" y="3348477"/>
                  <a:pt x="1747814" y="3356328"/>
                  <a:pt x="1747814" y="3364178"/>
                </a:cubicBezTo>
                <a:cubicBezTo>
                  <a:pt x="1755710" y="3364178"/>
                  <a:pt x="1755710" y="3364178"/>
                  <a:pt x="1755710" y="3364178"/>
                </a:cubicBezTo>
                <a:cubicBezTo>
                  <a:pt x="1763606" y="3364178"/>
                  <a:pt x="1755710" y="3356328"/>
                  <a:pt x="1763606" y="3356328"/>
                </a:cubicBezTo>
                <a:cubicBezTo>
                  <a:pt x="1763606" y="3356328"/>
                  <a:pt x="1771502" y="3364178"/>
                  <a:pt x="1779396" y="3364178"/>
                </a:cubicBezTo>
                <a:cubicBezTo>
                  <a:pt x="1795188" y="3372030"/>
                  <a:pt x="1779396" y="3387732"/>
                  <a:pt x="1787292" y="3395583"/>
                </a:cubicBezTo>
                <a:cubicBezTo>
                  <a:pt x="1779396" y="3395583"/>
                  <a:pt x="1771502" y="3395583"/>
                  <a:pt x="1763606" y="3395583"/>
                </a:cubicBezTo>
                <a:cubicBezTo>
                  <a:pt x="1747814" y="3395583"/>
                  <a:pt x="1724126" y="3395583"/>
                  <a:pt x="1700440" y="3395583"/>
                </a:cubicBezTo>
                <a:cubicBezTo>
                  <a:pt x="1692544" y="3387732"/>
                  <a:pt x="1700440" y="3372030"/>
                  <a:pt x="1692544" y="3364178"/>
                </a:cubicBezTo>
                <a:cubicBezTo>
                  <a:pt x="1692544" y="3348477"/>
                  <a:pt x="1676753" y="3340625"/>
                  <a:pt x="1660961" y="3332773"/>
                </a:cubicBezTo>
                <a:cubicBezTo>
                  <a:pt x="1660961" y="3324923"/>
                  <a:pt x="1662935" y="3319035"/>
                  <a:pt x="1665896" y="3313147"/>
                </a:cubicBezTo>
                <a:close/>
                <a:moveTo>
                  <a:pt x="1402933" y="3264787"/>
                </a:moveTo>
                <a:lnTo>
                  <a:pt x="1413158" y="3267416"/>
                </a:lnTo>
                <a:lnTo>
                  <a:pt x="1434353" y="3270651"/>
                </a:lnTo>
                <a:lnTo>
                  <a:pt x="1439914" y="3281774"/>
                </a:lnTo>
                <a:cubicBezTo>
                  <a:pt x="1439914" y="3285730"/>
                  <a:pt x="1437936" y="3289687"/>
                  <a:pt x="1433979" y="3293645"/>
                </a:cubicBezTo>
                <a:cubicBezTo>
                  <a:pt x="1418150" y="3309474"/>
                  <a:pt x="1394407" y="3301559"/>
                  <a:pt x="1378578" y="3301559"/>
                </a:cubicBezTo>
                <a:cubicBezTo>
                  <a:pt x="1378578" y="3293645"/>
                  <a:pt x="1386493" y="3285730"/>
                  <a:pt x="1394407" y="3269902"/>
                </a:cubicBezTo>
                <a:close/>
                <a:moveTo>
                  <a:pt x="2069905" y="3261241"/>
                </a:moveTo>
                <a:lnTo>
                  <a:pt x="2069578" y="3262114"/>
                </a:lnTo>
                <a:lnTo>
                  <a:pt x="2068304" y="3261653"/>
                </a:lnTo>
                <a:close/>
                <a:moveTo>
                  <a:pt x="1151659" y="3257926"/>
                </a:moveTo>
                <a:cubicBezTo>
                  <a:pt x="1159509" y="3256958"/>
                  <a:pt x="1167361" y="3258893"/>
                  <a:pt x="1175212" y="3262762"/>
                </a:cubicBezTo>
                <a:cubicBezTo>
                  <a:pt x="1183063" y="3270500"/>
                  <a:pt x="1183063" y="3270500"/>
                  <a:pt x="1183063" y="3278239"/>
                </a:cubicBezTo>
                <a:cubicBezTo>
                  <a:pt x="1198765" y="3262762"/>
                  <a:pt x="1206615" y="3262762"/>
                  <a:pt x="1222317" y="3270500"/>
                </a:cubicBezTo>
                <a:cubicBezTo>
                  <a:pt x="1238020" y="3270500"/>
                  <a:pt x="1245871" y="3278239"/>
                  <a:pt x="1253721" y="3293715"/>
                </a:cubicBezTo>
                <a:cubicBezTo>
                  <a:pt x="1253721" y="3301454"/>
                  <a:pt x="1277275" y="3316931"/>
                  <a:pt x="1253721" y="3324670"/>
                </a:cubicBezTo>
                <a:cubicBezTo>
                  <a:pt x="1238020" y="3316931"/>
                  <a:pt x="1230169" y="3309194"/>
                  <a:pt x="1214467" y="3301454"/>
                </a:cubicBezTo>
                <a:cubicBezTo>
                  <a:pt x="1206615" y="3293715"/>
                  <a:pt x="1198765" y="3285978"/>
                  <a:pt x="1183063" y="3285978"/>
                </a:cubicBezTo>
                <a:cubicBezTo>
                  <a:pt x="1175212" y="3293715"/>
                  <a:pt x="1167361" y="3293715"/>
                  <a:pt x="1159509" y="3293715"/>
                </a:cubicBezTo>
                <a:cubicBezTo>
                  <a:pt x="1151659" y="3285978"/>
                  <a:pt x="1120255" y="3293715"/>
                  <a:pt x="1128106" y="3270500"/>
                </a:cubicBezTo>
                <a:cubicBezTo>
                  <a:pt x="1135957" y="3262762"/>
                  <a:pt x="1143808" y="3258893"/>
                  <a:pt x="1151659" y="3257926"/>
                </a:cubicBezTo>
                <a:close/>
                <a:moveTo>
                  <a:pt x="1262819" y="3228760"/>
                </a:moveTo>
                <a:lnTo>
                  <a:pt x="1377444" y="3258233"/>
                </a:lnTo>
                <a:lnTo>
                  <a:pt x="1378578" y="3261861"/>
                </a:lnTo>
                <a:cubicBezTo>
                  <a:pt x="1378578" y="3293265"/>
                  <a:pt x="1355025" y="3308968"/>
                  <a:pt x="1331472" y="3324669"/>
                </a:cubicBezTo>
                <a:cubicBezTo>
                  <a:pt x="1323620" y="3324669"/>
                  <a:pt x="1323620" y="3308968"/>
                  <a:pt x="1315770" y="3308968"/>
                </a:cubicBezTo>
                <a:cubicBezTo>
                  <a:pt x="1307919" y="3301116"/>
                  <a:pt x="1284365" y="3301116"/>
                  <a:pt x="1276514" y="3308968"/>
                </a:cubicBezTo>
                <a:cubicBezTo>
                  <a:pt x="1260813" y="3293265"/>
                  <a:pt x="1260813" y="3269713"/>
                  <a:pt x="1260813" y="3254010"/>
                </a:cubicBezTo>
                <a:cubicBezTo>
                  <a:pt x="1260813" y="3230457"/>
                  <a:pt x="1260813" y="3230457"/>
                  <a:pt x="1260813" y="3230457"/>
                </a:cubicBezTo>
                <a:close/>
                <a:moveTo>
                  <a:pt x="1228673" y="3216273"/>
                </a:moveTo>
                <a:lnTo>
                  <a:pt x="1242122" y="3221196"/>
                </a:lnTo>
                <a:lnTo>
                  <a:pt x="1253216" y="3231325"/>
                </a:lnTo>
                <a:cubicBezTo>
                  <a:pt x="1253216" y="3239103"/>
                  <a:pt x="1253216" y="3254662"/>
                  <a:pt x="1253216" y="3270219"/>
                </a:cubicBezTo>
                <a:cubicBezTo>
                  <a:pt x="1237598" y="3270219"/>
                  <a:pt x="1229789" y="3254662"/>
                  <a:pt x="1214171" y="3254662"/>
                </a:cubicBezTo>
                <a:cubicBezTo>
                  <a:pt x="1206363" y="3254662"/>
                  <a:pt x="1214171" y="3239103"/>
                  <a:pt x="1214171" y="3231325"/>
                </a:cubicBezTo>
                <a:cubicBezTo>
                  <a:pt x="1214171" y="3227436"/>
                  <a:pt x="1216123" y="3223547"/>
                  <a:pt x="1219052" y="3220630"/>
                </a:cubicBezTo>
                <a:close/>
                <a:moveTo>
                  <a:pt x="2343964" y="3174305"/>
                </a:moveTo>
                <a:lnTo>
                  <a:pt x="2343543" y="3175992"/>
                </a:lnTo>
                <a:cubicBezTo>
                  <a:pt x="2335742" y="3183813"/>
                  <a:pt x="2343543" y="3183813"/>
                  <a:pt x="2343543" y="3191634"/>
                </a:cubicBezTo>
                <a:cubicBezTo>
                  <a:pt x="2335742" y="3199456"/>
                  <a:pt x="2343543" y="3215098"/>
                  <a:pt x="2327942" y="3222919"/>
                </a:cubicBezTo>
                <a:cubicBezTo>
                  <a:pt x="2312341" y="3230742"/>
                  <a:pt x="2296741" y="3238563"/>
                  <a:pt x="2281141" y="3230742"/>
                </a:cubicBezTo>
                <a:cubicBezTo>
                  <a:pt x="2273340" y="3230742"/>
                  <a:pt x="2257739" y="3222919"/>
                  <a:pt x="2257739" y="3207277"/>
                </a:cubicBezTo>
                <a:cubicBezTo>
                  <a:pt x="2249939" y="3207277"/>
                  <a:pt x="2242139" y="3215098"/>
                  <a:pt x="2242139" y="3215098"/>
                </a:cubicBezTo>
                <a:lnTo>
                  <a:pt x="2228830" y="3216839"/>
                </a:lnTo>
                <a:lnTo>
                  <a:pt x="2340555" y="3175947"/>
                </a:lnTo>
                <a:close/>
                <a:moveTo>
                  <a:pt x="978852" y="3160052"/>
                </a:moveTo>
                <a:cubicBezTo>
                  <a:pt x="986730" y="3160052"/>
                  <a:pt x="986730" y="3160052"/>
                  <a:pt x="994610" y="3168011"/>
                </a:cubicBezTo>
                <a:cubicBezTo>
                  <a:pt x="994610" y="3175971"/>
                  <a:pt x="1002489" y="3183929"/>
                  <a:pt x="986730" y="3183929"/>
                </a:cubicBezTo>
                <a:cubicBezTo>
                  <a:pt x="970973" y="3175971"/>
                  <a:pt x="955213" y="3215768"/>
                  <a:pt x="939456" y="3191889"/>
                </a:cubicBezTo>
                <a:cubicBezTo>
                  <a:pt x="931576" y="3191889"/>
                  <a:pt x="931576" y="3183929"/>
                  <a:pt x="931576" y="3175971"/>
                </a:cubicBezTo>
                <a:cubicBezTo>
                  <a:pt x="947335" y="3168011"/>
                  <a:pt x="955213" y="3160052"/>
                  <a:pt x="978852" y="3160052"/>
                </a:cubicBezTo>
                <a:close/>
                <a:moveTo>
                  <a:pt x="922843" y="3099960"/>
                </a:moveTo>
                <a:cubicBezTo>
                  <a:pt x="929752" y="3099960"/>
                  <a:pt x="935674" y="3101917"/>
                  <a:pt x="939622" y="3105831"/>
                </a:cubicBezTo>
                <a:cubicBezTo>
                  <a:pt x="951465" y="3117574"/>
                  <a:pt x="958867" y="3107299"/>
                  <a:pt x="965159" y="3101428"/>
                </a:cubicBezTo>
                <a:lnTo>
                  <a:pt x="966328" y="3100766"/>
                </a:lnTo>
                <a:lnTo>
                  <a:pt x="981272" y="3109844"/>
                </a:lnTo>
                <a:lnTo>
                  <a:pt x="994456" y="3116195"/>
                </a:lnTo>
                <a:lnTo>
                  <a:pt x="993905" y="3129316"/>
                </a:lnTo>
                <a:cubicBezTo>
                  <a:pt x="992918" y="3137144"/>
                  <a:pt x="990944" y="3144972"/>
                  <a:pt x="986995" y="3152800"/>
                </a:cubicBezTo>
                <a:cubicBezTo>
                  <a:pt x="963308" y="3152800"/>
                  <a:pt x="939622" y="3152800"/>
                  <a:pt x="923830" y="3176283"/>
                </a:cubicBezTo>
                <a:cubicBezTo>
                  <a:pt x="923830" y="3176283"/>
                  <a:pt x="923830" y="3184111"/>
                  <a:pt x="915934" y="3184111"/>
                </a:cubicBezTo>
                <a:cubicBezTo>
                  <a:pt x="908038" y="3176283"/>
                  <a:pt x="900142" y="3176283"/>
                  <a:pt x="892248" y="3168455"/>
                </a:cubicBezTo>
                <a:cubicBezTo>
                  <a:pt x="884352" y="3160627"/>
                  <a:pt x="868560" y="3160627"/>
                  <a:pt x="860665" y="3144972"/>
                </a:cubicBezTo>
                <a:cubicBezTo>
                  <a:pt x="860665" y="3137144"/>
                  <a:pt x="860665" y="3129315"/>
                  <a:pt x="868560" y="3129315"/>
                </a:cubicBezTo>
                <a:cubicBezTo>
                  <a:pt x="876456" y="3129315"/>
                  <a:pt x="876456" y="3121488"/>
                  <a:pt x="876456" y="3121488"/>
                </a:cubicBezTo>
                <a:cubicBezTo>
                  <a:pt x="876456" y="3129315"/>
                  <a:pt x="884352" y="3129315"/>
                  <a:pt x="884352" y="3129315"/>
                </a:cubicBezTo>
                <a:cubicBezTo>
                  <a:pt x="892248" y="3129315"/>
                  <a:pt x="892248" y="3129315"/>
                  <a:pt x="892248" y="3129315"/>
                </a:cubicBezTo>
                <a:cubicBezTo>
                  <a:pt x="900142" y="3105831"/>
                  <a:pt x="900142" y="3105831"/>
                  <a:pt x="900142" y="3105831"/>
                </a:cubicBezTo>
                <a:cubicBezTo>
                  <a:pt x="908038" y="3101917"/>
                  <a:pt x="915934" y="3099960"/>
                  <a:pt x="922843" y="3099960"/>
                </a:cubicBezTo>
                <a:close/>
                <a:moveTo>
                  <a:pt x="939175" y="3089139"/>
                </a:moveTo>
                <a:cubicBezTo>
                  <a:pt x="939175" y="3089139"/>
                  <a:pt x="947406" y="3098003"/>
                  <a:pt x="955637" y="3098003"/>
                </a:cubicBezTo>
                <a:cubicBezTo>
                  <a:pt x="947406" y="3098003"/>
                  <a:pt x="939175" y="3098003"/>
                  <a:pt x="939175" y="3089139"/>
                </a:cubicBezTo>
                <a:close/>
                <a:moveTo>
                  <a:pt x="2618701" y="3022618"/>
                </a:moveTo>
                <a:lnTo>
                  <a:pt x="2617817" y="3027344"/>
                </a:lnTo>
                <a:cubicBezTo>
                  <a:pt x="2617817" y="3050897"/>
                  <a:pt x="2586505" y="3043045"/>
                  <a:pt x="2578678" y="3058748"/>
                </a:cubicBezTo>
                <a:cubicBezTo>
                  <a:pt x="2578678" y="3066600"/>
                  <a:pt x="2578678" y="3074450"/>
                  <a:pt x="2570850" y="3082301"/>
                </a:cubicBezTo>
                <a:cubicBezTo>
                  <a:pt x="2563022" y="3082301"/>
                  <a:pt x="2547365" y="3098003"/>
                  <a:pt x="2531709" y="3090153"/>
                </a:cubicBezTo>
                <a:cubicBezTo>
                  <a:pt x="2531709" y="3086227"/>
                  <a:pt x="2527795" y="3084264"/>
                  <a:pt x="2522903" y="3083283"/>
                </a:cubicBezTo>
                <a:lnTo>
                  <a:pt x="2521637" y="3083198"/>
                </a:lnTo>
                <a:lnTo>
                  <a:pt x="2607205" y="3031214"/>
                </a:lnTo>
                <a:close/>
                <a:moveTo>
                  <a:pt x="2633469" y="3011574"/>
                </a:moveTo>
                <a:lnTo>
                  <a:pt x="2633473" y="3011642"/>
                </a:lnTo>
                <a:cubicBezTo>
                  <a:pt x="2633473" y="3019494"/>
                  <a:pt x="2633473" y="3027344"/>
                  <a:pt x="2633473" y="3027344"/>
                </a:cubicBezTo>
                <a:cubicBezTo>
                  <a:pt x="2625646" y="3019494"/>
                  <a:pt x="2625646" y="3019494"/>
                  <a:pt x="2625646" y="3019494"/>
                </a:cubicBezTo>
                <a:lnTo>
                  <a:pt x="2625559" y="3017489"/>
                </a:lnTo>
                <a:close/>
                <a:moveTo>
                  <a:pt x="649109" y="3008547"/>
                </a:moveTo>
                <a:lnTo>
                  <a:pt x="664019" y="3022097"/>
                </a:lnTo>
                <a:cubicBezTo>
                  <a:pt x="705384" y="3056234"/>
                  <a:pt x="748415" y="3088424"/>
                  <a:pt x="792972" y="3118527"/>
                </a:cubicBezTo>
                <a:lnTo>
                  <a:pt x="794478" y="3119441"/>
                </a:lnTo>
                <a:lnTo>
                  <a:pt x="790772" y="3112975"/>
                </a:lnTo>
                <a:close/>
                <a:moveTo>
                  <a:pt x="2887015" y="2787282"/>
                </a:moveTo>
                <a:lnTo>
                  <a:pt x="2887038" y="2787416"/>
                </a:lnTo>
                <a:cubicBezTo>
                  <a:pt x="2885072" y="2791331"/>
                  <a:pt x="2881142" y="2795245"/>
                  <a:pt x="2877213" y="2799159"/>
                </a:cubicBezTo>
                <a:lnTo>
                  <a:pt x="2876289" y="2799083"/>
                </a:lnTo>
                <a:close/>
                <a:moveTo>
                  <a:pt x="3010285" y="2673795"/>
                </a:moveTo>
                <a:cubicBezTo>
                  <a:pt x="3026205" y="2673795"/>
                  <a:pt x="3034165" y="2681645"/>
                  <a:pt x="3050083" y="2681645"/>
                </a:cubicBezTo>
                <a:cubicBezTo>
                  <a:pt x="3050083" y="2689497"/>
                  <a:pt x="3034165" y="2697349"/>
                  <a:pt x="3034165" y="2705200"/>
                </a:cubicBezTo>
                <a:cubicBezTo>
                  <a:pt x="3026205" y="2713050"/>
                  <a:pt x="3018245" y="2713050"/>
                  <a:pt x="3010285" y="2713050"/>
                </a:cubicBezTo>
                <a:cubicBezTo>
                  <a:pt x="2994367" y="2713050"/>
                  <a:pt x="2994367" y="2697349"/>
                  <a:pt x="2994367" y="2689497"/>
                </a:cubicBezTo>
                <a:cubicBezTo>
                  <a:pt x="2994367" y="2681645"/>
                  <a:pt x="3002327" y="2673795"/>
                  <a:pt x="3010285" y="2673795"/>
                </a:cubicBezTo>
                <a:close/>
                <a:moveTo>
                  <a:pt x="335520" y="2657841"/>
                </a:moveTo>
                <a:lnTo>
                  <a:pt x="340523" y="2666077"/>
                </a:lnTo>
                <a:lnTo>
                  <a:pt x="341929" y="2667958"/>
                </a:lnTo>
                <a:close/>
                <a:moveTo>
                  <a:pt x="458622" y="2648377"/>
                </a:moveTo>
                <a:lnTo>
                  <a:pt x="516082" y="2725218"/>
                </a:lnTo>
                <a:lnTo>
                  <a:pt x="511185" y="2727843"/>
                </a:lnTo>
                <a:cubicBezTo>
                  <a:pt x="506269" y="2730778"/>
                  <a:pt x="500371" y="2732735"/>
                  <a:pt x="492507" y="2728822"/>
                </a:cubicBezTo>
                <a:cubicBezTo>
                  <a:pt x="476779" y="2728822"/>
                  <a:pt x="468914" y="2713165"/>
                  <a:pt x="453185" y="2705337"/>
                </a:cubicBezTo>
                <a:cubicBezTo>
                  <a:pt x="445321" y="2689682"/>
                  <a:pt x="445321" y="2666198"/>
                  <a:pt x="453185" y="2650541"/>
                </a:cubicBezTo>
                <a:close/>
                <a:moveTo>
                  <a:pt x="3000478" y="2648308"/>
                </a:moveTo>
                <a:lnTo>
                  <a:pt x="3010287" y="2658094"/>
                </a:lnTo>
                <a:cubicBezTo>
                  <a:pt x="3002417" y="2665944"/>
                  <a:pt x="2986679" y="2665944"/>
                  <a:pt x="2986679" y="2681647"/>
                </a:cubicBezTo>
                <a:cubicBezTo>
                  <a:pt x="2986679" y="2689497"/>
                  <a:pt x="2986679" y="2705200"/>
                  <a:pt x="2994548" y="2720902"/>
                </a:cubicBezTo>
                <a:cubicBezTo>
                  <a:pt x="3002417" y="2720902"/>
                  <a:pt x="3010287" y="2728753"/>
                  <a:pt x="3018156" y="2728753"/>
                </a:cubicBezTo>
                <a:cubicBezTo>
                  <a:pt x="3026024" y="2728753"/>
                  <a:pt x="3026024" y="2736605"/>
                  <a:pt x="3018156" y="2736605"/>
                </a:cubicBezTo>
                <a:cubicBezTo>
                  <a:pt x="3018156" y="2752306"/>
                  <a:pt x="2994548" y="2752306"/>
                  <a:pt x="2986679" y="2752306"/>
                </a:cubicBezTo>
                <a:cubicBezTo>
                  <a:pt x="2978810" y="2752306"/>
                  <a:pt x="2970941" y="2744455"/>
                  <a:pt x="2963073" y="2736605"/>
                </a:cubicBezTo>
                <a:cubicBezTo>
                  <a:pt x="2963073" y="2736605"/>
                  <a:pt x="2970941" y="2728753"/>
                  <a:pt x="2963073" y="2728753"/>
                </a:cubicBezTo>
                <a:cubicBezTo>
                  <a:pt x="2963073" y="2720902"/>
                  <a:pt x="2955202" y="2736605"/>
                  <a:pt x="2947333" y="2728753"/>
                </a:cubicBezTo>
                <a:lnTo>
                  <a:pt x="2940710" y="2728202"/>
                </a:lnTo>
                <a:lnTo>
                  <a:pt x="2940846" y="2728053"/>
                </a:lnTo>
                <a:close/>
                <a:moveTo>
                  <a:pt x="435974" y="2618091"/>
                </a:moveTo>
                <a:lnTo>
                  <a:pt x="437406" y="2626183"/>
                </a:lnTo>
                <a:cubicBezTo>
                  <a:pt x="453157" y="2641885"/>
                  <a:pt x="453157" y="2641885"/>
                  <a:pt x="453157" y="2641885"/>
                </a:cubicBezTo>
                <a:cubicBezTo>
                  <a:pt x="437406" y="2657586"/>
                  <a:pt x="437406" y="2681141"/>
                  <a:pt x="445281" y="2696842"/>
                </a:cubicBezTo>
                <a:cubicBezTo>
                  <a:pt x="453157" y="2720395"/>
                  <a:pt x="476781" y="2743948"/>
                  <a:pt x="500404" y="2736097"/>
                </a:cubicBezTo>
                <a:cubicBezTo>
                  <a:pt x="508280" y="2736097"/>
                  <a:pt x="516155" y="2736097"/>
                  <a:pt x="524029" y="2736097"/>
                </a:cubicBezTo>
                <a:cubicBezTo>
                  <a:pt x="527967" y="2743948"/>
                  <a:pt x="533873" y="2751799"/>
                  <a:pt x="540763" y="2757687"/>
                </a:cubicBezTo>
                <a:lnTo>
                  <a:pt x="547979" y="2760815"/>
                </a:lnTo>
                <a:lnTo>
                  <a:pt x="518203" y="2728053"/>
                </a:lnTo>
                <a:close/>
                <a:moveTo>
                  <a:pt x="3084274" y="2561333"/>
                </a:moveTo>
                <a:cubicBezTo>
                  <a:pt x="3089198" y="2562309"/>
                  <a:pt x="3093137" y="2564261"/>
                  <a:pt x="3097077" y="2564261"/>
                </a:cubicBezTo>
                <a:cubicBezTo>
                  <a:pt x="3120714" y="2579879"/>
                  <a:pt x="3128593" y="2603306"/>
                  <a:pt x="3128593" y="2626732"/>
                </a:cubicBezTo>
                <a:cubicBezTo>
                  <a:pt x="3120714" y="2634541"/>
                  <a:pt x="3112837" y="2634541"/>
                  <a:pt x="3104957" y="2650158"/>
                </a:cubicBezTo>
                <a:cubicBezTo>
                  <a:pt x="3104957" y="2657967"/>
                  <a:pt x="3104957" y="2673585"/>
                  <a:pt x="3097077" y="2673585"/>
                </a:cubicBezTo>
                <a:cubicBezTo>
                  <a:pt x="3065561" y="2681394"/>
                  <a:pt x="3034044" y="2681394"/>
                  <a:pt x="3018285" y="2657967"/>
                </a:cubicBezTo>
                <a:cubicBezTo>
                  <a:pt x="3010407" y="2650159"/>
                  <a:pt x="3010407" y="2642350"/>
                  <a:pt x="3010406" y="2635517"/>
                </a:cubicBezTo>
                <a:lnTo>
                  <a:pt x="3010362" y="2635090"/>
                </a:lnTo>
                <a:lnTo>
                  <a:pt x="3031214" y="2607206"/>
                </a:lnTo>
                <a:lnTo>
                  <a:pt x="3051974" y="2573033"/>
                </a:lnTo>
                <a:lnTo>
                  <a:pt x="3054481" y="2574145"/>
                </a:lnTo>
                <a:cubicBezTo>
                  <a:pt x="3058173" y="2573046"/>
                  <a:pt x="3059651" y="2564261"/>
                  <a:pt x="3065561" y="2564261"/>
                </a:cubicBezTo>
                <a:cubicBezTo>
                  <a:pt x="3073440" y="2560357"/>
                  <a:pt x="3079349" y="2560357"/>
                  <a:pt x="3084274" y="2561333"/>
                </a:cubicBezTo>
                <a:close/>
                <a:moveTo>
                  <a:pt x="3124636" y="2515066"/>
                </a:moveTo>
                <a:cubicBezTo>
                  <a:pt x="3128593" y="2517028"/>
                  <a:pt x="3132551" y="2520954"/>
                  <a:pt x="3136508" y="2524879"/>
                </a:cubicBezTo>
                <a:cubicBezTo>
                  <a:pt x="3160251" y="2540581"/>
                  <a:pt x="3120679" y="2564134"/>
                  <a:pt x="3128593" y="2587687"/>
                </a:cubicBezTo>
                <a:cubicBezTo>
                  <a:pt x="3120679" y="2571986"/>
                  <a:pt x="3096936" y="2556284"/>
                  <a:pt x="3096936" y="2532731"/>
                </a:cubicBezTo>
                <a:cubicBezTo>
                  <a:pt x="3096936" y="2524879"/>
                  <a:pt x="3104850" y="2517028"/>
                  <a:pt x="3112764" y="2517028"/>
                </a:cubicBezTo>
                <a:cubicBezTo>
                  <a:pt x="3116721" y="2513103"/>
                  <a:pt x="3120679" y="2513103"/>
                  <a:pt x="3124636" y="2515066"/>
                </a:cubicBezTo>
                <a:close/>
                <a:moveTo>
                  <a:pt x="305784" y="2387642"/>
                </a:moveTo>
                <a:lnTo>
                  <a:pt x="325689" y="2428962"/>
                </a:lnTo>
                <a:lnTo>
                  <a:pt x="320405" y="2422906"/>
                </a:lnTo>
                <a:cubicBezTo>
                  <a:pt x="312584" y="2415063"/>
                  <a:pt x="312584" y="2399377"/>
                  <a:pt x="304763" y="2391535"/>
                </a:cubicBezTo>
                <a:close/>
                <a:moveTo>
                  <a:pt x="3155833" y="2382309"/>
                </a:moveTo>
                <a:lnTo>
                  <a:pt x="3157782" y="2385878"/>
                </a:lnTo>
                <a:cubicBezTo>
                  <a:pt x="3157782" y="2388819"/>
                  <a:pt x="3155820" y="2390779"/>
                  <a:pt x="3151894" y="2390779"/>
                </a:cubicBezTo>
                <a:lnTo>
                  <a:pt x="3151690" y="2390909"/>
                </a:lnTo>
                <a:close/>
                <a:moveTo>
                  <a:pt x="3180031" y="2329395"/>
                </a:moveTo>
                <a:lnTo>
                  <a:pt x="3175947" y="2340555"/>
                </a:lnTo>
                <a:lnTo>
                  <a:pt x="3120905" y="2454814"/>
                </a:lnTo>
                <a:lnTo>
                  <a:pt x="3124569" y="2465807"/>
                </a:lnTo>
                <a:cubicBezTo>
                  <a:pt x="3124569" y="2469742"/>
                  <a:pt x="3124569" y="2473676"/>
                  <a:pt x="3128503" y="2477610"/>
                </a:cubicBezTo>
                <a:cubicBezTo>
                  <a:pt x="3136372" y="2469742"/>
                  <a:pt x="3144243" y="2477610"/>
                  <a:pt x="3152111" y="2477610"/>
                </a:cubicBezTo>
                <a:cubicBezTo>
                  <a:pt x="3159980" y="2485479"/>
                  <a:pt x="3167849" y="2501218"/>
                  <a:pt x="3159980" y="2516956"/>
                </a:cubicBezTo>
                <a:cubicBezTo>
                  <a:pt x="3159980" y="2524826"/>
                  <a:pt x="3159980" y="2532695"/>
                  <a:pt x="3152111" y="2532695"/>
                </a:cubicBezTo>
                <a:cubicBezTo>
                  <a:pt x="3144243" y="2524826"/>
                  <a:pt x="3136372" y="2509087"/>
                  <a:pt x="3120635" y="2509087"/>
                </a:cubicBezTo>
                <a:cubicBezTo>
                  <a:pt x="3112766" y="2501218"/>
                  <a:pt x="3104897" y="2509087"/>
                  <a:pt x="3097027" y="2509087"/>
                </a:cubicBezTo>
                <a:cubicBezTo>
                  <a:pt x="3089158" y="2516956"/>
                  <a:pt x="3089158" y="2532695"/>
                  <a:pt x="3081289" y="2548433"/>
                </a:cubicBezTo>
                <a:cubicBezTo>
                  <a:pt x="3081289" y="2548433"/>
                  <a:pt x="3079322" y="2548433"/>
                  <a:pt x="3076371" y="2547450"/>
                </a:cubicBezTo>
                <a:lnTo>
                  <a:pt x="3069985" y="2543386"/>
                </a:lnTo>
                <a:lnTo>
                  <a:pt x="3109844" y="2477777"/>
                </a:lnTo>
                <a:lnTo>
                  <a:pt x="3119098" y="2458565"/>
                </a:lnTo>
                <a:lnTo>
                  <a:pt x="3109844" y="2477777"/>
                </a:lnTo>
                <a:cubicBezTo>
                  <a:pt x="3037346" y="2611233"/>
                  <a:pt x="2946057" y="2733001"/>
                  <a:pt x="2839529" y="2839529"/>
                </a:cubicBezTo>
                <a:lnTo>
                  <a:pt x="2840188" y="2838804"/>
                </a:lnTo>
                <a:lnTo>
                  <a:pt x="2856580" y="2851019"/>
                </a:lnTo>
                <a:cubicBezTo>
                  <a:pt x="2869352" y="2857868"/>
                  <a:pt x="2885072" y="2861782"/>
                  <a:pt x="2900791" y="2861782"/>
                </a:cubicBezTo>
                <a:cubicBezTo>
                  <a:pt x="2912582" y="2865697"/>
                  <a:pt x="2926337" y="2863739"/>
                  <a:pt x="2940090" y="2859826"/>
                </a:cubicBezTo>
                <a:lnTo>
                  <a:pt x="2973926" y="2848030"/>
                </a:lnTo>
                <a:lnTo>
                  <a:pt x="3022096" y="2795030"/>
                </a:lnTo>
                <a:lnTo>
                  <a:pt x="3023069" y="2793729"/>
                </a:lnTo>
                <a:lnTo>
                  <a:pt x="3018425" y="2783457"/>
                </a:lnTo>
                <a:cubicBezTo>
                  <a:pt x="3018425" y="2775605"/>
                  <a:pt x="3018425" y="2767754"/>
                  <a:pt x="3018425" y="2759904"/>
                </a:cubicBezTo>
                <a:cubicBezTo>
                  <a:pt x="3026235" y="2752053"/>
                  <a:pt x="3034043" y="2752053"/>
                  <a:pt x="3034043" y="2744201"/>
                </a:cubicBezTo>
                <a:cubicBezTo>
                  <a:pt x="3034043" y="2736350"/>
                  <a:pt x="3034043" y="2728499"/>
                  <a:pt x="3034043" y="2712797"/>
                </a:cubicBezTo>
                <a:cubicBezTo>
                  <a:pt x="3049661" y="2689244"/>
                  <a:pt x="3073087" y="2681393"/>
                  <a:pt x="3096515" y="2689244"/>
                </a:cubicBezTo>
                <a:lnTo>
                  <a:pt x="3102412" y="2687627"/>
                </a:lnTo>
                <a:lnTo>
                  <a:pt x="3118525" y="2666077"/>
                </a:lnTo>
                <a:lnTo>
                  <a:pt x="3148077" y="2617434"/>
                </a:lnTo>
                <a:lnTo>
                  <a:pt x="3144019" y="2607204"/>
                </a:lnTo>
                <a:cubicBezTo>
                  <a:pt x="3142062" y="2601282"/>
                  <a:pt x="3140106" y="2595360"/>
                  <a:pt x="3136192" y="2587464"/>
                </a:cubicBezTo>
                <a:cubicBezTo>
                  <a:pt x="3136192" y="2579568"/>
                  <a:pt x="3144019" y="2571672"/>
                  <a:pt x="3144019" y="2563778"/>
                </a:cubicBezTo>
                <a:cubicBezTo>
                  <a:pt x="3151849" y="2547986"/>
                  <a:pt x="3159675" y="2540090"/>
                  <a:pt x="3167505" y="2540090"/>
                </a:cubicBezTo>
                <a:cubicBezTo>
                  <a:pt x="3175331" y="2532194"/>
                  <a:pt x="3190988" y="2547986"/>
                  <a:pt x="3190988" y="2532194"/>
                </a:cubicBezTo>
                <a:cubicBezTo>
                  <a:pt x="3190988" y="2524299"/>
                  <a:pt x="3183160" y="2516402"/>
                  <a:pt x="3190988" y="2500612"/>
                </a:cubicBezTo>
                <a:cubicBezTo>
                  <a:pt x="3194901" y="2496664"/>
                  <a:pt x="3200773" y="2494689"/>
                  <a:pt x="3206644" y="2494689"/>
                </a:cubicBezTo>
                <a:lnTo>
                  <a:pt x="3216640" y="2498470"/>
                </a:lnTo>
                <a:lnTo>
                  <a:pt x="3224788" y="2481553"/>
                </a:lnTo>
                <a:lnTo>
                  <a:pt x="3226478" y="2473112"/>
                </a:lnTo>
                <a:cubicBezTo>
                  <a:pt x="3228442" y="2467232"/>
                  <a:pt x="3230405" y="2461351"/>
                  <a:pt x="3230405" y="2453510"/>
                </a:cubicBezTo>
                <a:cubicBezTo>
                  <a:pt x="3238255" y="2414304"/>
                  <a:pt x="3230405" y="2359414"/>
                  <a:pt x="3199000" y="2335890"/>
                </a:cubicBezTo>
                <a:close/>
                <a:moveTo>
                  <a:pt x="194595" y="2187541"/>
                </a:moveTo>
                <a:cubicBezTo>
                  <a:pt x="202193" y="2187541"/>
                  <a:pt x="202193" y="2187541"/>
                  <a:pt x="202193" y="2195137"/>
                </a:cubicBezTo>
                <a:cubicBezTo>
                  <a:pt x="194595" y="2195137"/>
                  <a:pt x="194595" y="2187541"/>
                  <a:pt x="194595" y="2187541"/>
                </a:cubicBezTo>
                <a:close/>
                <a:moveTo>
                  <a:pt x="84933" y="2043893"/>
                </a:moveTo>
                <a:lnTo>
                  <a:pt x="88476" y="2067111"/>
                </a:lnTo>
                <a:lnTo>
                  <a:pt x="107421" y="2140784"/>
                </a:lnTo>
                <a:lnTo>
                  <a:pt x="116447" y="2139963"/>
                </a:lnTo>
                <a:cubicBezTo>
                  <a:pt x="124226" y="2132185"/>
                  <a:pt x="124226" y="2124406"/>
                  <a:pt x="132004" y="2116628"/>
                </a:cubicBezTo>
                <a:cubicBezTo>
                  <a:pt x="139783" y="2116628"/>
                  <a:pt x="139783" y="2116628"/>
                  <a:pt x="147562" y="2124406"/>
                </a:cubicBezTo>
                <a:cubicBezTo>
                  <a:pt x="155341" y="2132185"/>
                  <a:pt x="147562" y="2139963"/>
                  <a:pt x="147562" y="2147742"/>
                </a:cubicBezTo>
                <a:cubicBezTo>
                  <a:pt x="139783" y="2163300"/>
                  <a:pt x="124226" y="2163300"/>
                  <a:pt x="116447" y="2171078"/>
                </a:cubicBezTo>
                <a:lnTo>
                  <a:pt x="114880" y="2169797"/>
                </a:lnTo>
                <a:lnTo>
                  <a:pt x="116534" y="2176229"/>
                </a:lnTo>
                <a:lnTo>
                  <a:pt x="124072" y="2179072"/>
                </a:lnTo>
                <a:cubicBezTo>
                  <a:pt x="139658" y="2171237"/>
                  <a:pt x="155242" y="2155567"/>
                  <a:pt x="163035" y="2139895"/>
                </a:cubicBezTo>
                <a:cubicBezTo>
                  <a:pt x="163035" y="2139895"/>
                  <a:pt x="155242" y="2132061"/>
                  <a:pt x="163035" y="2124226"/>
                </a:cubicBezTo>
                <a:cubicBezTo>
                  <a:pt x="178620" y="2132061"/>
                  <a:pt x="194205" y="2132061"/>
                  <a:pt x="201998" y="2132061"/>
                </a:cubicBezTo>
                <a:cubicBezTo>
                  <a:pt x="201998" y="2147731"/>
                  <a:pt x="209791" y="2171237"/>
                  <a:pt x="194205" y="2179072"/>
                </a:cubicBezTo>
                <a:cubicBezTo>
                  <a:pt x="186413" y="2179072"/>
                  <a:pt x="186413" y="2171237"/>
                  <a:pt x="178620" y="2179072"/>
                </a:cubicBezTo>
                <a:cubicBezTo>
                  <a:pt x="186413" y="2186906"/>
                  <a:pt x="194205" y="2194742"/>
                  <a:pt x="194205" y="2202578"/>
                </a:cubicBezTo>
                <a:cubicBezTo>
                  <a:pt x="186413" y="2202578"/>
                  <a:pt x="186413" y="2210413"/>
                  <a:pt x="178620" y="2210413"/>
                </a:cubicBezTo>
                <a:cubicBezTo>
                  <a:pt x="170828" y="2210413"/>
                  <a:pt x="163035" y="2218248"/>
                  <a:pt x="155242" y="2218248"/>
                </a:cubicBezTo>
                <a:cubicBezTo>
                  <a:pt x="147450" y="2226083"/>
                  <a:pt x="155242" y="2233918"/>
                  <a:pt x="147450" y="2241753"/>
                </a:cubicBezTo>
                <a:cubicBezTo>
                  <a:pt x="147450" y="2241753"/>
                  <a:pt x="145502" y="2243712"/>
                  <a:pt x="142580" y="2245671"/>
                </a:cubicBezTo>
                <a:lnTo>
                  <a:pt x="137087" y="2247680"/>
                </a:lnTo>
                <a:lnTo>
                  <a:pt x="186081" y="2381541"/>
                </a:lnTo>
                <a:lnTo>
                  <a:pt x="194132" y="2398253"/>
                </a:lnTo>
                <a:lnTo>
                  <a:pt x="194309" y="2398541"/>
                </a:lnTo>
                <a:lnTo>
                  <a:pt x="194931" y="2399912"/>
                </a:lnTo>
                <a:lnTo>
                  <a:pt x="251585" y="2517517"/>
                </a:lnTo>
                <a:lnTo>
                  <a:pt x="253131" y="2520305"/>
                </a:lnTo>
                <a:lnTo>
                  <a:pt x="265370" y="2542372"/>
                </a:lnTo>
                <a:lnTo>
                  <a:pt x="277318" y="2562039"/>
                </a:lnTo>
                <a:lnTo>
                  <a:pt x="295286" y="2587078"/>
                </a:lnTo>
                <a:cubicBezTo>
                  <a:pt x="302149" y="2596898"/>
                  <a:pt x="308031" y="2606718"/>
                  <a:pt x="311953" y="2618502"/>
                </a:cubicBezTo>
                <a:cubicBezTo>
                  <a:pt x="327638" y="2634212"/>
                  <a:pt x="335480" y="2657780"/>
                  <a:pt x="351167" y="2665636"/>
                </a:cubicBezTo>
                <a:cubicBezTo>
                  <a:pt x="359009" y="2689202"/>
                  <a:pt x="374695" y="2697058"/>
                  <a:pt x="382538" y="2720626"/>
                </a:cubicBezTo>
                <a:cubicBezTo>
                  <a:pt x="386459" y="2724554"/>
                  <a:pt x="390380" y="2730444"/>
                  <a:pt x="394303" y="2737319"/>
                </a:cubicBezTo>
                <a:lnTo>
                  <a:pt x="395466" y="2739551"/>
                </a:lnTo>
                <a:lnTo>
                  <a:pt x="436952" y="2795030"/>
                </a:lnTo>
                <a:lnTo>
                  <a:pt x="540669" y="2909148"/>
                </a:lnTo>
                <a:lnTo>
                  <a:pt x="556407" y="2924289"/>
                </a:lnTo>
                <a:cubicBezTo>
                  <a:pt x="575039" y="2942864"/>
                  <a:pt x="594651" y="2960461"/>
                  <a:pt x="618185" y="2972193"/>
                </a:cubicBezTo>
                <a:cubicBezTo>
                  <a:pt x="649565" y="3003479"/>
                  <a:pt x="688789" y="3026942"/>
                  <a:pt x="720169" y="3058227"/>
                </a:cubicBezTo>
                <a:cubicBezTo>
                  <a:pt x="751548" y="3073870"/>
                  <a:pt x="767237" y="3097333"/>
                  <a:pt x="798617" y="3112975"/>
                </a:cubicBezTo>
                <a:cubicBezTo>
                  <a:pt x="798617" y="3112975"/>
                  <a:pt x="798617" y="3120797"/>
                  <a:pt x="798617" y="3120797"/>
                </a:cubicBezTo>
                <a:lnTo>
                  <a:pt x="795382" y="3119990"/>
                </a:lnTo>
                <a:lnTo>
                  <a:pt x="931082" y="3202430"/>
                </a:lnTo>
                <a:cubicBezTo>
                  <a:pt x="1168429" y="3331365"/>
                  <a:pt x="1440424" y="3404603"/>
                  <a:pt x="1729524" y="3404603"/>
                </a:cubicBezTo>
                <a:cubicBezTo>
                  <a:pt x="1931895" y="3404603"/>
                  <a:pt x="2125883" y="3368717"/>
                  <a:pt x="2305473" y="3302960"/>
                </a:cubicBezTo>
                <a:lnTo>
                  <a:pt x="2334471" y="3290907"/>
                </a:lnTo>
                <a:lnTo>
                  <a:pt x="2338896" y="3289949"/>
                </a:lnTo>
                <a:lnTo>
                  <a:pt x="2345494" y="3286325"/>
                </a:lnTo>
                <a:lnTo>
                  <a:pt x="2437371" y="3248136"/>
                </a:lnTo>
                <a:cubicBezTo>
                  <a:pt x="2566382" y="3187900"/>
                  <a:pt x="2686447" y="3111707"/>
                  <a:pt x="2795029" y="3022097"/>
                </a:cubicBezTo>
                <a:lnTo>
                  <a:pt x="2824013" y="2995755"/>
                </a:lnTo>
                <a:lnTo>
                  <a:pt x="2823541" y="2995211"/>
                </a:lnTo>
                <a:cubicBezTo>
                  <a:pt x="2822573" y="2991300"/>
                  <a:pt x="2822573" y="2987389"/>
                  <a:pt x="2822573" y="2987389"/>
                </a:cubicBezTo>
                <a:cubicBezTo>
                  <a:pt x="2822573" y="2979568"/>
                  <a:pt x="2822573" y="2971747"/>
                  <a:pt x="2822573" y="2971747"/>
                </a:cubicBezTo>
                <a:cubicBezTo>
                  <a:pt x="2814835" y="2963926"/>
                  <a:pt x="2807097" y="2956105"/>
                  <a:pt x="2799358" y="2948284"/>
                </a:cubicBezTo>
                <a:cubicBezTo>
                  <a:pt x="2799358" y="2932641"/>
                  <a:pt x="2807097" y="2924820"/>
                  <a:pt x="2814835" y="2916999"/>
                </a:cubicBezTo>
                <a:cubicBezTo>
                  <a:pt x="2814835" y="2901355"/>
                  <a:pt x="2807097" y="2885713"/>
                  <a:pt x="2822573" y="2870070"/>
                </a:cubicBezTo>
                <a:cubicBezTo>
                  <a:pt x="2838050" y="2877892"/>
                  <a:pt x="2845790" y="2885713"/>
                  <a:pt x="2861267" y="2885713"/>
                </a:cubicBezTo>
                <a:cubicBezTo>
                  <a:pt x="2869005" y="2893534"/>
                  <a:pt x="2861267" y="2901355"/>
                  <a:pt x="2861267" y="2909178"/>
                </a:cubicBezTo>
                <a:cubicBezTo>
                  <a:pt x="2857396" y="2916999"/>
                  <a:pt x="2857396" y="2926775"/>
                  <a:pt x="2859332" y="2936552"/>
                </a:cubicBezTo>
                <a:lnTo>
                  <a:pt x="2866582" y="2957067"/>
                </a:lnTo>
                <a:lnTo>
                  <a:pt x="2874774" y="2949621"/>
                </a:lnTo>
                <a:lnTo>
                  <a:pt x="2867295" y="2928601"/>
                </a:lnTo>
                <a:cubicBezTo>
                  <a:pt x="2865332" y="2918753"/>
                  <a:pt x="2865332" y="2908904"/>
                  <a:pt x="2869257" y="2901024"/>
                </a:cubicBezTo>
                <a:cubicBezTo>
                  <a:pt x="2873183" y="2897085"/>
                  <a:pt x="2875145" y="2893145"/>
                  <a:pt x="2877108" y="2891176"/>
                </a:cubicBezTo>
                <a:cubicBezTo>
                  <a:pt x="2879071" y="2889206"/>
                  <a:pt x="2881035" y="2889206"/>
                  <a:pt x="2884960" y="2893145"/>
                </a:cubicBezTo>
                <a:cubicBezTo>
                  <a:pt x="2900661" y="2885267"/>
                  <a:pt x="2884960" y="2908904"/>
                  <a:pt x="2884960" y="2916783"/>
                </a:cubicBezTo>
                <a:lnTo>
                  <a:pt x="2890976" y="2934896"/>
                </a:lnTo>
                <a:lnTo>
                  <a:pt x="2913984" y="2913984"/>
                </a:lnTo>
                <a:lnTo>
                  <a:pt x="2953323" y="2870699"/>
                </a:lnTo>
                <a:lnTo>
                  <a:pt x="2926335" y="2879395"/>
                </a:lnTo>
                <a:cubicBezTo>
                  <a:pt x="2902757" y="2883310"/>
                  <a:pt x="2877213" y="2881352"/>
                  <a:pt x="2853633" y="2877438"/>
                </a:cubicBezTo>
                <a:lnTo>
                  <a:pt x="2820975" y="2856392"/>
                </a:lnTo>
                <a:lnTo>
                  <a:pt x="2728053" y="2940846"/>
                </a:lnTo>
                <a:cubicBezTo>
                  <a:pt x="2650524" y="3004829"/>
                  <a:pt x="2566748" y="3061512"/>
                  <a:pt x="2477776" y="3109844"/>
                </a:cubicBezTo>
                <a:lnTo>
                  <a:pt x="2455782" y="3120439"/>
                </a:lnTo>
                <a:lnTo>
                  <a:pt x="2460804" y="3118020"/>
                </a:lnTo>
                <a:lnTo>
                  <a:pt x="2460277" y="3123838"/>
                </a:lnTo>
                <a:cubicBezTo>
                  <a:pt x="2459298" y="3126788"/>
                  <a:pt x="2457338" y="3128755"/>
                  <a:pt x="2453419" y="3128755"/>
                </a:cubicBezTo>
                <a:cubicBezTo>
                  <a:pt x="2453419" y="3128755"/>
                  <a:pt x="2453419" y="3126788"/>
                  <a:pt x="2453419" y="3123838"/>
                </a:cubicBezTo>
                <a:lnTo>
                  <a:pt x="2453419" y="3121577"/>
                </a:lnTo>
                <a:lnTo>
                  <a:pt x="2374500" y="3159594"/>
                </a:lnTo>
                <a:lnTo>
                  <a:pt x="2375954" y="3158894"/>
                </a:lnTo>
                <a:lnTo>
                  <a:pt x="2374744" y="3160350"/>
                </a:lnTo>
                <a:cubicBezTo>
                  <a:pt x="2370844" y="3164260"/>
                  <a:pt x="2366944" y="3168171"/>
                  <a:pt x="2363044" y="3170126"/>
                </a:cubicBezTo>
                <a:lnTo>
                  <a:pt x="2355317" y="3168835"/>
                </a:lnTo>
                <a:lnTo>
                  <a:pt x="2340555" y="3175947"/>
                </a:lnTo>
                <a:cubicBezTo>
                  <a:pt x="2293603" y="3195806"/>
                  <a:pt x="2245484" y="3213445"/>
                  <a:pt x="2196330" y="3228734"/>
                </a:cubicBezTo>
                <a:lnTo>
                  <a:pt x="2160971" y="3237825"/>
                </a:lnTo>
                <a:lnTo>
                  <a:pt x="2196330" y="3228734"/>
                </a:lnTo>
                <a:lnTo>
                  <a:pt x="2211041" y="3223350"/>
                </a:lnTo>
                <a:lnTo>
                  <a:pt x="2232949" y="3229087"/>
                </a:lnTo>
                <a:cubicBezTo>
                  <a:pt x="2239808" y="3229087"/>
                  <a:pt x="2245688" y="3227119"/>
                  <a:pt x="2249607" y="3223185"/>
                </a:cubicBezTo>
                <a:cubicBezTo>
                  <a:pt x="2265285" y="3238923"/>
                  <a:pt x="2280962" y="3246792"/>
                  <a:pt x="2304479" y="3246792"/>
                </a:cubicBezTo>
                <a:cubicBezTo>
                  <a:pt x="2320156" y="3238923"/>
                  <a:pt x="2343674" y="3231054"/>
                  <a:pt x="2351513" y="3207448"/>
                </a:cubicBezTo>
                <a:cubicBezTo>
                  <a:pt x="2359351" y="3183840"/>
                  <a:pt x="2359351" y="3183840"/>
                  <a:pt x="2359351" y="3183840"/>
                </a:cubicBezTo>
                <a:cubicBezTo>
                  <a:pt x="2367190" y="3179905"/>
                  <a:pt x="2375029" y="3175971"/>
                  <a:pt x="2381888" y="3170069"/>
                </a:cubicBezTo>
                <a:lnTo>
                  <a:pt x="2395209" y="3149619"/>
                </a:lnTo>
                <a:lnTo>
                  <a:pt x="2450035" y="3123208"/>
                </a:lnTo>
                <a:lnTo>
                  <a:pt x="2449499" y="3124821"/>
                </a:lnTo>
                <a:cubicBezTo>
                  <a:pt x="2449499" y="3128755"/>
                  <a:pt x="2449499" y="3132690"/>
                  <a:pt x="2445579" y="3136624"/>
                </a:cubicBezTo>
                <a:cubicBezTo>
                  <a:pt x="2437741" y="3144494"/>
                  <a:pt x="2429902" y="3160232"/>
                  <a:pt x="2437741" y="3168101"/>
                </a:cubicBezTo>
                <a:cubicBezTo>
                  <a:pt x="2445579" y="3175971"/>
                  <a:pt x="2437741" y="3191708"/>
                  <a:pt x="2437741" y="3199577"/>
                </a:cubicBezTo>
                <a:cubicBezTo>
                  <a:pt x="2437741" y="3191708"/>
                  <a:pt x="2437741" y="3183840"/>
                  <a:pt x="2437741" y="3183840"/>
                </a:cubicBezTo>
                <a:cubicBezTo>
                  <a:pt x="2437741" y="3175971"/>
                  <a:pt x="2437741" y="3160232"/>
                  <a:pt x="2429902" y="3152363"/>
                </a:cubicBezTo>
                <a:cubicBezTo>
                  <a:pt x="2422063" y="3152363"/>
                  <a:pt x="2422063" y="3160232"/>
                  <a:pt x="2422063" y="3168101"/>
                </a:cubicBezTo>
                <a:cubicBezTo>
                  <a:pt x="2429902" y="3168101"/>
                  <a:pt x="2429902" y="3183840"/>
                  <a:pt x="2429902" y="3191708"/>
                </a:cubicBezTo>
                <a:cubicBezTo>
                  <a:pt x="2429902" y="3199577"/>
                  <a:pt x="2422063" y="3215315"/>
                  <a:pt x="2406385" y="3215315"/>
                </a:cubicBezTo>
                <a:cubicBezTo>
                  <a:pt x="2398547" y="3223185"/>
                  <a:pt x="2375029" y="3215315"/>
                  <a:pt x="2382868" y="3238923"/>
                </a:cubicBezTo>
                <a:cubicBezTo>
                  <a:pt x="2390707" y="3238923"/>
                  <a:pt x="2390707" y="3238923"/>
                  <a:pt x="2390707" y="3238923"/>
                </a:cubicBezTo>
                <a:cubicBezTo>
                  <a:pt x="2398547" y="3238923"/>
                  <a:pt x="2390707" y="3246792"/>
                  <a:pt x="2390707" y="3246792"/>
                </a:cubicBezTo>
                <a:cubicBezTo>
                  <a:pt x="2382868" y="3258596"/>
                  <a:pt x="2371110" y="3270400"/>
                  <a:pt x="2358372" y="3279252"/>
                </a:cubicBezTo>
                <a:lnTo>
                  <a:pt x="2345494" y="3286325"/>
                </a:lnTo>
                <a:lnTo>
                  <a:pt x="2334471" y="3290907"/>
                </a:lnTo>
                <a:lnTo>
                  <a:pt x="2320156" y="3294006"/>
                </a:lnTo>
                <a:cubicBezTo>
                  <a:pt x="2296639" y="3301876"/>
                  <a:pt x="2280962" y="3270400"/>
                  <a:pt x="2257445" y="3270400"/>
                </a:cubicBezTo>
                <a:cubicBezTo>
                  <a:pt x="2249607" y="3278268"/>
                  <a:pt x="2241768" y="3286137"/>
                  <a:pt x="2233928" y="3286137"/>
                </a:cubicBezTo>
                <a:cubicBezTo>
                  <a:pt x="2218250" y="3286137"/>
                  <a:pt x="2210411" y="3278268"/>
                  <a:pt x="2202573" y="3270400"/>
                </a:cubicBezTo>
                <a:cubicBezTo>
                  <a:pt x="2194733" y="3262531"/>
                  <a:pt x="2194733" y="3246792"/>
                  <a:pt x="2179056" y="3246792"/>
                </a:cubicBezTo>
                <a:cubicBezTo>
                  <a:pt x="2171217" y="3262531"/>
                  <a:pt x="2163377" y="3254662"/>
                  <a:pt x="2155539" y="3254662"/>
                </a:cubicBezTo>
                <a:lnTo>
                  <a:pt x="2144470" y="3242068"/>
                </a:lnTo>
                <a:lnTo>
                  <a:pt x="2057933" y="3264319"/>
                </a:lnTo>
                <a:lnTo>
                  <a:pt x="2053908" y="3269966"/>
                </a:lnTo>
                <a:lnTo>
                  <a:pt x="2034671" y="3269128"/>
                </a:lnTo>
                <a:lnTo>
                  <a:pt x="2045890" y="3267416"/>
                </a:lnTo>
                <a:lnTo>
                  <a:pt x="2055044" y="3265062"/>
                </a:lnTo>
                <a:lnTo>
                  <a:pt x="2045890" y="3267416"/>
                </a:lnTo>
                <a:lnTo>
                  <a:pt x="1998107" y="3274709"/>
                </a:lnTo>
                <a:lnTo>
                  <a:pt x="1994164" y="3276835"/>
                </a:lnTo>
                <a:lnTo>
                  <a:pt x="1978894" y="3277641"/>
                </a:lnTo>
                <a:lnTo>
                  <a:pt x="1993424" y="3275423"/>
                </a:lnTo>
                <a:lnTo>
                  <a:pt x="1890025" y="3291204"/>
                </a:lnTo>
                <a:cubicBezTo>
                  <a:pt x="1837254" y="3296563"/>
                  <a:pt x="1783710" y="3299308"/>
                  <a:pt x="1729524" y="3299308"/>
                </a:cubicBezTo>
                <a:lnTo>
                  <a:pt x="1661601" y="3295878"/>
                </a:lnTo>
                <a:lnTo>
                  <a:pt x="1661726" y="3300750"/>
                </a:lnTo>
                <a:cubicBezTo>
                  <a:pt x="1658798" y="3313492"/>
                  <a:pt x="1652941" y="3325254"/>
                  <a:pt x="1645132" y="3333096"/>
                </a:cubicBezTo>
                <a:cubicBezTo>
                  <a:pt x="1629515" y="3356620"/>
                  <a:pt x="1606088" y="3356620"/>
                  <a:pt x="1582661" y="3372302"/>
                </a:cubicBezTo>
                <a:cubicBezTo>
                  <a:pt x="1551426" y="3380143"/>
                  <a:pt x="1520192" y="3387985"/>
                  <a:pt x="1488956" y="3372302"/>
                </a:cubicBezTo>
                <a:cubicBezTo>
                  <a:pt x="1481148" y="3364461"/>
                  <a:pt x="1488956" y="3364461"/>
                  <a:pt x="1496765" y="3364461"/>
                </a:cubicBezTo>
                <a:cubicBezTo>
                  <a:pt x="1543617" y="3372302"/>
                  <a:pt x="1582661" y="3356620"/>
                  <a:pt x="1613897" y="3333096"/>
                </a:cubicBezTo>
                <a:cubicBezTo>
                  <a:pt x="1617802" y="3321334"/>
                  <a:pt x="1623658" y="3311532"/>
                  <a:pt x="1628538" y="3301730"/>
                </a:cubicBezTo>
                <a:lnTo>
                  <a:pt x="1630616" y="3294314"/>
                </a:lnTo>
                <a:lnTo>
                  <a:pt x="1649908" y="3295288"/>
                </a:lnTo>
                <a:lnTo>
                  <a:pt x="1569023" y="3291204"/>
                </a:lnTo>
                <a:lnTo>
                  <a:pt x="1447915" y="3272720"/>
                </a:lnTo>
                <a:lnTo>
                  <a:pt x="1472536" y="3276478"/>
                </a:lnTo>
                <a:lnTo>
                  <a:pt x="1472737" y="3277564"/>
                </a:lnTo>
                <a:cubicBezTo>
                  <a:pt x="1480606" y="3285415"/>
                  <a:pt x="1480606" y="3293265"/>
                  <a:pt x="1480606" y="3293265"/>
                </a:cubicBezTo>
                <a:cubicBezTo>
                  <a:pt x="1472737" y="3316818"/>
                  <a:pt x="1456998" y="3316818"/>
                  <a:pt x="1433390" y="3324670"/>
                </a:cubicBezTo>
                <a:cubicBezTo>
                  <a:pt x="1433390" y="3316818"/>
                  <a:pt x="1425522" y="3316818"/>
                  <a:pt x="1425522" y="3308968"/>
                </a:cubicBezTo>
                <a:cubicBezTo>
                  <a:pt x="1425522" y="3301117"/>
                  <a:pt x="1441259" y="3301117"/>
                  <a:pt x="1449129" y="3293265"/>
                </a:cubicBezTo>
                <a:cubicBezTo>
                  <a:pt x="1449129" y="3285415"/>
                  <a:pt x="1449129" y="3279527"/>
                  <a:pt x="1448145" y="3274620"/>
                </a:cubicBezTo>
                <a:lnTo>
                  <a:pt x="1447049" y="3272588"/>
                </a:lnTo>
                <a:lnTo>
                  <a:pt x="1413158" y="3267416"/>
                </a:lnTo>
                <a:lnTo>
                  <a:pt x="1388005" y="3260948"/>
                </a:lnTo>
                <a:lnTo>
                  <a:pt x="1386176" y="3261861"/>
                </a:lnTo>
                <a:lnTo>
                  <a:pt x="1386453" y="3260549"/>
                </a:lnTo>
                <a:lnTo>
                  <a:pt x="1262718" y="3228734"/>
                </a:lnTo>
                <a:lnTo>
                  <a:pt x="1217220" y="3212081"/>
                </a:lnTo>
                <a:lnTo>
                  <a:pt x="1207597" y="3220422"/>
                </a:lnTo>
                <a:cubicBezTo>
                  <a:pt x="1204653" y="3225329"/>
                  <a:pt x="1202690" y="3231217"/>
                  <a:pt x="1198765" y="3239067"/>
                </a:cubicBezTo>
                <a:cubicBezTo>
                  <a:pt x="1198765" y="3254770"/>
                  <a:pt x="1198765" y="3254770"/>
                  <a:pt x="1198765" y="3254770"/>
                </a:cubicBezTo>
                <a:cubicBezTo>
                  <a:pt x="1198765" y="3254770"/>
                  <a:pt x="1190914" y="3262622"/>
                  <a:pt x="1190914" y="3262622"/>
                </a:cubicBezTo>
                <a:cubicBezTo>
                  <a:pt x="1183062" y="3246919"/>
                  <a:pt x="1159509" y="3239067"/>
                  <a:pt x="1167360" y="3223366"/>
                </a:cubicBezTo>
                <a:cubicBezTo>
                  <a:pt x="1159509" y="3215516"/>
                  <a:pt x="1167360" y="3207664"/>
                  <a:pt x="1175212" y="3199812"/>
                </a:cubicBezTo>
                <a:lnTo>
                  <a:pt x="1173311" y="3196011"/>
                </a:lnTo>
                <a:lnTo>
                  <a:pt x="1118493" y="3175947"/>
                </a:lnTo>
                <a:lnTo>
                  <a:pt x="1031191" y="3133891"/>
                </a:lnTo>
                <a:lnTo>
                  <a:pt x="1026203" y="3160183"/>
                </a:lnTo>
                <a:cubicBezTo>
                  <a:pt x="1034031" y="3207341"/>
                  <a:pt x="1073171" y="3246639"/>
                  <a:pt x="1120139" y="3270219"/>
                </a:cubicBezTo>
                <a:cubicBezTo>
                  <a:pt x="1120139" y="3270219"/>
                  <a:pt x="1120139" y="3270219"/>
                  <a:pt x="1112311" y="3270219"/>
                </a:cubicBezTo>
                <a:cubicBezTo>
                  <a:pt x="1088826" y="3262359"/>
                  <a:pt x="1065343" y="3262359"/>
                  <a:pt x="1041859" y="3238780"/>
                </a:cubicBezTo>
                <a:cubicBezTo>
                  <a:pt x="1018376" y="3215201"/>
                  <a:pt x="1002719" y="3191621"/>
                  <a:pt x="994892" y="3152323"/>
                </a:cubicBezTo>
                <a:lnTo>
                  <a:pt x="1004950" y="3121250"/>
                </a:lnTo>
                <a:lnTo>
                  <a:pt x="981272" y="3109844"/>
                </a:lnTo>
                <a:cubicBezTo>
                  <a:pt x="892301" y="3061512"/>
                  <a:pt x="808525" y="3004829"/>
                  <a:pt x="730996" y="2940846"/>
                </a:cubicBezTo>
                <a:lnTo>
                  <a:pt x="688566" y="2902283"/>
                </a:lnTo>
                <a:lnTo>
                  <a:pt x="673139" y="2901505"/>
                </a:lnTo>
                <a:lnTo>
                  <a:pt x="663754" y="2879733"/>
                </a:lnTo>
                <a:lnTo>
                  <a:pt x="681679" y="2896024"/>
                </a:lnTo>
                <a:lnTo>
                  <a:pt x="619519" y="2839529"/>
                </a:lnTo>
                <a:lnTo>
                  <a:pt x="579951" y="2795993"/>
                </a:lnTo>
                <a:lnTo>
                  <a:pt x="576200" y="2793017"/>
                </a:lnTo>
                <a:cubicBezTo>
                  <a:pt x="569309" y="2787129"/>
                  <a:pt x="563403" y="2783204"/>
                  <a:pt x="555528" y="2791055"/>
                </a:cubicBezTo>
                <a:cubicBezTo>
                  <a:pt x="555528" y="2806756"/>
                  <a:pt x="539778" y="2806756"/>
                  <a:pt x="531904" y="2806756"/>
                </a:cubicBezTo>
                <a:cubicBezTo>
                  <a:pt x="516155" y="2806756"/>
                  <a:pt x="508280" y="2798906"/>
                  <a:pt x="500404" y="2791055"/>
                </a:cubicBezTo>
                <a:cubicBezTo>
                  <a:pt x="484655" y="2767501"/>
                  <a:pt x="484655" y="2767501"/>
                  <a:pt x="484655" y="2767501"/>
                </a:cubicBezTo>
                <a:cubicBezTo>
                  <a:pt x="476781" y="2775353"/>
                  <a:pt x="453157" y="2775353"/>
                  <a:pt x="437406" y="2767501"/>
                </a:cubicBezTo>
                <a:cubicBezTo>
                  <a:pt x="421657" y="2751800"/>
                  <a:pt x="413783" y="2736097"/>
                  <a:pt x="405908" y="2712544"/>
                </a:cubicBezTo>
                <a:cubicBezTo>
                  <a:pt x="398033" y="2696842"/>
                  <a:pt x="421657" y="2688991"/>
                  <a:pt x="413783" y="2681141"/>
                </a:cubicBezTo>
                <a:cubicBezTo>
                  <a:pt x="398033" y="2673289"/>
                  <a:pt x="382283" y="2665438"/>
                  <a:pt x="382283" y="2649736"/>
                </a:cubicBezTo>
                <a:cubicBezTo>
                  <a:pt x="374408" y="2634034"/>
                  <a:pt x="374408" y="2618331"/>
                  <a:pt x="390158" y="2602630"/>
                </a:cubicBezTo>
                <a:cubicBezTo>
                  <a:pt x="390158" y="2594779"/>
                  <a:pt x="405908" y="2602630"/>
                  <a:pt x="398033" y="2586928"/>
                </a:cubicBezTo>
                <a:cubicBezTo>
                  <a:pt x="398033" y="2579077"/>
                  <a:pt x="398033" y="2571225"/>
                  <a:pt x="390158" y="2563375"/>
                </a:cubicBezTo>
                <a:lnTo>
                  <a:pt x="394895" y="2552985"/>
                </a:lnTo>
                <a:lnTo>
                  <a:pt x="349205" y="2477777"/>
                </a:lnTo>
                <a:lnTo>
                  <a:pt x="347113" y="2473435"/>
                </a:lnTo>
                <a:lnTo>
                  <a:pt x="331159" y="2458199"/>
                </a:lnTo>
                <a:cubicBezTo>
                  <a:pt x="326271" y="2452317"/>
                  <a:pt x="324316" y="2446434"/>
                  <a:pt x="328226" y="2438591"/>
                </a:cubicBezTo>
                <a:lnTo>
                  <a:pt x="327493" y="2432707"/>
                </a:lnTo>
                <a:lnTo>
                  <a:pt x="283102" y="2340555"/>
                </a:lnTo>
                <a:cubicBezTo>
                  <a:pt x="263243" y="2293604"/>
                  <a:pt x="245603" y="2245485"/>
                  <a:pt x="230315" y="2196330"/>
                </a:cubicBezTo>
                <a:lnTo>
                  <a:pt x="209756" y="2116375"/>
                </a:lnTo>
                <a:lnTo>
                  <a:pt x="170958" y="2116374"/>
                </a:lnTo>
                <a:cubicBezTo>
                  <a:pt x="147532" y="2112449"/>
                  <a:pt x="128009" y="2098709"/>
                  <a:pt x="111417" y="2081044"/>
                </a:cubicBezTo>
                <a:close/>
                <a:moveTo>
                  <a:pt x="186664" y="2013337"/>
                </a:moveTo>
                <a:lnTo>
                  <a:pt x="189428" y="2031447"/>
                </a:lnTo>
                <a:lnTo>
                  <a:pt x="186576" y="2030013"/>
                </a:lnTo>
                <a:cubicBezTo>
                  <a:pt x="186576" y="2022163"/>
                  <a:pt x="186576" y="2014312"/>
                  <a:pt x="186576" y="2014312"/>
                </a:cubicBezTo>
                <a:close/>
                <a:moveTo>
                  <a:pt x="3293212" y="1974803"/>
                </a:moveTo>
                <a:cubicBezTo>
                  <a:pt x="3308407" y="1982823"/>
                  <a:pt x="3293212" y="1998862"/>
                  <a:pt x="3300809" y="2006883"/>
                </a:cubicBezTo>
                <a:cubicBezTo>
                  <a:pt x="3300809" y="2014902"/>
                  <a:pt x="3300809" y="2022922"/>
                  <a:pt x="3293212" y="2022922"/>
                </a:cubicBezTo>
                <a:cubicBezTo>
                  <a:pt x="3293212" y="2006883"/>
                  <a:pt x="3293212" y="1990843"/>
                  <a:pt x="3293212" y="1974803"/>
                </a:cubicBezTo>
                <a:close/>
                <a:moveTo>
                  <a:pt x="99941" y="1854415"/>
                </a:moveTo>
                <a:cubicBezTo>
                  <a:pt x="101918" y="1855409"/>
                  <a:pt x="103897" y="1857399"/>
                  <a:pt x="107854" y="1857399"/>
                </a:cubicBezTo>
                <a:cubicBezTo>
                  <a:pt x="147426" y="1857399"/>
                  <a:pt x="147426" y="1857399"/>
                  <a:pt x="147426" y="1857399"/>
                </a:cubicBezTo>
                <a:cubicBezTo>
                  <a:pt x="155341" y="1865359"/>
                  <a:pt x="155341" y="1881277"/>
                  <a:pt x="155341" y="1889237"/>
                </a:cubicBezTo>
                <a:cubicBezTo>
                  <a:pt x="147426" y="1897197"/>
                  <a:pt x="139512" y="1897197"/>
                  <a:pt x="131597" y="1905157"/>
                </a:cubicBezTo>
                <a:cubicBezTo>
                  <a:pt x="123682" y="1905157"/>
                  <a:pt x="115769" y="1897197"/>
                  <a:pt x="107854" y="1889237"/>
                </a:cubicBezTo>
                <a:cubicBezTo>
                  <a:pt x="107854" y="1881277"/>
                  <a:pt x="99941" y="1865359"/>
                  <a:pt x="92026" y="1857399"/>
                </a:cubicBezTo>
                <a:cubicBezTo>
                  <a:pt x="95984" y="1853420"/>
                  <a:pt x="97961" y="1853420"/>
                  <a:pt x="99941" y="1854415"/>
                </a:cubicBezTo>
                <a:close/>
                <a:moveTo>
                  <a:pt x="115905" y="1677225"/>
                </a:moveTo>
                <a:cubicBezTo>
                  <a:pt x="123864" y="1677225"/>
                  <a:pt x="131824" y="1677225"/>
                  <a:pt x="139783" y="1685034"/>
                </a:cubicBezTo>
                <a:cubicBezTo>
                  <a:pt x="147743" y="1692842"/>
                  <a:pt x="139783" y="1700651"/>
                  <a:pt x="139783" y="1708460"/>
                </a:cubicBezTo>
                <a:cubicBezTo>
                  <a:pt x="131824" y="1724077"/>
                  <a:pt x="107945" y="1716268"/>
                  <a:pt x="92026" y="1724077"/>
                </a:cubicBezTo>
                <a:cubicBezTo>
                  <a:pt x="99985" y="1708460"/>
                  <a:pt x="99985" y="1700651"/>
                  <a:pt x="99985" y="1692842"/>
                </a:cubicBezTo>
                <a:cubicBezTo>
                  <a:pt x="107945" y="1685034"/>
                  <a:pt x="107945" y="1677225"/>
                  <a:pt x="115905" y="1677225"/>
                </a:cubicBezTo>
                <a:close/>
                <a:moveTo>
                  <a:pt x="3292247" y="1589687"/>
                </a:moveTo>
                <a:lnTo>
                  <a:pt x="3293212" y="1590582"/>
                </a:lnTo>
                <a:cubicBezTo>
                  <a:pt x="3293212" y="1594502"/>
                  <a:pt x="3295164" y="1600383"/>
                  <a:pt x="3296140" y="1606264"/>
                </a:cubicBezTo>
                <a:lnTo>
                  <a:pt x="3293735" y="1619148"/>
                </a:lnTo>
                <a:close/>
                <a:moveTo>
                  <a:pt x="3291635" y="1577567"/>
                </a:moveTo>
                <a:lnTo>
                  <a:pt x="3293903" y="1622486"/>
                </a:lnTo>
                <a:lnTo>
                  <a:pt x="3301997" y="1628808"/>
                </a:lnTo>
                <a:cubicBezTo>
                  <a:pt x="3306877" y="1629788"/>
                  <a:pt x="3312733" y="1629788"/>
                  <a:pt x="3316638" y="1629788"/>
                </a:cubicBezTo>
                <a:cubicBezTo>
                  <a:pt x="3332257" y="1645470"/>
                  <a:pt x="3340064" y="1661152"/>
                  <a:pt x="3340064" y="1676835"/>
                </a:cubicBezTo>
                <a:cubicBezTo>
                  <a:pt x="3340064" y="1684676"/>
                  <a:pt x="3340064" y="1700358"/>
                  <a:pt x="3324446" y="1708200"/>
                </a:cubicBezTo>
                <a:cubicBezTo>
                  <a:pt x="3316638" y="1716042"/>
                  <a:pt x="3308829" y="1716042"/>
                  <a:pt x="3301020" y="1716042"/>
                </a:cubicBezTo>
                <a:cubicBezTo>
                  <a:pt x="3293212" y="1723883"/>
                  <a:pt x="3308829" y="1731724"/>
                  <a:pt x="3308829" y="1739566"/>
                </a:cubicBezTo>
                <a:cubicBezTo>
                  <a:pt x="3308829" y="1747407"/>
                  <a:pt x="3306877" y="1753288"/>
                  <a:pt x="3303949" y="1758188"/>
                </a:cubicBezTo>
                <a:lnTo>
                  <a:pt x="3297473" y="1765874"/>
                </a:lnTo>
                <a:lnTo>
                  <a:pt x="3299308" y="1729524"/>
                </a:lnTo>
                <a:lnTo>
                  <a:pt x="3292551" y="1863336"/>
                </a:lnTo>
                <a:lnTo>
                  <a:pt x="3300303" y="1873048"/>
                </a:lnTo>
                <a:cubicBezTo>
                  <a:pt x="3300303" y="1888786"/>
                  <a:pt x="3292451" y="1896654"/>
                  <a:pt x="3292451" y="1904523"/>
                </a:cubicBezTo>
                <a:cubicBezTo>
                  <a:pt x="3300303" y="1912394"/>
                  <a:pt x="3316005" y="1920262"/>
                  <a:pt x="3316005" y="1936000"/>
                </a:cubicBezTo>
                <a:cubicBezTo>
                  <a:pt x="3316005" y="1943869"/>
                  <a:pt x="3316005" y="1959608"/>
                  <a:pt x="3308155" y="1959608"/>
                </a:cubicBezTo>
                <a:cubicBezTo>
                  <a:pt x="3312080" y="1947804"/>
                  <a:pt x="3310117" y="1937967"/>
                  <a:pt x="3305210" y="1929114"/>
                </a:cubicBezTo>
                <a:lnTo>
                  <a:pt x="3288315" y="1908954"/>
                </a:lnTo>
                <a:lnTo>
                  <a:pt x="3290926" y="1891845"/>
                </a:lnTo>
                <a:lnTo>
                  <a:pt x="3291103" y="1891491"/>
                </a:lnTo>
                <a:lnTo>
                  <a:pt x="3291051" y="1891024"/>
                </a:lnTo>
                <a:lnTo>
                  <a:pt x="3286580" y="1920317"/>
                </a:lnTo>
                <a:lnTo>
                  <a:pt x="3291965" y="1924995"/>
                </a:lnTo>
                <a:cubicBezTo>
                  <a:pt x="3296878" y="1929920"/>
                  <a:pt x="3300809" y="1935829"/>
                  <a:pt x="3300809" y="1943708"/>
                </a:cubicBezTo>
                <a:cubicBezTo>
                  <a:pt x="3300809" y="1951588"/>
                  <a:pt x="3300809" y="1967346"/>
                  <a:pt x="3292947" y="1967346"/>
                </a:cubicBezTo>
                <a:cubicBezTo>
                  <a:pt x="3289017" y="1967346"/>
                  <a:pt x="3287052" y="1967346"/>
                  <a:pt x="3285087" y="1968331"/>
                </a:cubicBezTo>
                <a:lnTo>
                  <a:pt x="3278351" y="1974237"/>
                </a:lnTo>
                <a:lnTo>
                  <a:pt x="3278002" y="1976523"/>
                </a:lnTo>
                <a:lnTo>
                  <a:pt x="3284963" y="1988151"/>
                </a:lnTo>
                <a:cubicBezTo>
                  <a:pt x="3289017" y="2001817"/>
                  <a:pt x="3283122" y="2016590"/>
                  <a:pt x="3277225" y="2022499"/>
                </a:cubicBezTo>
                <a:cubicBezTo>
                  <a:pt x="3275259" y="2026439"/>
                  <a:pt x="3272803" y="2028901"/>
                  <a:pt x="3270100" y="2030379"/>
                </a:cubicBezTo>
                <a:lnTo>
                  <a:pt x="3269771" y="2030454"/>
                </a:lnTo>
                <a:lnTo>
                  <a:pt x="3267416" y="2045890"/>
                </a:lnTo>
                <a:cubicBezTo>
                  <a:pt x="3256960" y="2096985"/>
                  <a:pt x="3244022" y="2147175"/>
                  <a:pt x="3228734" y="2196330"/>
                </a:cubicBezTo>
                <a:lnTo>
                  <a:pt x="3183816" y="2319055"/>
                </a:lnTo>
                <a:lnTo>
                  <a:pt x="3191710" y="2297487"/>
                </a:lnTo>
                <a:lnTo>
                  <a:pt x="3198019" y="2299624"/>
                </a:lnTo>
                <a:cubicBezTo>
                  <a:pt x="3206851" y="2304525"/>
                  <a:pt x="3214702" y="2312366"/>
                  <a:pt x="3222553" y="2320208"/>
                </a:cubicBezTo>
                <a:cubicBezTo>
                  <a:pt x="3246106" y="2351573"/>
                  <a:pt x="3253957" y="2382938"/>
                  <a:pt x="3246106" y="2422145"/>
                </a:cubicBezTo>
                <a:lnTo>
                  <a:pt x="3243023" y="2443701"/>
                </a:lnTo>
                <a:lnTo>
                  <a:pt x="3272967" y="2381541"/>
                </a:lnTo>
                <a:lnTo>
                  <a:pt x="3289241" y="2337077"/>
                </a:lnTo>
                <a:lnTo>
                  <a:pt x="3274475" y="2337635"/>
                </a:lnTo>
                <a:cubicBezTo>
                  <a:pt x="3265750" y="2338625"/>
                  <a:pt x="3257993" y="2340603"/>
                  <a:pt x="3254114" y="2344561"/>
                </a:cubicBezTo>
                <a:cubicBezTo>
                  <a:pt x="3246358" y="2344561"/>
                  <a:pt x="3246358" y="2336646"/>
                  <a:pt x="3246358" y="2328731"/>
                </a:cubicBezTo>
                <a:cubicBezTo>
                  <a:pt x="3254114" y="2312902"/>
                  <a:pt x="3277383" y="2312902"/>
                  <a:pt x="3292894" y="2312902"/>
                </a:cubicBezTo>
                <a:lnTo>
                  <a:pt x="3297727" y="2313889"/>
                </a:lnTo>
                <a:lnTo>
                  <a:pt x="3301395" y="2303869"/>
                </a:lnTo>
                <a:lnTo>
                  <a:pt x="3273249" y="2300002"/>
                </a:lnTo>
                <a:cubicBezTo>
                  <a:pt x="3261405" y="2300978"/>
                  <a:pt x="3249561" y="2304882"/>
                  <a:pt x="3237719" y="2312691"/>
                </a:cubicBezTo>
                <a:cubicBezTo>
                  <a:pt x="3237719" y="2320500"/>
                  <a:pt x="3237719" y="2320500"/>
                  <a:pt x="3237719" y="2320500"/>
                </a:cubicBezTo>
                <a:cubicBezTo>
                  <a:pt x="3221927" y="2320500"/>
                  <a:pt x="3221927" y="2304883"/>
                  <a:pt x="3214031" y="2304883"/>
                </a:cubicBezTo>
                <a:cubicBezTo>
                  <a:pt x="3206135" y="2297074"/>
                  <a:pt x="3198239" y="2297074"/>
                  <a:pt x="3198239" y="2281456"/>
                </a:cubicBezTo>
                <a:cubicBezTo>
                  <a:pt x="3198239" y="2273647"/>
                  <a:pt x="3214031" y="2265839"/>
                  <a:pt x="3221927" y="2265839"/>
                </a:cubicBezTo>
                <a:cubicBezTo>
                  <a:pt x="3229823" y="2258030"/>
                  <a:pt x="3237719" y="2273647"/>
                  <a:pt x="3245613" y="2265839"/>
                </a:cubicBezTo>
                <a:cubicBezTo>
                  <a:pt x="3245613" y="2258030"/>
                  <a:pt x="3245613" y="2242413"/>
                  <a:pt x="3261405" y="2234604"/>
                </a:cubicBezTo>
                <a:cubicBezTo>
                  <a:pt x="3277197" y="2234604"/>
                  <a:pt x="3285092" y="2242413"/>
                  <a:pt x="3292988" y="2250222"/>
                </a:cubicBezTo>
                <a:cubicBezTo>
                  <a:pt x="3300883" y="2242413"/>
                  <a:pt x="3308779" y="2226795"/>
                  <a:pt x="3316675" y="2226795"/>
                </a:cubicBezTo>
                <a:cubicBezTo>
                  <a:pt x="3320623" y="2226795"/>
                  <a:pt x="3324571" y="2226795"/>
                  <a:pt x="3327531" y="2227771"/>
                </a:cubicBezTo>
                <a:lnTo>
                  <a:pt x="3328670" y="2229347"/>
                </a:lnTo>
                <a:lnTo>
                  <a:pt x="3329295" y="2227641"/>
                </a:lnTo>
                <a:cubicBezTo>
                  <a:pt x="3378237" y="2070287"/>
                  <a:pt x="3404603" y="1902985"/>
                  <a:pt x="3404603" y="1729524"/>
                </a:cubicBezTo>
                <a:lnTo>
                  <a:pt x="3403829" y="1714198"/>
                </a:lnTo>
                <a:lnTo>
                  <a:pt x="3402535" y="1716226"/>
                </a:lnTo>
                <a:cubicBezTo>
                  <a:pt x="3402535" y="1716226"/>
                  <a:pt x="3394515" y="1724077"/>
                  <a:pt x="3394515" y="1724077"/>
                </a:cubicBezTo>
                <a:cubicBezTo>
                  <a:pt x="3394515" y="1716226"/>
                  <a:pt x="3394515" y="1716226"/>
                  <a:pt x="3402535" y="1708376"/>
                </a:cubicBezTo>
                <a:lnTo>
                  <a:pt x="3403405" y="1705818"/>
                </a:lnTo>
                <a:lnTo>
                  <a:pt x="3402159" y="1681145"/>
                </a:lnTo>
                <a:lnTo>
                  <a:pt x="3398197" y="1696959"/>
                </a:lnTo>
                <a:cubicBezTo>
                  <a:pt x="3395248" y="1702843"/>
                  <a:pt x="3391316" y="1708727"/>
                  <a:pt x="3387384" y="1716572"/>
                </a:cubicBezTo>
                <a:cubicBezTo>
                  <a:pt x="3363791" y="1740106"/>
                  <a:pt x="3363791" y="1740106"/>
                  <a:pt x="3363791" y="1740106"/>
                </a:cubicBezTo>
                <a:cubicBezTo>
                  <a:pt x="3363791" y="1740106"/>
                  <a:pt x="3363791" y="1747952"/>
                  <a:pt x="3371655" y="1747952"/>
                </a:cubicBezTo>
                <a:cubicBezTo>
                  <a:pt x="3379519" y="1747952"/>
                  <a:pt x="3363791" y="1732261"/>
                  <a:pt x="3379519" y="1740106"/>
                </a:cubicBezTo>
                <a:cubicBezTo>
                  <a:pt x="3379519" y="1747952"/>
                  <a:pt x="3387384" y="1771486"/>
                  <a:pt x="3371655" y="1779331"/>
                </a:cubicBezTo>
                <a:cubicBezTo>
                  <a:pt x="3371655" y="1771486"/>
                  <a:pt x="3379519" y="1755795"/>
                  <a:pt x="3371655" y="1755795"/>
                </a:cubicBezTo>
                <a:cubicBezTo>
                  <a:pt x="3363791" y="1755795"/>
                  <a:pt x="3371655" y="1763641"/>
                  <a:pt x="3363791" y="1771486"/>
                </a:cubicBezTo>
                <a:cubicBezTo>
                  <a:pt x="3363791" y="1787175"/>
                  <a:pt x="3355927" y="1795020"/>
                  <a:pt x="3340198" y="1795020"/>
                </a:cubicBezTo>
                <a:cubicBezTo>
                  <a:pt x="3332334" y="1802865"/>
                  <a:pt x="3324469" y="1795020"/>
                  <a:pt x="3316605" y="1802865"/>
                </a:cubicBezTo>
                <a:cubicBezTo>
                  <a:pt x="3316605" y="1802865"/>
                  <a:pt x="3316605" y="1810711"/>
                  <a:pt x="3324469" y="1810711"/>
                </a:cubicBezTo>
                <a:cubicBezTo>
                  <a:pt x="3332334" y="1810711"/>
                  <a:pt x="3324469" y="1818554"/>
                  <a:pt x="3324469" y="1818554"/>
                </a:cubicBezTo>
                <a:cubicBezTo>
                  <a:pt x="3324469" y="1826400"/>
                  <a:pt x="3324469" y="1818554"/>
                  <a:pt x="3316605" y="1818554"/>
                </a:cubicBezTo>
                <a:cubicBezTo>
                  <a:pt x="3316605" y="1822477"/>
                  <a:pt x="3312672" y="1826400"/>
                  <a:pt x="3306774" y="1829341"/>
                </a:cubicBezTo>
                <a:lnTo>
                  <a:pt x="3294123" y="1832210"/>
                </a:lnTo>
                <a:lnTo>
                  <a:pt x="3297181" y="1771649"/>
                </a:lnTo>
                <a:lnTo>
                  <a:pt x="3316605" y="1755795"/>
                </a:lnTo>
                <a:cubicBezTo>
                  <a:pt x="3316605" y="1747952"/>
                  <a:pt x="3316605" y="1740106"/>
                  <a:pt x="3316605" y="1724416"/>
                </a:cubicBezTo>
                <a:cubicBezTo>
                  <a:pt x="3332334" y="1724416"/>
                  <a:pt x="3348061" y="1708727"/>
                  <a:pt x="3348061" y="1693037"/>
                </a:cubicBezTo>
                <a:cubicBezTo>
                  <a:pt x="3355927" y="1669502"/>
                  <a:pt x="3348061" y="1645968"/>
                  <a:pt x="3324469" y="1630279"/>
                </a:cubicBezTo>
                <a:cubicBezTo>
                  <a:pt x="3308741" y="1614590"/>
                  <a:pt x="3308741" y="1614590"/>
                  <a:pt x="3308741" y="1614590"/>
                </a:cubicBezTo>
                <a:cubicBezTo>
                  <a:pt x="3308741" y="1606745"/>
                  <a:pt x="3304809" y="1596938"/>
                  <a:pt x="3298911" y="1588113"/>
                </a:cubicBezTo>
                <a:lnTo>
                  <a:pt x="3291827" y="1581368"/>
                </a:lnTo>
                <a:close/>
                <a:moveTo>
                  <a:pt x="3353474" y="1545740"/>
                </a:moveTo>
                <a:cubicBezTo>
                  <a:pt x="3359039" y="1545740"/>
                  <a:pt x="3363490" y="1559037"/>
                  <a:pt x="3363490" y="1559037"/>
                </a:cubicBezTo>
                <a:cubicBezTo>
                  <a:pt x="3379319" y="1566916"/>
                  <a:pt x="3371405" y="1574795"/>
                  <a:pt x="3379319" y="1582675"/>
                </a:cubicBezTo>
                <a:cubicBezTo>
                  <a:pt x="3371405" y="1590554"/>
                  <a:pt x="3379319" y="1598432"/>
                  <a:pt x="3379319" y="1606312"/>
                </a:cubicBezTo>
                <a:cubicBezTo>
                  <a:pt x="3371405" y="1606312"/>
                  <a:pt x="3371405" y="1598432"/>
                  <a:pt x="3371405" y="1598432"/>
                </a:cubicBezTo>
                <a:cubicBezTo>
                  <a:pt x="3371405" y="1582675"/>
                  <a:pt x="3363490" y="1566916"/>
                  <a:pt x="3355576" y="1559037"/>
                </a:cubicBezTo>
                <a:cubicBezTo>
                  <a:pt x="3355576" y="1551158"/>
                  <a:pt x="3347661" y="1551158"/>
                  <a:pt x="3347661" y="1551158"/>
                </a:cubicBezTo>
                <a:cubicBezTo>
                  <a:pt x="3349641" y="1547218"/>
                  <a:pt x="3351619" y="1545740"/>
                  <a:pt x="3353474" y="1545740"/>
                </a:cubicBezTo>
                <a:close/>
                <a:moveTo>
                  <a:pt x="3317746" y="1535932"/>
                </a:moveTo>
                <a:lnTo>
                  <a:pt x="3324869" y="1542998"/>
                </a:lnTo>
                <a:cubicBezTo>
                  <a:pt x="3320912" y="1542998"/>
                  <a:pt x="3318935" y="1541035"/>
                  <a:pt x="3317944" y="1538091"/>
                </a:cubicBezTo>
                <a:close/>
                <a:moveTo>
                  <a:pt x="3302487" y="1509632"/>
                </a:moveTo>
                <a:cubicBezTo>
                  <a:pt x="3309535" y="1511103"/>
                  <a:pt x="3311020" y="1521407"/>
                  <a:pt x="3316955" y="1527297"/>
                </a:cubicBezTo>
                <a:lnTo>
                  <a:pt x="3317746" y="1535932"/>
                </a:lnTo>
                <a:lnTo>
                  <a:pt x="3309041" y="1527297"/>
                </a:lnTo>
                <a:cubicBezTo>
                  <a:pt x="3305084" y="1521407"/>
                  <a:pt x="3301127" y="1515519"/>
                  <a:pt x="3293212" y="1511593"/>
                </a:cubicBezTo>
                <a:cubicBezTo>
                  <a:pt x="3297169" y="1509632"/>
                  <a:pt x="3300137" y="1509140"/>
                  <a:pt x="3302487" y="1509632"/>
                </a:cubicBezTo>
                <a:close/>
                <a:moveTo>
                  <a:pt x="181130" y="1481977"/>
                </a:moveTo>
                <a:lnTo>
                  <a:pt x="144402" y="1490509"/>
                </a:lnTo>
                <a:cubicBezTo>
                  <a:pt x="131630" y="1496398"/>
                  <a:pt x="119841" y="1504249"/>
                  <a:pt x="108051" y="1512100"/>
                </a:cubicBezTo>
                <a:cubicBezTo>
                  <a:pt x="84471" y="1535652"/>
                  <a:pt x="68751" y="1567057"/>
                  <a:pt x="60893" y="1606312"/>
                </a:cubicBezTo>
                <a:lnTo>
                  <a:pt x="60667" y="1606312"/>
                </a:lnTo>
                <a:lnTo>
                  <a:pt x="60117" y="1617208"/>
                </a:lnTo>
                <a:lnTo>
                  <a:pt x="67212" y="1619813"/>
                </a:lnTo>
                <a:cubicBezTo>
                  <a:pt x="70551" y="1622901"/>
                  <a:pt x="73480" y="1626956"/>
                  <a:pt x="76408" y="1629905"/>
                </a:cubicBezTo>
                <a:cubicBezTo>
                  <a:pt x="84217" y="1637769"/>
                  <a:pt x="76408" y="1653498"/>
                  <a:pt x="68599" y="1661362"/>
                </a:cubicBezTo>
                <a:cubicBezTo>
                  <a:pt x="76408" y="1669227"/>
                  <a:pt x="92026" y="1677091"/>
                  <a:pt x="92026" y="1692819"/>
                </a:cubicBezTo>
                <a:cubicBezTo>
                  <a:pt x="92026" y="1704616"/>
                  <a:pt x="86169" y="1716412"/>
                  <a:pt x="77384" y="1727226"/>
                </a:cubicBezTo>
                <a:lnTo>
                  <a:pt x="55316" y="1746758"/>
                </a:lnTo>
                <a:lnTo>
                  <a:pt x="59873" y="1837005"/>
                </a:lnTo>
                <a:lnTo>
                  <a:pt x="65072" y="1839133"/>
                </a:lnTo>
                <a:cubicBezTo>
                  <a:pt x="69052" y="1842066"/>
                  <a:pt x="73032" y="1845977"/>
                  <a:pt x="77010" y="1849887"/>
                </a:cubicBezTo>
                <a:cubicBezTo>
                  <a:pt x="84970" y="1865530"/>
                  <a:pt x="100890" y="1873351"/>
                  <a:pt x="92930" y="1888993"/>
                </a:cubicBezTo>
                <a:cubicBezTo>
                  <a:pt x="84970" y="1896814"/>
                  <a:pt x="92930" y="1904635"/>
                  <a:pt x="84970" y="1904635"/>
                </a:cubicBezTo>
                <a:cubicBezTo>
                  <a:pt x="84970" y="1904635"/>
                  <a:pt x="69052" y="1904635"/>
                  <a:pt x="69052" y="1912457"/>
                </a:cubicBezTo>
                <a:cubicBezTo>
                  <a:pt x="77010" y="1920278"/>
                  <a:pt x="84970" y="1928099"/>
                  <a:pt x="84970" y="1935920"/>
                </a:cubicBezTo>
                <a:cubicBezTo>
                  <a:pt x="84970" y="1943741"/>
                  <a:pt x="84970" y="1959385"/>
                  <a:pt x="77010" y="1959385"/>
                </a:cubicBezTo>
                <a:lnTo>
                  <a:pt x="72232" y="1960665"/>
                </a:lnTo>
                <a:lnTo>
                  <a:pt x="76606" y="1989329"/>
                </a:lnTo>
                <a:lnTo>
                  <a:pt x="77252" y="1990758"/>
                </a:lnTo>
                <a:cubicBezTo>
                  <a:pt x="92870" y="2030013"/>
                  <a:pt x="131915" y="2077119"/>
                  <a:pt x="170958" y="2092821"/>
                </a:cubicBezTo>
                <a:lnTo>
                  <a:pt x="203223" y="2090968"/>
                </a:lnTo>
                <a:lnTo>
                  <a:pt x="205251" y="2098854"/>
                </a:lnTo>
                <a:lnTo>
                  <a:pt x="191633" y="2045890"/>
                </a:lnTo>
                <a:lnTo>
                  <a:pt x="174765" y="1935368"/>
                </a:lnTo>
                <a:lnTo>
                  <a:pt x="176265" y="1945199"/>
                </a:lnTo>
                <a:lnTo>
                  <a:pt x="170536" y="1944119"/>
                </a:lnTo>
                <a:cubicBezTo>
                  <a:pt x="162685" y="1944119"/>
                  <a:pt x="162685" y="1928341"/>
                  <a:pt x="154835" y="1928341"/>
                </a:cubicBezTo>
                <a:cubicBezTo>
                  <a:pt x="146983" y="1936230"/>
                  <a:pt x="146983" y="1944119"/>
                  <a:pt x="131282" y="1944119"/>
                </a:cubicBezTo>
                <a:cubicBezTo>
                  <a:pt x="123430" y="1944119"/>
                  <a:pt x="115578" y="1944119"/>
                  <a:pt x="107728" y="1936230"/>
                </a:cubicBezTo>
                <a:cubicBezTo>
                  <a:pt x="107728" y="1920450"/>
                  <a:pt x="92026" y="1912559"/>
                  <a:pt x="99877" y="1904670"/>
                </a:cubicBezTo>
                <a:cubicBezTo>
                  <a:pt x="115578" y="1904670"/>
                  <a:pt x="123430" y="1920450"/>
                  <a:pt x="139132" y="1912559"/>
                </a:cubicBezTo>
                <a:cubicBezTo>
                  <a:pt x="154835" y="1904670"/>
                  <a:pt x="162685" y="1896779"/>
                  <a:pt x="162685" y="1888890"/>
                </a:cubicBezTo>
                <a:cubicBezTo>
                  <a:pt x="168573" y="1877055"/>
                  <a:pt x="152381" y="1860782"/>
                  <a:pt x="157165" y="1853385"/>
                </a:cubicBezTo>
                <a:lnTo>
                  <a:pt x="165865" y="1850818"/>
                </a:lnTo>
                <a:lnTo>
                  <a:pt x="164826" y="1830240"/>
                </a:lnTo>
                <a:lnTo>
                  <a:pt x="163541" y="1833770"/>
                </a:lnTo>
                <a:cubicBezTo>
                  <a:pt x="155703" y="1841605"/>
                  <a:pt x="140024" y="1849441"/>
                  <a:pt x="124347" y="1849441"/>
                </a:cubicBezTo>
                <a:cubicBezTo>
                  <a:pt x="108669" y="1841605"/>
                  <a:pt x="92990" y="1841605"/>
                  <a:pt x="77313" y="1825935"/>
                </a:cubicBezTo>
                <a:cubicBezTo>
                  <a:pt x="77313" y="1818099"/>
                  <a:pt x="85152" y="1810265"/>
                  <a:pt x="85152" y="1794594"/>
                </a:cubicBezTo>
                <a:cubicBezTo>
                  <a:pt x="85152" y="1778924"/>
                  <a:pt x="69474" y="1771088"/>
                  <a:pt x="61635" y="1763253"/>
                </a:cubicBezTo>
                <a:cubicBezTo>
                  <a:pt x="61635" y="1755419"/>
                  <a:pt x="69474" y="1755419"/>
                  <a:pt x="69474" y="1755419"/>
                </a:cubicBezTo>
                <a:cubicBezTo>
                  <a:pt x="77313" y="1739747"/>
                  <a:pt x="100830" y="1731913"/>
                  <a:pt x="116507" y="1724077"/>
                </a:cubicBezTo>
                <a:cubicBezTo>
                  <a:pt x="132186" y="1724077"/>
                  <a:pt x="147863" y="1731913"/>
                  <a:pt x="155703" y="1739747"/>
                </a:cubicBezTo>
                <a:cubicBezTo>
                  <a:pt x="155703" y="1739747"/>
                  <a:pt x="155703" y="1741706"/>
                  <a:pt x="156683" y="1743665"/>
                </a:cubicBezTo>
                <a:lnTo>
                  <a:pt x="160566" y="1745884"/>
                </a:lnTo>
                <a:lnTo>
                  <a:pt x="161192" y="1758280"/>
                </a:lnTo>
                <a:lnTo>
                  <a:pt x="159740" y="1729524"/>
                </a:lnTo>
                <a:lnTo>
                  <a:pt x="160079" y="1722824"/>
                </a:lnTo>
                <a:lnTo>
                  <a:pt x="160015" y="1724077"/>
                </a:lnTo>
                <a:lnTo>
                  <a:pt x="154979" y="1724077"/>
                </a:lnTo>
                <a:cubicBezTo>
                  <a:pt x="153012" y="1724077"/>
                  <a:pt x="151045" y="1724077"/>
                  <a:pt x="147110" y="1724077"/>
                </a:cubicBezTo>
                <a:cubicBezTo>
                  <a:pt x="147110" y="1716188"/>
                  <a:pt x="154979" y="1708297"/>
                  <a:pt x="154979" y="1700408"/>
                </a:cubicBezTo>
                <a:cubicBezTo>
                  <a:pt x="154979" y="1692517"/>
                  <a:pt x="154979" y="1676737"/>
                  <a:pt x="139241" y="1668847"/>
                </a:cubicBezTo>
                <a:cubicBezTo>
                  <a:pt x="131371" y="1660957"/>
                  <a:pt x="123502" y="1660957"/>
                  <a:pt x="115634" y="1660957"/>
                </a:cubicBezTo>
                <a:cubicBezTo>
                  <a:pt x="107764" y="1660957"/>
                  <a:pt x="99894" y="1668847"/>
                  <a:pt x="99894" y="1676737"/>
                </a:cubicBezTo>
                <a:cubicBezTo>
                  <a:pt x="92026" y="1660957"/>
                  <a:pt x="92026" y="1653067"/>
                  <a:pt x="99894" y="1645178"/>
                </a:cubicBezTo>
                <a:cubicBezTo>
                  <a:pt x="107764" y="1637287"/>
                  <a:pt x="115634" y="1629398"/>
                  <a:pt x="123502" y="1629398"/>
                </a:cubicBezTo>
                <a:cubicBezTo>
                  <a:pt x="131371" y="1629398"/>
                  <a:pt x="139241" y="1645178"/>
                  <a:pt x="147110" y="1637287"/>
                </a:cubicBezTo>
                <a:cubicBezTo>
                  <a:pt x="151045" y="1633342"/>
                  <a:pt x="154979" y="1629397"/>
                  <a:pt x="158914" y="1626439"/>
                </a:cubicBezTo>
                <a:lnTo>
                  <a:pt x="165076" y="1623864"/>
                </a:lnTo>
                <a:lnTo>
                  <a:pt x="167845" y="1569023"/>
                </a:lnTo>
                <a:close/>
                <a:moveTo>
                  <a:pt x="87320" y="1399517"/>
                </a:moveTo>
                <a:lnTo>
                  <a:pt x="85434" y="1411878"/>
                </a:lnTo>
                <a:lnTo>
                  <a:pt x="99287" y="1414899"/>
                </a:lnTo>
                <a:cubicBezTo>
                  <a:pt x="106075" y="1417816"/>
                  <a:pt x="111892" y="1421705"/>
                  <a:pt x="115769" y="1425595"/>
                </a:cubicBezTo>
                <a:cubicBezTo>
                  <a:pt x="115769" y="1441152"/>
                  <a:pt x="131282" y="1441152"/>
                  <a:pt x="123525" y="1456710"/>
                </a:cubicBezTo>
                <a:cubicBezTo>
                  <a:pt x="123525" y="1456710"/>
                  <a:pt x="115769" y="1464488"/>
                  <a:pt x="108013" y="1456710"/>
                </a:cubicBezTo>
                <a:cubicBezTo>
                  <a:pt x="104136" y="1448930"/>
                  <a:pt x="100258" y="1443097"/>
                  <a:pt x="95410" y="1438234"/>
                </a:cubicBezTo>
                <a:lnTo>
                  <a:pt x="82738" y="1429540"/>
                </a:lnTo>
                <a:lnTo>
                  <a:pt x="63560" y="1555201"/>
                </a:lnTo>
                <a:lnTo>
                  <a:pt x="81524" y="1508174"/>
                </a:lnTo>
                <a:cubicBezTo>
                  <a:pt x="96262" y="1486583"/>
                  <a:pt x="115911" y="1468920"/>
                  <a:pt x="139489" y="1457142"/>
                </a:cubicBezTo>
                <a:cubicBezTo>
                  <a:pt x="147350" y="1453217"/>
                  <a:pt x="157174" y="1451254"/>
                  <a:pt x="166999" y="1451254"/>
                </a:cubicBezTo>
                <a:lnTo>
                  <a:pt x="185223" y="1455155"/>
                </a:lnTo>
                <a:lnTo>
                  <a:pt x="187269" y="1441751"/>
                </a:lnTo>
                <a:lnTo>
                  <a:pt x="186523" y="1441472"/>
                </a:lnTo>
                <a:cubicBezTo>
                  <a:pt x="170852" y="1441472"/>
                  <a:pt x="155183" y="1441472"/>
                  <a:pt x="139512" y="1449292"/>
                </a:cubicBezTo>
                <a:cubicBezTo>
                  <a:pt x="131677" y="1449292"/>
                  <a:pt x="131677" y="1449292"/>
                  <a:pt x="131677" y="1449292"/>
                </a:cubicBezTo>
                <a:cubicBezTo>
                  <a:pt x="131677" y="1433650"/>
                  <a:pt x="125801" y="1421918"/>
                  <a:pt x="116007" y="1413119"/>
                </a:cubicBezTo>
                <a:close/>
                <a:moveTo>
                  <a:pt x="3261875" y="1391610"/>
                </a:moveTo>
                <a:lnTo>
                  <a:pt x="3267416" y="1413158"/>
                </a:lnTo>
                <a:lnTo>
                  <a:pt x="3268110" y="1417708"/>
                </a:lnTo>
                <a:lnTo>
                  <a:pt x="3267416" y="1413158"/>
                </a:lnTo>
                <a:close/>
                <a:moveTo>
                  <a:pt x="154950" y="1338819"/>
                </a:moveTo>
                <a:cubicBezTo>
                  <a:pt x="169301" y="1343195"/>
                  <a:pt x="178134" y="1360697"/>
                  <a:pt x="178134" y="1378199"/>
                </a:cubicBezTo>
                <a:cubicBezTo>
                  <a:pt x="178134" y="1378199"/>
                  <a:pt x="178134" y="1385977"/>
                  <a:pt x="178134" y="1385977"/>
                </a:cubicBezTo>
                <a:cubicBezTo>
                  <a:pt x="170282" y="1378199"/>
                  <a:pt x="170282" y="1370421"/>
                  <a:pt x="170282" y="1370421"/>
                </a:cubicBezTo>
                <a:cubicBezTo>
                  <a:pt x="162432" y="1362641"/>
                  <a:pt x="162432" y="1354862"/>
                  <a:pt x="162432" y="1347085"/>
                </a:cubicBezTo>
                <a:cubicBezTo>
                  <a:pt x="138879" y="1339305"/>
                  <a:pt x="138879" y="1339305"/>
                  <a:pt x="138879" y="1339305"/>
                </a:cubicBezTo>
                <a:cubicBezTo>
                  <a:pt x="144767" y="1337362"/>
                  <a:pt x="150165" y="1337362"/>
                  <a:pt x="154950" y="1338819"/>
                </a:cubicBezTo>
                <a:close/>
                <a:moveTo>
                  <a:pt x="3195441" y="919578"/>
                </a:moveTo>
                <a:lnTo>
                  <a:pt x="3199231" y="978371"/>
                </a:lnTo>
                <a:cubicBezTo>
                  <a:pt x="3199231" y="994130"/>
                  <a:pt x="3183485" y="1017767"/>
                  <a:pt x="3175611" y="1033525"/>
                </a:cubicBezTo>
                <a:lnTo>
                  <a:pt x="3147921" y="1060315"/>
                </a:lnTo>
                <a:lnTo>
                  <a:pt x="3175947" y="1118493"/>
                </a:lnTo>
                <a:cubicBezTo>
                  <a:pt x="3195805" y="1165445"/>
                  <a:pt x="3213445" y="1213564"/>
                  <a:pt x="3228734" y="1262718"/>
                </a:cubicBezTo>
                <a:lnTo>
                  <a:pt x="3241203" y="1311214"/>
                </a:lnTo>
                <a:lnTo>
                  <a:pt x="3244736" y="1312385"/>
                </a:lnTo>
                <a:cubicBezTo>
                  <a:pt x="3247704" y="1315336"/>
                  <a:pt x="3249682" y="1319271"/>
                  <a:pt x="3253640" y="1323205"/>
                </a:cubicBezTo>
                <a:cubicBezTo>
                  <a:pt x="3269469" y="1338944"/>
                  <a:pt x="3253640" y="1354682"/>
                  <a:pt x="3269469" y="1370421"/>
                </a:cubicBezTo>
                <a:cubicBezTo>
                  <a:pt x="3285297" y="1370421"/>
                  <a:pt x="3285297" y="1386158"/>
                  <a:pt x="3285297" y="1394027"/>
                </a:cubicBezTo>
                <a:cubicBezTo>
                  <a:pt x="3285297" y="1401896"/>
                  <a:pt x="3293212" y="1409765"/>
                  <a:pt x="3285297" y="1417635"/>
                </a:cubicBezTo>
                <a:cubicBezTo>
                  <a:pt x="3277383" y="1417635"/>
                  <a:pt x="3285297" y="1409765"/>
                  <a:pt x="3285297" y="1401896"/>
                </a:cubicBezTo>
                <a:cubicBezTo>
                  <a:pt x="3285297" y="1378290"/>
                  <a:pt x="3261555" y="1370421"/>
                  <a:pt x="3253640" y="1354682"/>
                </a:cubicBezTo>
                <a:cubicBezTo>
                  <a:pt x="3257597" y="1342878"/>
                  <a:pt x="3253640" y="1333042"/>
                  <a:pt x="3247705" y="1325172"/>
                </a:cubicBezTo>
                <a:lnTo>
                  <a:pt x="3243792" y="1321282"/>
                </a:lnTo>
                <a:lnTo>
                  <a:pt x="3242976" y="1318108"/>
                </a:lnTo>
                <a:lnTo>
                  <a:pt x="3258144" y="1377100"/>
                </a:lnTo>
                <a:lnTo>
                  <a:pt x="3264008" y="1379874"/>
                </a:lnTo>
                <a:cubicBezTo>
                  <a:pt x="3268909" y="1384769"/>
                  <a:pt x="3272830" y="1390644"/>
                  <a:pt x="3276750" y="1394560"/>
                </a:cubicBezTo>
                <a:cubicBezTo>
                  <a:pt x="3276750" y="1406308"/>
                  <a:pt x="3274790" y="1414140"/>
                  <a:pt x="3271850" y="1420015"/>
                </a:cubicBezTo>
                <a:lnTo>
                  <a:pt x="3269012" y="1423621"/>
                </a:lnTo>
                <a:lnTo>
                  <a:pt x="3271226" y="1438125"/>
                </a:lnTo>
                <a:lnTo>
                  <a:pt x="3270790" y="1435266"/>
                </a:lnTo>
                <a:lnTo>
                  <a:pt x="3275800" y="1438845"/>
                </a:lnTo>
                <a:cubicBezTo>
                  <a:pt x="3276750" y="1441694"/>
                  <a:pt x="3276750" y="1445493"/>
                  <a:pt x="3276750" y="1449292"/>
                </a:cubicBezTo>
                <a:cubicBezTo>
                  <a:pt x="3276750" y="1449292"/>
                  <a:pt x="3276750" y="1456890"/>
                  <a:pt x="3276750" y="1456890"/>
                </a:cubicBezTo>
                <a:cubicBezTo>
                  <a:pt x="3276750" y="1453091"/>
                  <a:pt x="3274851" y="1449292"/>
                  <a:pt x="3272951" y="1445493"/>
                </a:cubicBezTo>
                <a:lnTo>
                  <a:pt x="3271844" y="1442172"/>
                </a:lnTo>
                <a:lnTo>
                  <a:pt x="3284802" y="1527076"/>
                </a:lnTo>
                <a:lnTo>
                  <a:pt x="3283428" y="1518075"/>
                </a:lnTo>
                <a:lnTo>
                  <a:pt x="3292028" y="1521431"/>
                </a:lnTo>
                <a:cubicBezTo>
                  <a:pt x="3298910" y="1526334"/>
                  <a:pt x="3304808" y="1532218"/>
                  <a:pt x="3308741" y="1536140"/>
                </a:cubicBezTo>
                <a:cubicBezTo>
                  <a:pt x="3308741" y="1543986"/>
                  <a:pt x="3308741" y="1551831"/>
                  <a:pt x="3308741" y="1551831"/>
                </a:cubicBezTo>
                <a:cubicBezTo>
                  <a:pt x="3316605" y="1551831"/>
                  <a:pt x="3332334" y="1551831"/>
                  <a:pt x="3340198" y="1551831"/>
                </a:cubicBezTo>
                <a:cubicBezTo>
                  <a:pt x="3355927" y="1559675"/>
                  <a:pt x="3355927" y="1567520"/>
                  <a:pt x="3363791" y="1583210"/>
                </a:cubicBezTo>
                <a:cubicBezTo>
                  <a:pt x="3363791" y="1591054"/>
                  <a:pt x="3348061" y="1606745"/>
                  <a:pt x="3371655" y="1614590"/>
                </a:cubicBezTo>
                <a:cubicBezTo>
                  <a:pt x="3379520" y="1614590"/>
                  <a:pt x="3385417" y="1618511"/>
                  <a:pt x="3390333" y="1624395"/>
                </a:cubicBezTo>
                <a:lnTo>
                  <a:pt x="3400129" y="1640935"/>
                </a:lnTo>
                <a:lnTo>
                  <a:pt x="3399411" y="1626699"/>
                </a:lnTo>
                <a:lnTo>
                  <a:pt x="3394515" y="1621929"/>
                </a:lnTo>
                <a:lnTo>
                  <a:pt x="3399018" y="1618928"/>
                </a:lnTo>
                <a:lnTo>
                  <a:pt x="3395955" y="1558257"/>
                </a:lnTo>
                <a:cubicBezTo>
                  <a:pt x="3384517" y="1445635"/>
                  <a:pt x="3361923" y="1336311"/>
                  <a:pt x="3329295" y="1231407"/>
                </a:cubicBezTo>
                <a:lnTo>
                  <a:pt x="3285457" y="1111636"/>
                </a:lnTo>
                <a:lnTo>
                  <a:pt x="3285391" y="1112036"/>
                </a:lnTo>
                <a:cubicBezTo>
                  <a:pt x="3269749" y="1127653"/>
                  <a:pt x="3261927" y="1080801"/>
                  <a:pt x="3246285" y="1112036"/>
                </a:cubicBezTo>
                <a:cubicBezTo>
                  <a:pt x="3238464" y="1112036"/>
                  <a:pt x="3230643" y="1112036"/>
                  <a:pt x="3222821" y="1112036"/>
                </a:cubicBezTo>
                <a:cubicBezTo>
                  <a:pt x="3207178" y="1104227"/>
                  <a:pt x="3214999" y="1080801"/>
                  <a:pt x="3191535" y="1088610"/>
                </a:cubicBezTo>
                <a:cubicBezTo>
                  <a:pt x="3183714" y="1096419"/>
                  <a:pt x="3175895" y="1088610"/>
                  <a:pt x="3168072" y="1080801"/>
                </a:cubicBezTo>
                <a:cubicBezTo>
                  <a:pt x="3160251" y="1072992"/>
                  <a:pt x="3160251" y="1065183"/>
                  <a:pt x="3168072" y="1057375"/>
                </a:cubicBezTo>
                <a:cubicBezTo>
                  <a:pt x="3175895" y="1049566"/>
                  <a:pt x="3183714" y="1041757"/>
                  <a:pt x="3191535" y="1033947"/>
                </a:cubicBezTo>
                <a:cubicBezTo>
                  <a:pt x="3199357" y="1041757"/>
                  <a:pt x="3211088" y="1047614"/>
                  <a:pt x="3223799" y="1049566"/>
                </a:cubicBezTo>
                <a:lnTo>
                  <a:pt x="3256300" y="1042909"/>
                </a:lnTo>
                <a:lnTo>
                  <a:pt x="3252318" y="1034643"/>
                </a:lnTo>
                <a:lnTo>
                  <a:pt x="3242085" y="1040564"/>
                </a:lnTo>
                <a:cubicBezTo>
                  <a:pt x="3238127" y="1041546"/>
                  <a:pt x="3234171" y="1041546"/>
                  <a:pt x="3230214" y="1041546"/>
                </a:cubicBezTo>
                <a:cubicBezTo>
                  <a:pt x="3214385" y="1033694"/>
                  <a:pt x="3198557" y="1033694"/>
                  <a:pt x="3190642" y="1025843"/>
                </a:cubicBezTo>
                <a:cubicBezTo>
                  <a:pt x="3190642" y="1017993"/>
                  <a:pt x="3198557" y="1010141"/>
                  <a:pt x="3198557" y="1002290"/>
                </a:cubicBezTo>
                <a:cubicBezTo>
                  <a:pt x="3206470" y="1006215"/>
                  <a:pt x="3214385" y="1010141"/>
                  <a:pt x="3222299" y="1012103"/>
                </a:cubicBezTo>
                <a:lnTo>
                  <a:pt x="3240727" y="1010580"/>
                </a:lnTo>
                <a:lnTo>
                  <a:pt x="3202430" y="931083"/>
                </a:lnTo>
                <a:close/>
                <a:moveTo>
                  <a:pt x="3020406" y="837391"/>
                </a:moveTo>
                <a:lnTo>
                  <a:pt x="3031214" y="851843"/>
                </a:lnTo>
                <a:lnTo>
                  <a:pt x="3044458" y="873644"/>
                </a:lnTo>
                <a:lnTo>
                  <a:pt x="3031214" y="851843"/>
                </a:lnTo>
                <a:close/>
                <a:moveTo>
                  <a:pt x="316958" y="831761"/>
                </a:moveTo>
                <a:lnTo>
                  <a:pt x="256618" y="931083"/>
                </a:lnTo>
                <a:cubicBezTo>
                  <a:pt x="205045" y="1026021"/>
                  <a:pt x="162382" y="1126504"/>
                  <a:pt x="129753" y="1231407"/>
                </a:cubicBezTo>
                <a:lnTo>
                  <a:pt x="105906" y="1324153"/>
                </a:lnTo>
                <a:lnTo>
                  <a:pt x="116007" y="1324153"/>
                </a:lnTo>
                <a:cubicBezTo>
                  <a:pt x="108172" y="1316332"/>
                  <a:pt x="108172" y="1316332"/>
                  <a:pt x="108172" y="1316332"/>
                </a:cubicBezTo>
                <a:cubicBezTo>
                  <a:pt x="123841" y="1316332"/>
                  <a:pt x="123841" y="1331974"/>
                  <a:pt x="123841" y="1339794"/>
                </a:cubicBezTo>
                <a:cubicBezTo>
                  <a:pt x="123841" y="1339794"/>
                  <a:pt x="108172" y="1331974"/>
                  <a:pt x="116007" y="1347617"/>
                </a:cubicBezTo>
                <a:cubicBezTo>
                  <a:pt x="116007" y="1347617"/>
                  <a:pt x="116007" y="1355438"/>
                  <a:pt x="123841" y="1355438"/>
                </a:cubicBezTo>
                <a:cubicBezTo>
                  <a:pt x="131677" y="1347617"/>
                  <a:pt x="139512" y="1347617"/>
                  <a:pt x="147347" y="1355438"/>
                </a:cubicBezTo>
                <a:cubicBezTo>
                  <a:pt x="155183" y="1363259"/>
                  <a:pt x="163018" y="1371080"/>
                  <a:pt x="170852" y="1386722"/>
                </a:cubicBezTo>
                <a:cubicBezTo>
                  <a:pt x="170852" y="1394544"/>
                  <a:pt x="163018" y="1394544"/>
                  <a:pt x="163018" y="1410186"/>
                </a:cubicBezTo>
                <a:cubicBezTo>
                  <a:pt x="170852" y="1410186"/>
                  <a:pt x="178688" y="1418007"/>
                  <a:pt x="186523" y="1425828"/>
                </a:cubicBezTo>
                <a:lnTo>
                  <a:pt x="189699" y="1425828"/>
                </a:lnTo>
                <a:lnTo>
                  <a:pt x="190315" y="1421792"/>
                </a:lnTo>
                <a:lnTo>
                  <a:pt x="170852" y="1402365"/>
                </a:lnTo>
                <a:cubicBezTo>
                  <a:pt x="170852" y="1402365"/>
                  <a:pt x="170852" y="1394544"/>
                  <a:pt x="178688" y="1394544"/>
                </a:cubicBezTo>
                <a:cubicBezTo>
                  <a:pt x="178688" y="1398454"/>
                  <a:pt x="180647" y="1402365"/>
                  <a:pt x="183585" y="1405298"/>
                </a:cubicBezTo>
                <a:lnTo>
                  <a:pt x="192602" y="1409389"/>
                </a:lnTo>
                <a:lnTo>
                  <a:pt x="230315" y="1262718"/>
                </a:lnTo>
                <a:lnTo>
                  <a:pt x="261292" y="1178082"/>
                </a:lnTo>
                <a:lnTo>
                  <a:pt x="256925" y="1174813"/>
                </a:lnTo>
                <a:cubicBezTo>
                  <a:pt x="256925" y="1159081"/>
                  <a:pt x="249047" y="1151214"/>
                  <a:pt x="256925" y="1135481"/>
                </a:cubicBezTo>
                <a:cubicBezTo>
                  <a:pt x="264804" y="1135481"/>
                  <a:pt x="264804" y="1127615"/>
                  <a:pt x="272684" y="1127615"/>
                </a:cubicBezTo>
                <a:cubicBezTo>
                  <a:pt x="272684" y="1111883"/>
                  <a:pt x="272684" y="1104016"/>
                  <a:pt x="272684" y="1088283"/>
                </a:cubicBezTo>
                <a:cubicBezTo>
                  <a:pt x="272684" y="1080416"/>
                  <a:pt x="280562" y="1072550"/>
                  <a:pt x="288442" y="1064683"/>
                </a:cubicBezTo>
                <a:cubicBezTo>
                  <a:pt x="296321" y="1056818"/>
                  <a:pt x="312079" y="1064683"/>
                  <a:pt x="312079" y="1048952"/>
                </a:cubicBezTo>
                <a:cubicBezTo>
                  <a:pt x="312079" y="1048952"/>
                  <a:pt x="319959" y="1048952"/>
                  <a:pt x="319959" y="1041085"/>
                </a:cubicBezTo>
                <a:cubicBezTo>
                  <a:pt x="319959" y="1041085"/>
                  <a:pt x="319959" y="1033218"/>
                  <a:pt x="319959" y="1033218"/>
                </a:cubicBezTo>
                <a:lnTo>
                  <a:pt x="325746" y="1029968"/>
                </a:lnTo>
                <a:lnTo>
                  <a:pt x="319126" y="1043711"/>
                </a:lnTo>
                <a:lnTo>
                  <a:pt x="342704" y="994766"/>
                </a:lnTo>
                <a:lnTo>
                  <a:pt x="337789" y="986295"/>
                </a:lnTo>
                <a:cubicBezTo>
                  <a:pt x="333877" y="978430"/>
                  <a:pt x="331921" y="970566"/>
                  <a:pt x="335833" y="962702"/>
                </a:cubicBezTo>
                <a:cubicBezTo>
                  <a:pt x="320185" y="954837"/>
                  <a:pt x="351480" y="946973"/>
                  <a:pt x="335833" y="939109"/>
                </a:cubicBezTo>
                <a:cubicBezTo>
                  <a:pt x="320185" y="923380"/>
                  <a:pt x="312361" y="915515"/>
                  <a:pt x="312361" y="899787"/>
                </a:cubicBezTo>
                <a:cubicBezTo>
                  <a:pt x="312361" y="891923"/>
                  <a:pt x="328009" y="884058"/>
                  <a:pt x="328009" y="876194"/>
                </a:cubicBezTo>
                <a:cubicBezTo>
                  <a:pt x="335833" y="860465"/>
                  <a:pt x="320185" y="852601"/>
                  <a:pt x="320185" y="844736"/>
                </a:cubicBezTo>
                <a:close/>
                <a:moveTo>
                  <a:pt x="3057259" y="789554"/>
                </a:moveTo>
                <a:cubicBezTo>
                  <a:pt x="3065068" y="805473"/>
                  <a:pt x="3065068" y="813433"/>
                  <a:pt x="3072876" y="829351"/>
                </a:cubicBezTo>
                <a:cubicBezTo>
                  <a:pt x="3072876" y="837310"/>
                  <a:pt x="3065068" y="837310"/>
                  <a:pt x="3057259" y="845270"/>
                </a:cubicBezTo>
                <a:cubicBezTo>
                  <a:pt x="3057259" y="845270"/>
                  <a:pt x="3041642" y="845270"/>
                  <a:pt x="3041642" y="837310"/>
                </a:cubicBezTo>
                <a:cubicBezTo>
                  <a:pt x="3033833" y="829351"/>
                  <a:pt x="3026024" y="821391"/>
                  <a:pt x="3033833" y="813433"/>
                </a:cubicBezTo>
                <a:cubicBezTo>
                  <a:pt x="3057259" y="789554"/>
                  <a:pt x="3057259" y="789554"/>
                  <a:pt x="3057259" y="789554"/>
                </a:cubicBezTo>
                <a:close/>
                <a:moveTo>
                  <a:pt x="461014" y="773958"/>
                </a:moveTo>
                <a:cubicBezTo>
                  <a:pt x="453192" y="781822"/>
                  <a:pt x="445366" y="781822"/>
                  <a:pt x="437542" y="797551"/>
                </a:cubicBezTo>
                <a:cubicBezTo>
                  <a:pt x="429719" y="797551"/>
                  <a:pt x="429719" y="789686"/>
                  <a:pt x="421895" y="789686"/>
                </a:cubicBezTo>
                <a:cubicBezTo>
                  <a:pt x="398423" y="789686"/>
                  <a:pt x="390599" y="797551"/>
                  <a:pt x="374952" y="813280"/>
                </a:cubicBezTo>
                <a:cubicBezTo>
                  <a:pt x="359304" y="821144"/>
                  <a:pt x="359304" y="844736"/>
                  <a:pt x="359304" y="860465"/>
                </a:cubicBezTo>
                <a:cubicBezTo>
                  <a:pt x="367128" y="868330"/>
                  <a:pt x="367128" y="884058"/>
                  <a:pt x="374952" y="891923"/>
                </a:cubicBezTo>
                <a:cubicBezTo>
                  <a:pt x="367128" y="907651"/>
                  <a:pt x="359304" y="923380"/>
                  <a:pt x="367128" y="939109"/>
                </a:cubicBezTo>
                <a:lnTo>
                  <a:pt x="369844" y="947298"/>
                </a:lnTo>
                <a:lnTo>
                  <a:pt x="376037" y="937104"/>
                </a:lnTo>
                <a:lnTo>
                  <a:pt x="374633" y="923670"/>
                </a:lnTo>
                <a:cubicBezTo>
                  <a:pt x="374633" y="915797"/>
                  <a:pt x="374633" y="900052"/>
                  <a:pt x="382454" y="900052"/>
                </a:cubicBezTo>
                <a:cubicBezTo>
                  <a:pt x="390274" y="884305"/>
                  <a:pt x="374633" y="884305"/>
                  <a:pt x="374633" y="876432"/>
                </a:cubicBezTo>
                <a:cubicBezTo>
                  <a:pt x="366812" y="852813"/>
                  <a:pt x="374633" y="829194"/>
                  <a:pt x="390274" y="813447"/>
                </a:cubicBezTo>
                <a:cubicBezTo>
                  <a:pt x="398095" y="805574"/>
                  <a:pt x="413739" y="805574"/>
                  <a:pt x="429381" y="805574"/>
                </a:cubicBezTo>
                <a:cubicBezTo>
                  <a:pt x="429381" y="805574"/>
                  <a:pt x="437202" y="813447"/>
                  <a:pt x="445023" y="813447"/>
                </a:cubicBezTo>
                <a:cubicBezTo>
                  <a:pt x="445023" y="805574"/>
                  <a:pt x="445023" y="805574"/>
                  <a:pt x="445023" y="797701"/>
                </a:cubicBezTo>
                <a:cubicBezTo>
                  <a:pt x="452844" y="789829"/>
                  <a:pt x="462622" y="785892"/>
                  <a:pt x="471420" y="784908"/>
                </a:cubicBezTo>
                <a:lnTo>
                  <a:pt x="476905" y="786222"/>
                </a:lnTo>
                <a:lnTo>
                  <a:pt x="484908" y="775520"/>
                </a:lnTo>
                <a:lnTo>
                  <a:pt x="483508" y="774941"/>
                </a:lnTo>
                <a:cubicBezTo>
                  <a:pt x="476662" y="773958"/>
                  <a:pt x="468838" y="773958"/>
                  <a:pt x="461014" y="773958"/>
                </a:cubicBezTo>
                <a:close/>
                <a:moveTo>
                  <a:pt x="3095503" y="762182"/>
                </a:moveTo>
                <a:lnTo>
                  <a:pt x="3103862" y="787012"/>
                </a:lnTo>
                <a:cubicBezTo>
                  <a:pt x="3106334" y="794356"/>
                  <a:pt x="3109551" y="800968"/>
                  <a:pt x="3114620" y="805742"/>
                </a:cubicBezTo>
                <a:lnTo>
                  <a:pt x="3129461" y="810972"/>
                </a:lnTo>
                <a:lnTo>
                  <a:pt x="3118525" y="792972"/>
                </a:lnTo>
                <a:close/>
                <a:moveTo>
                  <a:pt x="3210903" y="747449"/>
                </a:moveTo>
                <a:cubicBezTo>
                  <a:pt x="3212803" y="748400"/>
                  <a:pt x="3214701" y="750298"/>
                  <a:pt x="3214701" y="750298"/>
                </a:cubicBezTo>
                <a:cubicBezTo>
                  <a:pt x="3214701" y="750298"/>
                  <a:pt x="3214701" y="750298"/>
                  <a:pt x="3207104" y="750298"/>
                </a:cubicBezTo>
                <a:cubicBezTo>
                  <a:pt x="3207104" y="746499"/>
                  <a:pt x="3209004" y="746499"/>
                  <a:pt x="3210903" y="747449"/>
                </a:cubicBezTo>
                <a:close/>
                <a:moveTo>
                  <a:pt x="452919" y="711043"/>
                </a:moveTo>
                <a:cubicBezTo>
                  <a:pt x="452919" y="711043"/>
                  <a:pt x="469381" y="711043"/>
                  <a:pt x="469381" y="719274"/>
                </a:cubicBezTo>
                <a:cubicBezTo>
                  <a:pt x="461150" y="727505"/>
                  <a:pt x="452919" y="719274"/>
                  <a:pt x="452919" y="711043"/>
                </a:cubicBezTo>
                <a:close/>
                <a:moveTo>
                  <a:pt x="2983815" y="701713"/>
                </a:moveTo>
                <a:cubicBezTo>
                  <a:pt x="2994648" y="699759"/>
                  <a:pt x="3006467" y="699759"/>
                  <a:pt x="3018285" y="703669"/>
                </a:cubicBezTo>
                <a:cubicBezTo>
                  <a:pt x="3018285" y="719311"/>
                  <a:pt x="3018285" y="727133"/>
                  <a:pt x="3034044" y="734954"/>
                </a:cubicBezTo>
                <a:cubicBezTo>
                  <a:pt x="3041924" y="742775"/>
                  <a:pt x="3049803" y="742775"/>
                  <a:pt x="3057681" y="742775"/>
                </a:cubicBezTo>
                <a:cubicBezTo>
                  <a:pt x="3057681" y="766239"/>
                  <a:pt x="3049803" y="789702"/>
                  <a:pt x="3026165" y="805344"/>
                </a:cubicBezTo>
                <a:cubicBezTo>
                  <a:pt x="3010407" y="813167"/>
                  <a:pt x="3010407" y="813167"/>
                  <a:pt x="3010407" y="813167"/>
                </a:cubicBezTo>
                <a:lnTo>
                  <a:pt x="3003102" y="814249"/>
                </a:lnTo>
                <a:lnTo>
                  <a:pt x="2941096" y="731330"/>
                </a:lnTo>
                <a:lnTo>
                  <a:pt x="2955253" y="711490"/>
                </a:lnTo>
                <a:cubicBezTo>
                  <a:pt x="2963131" y="707580"/>
                  <a:pt x="2972981" y="703669"/>
                  <a:pt x="2983815" y="701713"/>
                </a:cubicBezTo>
                <a:close/>
                <a:moveTo>
                  <a:pt x="2923961" y="664507"/>
                </a:moveTo>
                <a:cubicBezTo>
                  <a:pt x="2955365" y="656597"/>
                  <a:pt x="2963217" y="688250"/>
                  <a:pt x="2986769" y="688250"/>
                </a:cubicBezTo>
                <a:cubicBezTo>
                  <a:pt x="2986769" y="696164"/>
                  <a:pt x="2986769" y="696164"/>
                  <a:pt x="2986769" y="696164"/>
                </a:cubicBezTo>
                <a:cubicBezTo>
                  <a:pt x="2963217" y="696164"/>
                  <a:pt x="2947514" y="719907"/>
                  <a:pt x="2923961" y="704079"/>
                </a:cubicBezTo>
                <a:cubicBezTo>
                  <a:pt x="2916111" y="704079"/>
                  <a:pt x="2908259" y="696164"/>
                  <a:pt x="2908259" y="688250"/>
                </a:cubicBezTo>
                <a:cubicBezTo>
                  <a:pt x="2908259" y="680335"/>
                  <a:pt x="2916111" y="672422"/>
                  <a:pt x="2923961" y="664507"/>
                </a:cubicBezTo>
                <a:close/>
                <a:moveTo>
                  <a:pt x="2824983" y="528852"/>
                </a:moveTo>
                <a:cubicBezTo>
                  <a:pt x="2821790" y="528606"/>
                  <a:pt x="2818352" y="529099"/>
                  <a:pt x="2814422" y="531067"/>
                </a:cubicBezTo>
                <a:cubicBezTo>
                  <a:pt x="2798702" y="535002"/>
                  <a:pt x="2782983" y="538938"/>
                  <a:pt x="2770211" y="545828"/>
                </a:cubicBezTo>
                <a:lnTo>
                  <a:pt x="2763878" y="550763"/>
                </a:lnTo>
                <a:lnTo>
                  <a:pt x="2839529" y="619519"/>
                </a:lnTo>
                <a:lnTo>
                  <a:pt x="2883278" y="667655"/>
                </a:lnTo>
                <a:lnTo>
                  <a:pt x="2872201" y="655467"/>
                </a:lnTo>
                <a:lnTo>
                  <a:pt x="2875018" y="655412"/>
                </a:lnTo>
                <a:cubicBezTo>
                  <a:pt x="2876601" y="654555"/>
                  <a:pt x="2877575" y="652596"/>
                  <a:pt x="2877575" y="648678"/>
                </a:cubicBezTo>
                <a:cubicBezTo>
                  <a:pt x="2877575" y="640843"/>
                  <a:pt x="2885368" y="633008"/>
                  <a:pt x="2893160" y="625174"/>
                </a:cubicBezTo>
                <a:cubicBezTo>
                  <a:pt x="2897056" y="623214"/>
                  <a:pt x="2901441" y="622727"/>
                  <a:pt x="2905945" y="623341"/>
                </a:cubicBezTo>
                <a:cubicBezTo>
                  <a:pt x="2919461" y="625174"/>
                  <a:pt x="2934072" y="636926"/>
                  <a:pt x="2939916" y="648678"/>
                </a:cubicBezTo>
                <a:cubicBezTo>
                  <a:pt x="2939916" y="656514"/>
                  <a:pt x="2932123" y="656514"/>
                  <a:pt x="2924331" y="656514"/>
                </a:cubicBezTo>
                <a:cubicBezTo>
                  <a:pt x="2908746" y="664350"/>
                  <a:pt x="2900953" y="672184"/>
                  <a:pt x="2900953" y="680019"/>
                </a:cubicBezTo>
                <a:lnTo>
                  <a:pt x="2903557" y="689968"/>
                </a:lnTo>
                <a:lnTo>
                  <a:pt x="2926964" y="715722"/>
                </a:lnTo>
                <a:lnTo>
                  <a:pt x="2939916" y="719195"/>
                </a:lnTo>
                <a:lnTo>
                  <a:pt x="2936662" y="726393"/>
                </a:lnTo>
                <a:lnTo>
                  <a:pt x="2940846" y="730996"/>
                </a:lnTo>
                <a:lnTo>
                  <a:pt x="3010660" y="824357"/>
                </a:lnTo>
                <a:lnTo>
                  <a:pt x="3018173" y="821211"/>
                </a:lnTo>
                <a:cubicBezTo>
                  <a:pt x="3026024" y="836991"/>
                  <a:pt x="3033874" y="852771"/>
                  <a:pt x="3041726" y="852771"/>
                </a:cubicBezTo>
                <a:cubicBezTo>
                  <a:pt x="3057429" y="860661"/>
                  <a:pt x="3065279" y="852771"/>
                  <a:pt x="3073130" y="844881"/>
                </a:cubicBezTo>
                <a:cubicBezTo>
                  <a:pt x="3080981" y="836991"/>
                  <a:pt x="3080981" y="836991"/>
                  <a:pt x="3088832" y="836991"/>
                </a:cubicBezTo>
                <a:cubicBezTo>
                  <a:pt x="3096684" y="836991"/>
                  <a:pt x="3104535" y="844881"/>
                  <a:pt x="3104535" y="852771"/>
                </a:cubicBezTo>
                <a:cubicBezTo>
                  <a:pt x="3104535" y="868551"/>
                  <a:pt x="3096684" y="876441"/>
                  <a:pt x="3088832" y="884330"/>
                </a:cubicBezTo>
                <a:cubicBezTo>
                  <a:pt x="3080981" y="892221"/>
                  <a:pt x="3073130" y="884330"/>
                  <a:pt x="3065279" y="892221"/>
                </a:cubicBezTo>
                <a:cubicBezTo>
                  <a:pt x="3065279" y="896166"/>
                  <a:pt x="3065279" y="900111"/>
                  <a:pt x="3064298" y="904056"/>
                </a:cubicBezTo>
                <a:lnTo>
                  <a:pt x="3063631" y="905204"/>
                </a:lnTo>
                <a:lnTo>
                  <a:pt x="3109844" y="981272"/>
                </a:lnTo>
                <a:lnTo>
                  <a:pt x="3136775" y="1037178"/>
                </a:lnTo>
                <a:lnTo>
                  <a:pt x="3159865" y="1017767"/>
                </a:lnTo>
                <a:cubicBezTo>
                  <a:pt x="3183485" y="986251"/>
                  <a:pt x="3183485" y="931096"/>
                  <a:pt x="3167739" y="891700"/>
                </a:cubicBezTo>
                <a:cubicBezTo>
                  <a:pt x="3167739" y="883822"/>
                  <a:pt x="3159865" y="875943"/>
                  <a:pt x="3159865" y="868063"/>
                </a:cubicBezTo>
                <a:lnTo>
                  <a:pt x="3164145" y="868063"/>
                </a:lnTo>
                <a:lnTo>
                  <a:pt x="3156661" y="855743"/>
                </a:lnTo>
                <a:lnTo>
                  <a:pt x="3152337" y="859486"/>
                </a:lnTo>
                <a:cubicBezTo>
                  <a:pt x="3150359" y="860466"/>
                  <a:pt x="3148380" y="860466"/>
                  <a:pt x="3144423" y="860466"/>
                </a:cubicBezTo>
                <a:cubicBezTo>
                  <a:pt x="3136508" y="860466"/>
                  <a:pt x="3128595" y="844796"/>
                  <a:pt x="3120680" y="836960"/>
                </a:cubicBezTo>
                <a:cubicBezTo>
                  <a:pt x="3112766" y="829126"/>
                  <a:pt x="3120680" y="821290"/>
                  <a:pt x="3112766" y="821290"/>
                </a:cubicBezTo>
                <a:cubicBezTo>
                  <a:pt x="3104851" y="829126"/>
                  <a:pt x="3096936" y="821290"/>
                  <a:pt x="3089023" y="821290"/>
                </a:cubicBezTo>
                <a:cubicBezTo>
                  <a:pt x="3073194" y="805619"/>
                  <a:pt x="3065279" y="789949"/>
                  <a:pt x="3065279" y="774279"/>
                </a:cubicBezTo>
                <a:cubicBezTo>
                  <a:pt x="3065279" y="766444"/>
                  <a:pt x="3073194" y="750774"/>
                  <a:pt x="3073194" y="742938"/>
                </a:cubicBezTo>
                <a:cubicBezTo>
                  <a:pt x="3073194" y="739021"/>
                  <a:pt x="3075173" y="739021"/>
                  <a:pt x="3078141" y="739999"/>
                </a:cubicBezTo>
                <a:lnTo>
                  <a:pt x="3079110" y="740262"/>
                </a:lnTo>
                <a:lnTo>
                  <a:pt x="3022096" y="664019"/>
                </a:lnTo>
                <a:lnTo>
                  <a:pt x="2974704" y="611874"/>
                </a:lnTo>
                <a:lnTo>
                  <a:pt x="2975282" y="612602"/>
                </a:lnTo>
                <a:cubicBezTo>
                  <a:pt x="2979171" y="617497"/>
                  <a:pt x="2979171" y="617497"/>
                  <a:pt x="2979171" y="617497"/>
                </a:cubicBezTo>
                <a:cubicBezTo>
                  <a:pt x="2979171" y="648837"/>
                  <a:pt x="3010285" y="656671"/>
                  <a:pt x="3025842" y="672343"/>
                </a:cubicBezTo>
                <a:cubicBezTo>
                  <a:pt x="3033621" y="680178"/>
                  <a:pt x="3025842" y="680178"/>
                  <a:pt x="3025842" y="688013"/>
                </a:cubicBezTo>
                <a:cubicBezTo>
                  <a:pt x="3018064" y="695848"/>
                  <a:pt x="3010285" y="688013"/>
                  <a:pt x="2994729" y="688013"/>
                </a:cubicBezTo>
                <a:cubicBezTo>
                  <a:pt x="2979171" y="672343"/>
                  <a:pt x="2955835" y="664509"/>
                  <a:pt x="2955835" y="641002"/>
                </a:cubicBezTo>
                <a:cubicBezTo>
                  <a:pt x="2948057" y="633168"/>
                  <a:pt x="2971393" y="625332"/>
                  <a:pt x="2955835" y="617497"/>
                </a:cubicBezTo>
                <a:cubicBezTo>
                  <a:pt x="2940278" y="617497"/>
                  <a:pt x="2932499" y="609663"/>
                  <a:pt x="2924720" y="601828"/>
                </a:cubicBezTo>
                <a:cubicBezTo>
                  <a:pt x="2924720" y="593994"/>
                  <a:pt x="2924720" y="586159"/>
                  <a:pt x="2924720" y="578325"/>
                </a:cubicBezTo>
                <a:cubicBezTo>
                  <a:pt x="2928610" y="578325"/>
                  <a:pt x="2932499" y="576362"/>
                  <a:pt x="2936389" y="575385"/>
                </a:cubicBezTo>
                <a:lnTo>
                  <a:pt x="2943071" y="577068"/>
                </a:lnTo>
                <a:lnTo>
                  <a:pt x="2923243" y="555251"/>
                </a:lnTo>
                <a:lnTo>
                  <a:pt x="2924458" y="562557"/>
                </a:lnTo>
                <a:cubicBezTo>
                  <a:pt x="2916598" y="570434"/>
                  <a:pt x="2908738" y="554684"/>
                  <a:pt x="2900880" y="554684"/>
                </a:cubicBezTo>
                <a:cubicBezTo>
                  <a:pt x="2885160" y="538937"/>
                  <a:pt x="2869440" y="538937"/>
                  <a:pt x="2853721" y="531067"/>
                </a:cubicBezTo>
                <a:cubicBezTo>
                  <a:pt x="2841932" y="536970"/>
                  <a:pt x="2834563" y="529589"/>
                  <a:pt x="2824983" y="528852"/>
                </a:cubicBezTo>
                <a:close/>
                <a:moveTo>
                  <a:pt x="2783656" y="428660"/>
                </a:moveTo>
                <a:cubicBezTo>
                  <a:pt x="2791507" y="436540"/>
                  <a:pt x="2799358" y="436540"/>
                  <a:pt x="2799358" y="444421"/>
                </a:cubicBezTo>
                <a:cubicBezTo>
                  <a:pt x="2791507" y="460178"/>
                  <a:pt x="2791507" y="475935"/>
                  <a:pt x="2799358" y="491698"/>
                </a:cubicBezTo>
                <a:cubicBezTo>
                  <a:pt x="2791507" y="491698"/>
                  <a:pt x="2783656" y="499572"/>
                  <a:pt x="2783656" y="491698"/>
                </a:cubicBezTo>
                <a:cubicBezTo>
                  <a:pt x="2775805" y="483818"/>
                  <a:pt x="2760103" y="468057"/>
                  <a:pt x="2767953" y="452302"/>
                </a:cubicBezTo>
                <a:cubicBezTo>
                  <a:pt x="2775805" y="444421"/>
                  <a:pt x="2783656" y="436540"/>
                  <a:pt x="2783656" y="428660"/>
                </a:cubicBezTo>
                <a:close/>
                <a:moveTo>
                  <a:pt x="2774913" y="421908"/>
                </a:moveTo>
                <a:lnTo>
                  <a:pt x="2764503" y="440902"/>
                </a:lnTo>
                <a:cubicBezTo>
                  <a:pt x="2761558" y="446812"/>
                  <a:pt x="2759595" y="452721"/>
                  <a:pt x="2759595" y="460603"/>
                </a:cubicBezTo>
                <a:cubicBezTo>
                  <a:pt x="2751745" y="476357"/>
                  <a:pt x="2759595" y="484236"/>
                  <a:pt x="2767447" y="499998"/>
                </a:cubicBezTo>
                <a:cubicBezTo>
                  <a:pt x="2755671" y="505905"/>
                  <a:pt x="2743895" y="516245"/>
                  <a:pt x="2732118" y="517722"/>
                </a:cubicBezTo>
                <a:lnTo>
                  <a:pt x="2726054" y="516708"/>
                </a:lnTo>
                <a:lnTo>
                  <a:pt x="2728053" y="518202"/>
                </a:lnTo>
                <a:lnTo>
                  <a:pt x="2739500" y="528607"/>
                </a:lnTo>
                <a:lnTo>
                  <a:pt x="2755229" y="517412"/>
                </a:lnTo>
                <a:cubicBezTo>
                  <a:pt x="2763825" y="512860"/>
                  <a:pt x="2773158" y="509415"/>
                  <a:pt x="2782983" y="507446"/>
                </a:cubicBezTo>
                <a:cubicBezTo>
                  <a:pt x="2794773" y="503510"/>
                  <a:pt x="2806563" y="501542"/>
                  <a:pt x="2818351" y="502528"/>
                </a:cubicBezTo>
                <a:cubicBezTo>
                  <a:pt x="2830141" y="503510"/>
                  <a:pt x="2841931" y="507446"/>
                  <a:pt x="2853721" y="515323"/>
                </a:cubicBezTo>
                <a:cubicBezTo>
                  <a:pt x="2861580" y="515323"/>
                  <a:pt x="2871405" y="519259"/>
                  <a:pt x="2881229" y="524179"/>
                </a:cubicBezTo>
                <a:lnTo>
                  <a:pt x="2905087" y="536979"/>
                </a:lnTo>
                <a:lnTo>
                  <a:pt x="2795029" y="436952"/>
                </a:lnTo>
                <a:close/>
                <a:moveTo>
                  <a:pt x="1049432" y="256449"/>
                </a:moveTo>
                <a:cubicBezTo>
                  <a:pt x="1041564" y="264315"/>
                  <a:pt x="1041564" y="280054"/>
                  <a:pt x="1049432" y="287927"/>
                </a:cubicBezTo>
                <a:cubicBezTo>
                  <a:pt x="1053367" y="291859"/>
                  <a:pt x="1059269" y="297760"/>
                  <a:pt x="1065171" y="301694"/>
                </a:cubicBezTo>
                <a:lnTo>
                  <a:pt x="1072727" y="305148"/>
                </a:lnTo>
                <a:lnTo>
                  <a:pt x="1025069" y="328106"/>
                </a:lnTo>
                <a:lnTo>
                  <a:pt x="1025826" y="319398"/>
                </a:lnTo>
                <a:cubicBezTo>
                  <a:pt x="1033694" y="319398"/>
                  <a:pt x="1033694" y="319398"/>
                  <a:pt x="1033694" y="319398"/>
                </a:cubicBezTo>
                <a:cubicBezTo>
                  <a:pt x="1025826" y="303660"/>
                  <a:pt x="1010087" y="303660"/>
                  <a:pt x="1010087" y="295791"/>
                </a:cubicBezTo>
                <a:cubicBezTo>
                  <a:pt x="1010087" y="280054"/>
                  <a:pt x="1017956" y="272183"/>
                  <a:pt x="1025826" y="264315"/>
                </a:cubicBezTo>
                <a:cubicBezTo>
                  <a:pt x="1033694" y="256449"/>
                  <a:pt x="1033694" y="256449"/>
                  <a:pt x="1049432" y="256449"/>
                </a:cubicBezTo>
                <a:close/>
                <a:moveTo>
                  <a:pt x="1095984" y="232387"/>
                </a:moveTo>
                <a:cubicBezTo>
                  <a:pt x="1103793" y="256132"/>
                  <a:pt x="1103793" y="256132"/>
                  <a:pt x="1103793" y="256132"/>
                </a:cubicBezTo>
                <a:cubicBezTo>
                  <a:pt x="1103793" y="264043"/>
                  <a:pt x="1103793" y="279871"/>
                  <a:pt x="1095984" y="279871"/>
                </a:cubicBezTo>
                <a:cubicBezTo>
                  <a:pt x="1088175" y="287785"/>
                  <a:pt x="1080367" y="295700"/>
                  <a:pt x="1072558" y="295700"/>
                </a:cubicBezTo>
                <a:cubicBezTo>
                  <a:pt x="1064749" y="287785"/>
                  <a:pt x="1056941" y="279871"/>
                  <a:pt x="1056941" y="271959"/>
                </a:cubicBezTo>
                <a:cubicBezTo>
                  <a:pt x="1056941" y="264043"/>
                  <a:pt x="1056941" y="256132"/>
                  <a:pt x="1064749" y="256132"/>
                </a:cubicBezTo>
                <a:cubicBezTo>
                  <a:pt x="1080367" y="256132"/>
                  <a:pt x="1088175" y="240299"/>
                  <a:pt x="1095984" y="232387"/>
                </a:cubicBezTo>
                <a:close/>
                <a:moveTo>
                  <a:pt x="1729524" y="192015"/>
                </a:moveTo>
                <a:cubicBezTo>
                  <a:pt x="880381" y="192015"/>
                  <a:pt x="192015" y="880381"/>
                  <a:pt x="192015" y="1729524"/>
                </a:cubicBezTo>
                <a:cubicBezTo>
                  <a:pt x="192015" y="2578667"/>
                  <a:pt x="880381" y="3267033"/>
                  <a:pt x="1729524" y="3267033"/>
                </a:cubicBezTo>
                <a:cubicBezTo>
                  <a:pt x="2578667" y="3267033"/>
                  <a:pt x="3267033" y="2578667"/>
                  <a:pt x="3267033" y="1729524"/>
                </a:cubicBezTo>
                <a:cubicBezTo>
                  <a:pt x="3267033" y="880381"/>
                  <a:pt x="2578667" y="192015"/>
                  <a:pt x="1729524" y="192015"/>
                </a:cubicBezTo>
                <a:close/>
                <a:moveTo>
                  <a:pt x="2272580" y="185532"/>
                </a:moveTo>
                <a:cubicBezTo>
                  <a:pt x="2280432" y="185532"/>
                  <a:pt x="2288283" y="193344"/>
                  <a:pt x="2296134" y="193344"/>
                </a:cubicBezTo>
                <a:cubicBezTo>
                  <a:pt x="2296134" y="201150"/>
                  <a:pt x="2303985" y="201150"/>
                  <a:pt x="2303985" y="208959"/>
                </a:cubicBezTo>
                <a:cubicBezTo>
                  <a:pt x="2303985" y="216769"/>
                  <a:pt x="2311835" y="224579"/>
                  <a:pt x="2303985" y="232387"/>
                </a:cubicBezTo>
                <a:cubicBezTo>
                  <a:pt x="2296134" y="232387"/>
                  <a:pt x="2303985" y="216769"/>
                  <a:pt x="2296134" y="208959"/>
                </a:cubicBezTo>
                <a:cubicBezTo>
                  <a:pt x="2296134" y="201150"/>
                  <a:pt x="2280432" y="193344"/>
                  <a:pt x="2272580" y="185532"/>
                </a:cubicBezTo>
                <a:close/>
                <a:moveTo>
                  <a:pt x="1261357" y="185532"/>
                </a:moveTo>
                <a:cubicBezTo>
                  <a:pt x="1269315" y="185532"/>
                  <a:pt x="1277275" y="185532"/>
                  <a:pt x="1277275" y="193384"/>
                </a:cubicBezTo>
                <a:cubicBezTo>
                  <a:pt x="1277275" y="201236"/>
                  <a:pt x="1277275" y="209088"/>
                  <a:pt x="1277275" y="216941"/>
                </a:cubicBezTo>
                <a:cubicBezTo>
                  <a:pt x="1269315" y="224787"/>
                  <a:pt x="1253397" y="224787"/>
                  <a:pt x="1245437" y="216941"/>
                </a:cubicBezTo>
                <a:cubicBezTo>
                  <a:pt x="1221558" y="193384"/>
                  <a:pt x="1221558" y="193384"/>
                  <a:pt x="1221558" y="193384"/>
                </a:cubicBezTo>
                <a:cubicBezTo>
                  <a:pt x="1237477" y="185532"/>
                  <a:pt x="1245437" y="185532"/>
                  <a:pt x="1261357" y="185532"/>
                </a:cubicBezTo>
                <a:close/>
                <a:moveTo>
                  <a:pt x="2218129" y="146281"/>
                </a:moveTo>
                <a:cubicBezTo>
                  <a:pt x="2242190" y="154087"/>
                  <a:pt x="2242190" y="177517"/>
                  <a:pt x="2242190" y="193130"/>
                </a:cubicBezTo>
                <a:cubicBezTo>
                  <a:pt x="2242190" y="193130"/>
                  <a:pt x="2234170" y="193130"/>
                  <a:pt x="2234170" y="193130"/>
                </a:cubicBezTo>
                <a:cubicBezTo>
                  <a:pt x="2226149" y="185324"/>
                  <a:pt x="2234170" y="177517"/>
                  <a:pt x="2234170" y="177517"/>
                </a:cubicBezTo>
                <a:cubicBezTo>
                  <a:pt x="2226149" y="169704"/>
                  <a:pt x="2226149" y="154087"/>
                  <a:pt x="2218129" y="154087"/>
                </a:cubicBezTo>
                <a:cubicBezTo>
                  <a:pt x="2218129" y="146281"/>
                  <a:pt x="2218129" y="146281"/>
                  <a:pt x="2218129" y="146281"/>
                </a:cubicBezTo>
                <a:close/>
                <a:moveTo>
                  <a:pt x="1598913" y="123485"/>
                </a:moveTo>
                <a:lnTo>
                  <a:pt x="1598913" y="131082"/>
                </a:lnTo>
                <a:cubicBezTo>
                  <a:pt x="1591316" y="131082"/>
                  <a:pt x="1591316" y="131082"/>
                  <a:pt x="1591316" y="131082"/>
                </a:cubicBezTo>
                <a:cubicBezTo>
                  <a:pt x="1598913" y="123485"/>
                  <a:pt x="1598913" y="123485"/>
                  <a:pt x="1598913" y="123485"/>
                </a:cubicBezTo>
                <a:close/>
                <a:moveTo>
                  <a:pt x="1300771" y="114619"/>
                </a:moveTo>
                <a:cubicBezTo>
                  <a:pt x="1308651" y="114619"/>
                  <a:pt x="1316529" y="114619"/>
                  <a:pt x="1316529" y="122499"/>
                </a:cubicBezTo>
                <a:cubicBezTo>
                  <a:pt x="1308651" y="138260"/>
                  <a:pt x="1300771" y="138260"/>
                  <a:pt x="1292892" y="146142"/>
                </a:cubicBezTo>
                <a:cubicBezTo>
                  <a:pt x="1285014" y="154016"/>
                  <a:pt x="1277134" y="146142"/>
                  <a:pt x="1269254" y="146142"/>
                </a:cubicBezTo>
                <a:cubicBezTo>
                  <a:pt x="1269254" y="161895"/>
                  <a:pt x="1261375" y="169775"/>
                  <a:pt x="1245617" y="177656"/>
                </a:cubicBezTo>
                <a:cubicBezTo>
                  <a:pt x="1221980" y="185532"/>
                  <a:pt x="1198343" y="169775"/>
                  <a:pt x="1174706" y="169775"/>
                </a:cubicBezTo>
                <a:cubicBezTo>
                  <a:pt x="1174706" y="161895"/>
                  <a:pt x="1174706" y="161895"/>
                  <a:pt x="1174706" y="154016"/>
                </a:cubicBezTo>
                <a:cubicBezTo>
                  <a:pt x="1198343" y="146142"/>
                  <a:pt x="1229858" y="154016"/>
                  <a:pt x="1253497" y="138260"/>
                </a:cubicBezTo>
                <a:cubicBezTo>
                  <a:pt x="1261375" y="122499"/>
                  <a:pt x="1261375" y="122499"/>
                  <a:pt x="1261375" y="122499"/>
                </a:cubicBezTo>
                <a:cubicBezTo>
                  <a:pt x="1277134" y="122499"/>
                  <a:pt x="1292892" y="114619"/>
                  <a:pt x="1300771" y="114619"/>
                </a:cubicBezTo>
                <a:close/>
                <a:moveTo>
                  <a:pt x="1598913" y="107025"/>
                </a:moveTo>
                <a:cubicBezTo>
                  <a:pt x="1606511" y="107025"/>
                  <a:pt x="1598913" y="115254"/>
                  <a:pt x="1606511" y="123485"/>
                </a:cubicBezTo>
                <a:cubicBezTo>
                  <a:pt x="1598913" y="123485"/>
                  <a:pt x="1598913" y="123485"/>
                  <a:pt x="1598913" y="123485"/>
                </a:cubicBezTo>
                <a:close/>
                <a:moveTo>
                  <a:pt x="1504785" y="75364"/>
                </a:moveTo>
                <a:cubicBezTo>
                  <a:pt x="1504785" y="75364"/>
                  <a:pt x="1512594" y="75364"/>
                  <a:pt x="1520403" y="75364"/>
                </a:cubicBezTo>
                <a:cubicBezTo>
                  <a:pt x="1520403" y="83325"/>
                  <a:pt x="1520403" y="83325"/>
                  <a:pt x="1520403" y="83325"/>
                </a:cubicBezTo>
                <a:cubicBezTo>
                  <a:pt x="1520403" y="107203"/>
                  <a:pt x="1504785" y="123121"/>
                  <a:pt x="1489168" y="131082"/>
                </a:cubicBezTo>
                <a:cubicBezTo>
                  <a:pt x="1481359" y="123121"/>
                  <a:pt x="1473550" y="123121"/>
                  <a:pt x="1473550" y="115167"/>
                </a:cubicBezTo>
                <a:cubicBezTo>
                  <a:pt x="1473550" y="107203"/>
                  <a:pt x="1489168" y="107203"/>
                  <a:pt x="1496977" y="91284"/>
                </a:cubicBezTo>
                <a:cubicBezTo>
                  <a:pt x="1496977" y="83325"/>
                  <a:pt x="1496977" y="75364"/>
                  <a:pt x="1504785" y="75364"/>
                </a:cubicBezTo>
                <a:close/>
                <a:moveTo>
                  <a:pt x="1729524" y="54445"/>
                </a:moveTo>
                <a:cubicBezTo>
                  <a:pt x="1498244" y="54445"/>
                  <a:pt x="1277911" y="101318"/>
                  <a:pt x="1077507" y="186082"/>
                </a:cubicBezTo>
                <a:lnTo>
                  <a:pt x="1009094" y="219038"/>
                </a:lnTo>
                <a:lnTo>
                  <a:pt x="1041596" y="217192"/>
                </a:lnTo>
                <a:cubicBezTo>
                  <a:pt x="1057387" y="209339"/>
                  <a:pt x="1073179" y="193636"/>
                  <a:pt x="1081075" y="185788"/>
                </a:cubicBezTo>
                <a:cubicBezTo>
                  <a:pt x="1085023" y="183826"/>
                  <a:pt x="1088477" y="183334"/>
                  <a:pt x="1091561" y="183826"/>
                </a:cubicBezTo>
                <a:cubicBezTo>
                  <a:pt x="1100813" y="185296"/>
                  <a:pt x="1106736" y="195599"/>
                  <a:pt x="1112657" y="201488"/>
                </a:cubicBezTo>
                <a:cubicBezTo>
                  <a:pt x="1112657" y="209339"/>
                  <a:pt x="1112657" y="209339"/>
                  <a:pt x="1112657" y="209339"/>
                </a:cubicBezTo>
                <a:cubicBezTo>
                  <a:pt x="1088969" y="232892"/>
                  <a:pt x="1065283" y="256449"/>
                  <a:pt x="1041596" y="240742"/>
                </a:cubicBezTo>
                <a:cubicBezTo>
                  <a:pt x="1033699" y="240742"/>
                  <a:pt x="1033699" y="225045"/>
                  <a:pt x="1025804" y="232892"/>
                </a:cubicBezTo>
                <a:cubicBezTo>
                  <a:pt x="1017908" y="240742"/>
                  <a:pt x="1010012" y="248595"/>
                  <a:pt x="994222" y="248595"/>
                </a:cubicBezTo>
                <a:cubicBezTo>
                  <a:pt x="986326" y="248595"/>
                  <a:pt x="978430" y="248595"/>
                  <a:pt x="978430" y="240742"/>
                </a:cubicBezTo>
                <a:cubicBezTo>
                  <a:pt x="978430" y="236817"/>
                  <a:pt x="978430" y="234854"/>
                  <a:pt x="978430" y="233873"/>
                </a:cubicBezTo>
                <a:lnTo>
                  <a:pt x="978430" y="233810"/>
                </a:lnTo>
                <a:lnTo>
                  <a:pt x="931082" y="256618"/>
                </a:lnTo>
                <a:lnTo>
                  <a:pt x="814451" y="327473"/>
                </a:lnTo>
                <a:lnTo>
                  <a:pt x="829800" y="338154"/>
                </a:lnTo>
                <a:cubicBezTo>
                  <a:pt x="835617" y="341097"/>
                  <a:pt x="841434" y="343060"/>
                  <a:pt x="845311" y="343060"/>
                </a:cubicBezTo>
                <a:cubicBezTo>
                  <a:pt x="853068" y="343060"/>
                  <a:pt x="845311" y="350910"/>
                  <a:pt x="845311" y="358763"/>
                </a:cubicBezTo>
                <a:cubicBezTo>
                  <a:pt x="829799" y="366615"/>
                  <a:pt x="814287" y="358763"/>
                  <a:pt x="798774" y="350910"/>
                </a:cubicBezTo>
                <a:cubicBezTo>
                  <a:pt x="798774" y="350910"/>
                  <a:pt x="796836" y="348947"/>
                  <a:pt x="795866" y="346003"/>
                </a:cubicBezTo>
                <a:lnTo>
                  <a:pt x="798199" y="337347"/>
                </a:lnTo>
                <a:lnTo>
                  <a:pt x="792972" y="340523"/>
                </a:lnTo>
                <a:lnTo>
                  <a:pt x="775960" y="353244"/>
                </a:lnTo>
                <a:lnTo>
                  <a:pt x="782858" y="350150"/>
                </a:lnTo>
                <a:cubicBezTo>
                  <a:pt x="790738" y="365853"/>
                  <a:pt x="806497" y="373706"/>
                  <a:pt x="830134" y="373706"/>
                </a:cubicBezTo>
                <a:cubicBezTo>
                  <a:pt x="838012" y="373706"/>
                  <a:pt x="853771" y="365853"/>
                  <a:pt x="845891" y="381559"/>
                </a:cubicBezTo>
                <a:cubicBezTo>
                  <a:pt x="845891" y="397258"/>
                  <a:pt x="869529" y="412961"/>
                  <a:pt x="845891" y="420809"/>
                </a:cubicBezTo>
                <a:cubicBezTo>
                  <a:pt x="838012" y="428660"/>
                  <a:pt x="822254" y="412961"/>
                  <a:pt x="814375" y="412961"/>
                </a:cubicBezTo>
                <a:cubicBezTo>
                  <a:pt x="806497" y="389406"/>
                  <a:pt x="798617" y="428660"/>
                  <a:pt x="782858" y="420809"/>
                </a:cubicBezTo>
                <a:cubicBezTo>
                  <a:pt x="774980" y="412961"/>
                  <a:pt x="759221" y="412961"/>
                  <a:pt x="767100" y="397258"/>
                </a:cubicBezTo>
                <a:cubicBezTo>
                  <a:pt x="751341" y="381559"/>
                  <a:pt x="735584" y="412961"/>
                  <a:pt x="727704" y="389406"/>
                </a:cubicBezTo>
                <a:lnTo>
                  <a:pt x="727828" y="389235"/>
                </a:lnTo>
                <a:lnTo>
                  <a:pt x="664019" y="436952"/>
                </a:lnTo>
                <a:cubicBezTo>
                  <a:pt x="581289" y="505227"/>
                  <a:pt x="505225" y="581289"/>
                  <a:pt x="436952" y="664019"/>
                </a:cubicBezTo>
                <a:lnTo>
                  <a:pt x="356197" y="772009"/>
                </a:lnTo>
                <a:lnTo>
                  <a:pt x="367128" y="766093"/>
                </a:lnTo>
                <a:cubicBezTo>
                  <a:pt x="374952" y="766093"/>
                  <a:pt x="382776" y="773958"/>
                  <a:pt x="390599" y="766093"/>
                </a:cubicBezTo>
                <a:cubicBezTo>
                  <a:pt x="398423" y="766093"/>
                  <a:pt x="398423" y="766093"/>
                  <a:pt x="398423" y="766093"/>
                </a:cubicBezTo>
                <a:cubicBezTo>
                  <a:pt x="406247" y="750365"/>
                  <a:pt x="414071" y="718907"/>
                  <a:pt x="445366" y="726771"/>
                </a:cubicBezTo>
                <a:cubicBezTo>
                  <a:pt x="453192" y="726771"/>
                  <a:pt x="461014" y="726771"/>
                  <a:pt x="468839" y="734636"/>
                </a:cubicBezTo>
                <a:cubicBezTo>
                  <a:pt x="476662" y="734636"/>
                  <a:pt x="476662" y="726771"/>
                  <a:pt x="484487" y="726771"/>
                </a:cubicBezTo>
                <a:cubicBezTo>
                  <a:pt x="492309" y="718907"/>
                  <a:pt x="502091" y="716942"/>
                  <a:pt x="510892" y="718907"/>
                </a:cubicBezTo>
                <a:lnTo>
                  <a:pt x="521680" y="727169"/>
                </a:lnTo>
                <a:lnTo>
                  <a:pt x="521653" y="727199"/>
                </a:lnTo>
                <a:lnTo>
                  <a:pt x="526212" y="722184"/>
                </a:lnTo>
                <a:lnTo>
                  <a:pt x="523326" y="719274"/>
                </a:lnTo>
                <a:cubicBezTo>
                  <a:pt x="515474" y="711359"/>
                  <a:pt x="507623" y="711359"/>
                  <a:pt x="499773" y="711359"/>
                </a:cubicBezTo>
                <a:cubicBezTo>
                  <a:pt x="507623" y="707402"/>
                  <a:pt x="515474" y="707402"/>
                  <a:pt x="522343" y="710370"/>
                </a:cubicBezTo>
                <a:lnTo>
                  <a:pt x="529965" y="718053"/>
                </a:lnTo>
                <a:lnTo>
                  <a:pt x="529396" y="718680"/>
                </a:lnTo>
                <a:lnTo>
                  <a:pt x="578834" y="664284"/>
                </a:lnTo>
                <a:lnTo>
                  <a:pt x="578772" y="664191"/>
                </a:lnTo>
                <a:cubicBezTo>
                  <a:pt x="578772" y="648575"/>
                  <a:pt x="578772" y="640769"/>
                  <a:pt x="578772" y="632956"/>
                </a:cubicBezTo>
                <a:cubicBezTo>
                  <a:pt x="578772" y="625146"/>
                  <a:pt x="586615" y="617339"/>
                  <a:pt x="594459" y="609532"/>
                </a:cubicBezTo>
                <a:cubicBezTo>
                  <a:pt x="610144" y="609532"/>
                  <a:pt x="610144" y="609532"/>
                  <a:pt x="610144" y="609532"/>
                </a:cubicBezTo>
                <a:cubicBezTo>
                  <a:pt x="617986" y="601720"/>
                  <a:pt x="625829" y="586103"/>
                  <a:pt x="633673" y="578297"/>
                </a:cubicBezTo>
                <a:cubicBezTo>
                  <a:pt x="641515" y="578297"/>
                  <a:pt x="649358" y="578297"/>
                  <a:pt x="656220" y="579273"/>
                </a:cubicBezTo>
                <a:lnTo>
                  <a:pt x="661445" y="581414"/>
                </a:lnTo>
                <a:lnTo>
                  <a:pt x="619519" y="619519"/>
                </a:lnTo>
                <a:lnTo>
                  <a:pt x="669913" y="573718"/>
                </a:lnTo>
                <a:lnTo>
                  <a:pt x="665043" y="570485"/>
                </a:lnTo>
                <a:lnTo>
                  <a:pt x="671321" y="572439"/>
                </a:lnTo>
                <a:lnTo>
                  <a:pt x="730996" y="518202"/>
                </a:lnTo>
                <a:cubicBezTo>
                  <a:pt x="769760" y="486211"/>
                  <a:pt x="810086" y="456045"/>
                  <a:pt x="851843" y="427835"/>
                </a:cubicBezTo>
                <a:lnTo>
                  <a:pt x="876283" y="412987"/>
                </a:lnTo>
                <a:lnTo>
                  <a:pt x="862640" y="396595"/>
                </a:lnTo>
                <a:cubicBezTo>
                  <a:pt x="860665" y="389756"/>
                  <a:pt x="860665" y="381940"/>
                  <a:pt x="860665" y="374124"/>
                </a:cubicBezTo>
                <a:cubicBezTo>
                  <a:pt x="860665" y="350676"/>
                  <a:pt x="860665" y="335045"/>
                  <a:pt x="868564" y="319413"/>
                </a:cubicBezTo>
                <a:cubicBezTo>
                  <a:pt x="884362" y="288150"/>
                  <a:pt x="923859" y="256886"/>
                  <a:pt x="963355" y="241253"/>
                </a:cubicBezTo>
                <a:cubicBezTo>
                  <a:pt x="963355" y="249071"/>
                  <a:pt x="963355" y="249071"/>
                  <a:pt x="963355" y="249071"/>
                </a:cubicBezTo>
                <a:cubicBezTo>
                  <a:pt x="923859" y="272518"/>
                  <a:pt x="892262" y="311597"/>
                  <a:pt x="884362" y="350676"/>
                </a:cubicBezTo>
                <a:cubicBezTo>
                  <a:pt x="884362" y="362400"/>
                  <a:pt x="884362" y="376078"/>
                  <a:pt x="887324" y="387802"/>
                </a:cubicBezTo>
                <a:lnTo>
                  <a:pt x="893855" y="402312"/>
                </a:lnTo>
                <a:lnTo>
                  <a:pt x="981272" y="349205"/>
                </a:lnTo>
                <a:lnTo>
                  <a:pt x="1103475" y="290336"/>
                </a:lnTo>
                <a:lnTo>
                  <a:pt x="1112386" y="280054"/>
                </a:lnTo>
                <a:lnTo>
                  <a:pt x="1115113" y="284730"/>
                </a:lnTo>
                <a:lnTo>
                  <a:pt x="1118493" y="283102"/>
                </a:lnTo>
                <a:lnTo>
                  <a:pt x="1128123" y="279577"/>
                </a:lnTo>
                <a:lnTo>
                  <a:pt x="1114620" y="255465"/>
                </a:lnTo>
                <a:cubicBezTo>
                  <a:pt x="1112657" y="246633"/>
                  <a:pt x="1112657" y="236820"/>
                  <a:pt x="1112657" y="225045"/>
                </a:cubicBezTo>
                <a:cubicBezTo>
                  <a:pt x="1120507" y="209339"/>
                  <a:pt x="1120507" y="209339"/>
                  <a:pt x="1120507" y="209339"/>
                </a:cubicBezTo>
                <a:cubicBezTo>
                  <a:pt x="1144062" y="209339"/>
                  <a:pt x="1159763" y="193636"/>
                  <a:pt x="1175465" y="177935"/>
                </a:cubicBezTo>
                <a:cubicBezTo>
                  <a:pt x="1199018" y="177935"/>
                  <a:pt x="1222571" y="209339"/>
                  <a:pt x="1230423" y="225045"/>
                </a:cubicBezTo>
                <a:lnTo>
                  <a:pt x="1228888" y="242697"/>
                </a:lnTo>
                <a:lnTo>
                  <a:pt x="1245131" y="236751"/>
                </a:lnTo>
                <a:lnTo>
                  <a:pt x="1245798" y="232749"/>
                </a:lnTo>
                <a:lnTo>
                  <a:pt x="1258181" y="231975"/>
                </a:lnTo>
                <a:lnTo>
                  <a:pt x="1262718" y="230315"/>
                </a:lnTo>
                <a:lnTo>
                  <a:pt x="1281529" y="225478"/>
                </a:lnTo>
                <a:lnTo>
                  <a:pt x="1267518" y="229080"/>
                </a:lnTo>
                <a:lnTo>
                  <a:pt x="1276913" y="224970"/>
                </a:lnTo>
                <a:cubicBezTo>
                  <a:pt x="1284691" y="217192"/>
                  <a:pt x="1292469" y="209413"/>
                  <a:pt x="1292469" y="193856"/>
                </a:cubicBezTo>
                <a:cubicBezTo>
                  <a:pt x="1276913" y="178298"/>
                  <a:pt x="1276913" y="178298"/>
                  <a:pt x="1276913" y="178298"/>
                </a:cubicBezTo>
                <a:cubicBezTo>
                  <a:pt x="1280803" y="170520"/>
                  <a:pt x="1286636" y="168575"/>
                  <a:pt x="1292469" y="168575"/>
                </a:cubicBezTo>
                <a:cubicBezTo>
                  <a:pt x="1298303" y="168575"/>
                  <a:pt x="1304138" y="170520"/>
                  <a:pt x="1308027" y="170520"/>
                </a:cubicBezTo>
                <a:cubicBezTo>
                  <a:pt x="1315806" y="178298"/>
                  <a:pt x="1323584" y="186077"/>
                  <a:pt x="1331363" y="193856"/>
                </a:cubicBezTo>
                <a:cubicBezTo>
                  <a:pt x="1337197" y="199690"/>
                  <a:pt x="1325529" y="205524"/>
                  <a:pt x="1325894" y="211358"/>
                </a:cubicBezTo>
                <a:lnTo>
                  <a:pt x="1327943" y="213544"/>
                </a:lnTo>
                <a:lnTo>
                  <a:pt x="1413158" y="191633"/>
                </a:lnTo>
                <a:lnTo>
                  <a:pt x="1484282" y="180778"/>
                </a:lnTo>
                <a:lnTo>
                  <a:pt x="1481245" y="181241"/>
                </a:lnTo>
                <a:lnTo>
                  <a:pt x="1481359" y="178041"/>
                </a:lnTo>
                <a:cubicBezTo>
                  <a:pt x="1457774" y="146597"/>
                  <a:pt x="1434189" y="115147"/>
                  <a:pt x="1394881" y="115147"/>
                </a:cubicBezTo>
                <a:cubicBezTo>
                  <a:pt x="1371296" y="107287"/>
                  <a:pt x="1347713" y="115147"/>
                  <a:pt x="1324128" y="115147"/>
                </a:cubicBezTo>
                <a:cubicBezTo>
                  <a:pt x="1324128" y="115147"/>
                  <a:pt x="1324128" y="115147"/>
                  <a:pt x="1324128" y="107287"/>
                </a:cubicBezTo>
                <a:cubicBezTo>
                  <a:pt x="1339850" y="107287"/>
                  <a:pt x="1355574" y="107287"/>
                  <a:pt x="1371296" y="99424"/>
                </a:cubicBezTo>
                <a:cubicBezTo>
                  <a:pt x="1418466" y="99424"/>
                  <a:pt x="1418466" y="99424"/>
                  <a:pt x="1418466" y="99424"/>
                </a:cubicBezTo>
                <a:cubicBezTo>
                  <a:pt x="1449913" y="115147"/>
                  <a:pt x="1449913" y="115147"/>
                  <a:pt x="1449913" y="115147"/>
                </a:cubicBezTo>
                <a:cubicBezTo>
                  <a:pt x="1473498" y="126941"/>
                  <a:pt x="1497082" y="147577"/>
                  <a:pt x="1507400" y="173741"/>
                </a:cubicBezTo>
                <a:lnTo>
                  <a:pt x="1508061" y="177149"/>
                </a:lnTo>
                <a:lnTo>
                  <a:pt x="1518420" y="175568"/>
                </a:lnTo>
                <a:lnTo>
                  <a:pt x="1505226" y="158109"/>
                </a:lnTo>
                <a:cubicBezTo>
                  <a:pt x="1500291" y="152233"/>
                  <a:pt x="1496343" y="146356"/>
                  <a:pt x="1496343" y="138521"/>
                </a:cubicBezTo>
                <a:cubicBezTo>
                  <a:pt x="1512135" y="130686"/>
                  <a:pt x="1527925" y="115017"/>
                  <a:pt x="1527925" y="91514"/>
                </a:cubicBezTo>
                <a:cubicBezTo>
                  <a:pt x="1535821" y="75841"/>
                  <a:pt x="1535821" y="75841"/>
                  <a:pt x="1535821" y="75841"/>
                </a:cubicBezTo>
                <a:cubicBezTo>
                  <a:pt x="1551612" y="68005"/>
                  <a:pt x="1575299" y="68005"/>
                  <a:pt x="1591091" y="68005"/>
                </a:cubicBezTo>
                <a:cubicBezTo>
                  <a:pt x="1598987" y="68005"/>
                  <a:pt x="1614779" y="68005"/>
                  <a:pt x="1622674" y="60169"/>
                </a:cubicBezTo>
                <a:cubicBezTo>
                  <a:pt x="1630570" y="68005"/>
                  <a:pt x="1622674" y="75841"/>
                  <a:pt x="1622674" y="83679"/>
                </a:cubicBezTo>
                <a:cubicBezTo>
                  <a:pt x="1614779" y="83679"/>
                  <a:pt x="1614779" y="83679"/>
                  <a:pt x="1614779" y="83679"/>
                </a:cubicBezTo>
                <a:cubicBezTo>
                  <a:pt x="1606883" y="91514"/>
                  <a:pt x="1598987" y="91514"/>
                  <a:pt x="1606883" y="99348"/>
                </a:cubicBezTo>
                <a:cubicBezTo>
                  <a:pt x="1598987" y="99348"/>
                  <a:pt x="1598987" y="99348"/>
                  <a:pt x="1598987" y="99348"/>
                </a:cubicBezTo>
                <a:cubicBezTo>
                  <a:pt x="1598987" y="99348"/>
                  <a:pt x="1598987" y="91514"/>
                  <a:pt x="1591091" y="91514"/>
                </a:cubicBezTo>
                <a:cubicBezTo>
                  <a:pt x="1583195" y="99348"/>
                  <a:pt x="1591091" y="107183"/>
                  <a:pt x="1591091" y="115017"/>
                </a:cubicBezTo>
                <a:cubicBezTo>
                  <a:pt x="1591091" y="122852"/>
                  <a:pt x="1591091" y="130686"/>
                  <a:pt x="1583195" y="138521"/>
                </a:cubicBezTo>
                <a:cubicBezTo>
                  <a:pt x="1567405" y="146357"/>
                  <a:pt x="1559509" y="146357"/>
                  <a:pt x="1551612" y="146357"/>
                </a:cubicBezTo>
                <a:cubicBezTo>
                  <a:pt x="1547665" y="150274"/>
                  <a:pt x="1545691" y="156150"/>
                  <a:pt x="1543717" y="162027"/>
                </a:cubicBezTo>
                <a:lnTo>
                  <a:pt x="1538433" y="172513"/>
                </a:lnTo>
                <a:lnTo>
                  <a:pt x="1535002" y="173037"/>
                </a:lnTo>
                <a:lnTo>
                  <a:pt x="1569023" y="167845"/>
                </a:lnTo>
                <a:cubicBezTo>
                  <a:pt x="1621794" y="162486"/>
                  <a:pt x="1675339" y="159740"/>
                  <a:pt x="1729524" y="159740"/>
                </a:cubicBezTo>
                <a:cubicBezTo>
                  <a:pt x="1837895" y="159740"/>
                  <a:pt x="1943701" y="170722"/>
                  <a:pt x="2045890" y="191633"/>
                </a:cubicBezTo>
                <a:lnTo>
                  <a:pt x="2133957" y="214277"/>
                </a:lnTo>
                <a:lnTo>
                  <a:pt x="2116240" y="209721"/>
                </a:lnTo>
                <a:lnTo>
                  <a:pt x="2116319" y="209088"/>
                </a:lnTo>
                <a:cubicBezTo>
                  <a:pt x="2124171" y="201236"/>
                  <a:pt x="2133985" y="195346"/>
                  <a:pt x="2143799" y="192404"/>
                </a:cubicBezTo>
                <a:cubicBezTo>
                  <a:pt x="2153612" y="189457"/>
                  <a:pt x="2163427" y="189457"/>
                  <a:pt x="2171277" y="193384"/>
                </a:cubicBezTo>
                <a:cubicBezTo>
                  <a:pt x="2186980" y="201236"/>
                  <a:pt x="2202681" y="209088"/>
                  <a:pt x="2210533" y="216941"/>
                </a:cubicBezTo>
                <a:lnTo>
                  <a:pt x="2210533" y="235513"/>
                </a:lnTo>
                <a:lnTo>
                  <a:pt x="2340555" y="283102"/>
                </a:lnTo>
                <a:lnTo>
                  <a:pt x="2411152" y="317110"/>
                </a:lnTo>
                <a:lnTo>
                  <a:pt x="2411721" y="316917"/>
                </a:lnTo>
                <a:cubicBezTo>
                  <a:pt x="2414893" y="316549"/>
                  <a:pt x="2418310" y="317040"/>
                  <a:pt x="2422214" y="319003"/>
                </a:cubicBezTo>
                <a:cubicBezTo>
                  <a:pt x="2426118" y="319003"/>
                  <a:pt x="2430022" y="320965"/>
                  <a:pt x="2432951" y="323908"/>
                </a:cubicBezTo>
                <a:lnTo>
                  <a:pt x="2435091" y="328642"/>
                </a:lnTo>
                <a:lnTo>
                  <a:pt x="2455328" y="338391"/>
                </a:lnTo>
                <a:lnTo>
                  <a:pt x="2449567" y="335615"/>
                </a:lnTo>
                <a:lnTo>
                  <a:pt x="2444664" y="326852"/>
                </a:lnTo>
                <a:cubicBezTo>
                  <a:pt x="2439783" y="320965"/>
                  <a:pt x="2433927" y="315077"/>
                  <a:pt x="2430022" y="311151"/>
                </a:cubicBezTo>
                <a:cubicBezTo>
                  <a:pt x="2431975" y="309187"/>
                  <a:pt x="2433927" y="308696"/>
                  <a:pt x="2435879" y="309067"/>
                </a:cubicBezTo>
                <a:cubicBezTo>
                  <a:pt x="2441737" y="310169"/>
                  <a:pt x="2447592" y="319003"/>
                  <a:pt x="2453449" y="319003"/>
                </a:cubicBezTo>
                <a:cubicBezTo>
                  <a:pt x="2455402" y="326854"/>
                  <a:pt x="2456866" y="332742"/>
                  <a:pt x="2457964" y="337158"/>
                </a:cubicBezTo>
                <a:lnTo>
                  <a:pt x="2458671" y="340001"/>
                </a:lnTo>
                <a:lnTo>
                  <a:pt x="2477776" y="349205"/>
                </a:lnTo>
                <a:cubicBezTo>
                  <a:pt x="2522262" y="373371"/>
                  <a:pt x="2565449" y="399624"/>
                  <a:pt x="2607205" y="427835"/>
                </a:cubicBezTo>
                <a:lnTo>
                  <a:pt x="2724292" y="515391"/>
                </a:lnTo>
                <a:lnTo>
                  <a:pt x="2718621" y="511149"/>
                </a:lnTo>
                <a:lnTo>
                  <a:pt x="2714452" y="499995"/>
                </a:lnTo>
                <a:cubicBezTo>
                  <a:pt x="2714452" y="494086"/>
                  <a:pt x="2716415" y="488176"/>
                  <a:pt x="2720341" y="484236"/>
                </a:cubicBezTo>
                <a:cubicBezTo>
                  <a:pt x="2720341" y="484236"/>
                  <a:pt x="2728192" y="476357"/>
                  <a:pt x="2720341" y="468477"/>
                </a:cubicBezTo>
                <a:cubicBezTo>
                  <a:pt x="2712489" y="460603"/>
                  <a:pt x="2696788" y="444842"/>
                  <a:pt x="2704639" y="429083"/>
                </a:cubicBezTo>
                <a:cubicBezTo>
                  <a:pt x="2712489" y="429083"/>
                  <a:pt x="2720341" y="421206"/>
                  <a:pt x="2712489" y="413325"/>
                </a:cubicBezTo>
                <a:cubicBezTo>
                  <a:pt x="2704639" y="405445"/>
                  <a:pt x="2704639" y="389690"/>
                  <a:pt x="2712489" y="381810"/>
                </a:cubicBezTo>
                <a:cubicBezTo>
                  <a:pt x="2720341" y="381810"/>
                  <a:pt x="2720341" y="381810"/>
                  <a:pt x="2720341" y="381810"/>
                </a:cubicBezTo>
                <a:lnTo>
                  <a:pt x="2743224" y="398212"/>
                </a:lnTo>
                <a:lnTo>
                  <a:pt x="2666077" y="340523"/>
                </a:lnTo>
                <a:cubicBezTo>
                  <a:pt x="2398732" y="159908"/>
                  <a:pt x="2076445" y="54445"/>
                  <a:pt x="1729524" y="54445"/>
                </a:cubicBezTo>
                <a:close/>
                <a:moveTo>
                  <a:pt x="1729524" y="0"/>
                </a:moveTo>
                <a:cubicBezTo>
                  <a:pt x="2684713" y="0"/>
                  <a:pt x="3459048" y="774335"/>
                  <a:pt x="3459048" y="1729524"/>
                </a:cubicBezTo>
                <a:cubicBezTo>
                  <a:pt x="3459048" y="2684714"/>
                  <a:pt x="2684713" y="3459048"/>
                  <a:pt x="1729524" y="3459048"/>
                </a:cubicBezTo>
                <a:cubicBezTo>
                  <a:pt x="774335" y="3459048"/>
                  <a:pt x="0" y="2684714"/>
                  <a:pt x="0" y="1729524"/>
                </a:cubicBezTo>
                <a:cubicBezTo>
                  <a:pt x="0" y="774335"/>
                  <a:pt x="774335" y="0"/>
                  <a:pt x="17295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43" name="图表 42"/>
          <p:cNvGraphicFramePr/>
          <p:nvPr/>
        </p:nvGraphicFramePr>
        <p:xfrm>
          <a:off x="5200163" y="1835713"/>
          <a:ext cx="1805500" cy="1805500"/>
        </p:xfrm>
        <a:graphic>
          <a:graphicData uri="http://schemas.openxmlformats.org/drawingml/2006/chart">
            <c:chart xmlns:c="http://schemas.openxmlformats.org/drawingml/2006/chart" xmlns:r="http://schemas.openxmlformats.org/officeDocument/2006/relationships" r:id="rId2"/>
          </a:graphicData>
        </a:graphic>
      </p:graphicFrame>
      <p:sp>
        <p:nvSpPr>
          <p:cNvPr id="44" name="矩形 43"/>
          <p:cNvSpPr/>
          <p:nvPr/>
        </p:nvSpPr>
        <p:spPr>
          <a:xfrm>
            <a:off x="5644798" y="2230633"/>
            <a:ext cx="902404" cy="1015663"/>
          </a:xfrm>
          <a:prstGeom prst="rect">
            <a:avLst/>
          </a:prstGeom>
        </p:spPr>
        <p:txBody>
          <a:bodyPr wrap="square" anchor="ctr">
            <a:spAutoFit/>
          </a:bodyPr>
          <a:lstStyle/>
          <a:p>
            <a:pPr algn="ctr"/>
            <a:r>
              <a:rPr lang="en-US" altLang="zh-CN" sz="4000" b="1" dirty="0">
                <a:solidFill>
                  <a:schemeClr val="bg1"/>
                </a:solidFill>
                <a:cs typeface="+mn-ea"/>
                <a:sym typeface="+mn-lt"/>
              </a:rPr>
              <a:t>60</a:t>
            </a:r>
            <a:r>
              <a:rPr lang="en-US" altLang="zh-CN" sz="2000" b="1" dirty="0">
                <a:solidFill>
                  <a:schemeClr val="bg1"/>
                </a:solidFill>
                <a:cs typeface="+mn-ea"/>
                <a:sym typeface="+mn-lt"/>
              </a:rPr>
              <a:t>%</a:t>
            </a:r>
            <a:endParaRPr lang="zh-CN" altLang="en-US" sz="2000" b="1" dirty="0">
              <a:solidFill>
                <a:schemeClr val="bg1"/>
              </a:solidFill>
              <a:cs typeface="+mn-ea"/>
              <a:sym typeface="+mn-lt"/>
            </a:endParaRPr>
          </a:p>
        </p:txBody>
      </p:sp>
      <p:sp>
        <p:nvSpPr>
          <p:cNvPr id="47" name="任意多边形 46"/>
          <p:cNvSpPr/>
          <p:nvPr/>
        </p:nvSpPr>
        <p:spPr bwMode="auto">
          <a:xfrm rot="10800000">
            <a:off x="9015399" y="366199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46" name="任意多边形 45"/>
          <p:cNvSpPr/>
          <p:nvPr/>
        </p:nvSpPr>
        <p:spPr>
          <a:xfrm>
            <a:off x="8336568" y="1828800"/>
            <a:ext cx="1819326" cy="1819326"/>
          </a:xfrm>
          <a:custGeom>
            <a:avLst/>
            <a:gdLst>
              <a:gd name="connsiteX0" fmla="*/ 1653725 w 3459048"/>
              <a:gd name="connsiteY0" fmla="*/ 3340305 h 3459048"/>
              <a:gd name="connsiteX1" fmla="*/ 1669282 w 3459048"/>
              <a:gd name="connsiteY1" fmla="*/ 3349011 h 3459048"/>
              <a:gd name="connsiteX2" fmla="*/ 1684840 w 3459048"/>
              <a:gd name="connsiteY2" fmla="*/ 3364488 h 3459048"/>
              <a:gd name="connsiteX3" fmla="*/ 1684840 w 3459048"/>
              <a:gd name="connsiteY3" fmla="*/ 3395443 h 3459048"/>
              <a:gd name="connsiteX4" fmla="*/ 1661503 w 3459048"/>
              <a:gd name="connsiteY4" fmla="*/ 3395443 h 3459048"/>
              <a:gd name="connsiteX5" fmla="*/ 1653725 w 3459048"/>
              <a:gd name="connsiteY5" fmla="*/ 3364488 h 3459048"/>
              <a:gd name="connsiteX6" fmla="*/ 1638168 w 3459048"/>
              <a:gd name="connsiteY6" fmla="*/ 3349011 h 3459048"/>
              <a:gd name="connsiteX7" fmla="*/ 1653725 w 3459048"/>
              <a:gd name="connsiteY7" fmla="*/ 3340305 h 3459048"/>
              <a:gd name="connsiteX8" fmla="*/ 1763606 w 3459048"/>
              <a:gd name="connsiteY8" fmla="*/ 3332773 h 3459048"/>
              <a:gd name="connsiteX9" fmla="*/ 1763606 w 3459048"/>
              <a:gd name="connsiteY9" fmla="*/ 3348477 h 3459048"/>
              <a:gd name="connsiteX10" fmla="*/ 1755710 w 3459048"/>
              <a:gd name="connsiteY10" fmla="*/ 3340625 h 3459048"/>
              <a:gd name="connsiteX11" fmla="*/ 1763606 w 3459048"/>
              <a:gd name="connsiteY11" fmla="*/ 3332773 h 3459048"/>
              <a:gd name="connsiteX12" fmla="*/ 1386296 w 3459048"/>
              <a:gd name="connsiteY12" fmla="*/ 3313812 h 3459048"/>
              <a:gd name="connsiteX13" fmla="*/ 1404976 w 3459048"/>
              <a:gd name="connsiteY13" fmla="*/ 3314557 h 3459048"/>
              <a:gd name="connsiteX14" fmla="*/ 1426274 w 3459048"/>
              <a:gd name="connsiteY14" fmla="*/ 3325513 h 3459048"/>
              <a:gd name="connsiteX15" fmla="*/ 1426274 w 3459048"/>
              <a:gd name="connsiteY15" fmla="*/ 3349150 h 3459048"/>
              <a:gd name="connsiteX16" fmla="*/ 1473550 w 3459048"/>
              <a:gd name="connsiteY16" fmla="*/ 3349150 h 3459048"/>
              <a:gd name="connsiteX17" fmla="*/ 1473550 w 3459048"/>
              <a:gd name="connsiteY17" fmla="*/ 3372788 h 3459048"/>
              <a:gd name="connsiteX18" fmla="*/ 1410517 w 3459048"/>
              <a:gd name="connsiteY18" fmla="*/ 3357030 h 3459048"/>
              <a:gd name="connsiteX19" fmla="*/ 1379000 w 3459048"/>
              <a:gd name="connsiteY19" fmla="*/ 3349150 h 3459048"/>
              <a:gd name="connsiteX20" fmla="*/ 1339604 w 3459048"/>
              <a:gd name="connsiteY20" fmla="*/ 3333393 h 3459048"/>
              <a:gd name="connsiteX21" fmla="*/ 1386296 w 3459048"/>
              <a:gd name="connsiteY21" fmla="*/ 3313812 h 3459048"/>
              <a:gd name="connsiteX22" fmla="*/ 1747069 w 3459048"/>
              <a:gd name="connsiteY22" fmla="*/ 3309474 h 3459048"/>
              <a:gd name="connsiteX23" fmla="*/ 1763531 w 3459048"/>
              <a:gd name="connsiteY23" fmla="*/ 3324669 h 3459048"/>
              <a:gd name="connsiteX24" fmla="*/ 1747069 w 3459048"/>
              <a:gd name="connsiteY24" fmla="*/ 3309474 h 3459048"/>
              <a:gd name="connsiteX25" fmla="*/ 1731874 w 3459048"/>
              <a:gd name="connsiteY25" fmla="*/ 3309474 h 3459048"/>
              <a:gd name="connsiteX26" fmla="*/ 1747069 w 3459048"/>
              <a:gd name="connsiteY26" fmla="*/ 3309474 h 3459048"/>
              <a:gd name="connsiteX27" fmla="*/ 1731874 w 3459048"/>
              <a:gd name="connsiteY27" fmla="*/ 3309474 h 3459048"/>
              <a:gd name="connsiteX28" fmla="*/ 1675072 w 3459048"/>
              <a:gd name="connsiteY28" fmla="*/ 3296559 h 3459048"/>
              <a:gd name="connsiteX29" fmla="*/ 1709351 w 3459048"/>
              <a:gd name="connsiteY29" fmla="*/ 3298290 h 3459048"/>
              <a:gd name="connsiteX30" fmla="*/ 1710556 w 3459048"/>
              <a:gd name="connsiteY30" fmla="*/ 3303947 h 3459048"/>
              <a:gd name="connsiteX31" fmla="*/ 1708335 w 3459048"/>
              <a:gd name="connsiteY31" fmla="*/ 3324923 h 3459048"/>
              <a:gd name="connsiteX32" fmla="*/ 1732022 w 3459048"/>
              <a:gd name="connsiteY32" fmla="*/ 3317072 h 3459048"/>
              <a:gd name="connsiteX33" fmla="*/ 1755710 w 3459048"/>
              <a:gd name="connsiteY33" fmla="*/ 3340625 h 3459048"/>
              <a:gd name="connsiteX34" fmla="*/ 1747814 w 3459048"/>
              <a:gd name="connsiteY34" fmla="*/ 3364178 h 3459048"/>
              <a:gd name="connsiteX35" fmla="*/ 1755710 w 3459048"/>
              <a:gd name="connsiteY35" fmla="*/ 3364178 h 3459048"/>
              <a:gd name="connsiteX36" fmla="*/ 1763606 w 3459048"/>
              <a:gd name="connsiteY36" fmla="*/ 3356328 h 3459048"/>
              <a:gd name="connsiteX37" fmla="*/ 1779396 w 3459048"/>
              <a:gd name="connsiteY37" fmla="*/ 3364178 h 3459048"/>
              <a:gd name="connsiteX38" fmla="*/ 1787292 w 3459048"/>
              <a:gd name="connsiteY38" fmla="*/ 3395583 h 3459048"/>
              <a:gd name="connsiteX39" fmla="*/ 1763606 w 3459048"/>
              <a:gd name="connsiteY39" fmla="*/ 3395583 h 3459048"/>
              <a:gd name="connsiteX40" fmla="*/ 1700440 w 3459048"/>
              <a:gd name="connsiteY40" fmla="*/ 3395583 h 3459048"/>
              <a:gd name="connsiteX41" fmla="*/ 1692544 w 3459048"/>
              <a:gd name="connsiteY41" fmla="*/ 3364178 h 3459048"/>
              <a:gd name="connsiteX42" fmla="*/ 1660961 w 3459048"/>
              <a:gd name="connsiteY42" fmla="*/ 3332773 h 3459048"/>
              <a:gd name="connsiteX43" fmla="*/ 1665896 w 3459048"/>
              <a:gd name="connsiteY43" fmla="*/ 3313147 h 3459048"/>
              <a:gd name="connsiteX44" fmla="*/ 1402933 w 3459048"/>
              <a:gd name="connsiteY44" fmla="*/ 3264787 h 3459048"/>
              <a:gd name="connsiteX45" fmla="*/ 1413158 w 3459048"/>
              <a:gd name="connsiteY45" fmla="*/ 3267416 h 3459048"/>
              <a:gd name="connsiteX46" fmla="*/ 1434353 w 3459048"/>
              <a:gd name="connsiteY46" fmla="*/ 3270651 h 3459048"/>
              <a:gd name="connsiteX47" fmla="*/ 1439914 w 3459048"/>
              <a:gd name="connsiteY47" fmla="*/ 3281774 h 3459048"/>
              <a:gd name="connsiteX48" fmla="*/ 1433979 w 3459048"/>
              <a:gd name="connsiteY48" fmla="*/ 3293645 h 3459048"/>
              <a:gd name="connsiteX49" fmla="*/ 1378578 w 3459048"/>
              <a:gd name="connsiteY49" fmla="*/ 3301559 h 3459048"/>
              <a:gd name="connsiteX50" fmla="*/ 1394407 w 3459048"/>
              <a:gd name="connsiteY50" fmla="*/ 3269902 h 3459048"/>
              <a:gd name="connsiteX51" fmla="*/ 2069905 w 3459048"/>
              <a:gd name="connsiteY51" fmla="*/ 3261241 h 3459048"/>
              <a:gd name="connsiteX52" fmla="*/ 2069578 w 3459048"/>
              <a:gd name="connsiteY52" fmla="*/ 3262114 h 3459048"/>
              <a:gd name="connsiteX53" fmla="*/ 2068304 w 3459048"/>
              <a:gd name="connsiteY53" fmla="*/ 3261653 h 3459048"/>
              <a:gd name="connsiteX54" fmla="*/ 1151659 w 3459048"/>
              <a:gd name="connsiteY54" fmla="*/ 3257926 h 3459048"/>
              <a:gd name="connsiteX55" fmla="*/ 1175212 w 3459048"/>
              <a:gd name="connsiteY55" fmla="*/ 3262762 h 3459048"/>
              <a:gd name="connsiteX56" fmla="*/ 1183063 w 3459048"/>
              <a:gd name="connsiteY56" fmla="*/ 3278239 h 3459048"/>
              <a:gd name="connsiteX57" fmla="*/ 1222317 w 3459048"/>
              <a:gd name="connsiteY57" fmla="*/ 3270500 h 3459048"/>
              <a:gd name="connsiteX58" fmla="*/ 1253721 w 3459048"/>
              <a:gd name="connsiteY58" fmla="*/ 3293715 h 3459048"/>
              <a:gd name="connsiteX59" fmla="*/ 1253721 w 3459048"/>
              <a:gd name="connsiteY59" fmla="*/ 3324670 h 3459048"/>
              <a:gd name="connsiteX60" fmla="*/ 1214467 w 3459048"/>
              <a:gd name="connsiteY60" fmla="*/ 3301454 h 3459048"/>
              <a:gd name="connsiteX61" fmla="*/ 1183063 w 3459048"/>
              <a:gd name="connsiteY61" fmla="*/ 3285978 h 3459048"/>
              <a:gd name="connsiteX62" fmla="*/ 1159509 w 3459048"/>
              <a:gd name="connsiteY62" fmla="*/ 3293715 h 3459048"/>
              <a:gd name="connsiteX63" fmla="*/ 1128106 w 3459048"/>
              <a:gd name="connsiteY63" fmla="*/ 3270500 h 3459048"/>
              <a:gd name="connsiteX64" fmla="*/ 1151659 w 3459048"/>
              <a:gd name="connsiteY64" fmla="*/ 3257926 h 3459048"/>
              <a:gd name="connsiteX65" fmla="*/ 1262819 w 3459048"/>
              <a:gd name="connsiteY65" fmla="*/ 3228760 h 3459048"/>
              <a:gd name="connsiteX66" fmla="*/ 1377444 w 3459048"/>
              <a:gd name="connsiteY66" fmla="*/ 3258233 h 3459048"/>
              <a:gd name="connsiteX67" fmla="*/ 1378578 w 3459048"/>
              <a:gd name="connsiteY67" fmla="*/ 3261861 h 3459048"/>
              <a:gd name="connsiteX68" fmla="*/ 1331472 w 3459048"/>
              <a:gd name="connsiteY68" fmla="*/ 3324669 h 3459048"/>
              <a:gd name="connsiteX69" fmla="*/ 1315770 w 3459048"/>
              <a:gd name="connsiteY69" fmla="*/ 3308968 h 3459048"/>
              <a:gd name="connsiteX70" fmla="*/ 1276514 w 3459048"/>
              <a:gd name="connsiteY70" fmla="*/ 3308968 h 3459048"/>
              <a:gd name="connsiteX71" fmla="*/ 1260813 w 3459048"/>
              <a:gd name="connsiteY71" fmla="*/ 3254010 h 3459048"/>
              <a:gd name="connsiteX72" fmla="*/ 1260813 w 3459048"/>
              <a:gd name="connsiteY72" fmla="*/ 3230457 h 3459048"/>
              <a:gd name="connsiteX73" fmla="*/ 1228673 w 3459048"/>
              <a:gd name="connsiteY73" fmla="*/ 3216273 h 3459048"/>
              <a:gd name="connsiteX74" fmla="*/ 1242122 w 3459048"/>
              <a:gd name="connsiteY74" fmla="*/ 3221196 h 3459048"/>
              <a:gd name="connsiteX75" fmla="*/ 1253216 w 3459048"/>
              <a:gd name="connsiteY75" fmla="*/ 3231325 h 3459048"/>
              <a:gd name="connsiteX76" fmla="*/ 1253216 w 3459048"/>
              <a:gd name="connsiteY76" fmla="*/ 3270219 h 3459048"/>
              <a:gd name="connsiteX77" fmla="*/ 1214171 w 3459048"/>
              <a:gd name="connsiteY77" fmla="*/ 3254662 h 3459048"/>
              <a:gd name="connsiteX78" fmla="*/ 1214171 w 3459048"/>
              <a:gd name="connsiteY78" fmla="*/ 3231325 h 3459048"/>
              <a:gd name="connsiteX79" fmla="*/ 1219052 w 3459048"/>
              <a:gd name="connsiteY79" fmla="*/ 3220630 h 3459048"/>
              <a:gd name="connsiteX80" fmla="*/ 2343964 w 3459048"/>
              <a:gd name="connsiteY80" fmla="*/ 3174305 h 3459048"/>
              <a:gd name="connsiteX81" fmla="*/ 2343543 w 3459048"/>
              <a:gd name="connsiteY81" fmla="*/ 3175992 h 3459048"/>
              <a:gd name="connsiteX82" fmla="*/ 2343543 w 3459048"/>
              <a:gd name="connsiteY82" fmla="*/ 3191634 h 3459048"/>
              <a:gd name="connsiteX83" fmla="*/ 2327942 w 3459048"/>
              <a:gd name="connsiteY83" fmla="*/ 3222919 h 3459048"/>
              <a:gd name="connsiteX84" fmla="*/ 2281141 w 3459048"/>
              <a:gd name="connsiteY84" fmla="*/ 3230742 h 3459048"/>
              <a:gd name="connsiteX85" fmla="*/ 2257739 w 3459048"/>
              <a:gd name="connsiteY85" fmla="*/ 3207277 h 3459048"/>
              <a:gd name="connsiteX86" fmla="*/ 2242139 w 3459048"/>
              <a:gd name="connsiteY86" fmla="*/ 3215098 h 3459048"/>
              <a:gd name="connsiteX87" fmla="*/ 2228830 w 3459048"/>
              <a:gd name="connsiteY87" fmla="*/ 3216839 h 3459048"/>
              <a:gd name="connsiteX88" fmla="*/ 2340555 w 3459048"/>
              <a:gd name="connsiteY88" fmla="*/ 3175947 h 3459048"/>
              <a:gd name="connsiteX89" fmla="*/ 978852 w 3459048"/>
              <a:gd name="connsiteY89" fmla="*/ 3160052 h 3459048"/>
              <a:gd name="connsiteX90" fmla="*/ 994610 w 3459048"/>
              <a:gd name="connsiteY90" fmla="*/ 3168011 h 3459048"/>
              <a:gd name="connsiteX91" fmla="*/ 986730 w 3459048"/>
              <a:gd name="connsiteY91" fmla="*/ 3183929 h 3459048"/>
              <a:gd name="connsiteX92" fmla="*/ 939456 w 3459048"/>
              <a:gd name="connsiteY92" fmla="*/ 3191889 h 3459048"/>
              <a:gd name="connsiteX93" fmla="*/ 931576 w 3459048"/>
              <a:gd name="connsiteY93" fmla="*/ 3175971 h 3459048"/>
              <a:gd name="connsiteX94" fmla="*/ 978852 w 3459048"/>
              <a:gd name="connsiteY94" fmla="*/ 3160052 h 3459048"/>
              <a:gd name="connsiteX95" fmla="*/ 922843 w 3459048"/>
              <a:gd name="connsiteY95" fmla="*/ 3099960 h 3459048"/>
              <a:gd name="connsiteX96" fmla="*/ 939622 w 3459048"/>
              <a:gd name="connsiteY96" fmla="*/ 3105831 h 3459048"/>
              <a:gd name="connsiteX97" fmla="*/ 965159 w 3459048"/>
              <a:gd name="connsiteY97" fmla="*/ 3101428 h 3459048"/>
              <a:gd name="connsiteX98" fmla="*/ 966328 w 3459048"/>
              <a:gd name="connsiteY98" fmla="*/ 3100766 h 3459048"/>
              <a:gd name="connsiteX99" fmla="*/ 981272 w 3459048"/>
              <a:gd name="connsiteY99" fmla="*/ 3109844 h 3459048"/>
              <a:gd name="connsiteX100" fmla="*/ 994456 w 3459048"/>
              <a:gd name="connsiteY100" fmla="*/ 3116195 h 3459048"/>
              <a:gd name="connsiteX101" fmla="*/ 993905 w 3459048"/>
              <a:gd name="connsiteY101" fmla="*/ 3129316 h 3459048"/>
              <a:gd name="connsiteX102" fmla="*/ 986995 w 3459048"/>
              <a:gd name="connsiteY102" fmla="*/ 3152800 h 3459048"/>
              <a:gd name="connsiteX103" fmla="*/ 923830 w 3459048"/>
              <a:gd name="connsiteY103" fmla="*/ 3176283 h 3459048"/>
              <a:gd name="connsiteX104" fmla="*/ 915934 w 3459048"/>
              <a:gd name="connsiteY104" fmla="*/ 3184111 h 3459048"/>
              <a:gd name="connsiteX105" fmla="*/ 892248 w 3459048"/>
              <a:gd name="connsiteY105" fmla="*/ 3168455 h 3459048"/>
              <a:gd name="connsiteX106" fmla="*/ 860665 w 3459048"/>
              <a:gd name="connsiteY106" fmla="*/ 3144972 h 3459048"/>
              <a:gd name="connsiteX107" fmla="*/ 868560 w 3459048"/>
              <a:gd name="connsiteY107" fmla="*/ 3129315 h 3459048"/>
              <a:gd name="connsiteX108" fmla="*/ 876456 w 3459048"/>
              <a:gd name="connsiteY108" fmla="*/ 3121488 h 3459048"/>
              <a:gd name="connsiteX109" fmla="*/ 884352 w 3459048"/>
              <a:gd name="connsiteY109" fmla="*/ 3129315 h 3459048"/>
              <a:gd name="connsiteX110" fmla="*/ 892248 w 3459048"/>
              <a:gd name="connsiteY110" fmla="*/ 3129315 h 3459048"/>
              <a:gd name="connsiteX111" fmla="*/ 900142 w 3459048"/>
              <a:gd name="connsiteY111" fmla="*/ 3105831 h 3459048"/>
              <a:gd name="connsiteX112" fmla="*/ 922843 w 3459048"/>
              <a:gd name="connsiteY112" fmla="*/ 3099960 h 3459048"/>
              <a:gd name="connsiteX113" fmla="*/ 939175 w 3459048"/>
              <a:gd name="connsiteY113" fmla="*/ 3089139 h 3459048"/>
              <a:gd name="connsiteX114" fmla="*/ 955637 w 3459048"/>
              <a:gd name="connsiteY114" fmla="*/ 3098003 h 3459048"/>
              <a:gd name="connsiteX115" fmla="*/ 939175 w 3459048"/>
              <a:gd name="connsiteY115" fmla="*/ 3089139 h 3459048"/>
              <a:gd name="connsiteX116" fmla="*/ 2618701 w 3459048"/>
              <a:gd name="connsiteY116" fmla="*/ 3022618 h 3459048"/>
              <a:gd name="connsiteX117" fmla="*/ 2617817 w 3459048"/>
              <a:gd name="connsiteY117" fmla="*/ 3027344 h 3459048"/>
              <a:gd name="connsiteX118" fmla="*/ 2578678 w 3459048"/>
              <a:gd name="connsiteY118" fmla="*/ 3058748 h 3459048"/>
              <a:gd name="connsiteX119" fmla="*/ 2570850 w 3459048"/>
              <a:gd name="connsiteY119" fmla="*/ 3082301 h 3459048"/>
              <a:gd name="connsiteX120" fmla="*/ 2531709 w 3459048"/>
              <a:gd name="connsiteY120" fmla="*/ 3090153 h 3459048"/>
              <a:gd name="connsiteX121" fmla="*/ 2522903 w 3459048"/>
              <a:gd name="connsiteY121" fmla="*/ 3083283 h 3459048"/>
              <a:gd name="connsiteX122" fmla="*/ 2521637 w 3459048"/>
              <a:gd name="connsiteY122" fmla="*/ 3083198 h 3459048"/>
              <a:gd name="connsiteX123" fmla="*/ 2607205 w 3459048"/>
              <a:gd name="connsiteY123" fmla="*/ 3031214 h 3459048"/>
              <a:gd name="connsiteX124" fmla="*/ 2633469 w 3459048"/>
              <a:gd name="connsiteY124" fmla="*/ 3011574 h 3459048"/>
              <a:gd name="connsiteX125" fmla="*/ 2633473 w 3459048"/>
              <a:gd name="connsiteY125" fmla="*/ 3011642 h 3459048"/>
              <a:gd name="connsiteX126" fmla="*/ 2633473 w 3459048"/>
              <a:gd name="connsiteY126" fmla="*/ 3027344 h 3459048"/>
              <a:gd name="connsiteX127" fmla="*/ 2625646 w 3459048"/>
              <a:gd name="connsiteY127" fmla="*/ 3019494 h 3459048"/>
              <a:gd name="connsiteX128" fmla="*/ 2625559 w 3459048"/>
              <a:gd name="connsiteY128" fmla="*/ 3017489 h 3459048"/>
              <a:gd name="connsiteX129" fmla="*/ 649109 w 3459048"/>
              <a:gd name="connsiteY129" fmla="*/ 3008547 h 3459048"/>
              <a:gd name="connsiteX130" fmla="*/ 664019 w 3459048"/>
              <a:gd name="connsiteY130" fmla="*/ 3022097 h 3459048"/>
              <a:gd name="connsiteX131" fmla="*/ 792972 w 3459048"/>
              <a:gd name="connsiteY131" fmla="*/ 3118527 h 3459048"/>
              <a:gd name="connsiteX132" fmla="*/ 794478 w 3459048"/>
              <a:gd name="connsiteY132" fmla="*/ 3119441 h 3459048"/>
              <a:gd name="connsiteX133" fmla="*/ 790772 w 3459048"/>
              <a:gd name="connsiteY133" fmla="*/ 3112975 h 3459048"/>
              <a:gd name="connsiteX134" fmla="*/ 2887015 w 3459048"/>
              <a:gd name="connsiteY134" fmla="*/ 2787282 h 3459048"/>
              <a:gd name="connsiteX135" fmla="*/ 2887038 w 3459048"/>
              <a:gd name="connsiteY135" fmla="*/ 2787416 h 3459048"/>
              <a:gd name="connsiteX136" fmla="*/ 2877213 w 3459048"/>
              <a:gd name="connsiteY136" fmla="*/ 2799159 h 3459048"/>
              <a:gd name="connsiteX137" fmla="*/ 2876289 w 3459048"/>
              <a:gd name="connsiteY137" fmla="*/ 2799083 h 3459048"/>
              <a:gd name="connsiteX138" fmla="*/ 3010285 w 3459048"/>
              <a:gd name="connsiteY138" fmla="*/ 2673795 h 3459048"/>
              <a:gd name="connsiteX139" fmla="*/ 3050083 w 3459048"/>
              <a:gd name="connsiteY139" fmla="*/ 2681645 h 3459048"/>
              <a:gd name="connsiteX140" fmla="*/ 3034165 w 3459048"/>
              <a:gd name="connsiteY140" fmla="*/ 2705200 h 3459048"/>
              <a:gd name="connsiteX141" fmla="*/ 3010285 w 3459048"/>
              <a:gd name="connsiteY141" fmla="*/ 2713050 h 3459048"/>
              <a:gd name="connsiteX142" fmla="*/ 2994367 w 3459048"/>
              <a:gd name="connsiteY142" fmla="*/ 2689497 h 3459048"/>
              <a:gd name="connsiteX143" fmla="*/ 3010285 w 3459048"/>
              <a:gd name="connsiteY143" fmla="*/ 2673795 h 3459048"/>
              <a:gd name="connsiteX144" fmla="*/ 335520 w 3459048"/>
              <a:gd name="connsiteY144" fmla="*/ 2657841 h 3459048"/>
              <a:gd name="connsiteX145" fmla="*/ 340523 w 3459048"/>
              <a:gd name="connsiteY145" fmla="*/ 2666077 h 3459048"/>
              <a:gd name="connsiteX146" fmla="*/ 341929 w 3459048"/>
              <a:gd name="connsiteY146" fmla="*/ 2667958 h 3459048"/>
              <a:gd name="connsiteX147" fmla="*/ 458622 w 3459048"/>
              <a:gd name="connsiteY147" fmla="*/ 2648377 h 3459048"/>
              <a:gd name="connsiteX148" fmla="*/ 516082 w 3459048"/>
              <a:gd name="connsiteY148" fmla="*/ 2725218 h 3459048"/>
              <a:gd name="connsiteX149" fmla="*/ 511185 w 3459048"/>
              <a:gd name="connsiteY149" fmla="*/ 2727843 h 3459048"/>
              <a:gd name="connsiteX150" fmla="*/ 492507 w 3459048"/>
              <a:gd name="connsiteY150" fmla="*/ 2728822 h 3459048"/>
              <a:gd name="connsiteX151" fmla="*/ 453185 w 3459048"/>
              <a:gd name="connsiteY151" fmla="*/ 2705337 h 3459048"/>
              <a:gd name="connsiteX152" fmla="*/ 453185 w 3459048"/>
              <a:gd name="connsiteY152" fmla="*/ 2650541 h 3459048"/>
              <a:gd name="connsiteX153" fmla="*/ 3000478 w 3459048"/>
              <a:gd name="connsiteY153" fmla="*/ 2648308 h 3459048"/>
              <a:gd name="connsiteX154" fmla="*/ 3010287 w 3459048"/>
              <a:gd name="connsiteY154" fmla="*/ 2658094 h 3459048"/>
              <a:gd name="connsiteX155" fmla="*/ 2986679 w 3459048"/>
              <a:gd name="connsiteY155" fmla="*/ 2681647 h 3459048"/>
              <a:gd name="connsiteX156" fmla="*/ 2994548 w 3459048"/>
              <a:gd name="connsiteY156" fmla="*/ 2720902 h 3459048"/>
              <a:gd name="connsiteX157" fmla="*/ 3018156 w 3459048"/>
              <a:gd name="connsiteY157" fmla="*/ 2728753 h 3459048"/>
              <a:gd name="connsiteX158" fmla="*/ 3018156 w 3459048"/>
              <a:gd name="connsiteY158" fmla="*/ 2736605 h 3459048"/>
              <a:gd name="connsiteX159" fmla="*/ 2986679 w 3459048"/>
              <a:gd name="connsiteY159" fmla="*/ 2752306 h 3459048"/>
              <a:gd name="connsiteX160" fmla="*/ 2963073 w 3459048"/>
              <a:gd name="connsiteY160" fmla="*/ 2736605 h 3459048"/>
              <a:gd name="connsiteX161" fmla="*/ 2963073 w 3459048"/>
              <a:gd name="connsiteY161" fmla="*/ 2728753 h 3459048"/>
              <a:gd name="connsiteX162" fmla="*/ 2947333 w 3459048"/>
              <a:gd name="connsiteY162" fmla="*/ 2728753 h 3459048"/>
              <a:gd name="connsiteX163" fmla="*/ 2940710 w 3459048"/>
              <a:gd name="connsiteY163" fmla="*/ 2728202 h 3459048"/>
              <a:gd name="connsiteX164" fmla="*/ 2940846 w 3459048"/>
              <a:gd name="connsiteY164" fmla="*/ 2728053 h 3459048"/>
              <a:gd name="connsiteX165" fmla="*/ 435974 w 3459048"/>
              <a:gd name="connsiteY165" fmla="*/ 2618091 h 3459048"/>
              <a:gd name="connsiteX166" fmla="*/ 437406 w 3459048"/>
              <a:gd name="connsiteY166" fmla="*/ 2626183 h 3459048"/>
              <a:gd name="connsiteX167" fmla="*/ 453157 w 3459048"/>
              <a:gd name="connsiteY167" fmla="*/ 2641885 h 3459048"/>
              <a:gd name="connsiteX168" fmla="*/ 445281 w 3459048"/>
              <a:gd name="connsiteY168" fmla="*/ 2696842 h 3459048"/>
              <a:gd name="connsiteX169" fmla="*/ 500404 w 3459048"/>
              <a:gd name="connsiteY169" fmla="*/ 2736097 h 3459048"/>
              <a:gd name="connsiteX170" fmla="*/ 524029 w 3459048"/>
              <a:gd name="connsiteY170" fmla="*/ 2736097 h 3459048"/>
              <a:gd name="connsiteX171" fmla="*/ 540763 w 3459048"/>
              <a:gd name="connsiteY171" fmla="*/ 2757687 h 3459048"/>
              <a:gd name="connsiteX172" fmla="*/ 547979 w 3459048"/>
              <a:gd name="connsiteY172" fmla="*/ 2760815 h 3459048"/>
              <a:gd name="connsiteX173" fmla="*/ 518203 w 3459048"/>
              <a:gd name="connsiteY173" fmla="*/ 2728053 h 3459048"/>
              <a:gd name="connsiteX174" fmla="*/ 3084274 w 3459048"/>
              <a:gd name="connsiteY174" fmla="*/ 2561333 h 3459048"/>
              <a:gd name="connsiteX175" fmla="*/ 3097077 w 3459048"/>
              <a:gd name="connsiteY175" fmla="*/ 2564261 h 3459048"/>
              <a:gd name="connsiteX176" fmla="*/ 3128593 w 3459048"/>
              <a:gd name="connsiteY176" fmla="*/ 2626732 h 3459048"/>
              <a:gd name="connsiteX177" fmla="*/ 3104957 w 3459048"/>
              <a:gd name="connsiteY177" fmla="*/ 2650158 h 3459048"/>
              <a:gd name="connsiteX178" fmla="*/ 3097077 w 3459048"/>
              <a:gd name="connsiteY178" fmla="*/ 2673585 h 3459048"/>
              <a:gd name="connsiteX179" fmla="*/ 3018285 w 3459048"/>
              <a:gd name="connsiteY179" fmla="*/ 2657967 h 3459048"/>
              <a:gd name="connsiteX180" fmla="*/ 3010406 w 3459048"/>
              <a:gd name="connsiteY180" fmla="*/ 2635517 h 3459048"/>
              <a:gd name="connsiteX181" fmla="*/ 3010362 w 3459048"/>
              <a:gd name="connsiteY181" fmla="*/ 2635090 h 3459048"/>
              <a:gd name="connsiteX182" fmla="*/ 3031214 w 3459048"/>
              <a:gd name="connsiteY182" fmla="*/ 2607206 h 3459048"/>
              <a:gd name="connsiteX183" fmla="*/ 3051974 w 3459048"/>
              <a:gd name="connsiteY183" fmla="*/ 2573033 h 3459048"/>
              <a:gd name="connsiteX184" fmla="*/ 3054481 w 3459048"/>
              <a:gd name="connsiteY184" fmla="*/ 2574145 h 3459048"/>
              <a:gd name="connsiteX185" fmla="*/ 3065561 w 3459048"/>
              <a:gd name="connsiteY185" fmla="*/ 2564261 h 3459048"/>
              <a:gd name="connsiteX186" fmla="*/ 3084274 w 3459048"/>
              <a:gd name="connsiteY186" fmla="*/ 2561333 h 3459048"/>
              <a:gd name="connsiteX187" fmla="*/ 3124636 w 3459048"/>
              <a:gd name="connsiteY187" fmla="*/ 2515066 h 3459048"/>
              <a:gd name="connsiteX188" fmla="*/ 3136508 w 3459048"/>
              <a:gd name="connsiteY188" fmla="*/ 2524879 h 3459048"/>
              <a:gd name="connsiteX189" fmla="*/ 3128593 w 3459048"/>
              <a:gd name="connsiteY189" fmla="*/ 2587687 h 3459048"/>
              <a:gd name="connsiteX190" fmla="*/ 3096936 w 3459048"/>
              <a:gd name="connsiteY190" fmla="*/ 2532731 h 3459048"/>
              <a:gd name="connsiteX191" fmla="*/ 3112764 w 3459048"/>
              <a:gd name="connsiteY191" fmla="*/ 2517028 h 3459048"/>
              <a:gd name="connsiteX192" fmla="*/ 3124636 w 3459048"/>
              <a:gd name="connsiteY192" fmla="*/ 2515066 h 3459048"/>
              <a:gd name="connsiteX193" fmla="*/ 305784 w 3459048"/>
              <a:gd name="connsiteY193" fmla="*/ 2387642 h 3459048"/>
              <a:gd name="connsiteX194" fmla="*/ 325689 w 3459048"/>
              <a:gd name="connsiteY194" fmla="*/ 2428962 h 3459048"/>
              <a:gd name="connsiteX195" fmla="*/ 320405 w 3459048"/>
              <a:gd name="connsiteY195" fmla="*/ 2422906 h 3459048"/>
              <a:gd name="connsiteX196" fmla="*/ 304763 w 3459048"/>
              <a:gd name="connsiteY196" fmla="*/ 2391535 h 3459048"/>
              <a:gd name="connsiteX197" fmla="*/ 3155833 w 3459048"/>
              <a:gd name="connsiteY197" fmla="*/ 2382309 h 3459048"/>
              <a:gd name="connsiteX198" fmla="*/ 3157782 w 3459048"/>
              <a:gd name="connsiteY198" fmla="*/ 2385878 h 3459048"/>
              <a:gd name="connsiteX199" fmla="*/ 3151894 w 3459048"/>
              <a:gd name="connsiteY199" fmla="*/ 2390779 h 3459048"/>
              <a:gd name="connsiteX200" fmla="*/ 3151690 w 3459048"/>
              <a:gd name="connsiteY200" fmla="*/ 2390909 h 3459048"/>
              <a:gd name="connsiteX201" fmla="*/ 3180031 w 3459048"/>
              <a:gd name="connsiteY201" fmla="*/ 2329395 h 3459048"/>
              <a:gd name="connsiteX202" fmla="*/ 3175947 w 3459048"/>
              <a:gd name="connsiteY202" fmla="*/ 2340555 h 3459048"/>
              <a:gd name="connsiteX203" fmla="*/ 3120905 w 3459048"/>
              <a:gd name="connsiteY203" fmla="*/ 2454814 h 3459048"/>
              <a:gd name="connsiteX204" fmla="*/ 3124569 w 3459048"/>
              <a:gd name="connsiteY204" fmla="*/ 2465807 h 3459048"/>
              <a:gd name="connsiteX205" fmla="*/ 3128503 w 3459048"/>
              <a:gd name="connsiteY205" fmla="*/ 2477610 h 3459048"/>
              <a:gd name="connsiteX206" fmla="*/ 3152111 w 3459048"/>
              <a:gd name="connsiteY206" fmla="*/ 2477610 h 3459048"/>
              <a:gd name="connsiteX207" fmla="*/ 3159980 w 3459048"/>
              <a:gd name="connsiteY207" fmla="*/ 2516956 h 3459048"/>
              <a:gd name="connsiteX208" fmla="*/ 3152111 w 3459048"/>
              <a:gd name="connsiteY208" fmla="*/ 2532695 h 3459048"/>
              <a:gd name="connsiteX209" fmla="*/ 3120635 w 3459048"/>
              <a:gd name="connsiteY209" fmla="*/ 2509087 h 3459048"/>
              <a:gd name="connsiteX210" fmla="*/ 3097027 w 3459048"/>
              <a:gd name="connsiteY210" fmla="*/ 2509087 h 3459048"/>
              <a:gd name="connsiteX211" fmla="*/ 3081289 w 3459048"/>
              <a:gd name="connsiteY211" fmla="*/ 2548433 h 3459048"/>
              <a:gd name="connsiteX212" fmla="*/ 3076371 w 3459048"/>
              <a:gd name="connsiteY212" fmla="*/ 2547450 h 3459048"/>
              <a:gd name="connsiteX213" fmla="*/ 3069985 w 3459048"/>
              <a:gd name="connsiteY213" fmla="*/ 2543386 h 3459048"/>
              <a:gd name="connsiteX214" fmla="*/ 3109844 w 3459048"/>
              <a:gd name="connsiteY214" fmla="*/ 2477777 h 3459048"/>
              <a:gd name="connsiteX215" fmla="*/ 3119098 w 3459048"/>
              <a:gd name="connsiteY215" fmla="*/ 2458565 h 3459048"/>
              <a:gd name="connsiteX216" fmla="*/ 3109844 w 3459048"/>
              <a:gd name="connsiteY216" fmla="*/ 2477777 h 3459048"/>
              <a:gd name="connsiteX217" fmla="*/ 2839529 w 3459048"/>
              <a:gd name="connsiteY217" fmla="*/ 2839529 h 3459048"/>
              <a:gd name="connsiteX218" fmla="*/ 2840188 w 3459048"/>
              <a:gd name="connsiteY218" fmla="*/ 2838804 h 3459048"/>
              <a:gd name="connsiteX219" fmla="*/ 2856580 w 3459048"/>
              <a:gd name="connsiteY219" fmla="*/ 2851019 h 3459048"/>
              <a:gd name="connsiteX220" fmla="*/ 2900791 w 3459048"/>
              <a:gd name="connsiteY220" fmla="*/ 2861782 h 3459048"/>
              <a:gd name="connsiteX221" fmla="*/ 2940090 w 3459048"/>
              <a:gd name="connsiteY221" fmla="*/ 2859826 h 3459048"/>
              <a:gd name="connsiteX222" fmla="*/ 2973926 w 3459048"/>
              <a:gd name="connsiteY222" fmla="*/ 2848030 h 3459048"/>
              <a:gd name="connsiteX223" fmla="*/ 3022096 w 3459048"/>
              <a:gd name="connsiteY223" fmla="*/ 2795030 h 3459048"/>
              <a:gd name="connsiteX224" fmla="*/ 3023069 w 3459048"/>
              <a:gd name="connsiteY224" fmla="*/ 2793729 h 3459048"/>
              <a:gd name="connsiteX225" fmla="*/ 3018425 w 3459048"/>
              <a:gd name="connsiteY225" fmla="*/ 2783457 h 3459048"/>
              <a:gd name="connsiteX226" fmla="*/ 3018425 w 3459048"/>
              <a:gd name="connsiteY226" fmla="*/ 2759904 h 3459048"/>
              <a:gd name="connsiteX227" fmla="*/ 3034043 w 3459048"/>
              <a:gd name="connsiteY227" fmla="*/ 2744201 h 3459048"/>
              <a:gd name="connsiteX228" fmla="*/ 3034043 w 3459048"/>
              <a:gd name="connsiteY228" fmla="*/ 2712797 h 3459048"/>
              <a:gd name="connsiteX229" fmla="*/ 3096515 w 3459048"/>
              <a:gd name="connsiteY229" fmla="*/ 2689244 h 3459048"/>
              <a:gd name="connsiteX230" fmla="*/ 3102412 w 3459048"/>
              <a:gd name="connsiteY230" fmla="*/ 2687627 h 3459048"/>
              <a:gd name="connsiteX231" fmla="*/ 3118525 w 3459048"/>
              <a:gd name="connsiteY231" fmla="*/ 2666077 h 3459048"/>
              <a:gd name="connsiteX232" fmla="*/ 3148077 w 3459048"/>
              <a:gd name="connsiteY232" fmla="*/ 2617434 h 3459048"/>
              <a:gd name="connsiteX233" fmla="*/ 3144019 w 3459048"/>
              <a:gd name="connsiteY233" fmla="*/ 2607204 h 3459048"/>
              <a:gd name="connsiteX234" fmla="*/ 3136192 w 3459048"/>
              <a:gd name="connsiteY234" fmla="*/ 2587464 h 3459048"/>
              <a:gd name="connsiteX235" fmla="*/ 3144019 w 3459048"/>
              <a:gd name="connsiteY235" fmla="*/ 2563778 h 3459048"/>
              <a:gd name="connsiteX236" fmla="*/ 3167505 w 3459048"/>
              <a:gd name="connsiteY236" fmla="*/ 2540090 h 3459048"/>
              <a:gd name="connsiteX237" fmla="*/ 3190988 w 3459048"/>
              <a:gd name="connsiteY237" fmla="*/ 2532194 h 3459048"/>
              <a:gd name="connsiteX238" fmla="*/ 3190988 w 3459048"/>
              <a:gd name="connsiteY238" fmla="*/ 2500612 h 3459048"/>
              <a:gd name="connsiteX239" fmla="*/ 3206644 w 3459048"/>
              <a:gd name="connsiteY239" fmla="*/ 2494689 h 3459048"/>
              <a:gd name="connsiteX240" fmla="*/ 3216640 w 3459048"/>
              <a:gd name="connsiteY240" fmla="*/ 2498470 h 3459048"/>
              <a:gd name="connsiteX241" fmla="*/ 3224788 w 3459048"/>
              <a:gd name="connsiteY241" fmla="*/ 2481553 h 3459048"/>
              <a:gd name="connsiteX242" fmla="*/ 3226478 w 3459048"/>
              <a:gd name="connsiteY242" fmla="*/ 2473112 h 3459048"/>
              <a:gd name="connsiteX243" fmla="*/ 3230405 w 3459048"/>
              <a:gd name="connsiteY243" fmla="*/ 2453510 h 3459048"/>
              <a:gd name="connsiteX244" fmla="*/ 3199000 w 3459048"/>
              <a:gd name="connsiteY244" fmla="*/ 2335890 h 3459048"/>
              <a:gd name="connsiteX245" fmla="*/ 194595 w 3459048"/>
              <a:gd name="connsiteY245" fmla="*/ 2187541 h 3459048"/>
              <a:gd name="connsiteX246" fmla="*/ 202193 w 3459048"/>
              <a:gd name="connsiteY246" fmla="*/ 2195137 h 3459048"/>
              <a:gd name="connsiteX247" fmla="*/ 194595 w 3459048"/>
              <a:gd name="connsiteY247" fmla="*/ 2187541 h 3459048"/>
              <a:gd name="connsiteX248" fmla="*/ 84933 w 3459048"/>
              <a:gd name="connsiteY248" fmla="*/ 2043893 h 3459048"/>
              <a:gd name="connsiteX249" fmla="*/ 88476 w 3459048"/>
              <a:gd name="connsiteY249" fmla="*/ 2067111 h 3459048"/>
              <a:gd name="connsiteX250" fmla="*/ 107421 w 3459048"/>
              <a:gd name="connsiteY250" fmla="*/ 2140784 h 3459048"/>
              <a:gd name="connsiteX251" fmla="*/ 116447 w 3459048"/>
              <a:gd name="connsiteY251" fmla="*/ 2139963 h 3459048"/>
              <a:gd name="connsiteX252" fmla="*/ 132004 w 3459048"/>
              <a:gd name="connsiteY252" fmla="*/ 2116628 h 3459048"/>
              <a:gd name="connsiteX253" fmla="*/ 147562 w 3459048"/>
              <a:gd name="connsiteY253" fmla="*/ 2124406 h 3459048"/>
              <a:gd name="connsiteX254" fmla="*/ 147562 w 3459048"/>
              <a:gd name="connsiteY254" fmla="*/ 2147742 h 3459048"/>
              <a:gd name="connsiteX255" fmla="*/ 116447 w 3459048"/>
              <a:gd name="connsiteY255" fmla="*/ 2171078 h 3459048"/>
              <a:gd name="connsiteX256" fmla="*/ 114880 w 3459048"/>
              <a:gd name="connsiteY256" fmla="*/ 2169797 h 3459048"/>
              <a:gd name="connsiteX257" fmla="*/ 116534 w 3459048"/>
              <a:gd name="connsiteY257" fmla="*/ 2176229 h 3459048"/>
              <a:gd name="connsiteX258" fmla="*/ 124072 w 3459048"/>
              <a:gd name="connsiteY258" fmla="*/ 2179072 h 3459048"/>
              <a:gd name="connsiteX259" fmla="*/ 163035 w 3459048"/>
              <a:gd name="connsiteY259" fmla="*/ 2139895 h 3459048"/>
              <a:gd name="connsiteX260" fmla="*/ 163035 w 3459048"/>
              <a:gd name="connsiteY260" fmla="*/ 2124226 h 3459048"/>
              <a:gd name="connsiteX261" fmla="*/ 201998 w 3459048"/>
              <a:gd name="connsiteY261" fmla="*/ 2132061 h 3459048"/>
              <a:gd name="connsiteX262" fmla="*/ 194205 w 3459048"/>
              <a:gd name="connsiteY262" fmla="*/ 2179072 h 3459048"/>
              <a:gd name="connsiteX263" fmla="*/ 178620 w 3459048"/>
              <a:gd name="connsiteY263" fmla="*/ 2179072 h 3459048"/>
              <a:gd name="connsiteX264" fmla="*/ 194205 w 3459048"/>
              <a:gd name="connsiteY264" fmla="*/ 2202578 h 3459048"/>
              <a:gd name="connsiteX265" fmla="*/ 178620 w 3459048"/>
              <a:gd name="connsiteY265" fmla="*/ 2210413 h 3459048"/>
              <a:gd name="connsiteX266" fmla="*/ 155242 w 3459048"/>
              <a:gd name="connsiteY266" fmla="*/ 2218248 h 3459048"/>
              <a:gd name="connsiteX267" fmla="*/ 147450 w 3459048"/>
              <a:gd name="connsiteY267" fmla="*/ 2241753 h 3459048"/>
              <a:gd name="connsiteX268" fmla="*/ 142580 w 3459048"/>
              <a:gd name="connsiteY268" fmla="*/ 2245671 h 3459048"/>
              <a:gd name="connsiteX269" fmla="*/ 137087 w 3459048"/>
              <a:gd name="connsiteY269" fmla="*/ 2247680 h 3459048"/>
              <a:gd name="connsiteX270" fmla="*/ 186081 w 3459048"/>
              <a:gd name="connsiteY270" fmla="*/ 2381541 h 3459048"/>
              <a:gd name="connsiteX271" fmla="*/ 194132 w 3459048"/>
              <a:gd name="connsiteY271" fmla="*/ 2398253 h 3459048"/>
              <a:gd name="connsiteX272" fmla="*/ 194309 w 3459048"/>
              <a:gd name="connsiteY272" fmla="*/ 2398541 h 3459048"/>
              <a:gd name="connsiteX273" fmla="*/ 194931 w 3459048"/>
              <a:gd name="connsiteY273" fmla="*/ 2399912 h 3459048"/>
              <a:gd name="connsiteX274" fmla="*/ 251585 w 3459048"/>
              <a:gd name="connsiteY274" fmla="*/ 2517517 h 3459048"/>
              <a:gd name="connsiteX275" fmla="*/ 253131 w 3459048"/>
              <a:gd name="connsiteY275" fmla="*/ 2520305 h 3459048"/>
              <a:gd name="connsiteX276" fmla="*/ 265370 w 3459048"/>
              <a:gd name="connsiteY276" fmla="*/ 2542372 h 3459048"/>
              <a:gd name="connsiteX277" fmla="*/ 277318 w 3459048"/>
              <a:gd name="connsiteY277" fmla="*/ 2562039 h 3459048"/>
              <a:gd name="connsiteX278" fmla="*/ 295286 w 3459048"/>
              <a:gd name="connsiteY278" fmla="*/ 2587078 h 3459048"/>
              <a:gd name="connsiteX279" fmla="*/ 311953 w 3459048"/>
              <a:gd name="connsiteY279" fmla="*/ 2618502 h 3459048"/>
              <a:gd name="connsiteX280" fmla="*/ 351167 w 3459048"/>
              <a:gd name="connsiteY280" fmla="*/ 2665636 h 3459048"/>
              <a:gd name="connsiteX281" fmla="*/ 382538 w 3459048"/>
              <a:gd name="connsiteY281" fmla="*/ 2720626 h 3459048"/>
              <a:gd name="connsiteX282" fmla="*/ 394303 w 3459048"/>
              <a:gd name="connsiteY282" fmla="*/ 2737319 h 3459048"/>
              <a:gd name="connsiteX283" fmla="*/ 395466 w 3459048"/>
              <a:gd name="connsiteY283" fmla="*/ 2739551 h 3459048"/>
              <a:gd name="connsiteX284" fmla="*/ 436952 w 3459048"/>
              <a:gd name="connsiteY284" fmla="*/ 2795030 h 3459048"/>
              <a:gd name="connsiteX285" fmla="*/ 540669 w 3459048"/>
              <a:gd name="connsiteY285" fmla="*/ 2909148 h 3459048"/>
              <a:gd name="connsiteX286" fmla="*/ 556407 w 3459048"/>
              <a:gd name="connsiteY286" fmla="*/ 2924289 h 3459048"/>
              <a:gd name="connsiteX287" fmla="*/ 618185 w 3459048"/>
              <a:gd name="connsiteY287" fmla="*/ 2972193 h 3459048"/>
              <a:gd name="connsiteX288" fmla="*/ 720169 w 3459048"/>
              <a:gd name="connsiteY288" fmla="*/ 3058227 h 3459048"/>
              <a:gd name="connsiteX289" fmla="*/ 798617 w 3459048"/>
              <a:gd name="connsiteY289" fmla="*/ 3112975 h 3459048"/>
              <a:gd name="connsiteX290" fmla="*/ 798617 w 3459048"/>
              <a:gd name="connsiteY290" fmla="*/ 3120797 h 3459048"/>
              <a:gd name="connsiteX291" fmla="*/ 795382 w 3459048"/>
              <a:gd name="connsiteY291" fmla="*/ 3119990 h 3459048"/>
              <a:gd name="connsiteX292" fmla="*/ 931082 w 3459048"/>
              <a:gd name="connsiteY292" fmla="*/ 3202430 h 3459048"/>
              <a:gd name="connsiteX293" fmla="*/ 1729524 w 3459048"/>
              <a:gd name="connsiteY293" fmla="*/ 3404603 h 3459048"/>
              <a:gd name="connsiteX294" fmla="*/ 2305473 w 3459048"/>
              <a:gd name="connsiteY294" fmla="*/ 3302960 h 3459048"/>
              <a:gd name="connsiteX295" fmla="*/ 2334471 w 3459048"/>
              <a:gd name="connsiteY295" fmla="*/ 3290907 h 3459048"/>
              <a:gd name="connsiteX296" fmla="*/ 2338896 w 3459048"/>
              <a:gd name="connsiteY296" fmla="*/ 3289949 h 3459048"/>
              <a:gd name="connsiteX297" fmla="*/ 2345494 w 3459048"/>
              <a:gd name="connsiteY297" fmla="*/ 3286325 h 3459048"/>
              <a:gd name="connsiteX298" fmla="*/ 2437371 w 3459048"/>
              <a:gd name="connsiteY298" fmla="*/ 3248136 h 3459048"/>
              <a:gd name="connsiteX299" fmla="*/ 2795029 w 3459048"/>
              <a:gd name="connsiteY299" fmla="*/ 3022097 h 3459048"/>
              <a:gd name="connsiteX300" fmla="*/ 2824013 w 3459048"/>
              <a:gd name="connsiteY300" fmla="*/ 2995755 h 3459048"/>
              <a:gd name="connsiteX301" fmla="*/ 2823541 w 3459048"/>
              <a:gd name="connsiteY301" fmla="*/ 2995211 h 3459048"/>
              <a:gd name="connsiteX302" fmla="*/ 2822573 w 3459048"/>
              <a:gd name="connsiteY302" fmla="*/ 2987389 h 3459048"/>
              <a:gd name="connsiteX303" fmla="*/ 2822573 w 3459048"/>
              <a:gd name="connsiteY303" fmla="*/ 2971747 h 3459048"/>
              <a:gd name="connsiteX304" fmla="*/ 2799358 w 3459048"/>
              <a:gd name="connsiteY304" fmla="*/ 2948284 h 3459048"/>
              <a:gd name="connsiteX305" fmla="*/ 2814835 w 3459048"/>
              <a:gd name="connsiteY305" fmla="*/ 2916999 h 3459048"/>
              <a:gd name="connsiteX306" fmla="*/ 2822573 w 3459048"/>
              <a:gd name="connsiteY306" fmla="*/ 2870070 h 3459048"/>
              <a:gd name="connsiteX307" fmla="*/ 2861267 w 3459048"/>
              <a:gd name="connsiteY307" fmla="*/ 2885713 h 3459048"/>
              <a:gd name="connsiteX308" fmla="*/ 2861267 w 3459048"/>
              <a:gd name="connsiteY308" fmla="*/ 2909178 h 3459048"/>
              <a:gd name="connsiteX309" fmla="*/ 2859332 w 3459048"/>
              <a:gd name="connsiteY309" fmla="*/ 2936552 h 3459048"/>
              <a:gd name="connsiteX310" fmla="*/ 2866582 w 3459048"/>
              <a:gd name="connsiteY310" fmla="*/ 2957067 h 3459048"/>
              <a:gd name="connsiteX311" fmla="*/ 2874774 w 3459048"/>
              <a:gd name="connsiteY311" fmla="*/ 2949621 h 3459048"/>
              <a:gd name="connsiteX312" fmla="*/ 2867295 w 3459048"/>
              <a:gd name="connsiteY312" fmla="*/ 2928601 h 3459048"/>
              <a:gd name="connsiteX313" fmla="*/ 2869257 w 3459048"/>
              <a:gd name="connsiteY313" fmla="*/ 2901024 h 3459048"/>
              <a:gd name="connsiteX314" fmla="*/ 2877108 w 3459048"/>
              <a:gd name="connsiteY314" fmla="*/ 2891176 h 3459048"/>
              <a:gd name="connsiteX315" fmla="*/ 2884960 w 3459048"/>
              <a:gd name="connsiteY315" fmla="*/ 2893145 h 3459048"/>
              <a:gd name="connsiteX316" fmla="*/ 2884960 w 3459048"/>
              <a:gd name="connsiteY316" fmla="*/ 2916783 h 3459048"/>
              <a:gd name="connsiteX317" fmla="*/ 2890976 w 3459048"/>
              <a:gd name="connsiteY317" fmla="*/ 2934896 h 3459048"/>
              <a:gd name="connsiteX318" fmla="*/ 2913984 w 3459048"/>
              <a:gd name="connsiteY318" fmla="*/ 2913984 h 3459048"/>
              <a:gd name="connsiteX319" fmla="*/ 2953323 w 3459048"/>
              <a:gd name="connsiteY319" fmla="*/ 2870699 h 3459048"/>
              <a:gd name="connsiteX320" fmla="*/ 2926335 w 3459048"/>
              <a:gd name="connsiteY320" fmla="*/ 2879395 h 3459048"/>
              <a:gd name="connsiteX321" fmla="*/ 2853633 w 3459048"/>
              <a:gd name="connsiteY321" fmla="*/ 2877438 h 3459048"/>
              <a:gd name="connsiteX322" fmla="*/ 2820975 w 3459048"/>
              <a:gd name="connsiteY322" fmla="*/ 2856392 h 3459048"/>
              <a:gd name="connsiteX323" fmla="*/ 2728053 w 3459048"/>
              <a:gd name="connsiteY323" fmla="*/ 2940846 h 3459048"/>
              <a:gd name="connsiteX324" fmla="*/ 2477776 w 3459048"/>
              <a:gd name="connsiteY324" fmla="*/ 3109844 h 3459048"/>
              <a:gd name="connsiteX325" fmla="*/ 2455782 w 3459048"/>
              <a:gd name="connsiteY325" fmla="*/ 3120439 h 3459048"/>
              <a:gd name="connsiteX326" fmla="*/ 2460804 w 3459048"/>
              <a:gd name="connsiteY326" fmla="*/ 3118020 h 3459048"/>
              <a:gd name="connsiteX327" fmla="*/ 2460277 w 3459048"/>
              <a:gd name="connsiteY327" fmla="*/ 3123838 h 3459048"/>
              <a:gd name="connsiteX328" fmla="*/ 2453419 w 3459048"/>
              <a:gd name="connsiteY328" fmla="*/ 3128755 h 3459048"/>
              <a:gd name="connsiteX329" fmla="*/ 2453419 w 3459048"/>
              <a:gd name="connsiteY329" fmla="*/ 3123838 h 3459048"/>
              <a:gd name="connsiteX330" fmla="*/ 2453419 w 3459048"/>
              <a:gd name="connsiteY330" fmla="*/ 3121577 h 3459048"/>
              <a:gd name="connsiteX331" fmla="*/ 2374500 w 3459048"/>
              <a:gd name="connsiteY331" fmla="*/ 3159594 h 3459048"/>
              <a:gd name="connsiteX332" fmla="*/ 2375954 w 3459048"/>
              <a:gd name="connsiteY332" fmla="*/ 3158894 h 3459048"/>
              <a:gd name="connsiteX333" fmla="*/ 2374744 w 3459048"/>
              <a:gd name="connsiteY333" fmla="*/ 3160350 h 3459048"/>
              <a:gd name="connsiteX334" fmla="*/ 2363044 w 3459048"/>
              <a:gd name="connsiteY334" fmla="*/ 3170126 h 3459048"/>
              <a:gd name="connsiteX335" fmla="*/ 2355317 w 3459048"/>
              <a:gd name="connsiteY335" fmla="*/ 3168835 h 3459048"/>
              <a:gd name="connsiteX336" fmla="*/ 2340555 w 3459048"/>
              <a:gd name="connsiteY336" fmla="*/ 3175947 h 3459048"/>
              <a:gd name="connsiteX337" fmla="*/ 2196330 w 3459048"/>
              <a:gd name="connsiteY337" fmla="*/ 3228734 h 3459048"/>
              <a:gd name="connsiteX338" fmla="*/ 2160971 w 3459048"/>
              <a:gd name="connsiteY338" fmla="*/ 3237825 h 3459048"/>
              <a:gd name="connsiteX339" fmla="*/ 2196330 w 3459048"/>
              <a:gd name="connsiteY339" fmla="*/ 3228734 h 3459048"/>
              <a:gd name="connsiteX340" fmla="*/ 2211041 w 3459048"/>
              <a:gd name="connsiteY340" fmla="*/ 3223350 h 3459048"/>
              <a:gd name="connsiteX341" fmla="*/ 2232949 w 3459048"/>
              <a:gd name="connsiteY341" fmla="*/ 3229087 h 3459048"/>
              <a:gd name="connsiteX342" fmla="*/ 2249607 w 3459048"/>
              <a:gd name="connsiteY342" fmla="*/ 3223185 h 3459048"/>
              <a:gd name="connsiteX343" fmla="*/ 2304479 w 3459048"/>
              <a:gd name="connsiteY343" fmla="*/ 3246792 h 3459048"/>
              <a:gd name="connsiteX344" fmla="*/ 2351513 w 3459048"/>
              <a:gd name="connsiteY344" fmla="*/ 3207448 h 3459048"/>
              <a:gd name="connsiteX345" fmla="*/ 2359351 w 3459048"/>
              <a:gd name="connsiteY345" fmla="*/ 3183840 h 3459048"/>
              <a:gd name="connsiteX346" fmla="*/ 2381888 w 3459048"/>
              <a:gd name="connsiteY346" fmla="*/ 3170069 h 3459048"/>
              <a:gd name="connsiteX347" fmla="*/ 2395209 w 3459048"/>
              <a:gd name="connsiteY347" fmla="*/ 3149619 h 3459048"/>
              <a:gd name="connsiteX348" fmla="*/ 2450035 w 3459048"/>
              <a:gd name="connsiteY348" fmla="*/ 3123208 h 3459048"/>
              <a:gd name="connsiteX349" fmla="*/ 2449499 w 3459048"/>
              <a:gd name="connsiteY349" fmla="*/ 3124821 h 3459048"/>
              <a:gd name="connsiteX350" fmla="*/ 2445579 w 3459048"/>
              <a:gd name="connsiteY350" fmla="*/ 3136624 h 3459048"/>
              <a:gd name="connsiteX351" fmla="*/ 2437741 w 3459048"/>
              <a:gd name="connsiteY351" fmla="*/ 3168101 h 3459048"/>
              <a:gd name="connsiteX352" fmla="*/ 2437741 w 3459048"/>
              <a:gd name="connsiteY352" fmla="*/ 3199577 h 3459048"/>
              <a:gd name="connsiteX353" fmla="*/ 2437741 w 3459048"/>
              <a:gd name="connsiteY353" fmla="*/ 3183840 h 3459048"/>
              <a:gd name="connsiteX354" fmla="*/ 2429902 w 3459048"/>
              <a:gd name="connsiteY354" fmla="*/ 3152363 h 3459048"/>
              <a:gd name="connsiteX355" fmla="*/ 2422063 w 3459048"/>
              <a:gd name="connsiteY355" fmla="*/ 3168101 h 3459048"/>
              <a:gd name="connsiteX356" fmla="*/ 2429902 w 3459048"/>
              <a:gd name="connsiteY356" fmla="*/ 3191708 h 3459048"/>
              <a:gd name="connsiteX357" fmla="*/ 2406385 w 3459048"/>
              <a:gd name="connsiteY357" fmla="*/ 3215315 h 3459048"/>
              <a:gd name="connsiteX358" fmla="*/ 2382868 w 3459048"/>
              <a:gd name="connsiteY358" fmla="*/ 3238923 h 3459048"/>
              <a:gd name="connsiteX359" fmla="*/ 2390707 w 3459048"/>
              <a:gd name="connsiteY359" fmla="*/ 3238923 h 3459048"/>
              <a:gd name="connsiteX360" fmla="*/ 2390707 w 3459048"/>
              <a:gd name="connsiteY360" fmla="*/ 3246792 h 3459048"/>
              <a:gd name="connsiteX361" fmla="*/ 2358372 w 3459048"/>
              <a:gd name="connsiteY361" fmla="*/ 3279252 h 3459048"/>
              <a:gd name="connsiteX362" fmla="*/ 2345494 w 3459048"/>
              <a:gd name="connsiteY362" fmla="*/ 3286325 h 3459048"/>
              <a:gd name="connsiteX363" fmla="*/ 2334471 w 3459048"/>
              <a:gd name="connsiteY363" fmla="*/ 3290907 h 3459048"/>
              <a:gd name="connsiteX364" fmla="*/ 2320156 w 3459048"/>
              <a:gd name="connsiteY364" fmla="*/ 3294006 h 3459048"/>
              <a:gd name="connsiteX365" fmla="*/ 2257445 w 3459048"/>
              <a:gd name="connsiteY365" fmla="*/ 3270400 h 3459048"/>
              <a:gd name="connsiteX366" fmla="*/ 2233928 w 3459048"/>
              <a:gd name="connsiteY366" fmla="*/ 3286137 h 3459048"/>
              <a:gd name="connsiteX367" fmla="*/ 2202573 w 3459048"/>
              <a:gd name="connsiteY367" fmla="*/ 3270400 h 3459048"/>
              <a:gd name="connsiteX368" fmla="*/ 2179056 w 3459048"/>
              <a:gd name="connsiteY368" fmla="*/ 3246792 h 3459048"/>
              <a:gd name="connsiteX369" fmla="*/ 2155539 w 3459048"/>
              <a:gd name="connsiteY369" fmla="*/ 3254662 h 3459048"/>
              <a:gd name="connsiteX370" fmla="*/ 2144470 w 3459048"/>
              <a:gd name="connsiteY370" fmla="*/ 3242068 h 3459048"/>
              <a:gd name="connsiteX371" fmla="*/ 2057933 w 3459048"/>
              <a:gd name="connsiteY371" fmla="*/ 3264319 h 3459048"/>
              <a:gd name="connsiteX372" fmla="*/ 2053908 w 3459048"/>
              <a:gd name="connsiteY372" fmla="*/ 3269966 h 3459048"/>
              <a:gd name="connsiteX373" fmla="*/ 2034671 w 3459048"/>
              <a:gd name="connsiteY373" fmla="*/ 3269128 h 3459048"/>
              <a:gd name="connsiteX374" fmla="*/ 2045890 w 3459048"/>
              <a:gd name="connsiteY374" fmla="*/ 3267416 h 3459048"/>
              <a:gd name="connsiteX375" fmla="*/ 2055044 w 3459048"/>
              <a:gd name="connsiteY375" fmla="*/ 3265062 h 3459048"/>
              <a:gd name="connsiteX376" fmla="*/ 2045890 w 3459048"/>
              <a:gd name="connsiteY376" fmla="*/ 3267416 h 3459048"/>
              <a:gd name="connsiteX377" fmla="*/ 1998107 w 3459048"/>
              <a:gd name="connsiteY377" fmla="*/ 3274709 h 3459048"/>
              <a:gd name="connsiteX378" fmla="*/ 1994164 w 3459048"/>
              <a:gd name="connsiteY378" fmla="*/ 3276835 h 3459048"/>
              <a:gd name="connsiteX379" fmla="*/ 1978894 w 3459048"/>
              <a:gd name="connsiteY379" fmla="*/ 3277641 h 3459048"/>
              <a:gd name="connsiteX380" fmla="*/ 1993424 w 3459048"/>
              <a:gd name="connsiteY380" fmla="*/ 3275423 h 3459048"/>
              <a:gd name="connsiteX381" fmla="*/ 1890025 w 3459048"/>
              <a:gd name="connsiteY381" fmla="*/ 3291204 h 3459048"/>
              <a:gd name="connsiteX382" fmla="*/ 1729524 w 3459048"/>
              <a:gd name="connsiteY382" fmla="*/ 3299308 h 3459048"/>
              <a:gd name="connsiteX383" fmla="*/ 1661601 w 3459048"/>
              <a:gd name="connsiteY383" fmla="*/ 3295878 h 3459048"/>
              <a:gd name="connsiteX384" fmla="*/ 1661726 w 3459048"/>
              <a:gd name="connsiteY384" fmla="*/ 3300750 h 3459048"/>
              <a:gd name="connsiteX385" fmla="*/ 1645132 w 3459048"/>
              <a:gd name="connsiteY385" fmla="*/ 3333096 h 3459048"/>
              <a:gd name="connsiteX386" fmla="*/ 1582661 w 3459048"/>
              <a:gd name="connsiteY386" fmla="*/ 3372302 h 3459048"/>
              <a:gd name="connsiteX387" fmla="*/ 1488956 w 3459048"/>
              <a:gd name="connsiteY387" fmla="*/ 3372302 h 3459048"/>
              <a:gd name="connsiteX388" fmla="*/ 1496765 w 3459048"/>
              <a:gd name="connsiteY388" fmla="*/ 3364461 h 3459048"/>
              <a:gd name="connsiteX389" fmla="*/ 1613897 w 3459048"/>
              <a:gd name="connsiteY389" fmla="*/ 3333096 h 3459048"/>
              <a:gd name="connsiteX390" fmla="*/ 1628538 w 3459048"/>
              <a:gd name="connsiteY390" fmla="*/ 3301730 h 3459048"/>
              <a:gd name="connsiteX391" fmla="*/ 1630616 w 3459048"/>
              <a:gd name="connsiteY391" fmla="*/ 3294314 h 3459048"/>
              <a:gd name="connsiteX392" fmla="*/ 1649908 w 3459048"/>
              <a:gd name="connsiteY392" fmla="*/ 3295288 h 3459048"/>
              <a:gd name="connsiteX393" fmla="*/ 1569023 w 3459048"/>
              <a:gd name="connsiteY393" fmla="*/ 3291204 h 3459048"/>
              <a:gd name="connsiteX394" fmla="*/ 1447915 w 3459048"/>
              <a:gd name="connsiteY394" fmla="*/ 3272720 h 3459048"/>
              <a:gd name="connsiteX395" fmla="*/ 1472536 w 3459048"/>
              <a:gd name="connsiteY395" fmla="*/ 3276478 h 3459048"/>
              <a:gd name="connsiteX396" fmla="*/ 1472737 w 3459048"/>
              <a:gd name="connsiteY396" fmla="*/ 3277564 h 3459048"/>
              <a:gd name="connsiteX397" fmla="*/ 1480606 w 3459048"/>
              <a:gd name="connsiteY397" fmla="*/ 3293265 h 3459048"/>
              <a:gd name="connsiteX398" fmla="*/ 1433390 w 3459048"/>
              <a:gd name="connsiteY398" fmla="*/ 3324670 h 3459048"/>
              <a:gd name="connsiteX399" fmla="*/ 1425522 w 3459048"/>
              <a:gd name="connsiteY399" fmla="*/ 3308968 h 3459048"/>
              <a:gd name="connsiteX400" fmla="*/ 1449129 w 3459048"/>
              <a:gd name="connsiteY400" fmla="*/ 3293265 h 3459048"/>
              <a:gd name="connsiteX401" fmla="*/ 1448145 w 3459048"/>
              <a:gd name="connsiteY401" fmla="*/ 3274620 h 3459048"/>
              <a:gd name="connsiteX402" fmla="*/ 1447049 w 3459048"/>
              <a:gd name="connsiteY402" fmla="*/ 3272588 h 3459048"/>
              <a:gd name="connsiteX403" fmla="*/ 1413158 w 3459048"/>
              <a:gd name="connsiteY403" fmla="*/ 3267416 h 3459048"/>
              <a:gd name="connsiteX404" fmla="*/ 1388005 w 3459048"/>
              <a:gd name="connsiteY404" fmla="*/ 3260948 h 3459048"/>
              <a:gd name="connsiteX405" fmla="*/ 1386176 w 3459048"/>
              <a:gd name="connsiteY405" fmla="*/ 3261861 h 3459048"/>
              <a:gd name="connsiteX406" fmla="*/ 1386453 w 3459048"/>
              <a:gd name="connsiteY406" fmla="*/ 3260549 h 3459048"/>
              <a:gd name="connsiteX407" fmla="*/ 1262718 w 3459048"/>
              <a:gd name="connsiteY407" fmla="*/ 3228734 h 3459048"/>
              <a:gd name="connsiteX408" fmla="*/ 1217220 w 3459048"/>
              <a:gd name="connsiteY408" fmla="*/ 3212081 h 3459048"/>
              <a:gd name="connsiteX409" fmla="*/ 1207597 w 3459048"/>
              <a:gd name="connsiteY409" fmla="*/ 3220422 h 3459048"/>
              <a:gd name="connsiteX410" fmla="*/ 1198765 w 3459048"/>
              <a:gd name="connsiteY410" fmla="*/ 3239067 h 3459048"/>
              <a:gd name="connsiteX411" fmla="*/ 1198765 w 3459048"/>
              <a:gd name="connsiteY411" fmla="*/ 3254770 h 3459048"/>
              <a:gd name="connsiteX412" fmla="*/ 1190914 w 3459048"/>
              <a:gd name="connsiteY412" fmla="*/ 3262622 h 3459048"/>
              <a:gd name="connsiteX413" fmla="*/ 1167360 w 3459048"/>
              <a:gd name="connsiteY413" fmla="*/ 3223366 h 3459048"/>
              <a:gd name="connsiteX414" fmla="*/ 1175212 w 3459048"/>
              <a:gd name="connsiteY414" fmla="*/ 3199812 h 3459048"/>
              <a:gd name="connsiteX415" fmla="*/ 1173311 w 3459048"/>
              <a:gd name="connsiteY415" fmla="*/ 3196011 h 3459048"/>
              <a:gd name="connsiteX416" fmla="*/ 1118493 w 3459048"/>
              <a:gd name="connsiteY416" fmla="*/ 3175947 h 3459048"/>
              <a:gd name="connsiteX417" fmla="*/ 1031191 w 3459048"/>
              <a:gd name="connsiteY417" fmla="*/ 3133891 h 3459048"/>
              <a:gd name="connsiteX418" fmla="*/ 1026203 w 3459048"/>
              <a:gd name="connsiteY418" fmla="*/ 3160183 h 3459048"/>
              <a:gd name="connsiteX419" fmla="*/ 1120139 w 3459048"/>
              <a:gd name="connsiteY419" fmla="*/ 3270219 h 3459048"/>
              <a:gd name="connsiteX420" fmla="*/ 1112311 w 3459048"/>
              <a:gd name="connsiteY420" fmla="*/ 3270219 h 3459048"/>
              <a:gd name="connsiteX421" fmla="*/ 1041859 w 3459048"/>
              <a:gd name="connsiteY421" fmla="*/ 3238780 h 3459048"/>
              <a:gd name="connsiteX422" fmla="*/ 994892 w 3459048"/>
              <a:gd name="connsiteY422" fmla="*/ 3152323 h 3459048"/>
              <a:gd name="connsiteX423" fmla="*/ 1004950 w 3459048"/>
              <a:gd name="connsiteY423" fmla="*/ 3121250 h 3459048"/>
              <a:gd name="connsiteX424" fmla="*/ 981272 w 3459048"/>
              <a:gd name="connsiteY424" fmla="*/ 3109844 h 3459048"/>
              <a:gd name="connsiteX425" fmla="*/ 730996 w 3459048"/>
              <a:gd name="connsiteY425" fmla="*/ 2940846 h 3459048"/>
              <a:gd name="connsiteX426" fmla="*/ 688566 w 3459048"/>
              <a:gd name="connsiteY426" fmla="*/ 2902283 h 3459048"/>
              <a:gd name="connsiteX427" fmla="*/ 673139 w 3459048"/>
              <a:gd name="connsiteY427" fmla="*/ 2901505 h 3459048"/>
              <a:gd name="connsiteX428" fmla="*/ 663754 w 3459048"/>
              <a:gd name="connsiteY428" fmla="*/ 2879733 h 3459048"/>
              <a:gd name="connsiteX429" fmla="*/ 681679 w 3459048"/>
              <a:gd name="connsiteY429" fmla="*/ 2896024 h 3459048"/>
              <a:gd name="connsiteX430" fmla="*/ 619519 w 3459048"/>
              <a:gd name="connsiteY430" fmla="*/ 2839529 h 3459048"/>
              <a:gd name="connsiteX431" fmla="*/ 579951 w 3459048"/>
              <a:gd name="connsiteY431" fmla="*/ 2795993 h 3459048"/>
              <a:gd name="connsiteX432" fmla="*/ 576200 w 3459048"/>
              <a:gd name="connsiteY432" fmla="*/ 2793017 h 3459048"/>
              <a:gd name="connsiteX433" fmla="*/ 555528 w 3459048"/>
              <a:gd name="connsiteY433" fmla="*/ 2791055 h 3459048"/>
              <a:gd name="connsiteX434" fmla="*/ 531904 w 3459048"/>
              <a:gd name="connsiteY434" fmla="*/ 2806756 h 3459048"/>
              <a:gd name="connsiteX435" fmla="*/ 500404 w 3459048"/>
              <a:gd name="connsiteY435" fmla="*/ 2791055 h 3459048"/>
              <a:gd name="connsiteX436" fmla="*/ 484655 w 3459048"/>
              <a:gd name="connsiteY436" fmla="*/ 2767501 h 3459048"/>
              <a:gd name="connsiteX437" fmla="*/ 437406 w 3459048"/>
              <a:gd name="connsiteY437" fmla="*/ 2767501 h 3459048"/>
              <a:gd name="connsiteX438" fmla="*/ 405908 w 3459048"/>
              <a:gd name="connsiteY438" fmla="*/ 2712544 h 3459048"/>
              <a:gd name="connsiteX439" fmla="*/ 413783 w 3459048"/>
              <a:gd name="connsiteY439" fmla="*/ 2681141 h 3459048"/>
              <a:gd name="connsiteX440" fmla="*/ 382283 w 3459048"/>
              <a:gd name="connsiteY440" fmla="*/ 2649736 h 3459048"/>
              <a:gd name="connsiteX441" fmla="*/ 390158 w 3459048"/>
              <a:gd name="connsiteY441" fmla="*/ 2602630 h 3459048"/>
              <a:gd name="connsiteX442" fmla="*/ 398033 w 3459048"/>
              <a:gd name="connsiteY442" fmla="*/ 2586928 h 3459048"/>
              <a:gd name="connsiteX443" fmla="*/ 390158 w 3459048"/>
              <a:gd name="connsiteY443" fmla="*/ 2563375 h 3459048"/>
              <a:gd name="connsiteX444" fmla="*/ 394895 w 3459048"/>
              <a:gd name="connsiteY444" fmla="*/ 2552985 h 3459048"/>
              <a:gd name="connsiteX445" fmla="*/ 349205 w 3459048"/>
              <a:gd name="connsiteY445" fmla="*/ 2477777 h 3459048"/>
              <a:gd name="connsiteX446" fmla="*/ 347113 w 3459048"/>
              <a:gd name="connsiteY446" fmla="*/ 2473435 h 3459048"/>
              <a:gd name="connsiteX447" fmla="*/ 331159 w 3459048"/>
              <a:gd name="connsiteY447" fmla="*/ 2458199 h 3459048"/>
              <a:gd name="connsiteX448" fmla="*/ 328226 w 3459048"/>
              <a:gd name="connsiteY448" fmla="*/ 2438591 h 3459048"/>
              <a:gd name="connsiteX449" fmla="*/ 327493 w 3459048"/>
              <a:gd name="connsiteY449" fmla="*/ 2432707 h 3459048"/>
              <a:gd name="connsiteX450" fmla="*/ 283102 w 3459048"/>
              <a:gd name="connsiteY450" fmla="*/ 2340555 h 3459048"/>
              <a:gd name="connsiteX451" fmla="*/ 230315 w 3459048"/>
              <a:gd name="connsiteY451" fmla="*/ 2196330 h 3459048"/>
              <a:gd name="connsiteX452" fmla="*/ 209756 w 3459048"/>
              <a:gd name="connsiteY452" fmla="*/ 2116375 h 3459048"/>
              <a:gd name="connsiteX453" fmla="*/ 170958 w 3459048"/>
              <a:gd name="connsiteY453" fmla="*/ 2116374 h 3459048"/>
              <a:gd name="connsiteX454" fmla="*/ 111417 w 3459048"/>
              <a:gd name="connsiteY454" fmla="*/ 2081044 h 3459048"/>
              <a:gd name="connsiteX455" fmla="*/ 186664 w 3459048"/>
              <a:gd name="connsiteY455" fmla="*/ 2013337 h 3459048"/>
              <a:gd name="connsiteX456" fmla="*/ 189428 w 3459048"/>
              <a:gd name="connsiteY456" fmla="*/ 2031447 h 3459048"/>
              <a:gd name="connsiteX457" fmla="*/ 186576 w 3459048"/>
              <a:gd name="connsiteY457" fmla="*/ 2030013 h 3459048"/>
              <a:gd name="connsiteX458" fmla="*/ 186576 w 3459048"/>
              <a:gd name="connsiteY458" fmla="*/ 2014312 h 3459048"/>
              <a:gd name="connsiteX459" fmla="*/ 3293212 w 3459048"/>
              <a:gd name="connsiteY459" fmla="*/ 1974803 h 3459048"/>
              <a:gd name="connsiteX460" fmla="*/ 3300809 w 3459048"/>
              <a:gd name="connsiteY460" fmla="*/ 2006883 h 3459048"/>
              <a:gd name="connsiteX461" fmla="*/ 3293212 w 3459048"/>
              <a:gd name="connsiteY461" fmla="*/ 2022922 h 3459048"/>
              <a:gd name="connsiteX462" fmla="*/ 3293212 w 3459048"/>
              <a:gd name="connsiteY462" fmla="*/ 1974803 h 3459048"/>
              <a:gd name="connsiteX463" fmla="*/ 99941 w 3459048"/>
              <a:gd name="connsiteY463" fmla="*/ 1854415 h 3459048"/>
              <a:gd name="connsiteX464" fmla="*/ 107854 w 3459048"/>
              <a:gd name="connsiteY464" fmla="*/ 1857399 h 3459048"/>
              <a:gd name="connsiteX465" fmla="*/ 147426 w 3459048"/>
              <a:gd name="connsiteY465" fmla="*/ 1857399 h 3459048"/>
              <a:gd name="connsiteX466" fmla="*/ 155341 w 3459048"/>
              <a:gd name="connsiteY466" fmla="*/ 1889237 h 3459048"/>
              <a:gd name="connsiteX467" fmla="*/ 131597 w 3459048"/>
              <a:gd name="connsiteY467" fmla="*/ 1905157 h 3459048"/>
              <a:gd name="connsiteX468" fmla="*/ 107854 w 3459048"/>
              <a:gd name="connsiteY468" fmla="*/ 1889237 h 3459048"/>
              <a:gd name="connsiteX469" fmla="*/ 92026 w 3459048"/>
              <a:gd name="connsiteY469" fmla="*/ 1857399 h 3459048"/>
              <a:gd name="connsiteX470" fmla="*/ 99941 w 3459048"/>
              <a:gd name="connsiteY470" fmla="*/ 1854415 h 3459048"/>
              <a:gd name="connsiteX471" fmla="*/ 115905 w 3459048"/>
              <a:gd name="connsiteY471" fmla="*/ 1677225 h 3459048"/>
              <a:gd name="connsiteX472" fmla="*/ 139783 w 3459048"/>
              <a:gd name="connsiteY472" fmla="*/ 1685034 h 3459048"/>
              <a:gd name="connsiteX473" fmla="*/ 139783 w 3459048"/>
              <a:gd name="connsiteY473" fmla="*/ 1708460 h 3459048"/>
              <a:gd name="connsiteX474" fmla="*/ 92026 w 3459048"/>
              <a:gd name="connsiteY474" fmla="*/ 1724077 h 3459048"/>
              <a:gd name="connsiteX475" fmla="*/ 99985 w 3459048"/>
              <a:gd name="connsiteY475" fmla="*/ 1692842 h 3459048"/>
              <a:gd name="connsiteX476" fmla="*/ 115905 w 3459048"/>
              <a:gd name="connsiteY476" fmla="*/ 1677225 h 3459048"/>
              <a:gd name="connsiteX477" fmla="*/ 3292247 w 3459048"/>
              <a:gd name="connsiteY477" fmla="*/ 1589687 h 3459048"/>
              <a:gd name="connsiteX478" fmla="*/ 3293212 w 3459048"/>
              <a:gd name="connsiteY478" fmla="*/ 1590582 h 3459048"/>
              <a:gd name="connsiteX479" fmla="*/ 3296140 w 3459048"/>
              <a:gd name="connsiteY479" fmla="*/ 1606264 h 3459048"/>
              <a:gd name="connsiteX480" fmla="*/ 3293735 w 3459048"/>
              <a:gd name="connsiteY480" fmla="*/ 1619148 h 3459048"/>
              <a:gd name="connsiteX481" fmla="*/ 3291635 w 3459048"/>
              <a:gd name="connsiteY481" fmla="*/ 1577567 h 3459048"/>
              <a:gd name="connsiteX482" fmla="*/ 3293903 w 3459048"/>
              <a:gd name="connsiteY482" fmla="*/ 1622486 h 3459048"/>
              <a:gd name="connsiteX483" fmla="*/ 3301997 w 3459048"/>
              <a:gd name="connsiteY483" fmla="*/ 1628808 h 3459048"/>
              <a:gd name="connsiteX484" fmla="*/ 3316638 w 3459048"/>
              <a:gd name="connsiteY484" fmla="*/ 1629788 h 3459048"/>
              <a:gd name="connsiteX485" fmla="*/ 3340064 w 3459048"/>
              <a:gd name="connsiteY485" fmla="*/ 1676835 h 3459048"/>
              <a:gd name="connsiteX486" fmla="*/ 3324446 w 3459048"/>
              <a:gd name="connsiteY486" fmla="*/ 1708200 h 3459048"/>
              <a:gd name="connsiteX487" fmla="*/ 3301020 w 3459048"/>
              <a:gd name="connsiteY487" fmla="*/ 1716042 h 3459048"/>
              <a:gd name="connsiteX488" fmla="*/ 3308829 w 3459048"/>
              <a:gd name="connsiteY488" fmla="*/ 1739566 h 3459048"/>
              <a:gd name="connsiteX489" fmla="*/ 3303949 w 3459048"/>
              <a:gd name="connsiteY489" fmla="*/ 1758188 h 3459048"/>
              <a:gd name="connsiteX490" fmla="*/ 3297473 w 3459048"/>
              <a:gd name="connsiteY490" fmla="*/ 1765874 h 3459048"/>
              <a:gd name="connsiteX491" fmla="*/ 3299308 w 3459048"/>
              <a:gd name="connsiteY491" fmla="*/ 1729524 h 3459048"/>
              <a:gd name="connsiteX492" fmla="*/ 3292551 w 3459048"/>
              <a:gd name="connsiteY492" fmla="*/ 1863336 h 3459048"/>
              <a:gd name="connsiteX493" fmla="*/ 3300303 w 3459048"/>
              <a:gd name="connsiteY493" fmla="*/ 1873048 h 3459048"/>
              <a:gd name="connsiteX494" fmla="*/ 3292451 w 3459048"/>
              <a:gd name="connsiteY494" fmla="*/ 1904523 h 3459048"/>
              <a:gd name="connsiteX495" fmla="*/ 3316005 w 3459048"/>
              <a:gd name="connsiteY495" fmla="*/ 1936000 h 3459048"/>
              <a:gd name="connsiteX496" fmla="*/ 3308155 w 3459048"/>
              <a:gd name="connsiteY496" fmla="*/ 1959608 h 3459048"/>
              <a:gd name="connsiteX497" fmla="*/ 3305210 w 3459048"/>
              <a:gd name="connsiteY497" fmla="*/ 1929114 h 3459048"/>
              <a:gd name="connsiteX498" fmla="*/ 3288315 w 3459048"/>
              <a:gd name="connsiteY498" fmla="*/ 1908954 h 3459048"/>
              <a:gd name="connsiteX499" fmla="*/ 3290926 w 3459048"/>
              <a:gd name="connsiteY499" fmla="*/ 1891845 h 3459048"/>
              <a:gd name="connsiteX500" fmla="*/ 3291103 w 3459048"/>
              <a:gd name="connsiteY500" fmla="*/ 1891491 h 3459048"/>
              <a:gd name="connsiteX501" fmla="*/ 3291051 w 3459048"/>
              <a:gd name="connsiteY501" fmla="*/ 1891024 h 3459048"/>
              <a:gd name="connsiteX502" fmla="*/ 3286580 w 3459048"/>
              <a:gd name="connsiteY502" fmla="*/ 1920317 h 3459048"/>
              <a:gd name="connsiteX503" fmla="*/ 3291965 w 3459048"/>
              <a:gd name="connsiteY503" fmla="*/ 1924995 h 3459048"/>
              <a:gd name="connsiteX504" fmla="*/ 3300809 w 3459048"/>
              <a:gd name="connsiteY504" fmla="*/ 1943708 h 3459048"/>
              <a:gd name="connsiteX505" fmla="*/ 3292947 w 3459048"/>
              <a:gd name="connsiteY505" fmla="*/ 1967346 h 3459048"/>
              <a:gd name="connsiteX506" fmla="*/ 3285087 w 3459048"/>
              <a:gd name="connsiteY506" fmla="*/ 1968331 h 3459048"/>
              <a:gd name="connsiteX507" fmla="*/ 3278351 w 3459048"/>
              <a:gd name="connsiteY507" fmla="*/ 1974237 h 3459048"/>
              <a:gd name="connsiteX508" fmla="*/ 3278002 w 3459048"/>
              <a:gd name="connsiteY508" fmla="*/ 1976523 h 3459048"/>
              <a:gd name="connsiteX509" fmla="*/ 3284963 w 3459048"/>
              <a:gd name="connsiteY509" fmla="*/ 1988151 h 3459048"/>
              <a:gd name="connsiteX510" fmla="*/ 3277225 w 3459048"/>
              <a:gd name="connsiteY510" fmla="*/ 2022499 h 3459048"/>
              <a:gd name="connsiteX511" fmla="*/ 3270100 w 3459048"/>
              <a:gd name="connsiteY511" fmla="*/ 2030379 h 3459048"/>
              <a:gd name="connsiteX512" fmla="*/ 3269771 w 3459048"/>
              <a:gd name="connsiteY512" fmla="*/ 2030454 h 3459048"/>
              <a:gd name="connsiteX513" fmla="*/ 3267416 w 3459048"/>
              <a:gd name="connsiteY513" fmla="*/ 2045890 h 3459048"/>
              <a:gd name="connsiteX514" fmla="*/ 3228734 w 3459048"/>
              <a:gd name="connsiteY514" fmla="*/ 2196330 h 3459048"/>
              <a:gd name="connsiteX515" fmla="*/ 3183816 w 3459048"/>
              <a:gd name="connsiteY515" fmla="*/ 2319055 h 3459048"/>
              <a:gd name="connsiteX516" fmla="*/ 3191710 w 3459048"/>
              <a:gd name="connsiteY516" fmla="*/ 2297487 h 3459048"/>
              <a:gd name="connsiteX517" fmla="*/ 3198019 w 3459048"/>
              <a:gd name="connsiteY517" fmla="*/ 2299624 h 3459048"/>
              <a:gd name="connsiteX518" fmla="*/ 3222553 w 3459048"/>
              <a:gd name="connsiteY518" fmla="*/ 2320208 h 3459048"/>
              <a:gd name="connsiteX519" fmla="*/ 3246106 w 3459048"/>
              <a:gd name="connsiteY519" fmla="*/ 2422145 h 3459048"/>
              <a:gd name="connsiteX520" fmla="*/ 3243023 w 3459048"/>
              <a:gd name="connsiteY520" fmla="*/ 2443701 h 3459048"/>
              <a:gd name="connsiteX521" fmla="*/ 3272967 w 3459048"/>
              <a:gd name="connsiteY521" fmla="*/ 2381541 h 3459048"/>
              <a:gd name="connsiteX522" fmla="*/ 3289241 w 3459048"/>
              <a:gd name="connsiteY522" fmla="*/ 2337077 h 3459048"/>
              <a:gd name="connsiteX523" fmla="*/ 3274475 w 3459048"/>
              <a:gd name="connsiteY523" fmla="*/ 2337635 h 3459048"/>
              <a:gd name="connsiteX524" fmla="*/ 3254114 w 3459048"/>
              <a:gd name="connsiteY524" fmla="*/ 2344561 h 3459048"/>
              <a:gd name="connsiteX525" fmla="*/ 3246358 w 3459048"/>
              <a:gd name="connsiteY525" fmla="*/ 2328731 h 3459048"/>
              <a:gd name="connsiteX526" fmla="*/ 3292894 w 3459048"/>
              <a:gd name="connsiteY526" fmla="*/ 2312902 h 3459048"/>
              <a:gd name="connsiteX527" fmla="*/ 3297727 w 3459048"/>
              <a:gd name="connsiteY527" fmla="*/ 2313889 h 3459048"/>
              <a:gd name="connsiteX528" fmla="*/ 3301395 w 3459048"/>
              <a:gd name="connsiteY528" fmla="*/ 2303869 h 3459048"/>
              <a:gd name="connsiteX529" fmla="*/ 3273249 w 3459048"/>
              <a:gd name="connsiteY529" fmla="*/ 2300002 h 3459048"/>
              <a:gd name="connsiteX530" fmla="*/ 3237719 w 3459048"/>
              <a:gd name="connsiteY530" fmla="*/ 2312691 h 3459048"/>
              <a:gd name="connsiteX531" fmla="*/ 3237719 w 3459048"/>
              <a:gd name="connsiteY531" fmla="*/ 2320500 h 3459048"/>
              <a:gd name="connsiteX532" fmla="*/ 3214031 w 3459048"/>
              <a:gd name="connsiteY532" fmla="*/ 2304883 h 3459048"/>
              <a:gd name="connsiteX533" fmla="*/ 3198239 w 3459048"/>
              <a:gd name="connsiteY533" fmla="*/ 2281456 h 3459048"/>
              <a:gd name="connsiteX534" fmla="*/ 3221927 w 3459048"/>
              <a:gd name="connsiteY534" fmla="*/ 2265839 h 3459048"/>
              <a:gd name="connsiteX535" fmla="*/ 3245613 w 3459048"/>
              <a:gd name="connsiteY535" fmla="*/ 2265839 h 3459048"/>
              <a:gd name="connsiteX536" fmla="*/ 3261405 w 3459048"/>
              <a:gd name="connsiteY536" fmla="*/ 2234604 h 3459048"/>
              <a:gd name="connsiteX537" fmla="*/ 3292988 w 3459048"/>
              <a:gd name="connsiteY537" fmla="*/ 2250222 h 3459048"/>
              <a:gd name="connsiteX538" fmla="*/ 3316675 w 3459048"/>
              <a:gd name="connsiteY538" fmla="*/ 2226795 h 3459048"/>
              <a:gd name="connsiteX539" fmla="*/ 3327531 w 3459048"/>
              <a:gd name="connsiteY539" fmla="*/ 2227771 h 3459048"/>
              <a:gd name="connsiteX540" fmla="*/ 3328670 w 3459048"/>
              <a:gd name="connsiteY540" fmla="*/ 2229347 h 3459048"/>
              <a:gd name="connsiteX541" fmla="*/ 3329295 w 3459048"/>
              <a:gd name="connsiteY541" fmla="*/ 2227641 h 3459048"/>
              <a:gd name="connsiteX542" fmla="*/ 3404603 w 3459048"/>
              <a:gd name="connsiteY542" fmla="*/ 1729524 h 3459048"/>
              <a:gd name="connsiteX543" fmla="*/ 3403829 w 3459048"/>
              <a:gd name="connsiteY543" fmla="*/ 1714198 h 3459048"/>
              <a:gd name="connsiteX544" fmla="*/ 3402535 w 3459048"/>
              <a:gd name="connsiteY544" fmla="*/ 1716226 h 3459048"/>
              <a:gd name="connsiteX545" fmla="*/ 3394515 w 3459048"/>
              <a:gd name="connsiteY545" fmla="*/ 1724077 h 3459048"/>
              <a:gd name="connsiteX546" fmla="*/ 3402535 w 3459048"/>
              <a:gd name="connsiteY546" fmla="*/ 1708376 h 3459048"/>
              <a:gd name="connsiteX547" fmla="*/ 3403405 w 3459048"/>
              <a:gd name="connsiteY547" fmla="*/ 1705818 h 3459048"/>
              <a:gd name="connsiteX548" fmla="*/ 3402159 w 3459048"/>
              <a:gd name="connsiteY548" fmla="*/ 1681145 h 3459048"/>
              <a:gd name="connsiteX549" fmla="*/ 3398197 w 3459048"/>
              <a:gd name="connsiteY549" fmla="*/ 1696959 h 3459048"/>
              <a:gd name="connsiteX550" fmla="*/ 3387384 w 3459048"/>
              <a:gd name="connsiteY550" fmla="*/ 1716572 h 3459048"/>
              <a:gd name="connsiteX551" fmla="*/ 3363791 w 3459048"/>
              <a:gd name="connsiteY551" fmla="*/ 1740106 h 3459048"/>
              <a:gd name="connsiteX552" fmla="*/ 3371655 w 3459048"/>
              <a:gd name="connsiteY552" fmla="*/ 1747952 h 3459048"/>
              <a:gd name="connsiteX553" fmla="*/ 3379519 w 3459048"/>
              <a:gd name="connsiteY553" fmla="*/ 1740106 h 3459048"/>
              <a:gd name="connsiteX554" fmla="*/ 3371655 w 3459048"/>
              <a:gd name="connsiteY554" fmla="*/ 1779331 h 3459048"/>
              <a:gd name="connsiteX555" fmla="*/ 3371655 w 3459048"/>
              <a:gd name="connsiteY555" fmla="*/ 1755795 h 3459048"/>
              <a:gd name="connsiteX556" fmla="*/ 3363791 w 3459048"/>
              <a:gd name="connsiteY556" fmla="*/ 1771486 h 3459048"/>
              <a:gd name="connsiteX557" fmla="*/ 3340198 w 3459048"/>
              <a:gd name="connsiteY557" fmla="*/ 1795020 h 3459048"/>
              <a:gd name="connsiteX558" fmla="*/ 3316605 w 3459048"/>
              <a:gd name="connsiteY558" fmla="*/ 1802865 h 3459048"/>
              <a:gd name="connsiteX559" fmla="*/ 3324469 w 3459048"/>
              <a:gd name="connsiteY559" fmla="*/ 1810711 h 3459048"/>
              <a:gd name="connsiteX560" fmla="*/ 3324469 w 3459048"/>
              <a:gd name="connsiteY560" fmla="*/ 1818554 h 3459048"/>
              <a:gd name="connsiteX561" fmla="*/ 3316605 w 3459048"/>
              <a:gd name="connsiteY561" fmla="*/ 1818554 h 3459048"/>
              <a:gd name="connsiteX562" fmla="*/ 3306774 w 3459048"/>
              <a:gd name="connsiteY562" fmla="*/ 1829341 h 3459048"/>
              <a:gd name="connsiteX563" fmla="*/ 3294123 w 3459048"/>
              <a:gd name="connsiteY563" fmla="*/ 1832210 h 3459048"/>
              <a:gd name="connsiteX564" fmla="*/ 3297181 w 3459048"/>
              <a:gd name="connsiteY564" fmla="*/ 1771649 h 3459048"/>
              <a:gd name="connsiteX565" fmla="*/ 3316605 w 3459048"/>
              <a:gd name="connsiteY565" fmla="*/ 1755795 h 3459048"/>
              <a:gd name="connsiteX566" fmla="*/ 3316605 w 3459048"/>
              <a:gd name="connsiteY566" fmla="*/ 1724416 h 3459048"/>
              <a:gd name="connsiteX567" fmla="*/ 3348061 w 3459048"/>
              <a:gd name="connsiteY567" fmla="*/ 1693037 h 3459048"/>
              <a:gd name="connsiteX568" fmla="*/ 3324469 w 3459048"/>
              <a:gd name="connsiteY568" fmla="*/ 1630279 h 3459048"/>
              <a:gd name="connsiteX569" fmla="*/ 3308741 w 3459048"/>
              <a:gd name="connsiteY569" fmla="*/ 1614590 h 3459048"/>
              <a:gd name="connsiteX570" fmla="*/ 3298911 w 3459048"/>
              <a:gd name="connsiteY570" fmla="*/ 1588113 h 3459048"/>
              <a:gd name="connsiteX571" fmla="*/ 3291827 w 3459048"/>
              <a:gd name="connsiteY571" fmla="*/ 1581368 h 3459048"/>
              <a:gd name="connsiteX572" fmla="*/ 3353474 w 3459048"/>
              <a:gd name="connsiteY572" fmla="*/ 1545740 h 3459048"/>
              <a:gd name="connsiteX573" fmla="*/ 3363490 w 3459048"/>
              <a:gd name="connsiteY573" fmla="*/ 1559037 h 3459048"/>
              <a:gd name="connsiteX574" fmla="*/ 3379319 w 3459048"/>
              <a:gd name="connsiteY574" fmla="*/ 1582675 h 3459048"/>
              <a:gd name="connsiteX575" fmla="*/ 3379319 w 3459048"/>
              <a:gd name="connsiteY575" fmla="*/ 1606312 h 3459048"/>
              <a:gd name="connsiteX576" fmla="*/ 3371405 w 3459048"/>
              <a:gd name="connsiteY576" fmla="*/ 1598432 h 3459048"/>
              <a:gd name="connsiteX577" fmla="*/ 3355576 w 3459048"/>
              <a:gd name="connsiteY577" fmla="*/ 1559037 h 3459048"/>
              <a:gd name="connsiteX578" fmla="*/ 3347661 w 3459048"/>
              <a:gd name="connsiteY578" fmla="*/ 1551158 h 3459048"/>
              <a:gd name="connsiteX579" fmla="*/ 3353474 w 3459048"/>
              <a:gd name="connsiteY579" fmla="*/ 1545740 h 3459048"/>
              <a:gd name="connsiteX580" fmla="*/ 3317746 w 3459048"/>
              <a:gd name="connsiteY580" fmla="*/ 1535932 h 3459048"/>
              <a:gd name="connsiteX581" fmla="*/ 3324869 w 3459048"/>
              <a:gd name="connsiteY581" fmla="*/ 1542998 h 3459048"/>
              <a:gd name="connsiteX582" fmla="*/ 3317944 w 3459048"/>
              <a:gd name="connsiteY582" fmla="*/ 1538091 h 3459048"/>
              <a:gd name="connsiteX583" fmla="*/ 3302487 w 3459048"/>
              <a:gd name="connsiteY583" fmla="*/ 1509632 h 3459048"/>
              <a:gd name="connsiteX584" fmla="*/ 3316955 w 3459048"/>
              <a:gd name="connsiteY584" fmla="*/ 1527297 h 3459048"/>
              <a:gd name="connsiteX585" fmla="*/ 3317746 w 3459048"/>
              <a:gd name="connsiteY585" fmla="*/ 1535932 h 3459048"/>
              <a:gd name="connsiteX586" fmla="*/ 3309041 w 3459048"/>
              <a:gd name="connsiteY586" fmla="*/ 1527297 h 3459048"/>
              <a:gd name="connsiteX587" fmla="*/ 3293212 w 3459048"/>
              <a:gd name="connsiteY587" fmla="*/ 1511593 h 3459048"/>
              <a:gd name="connsiteX588" fmla="*/ 3302487 w 3459048"/>
              <a:gd name="connsiteY588" fmla="*/ 1509632 h 3459048"/>
              <a:gd name="connsiteX589" fmla="*/ 181130 w 3459048"/>
              <a:gd name="connsiteY589" fmla="*/ 1481977 h 3459048"/>
              <a:gd name="connsiteX590" fmla="*/ 144402 w 3459048"/>
              <a:gd name="connsiteY590" fmla="*/ 1490509 h 3459048"/>
              <a:gd name="connsiteX591" fmla="*/ 108051 w 3459048"/>
              <a:gd name="connsiteY591" fmla="*/ 1512100 h 3459048"/>
              <a:gd name="connsiteX592" fmla="*/ 60893 w 3459048"/>
              <a:gd name="connsiteY592" fmla="*/ 1606312 h 3459048"/>
              <a:gd name="connsiteX593" fmla="*/ 60667 w 3459048"/>
              <a:gd name="connsiteY593" fmla="*/ 1606312 h 3459048"/>
              <a:gd name="connsiteX594" fmla="*/ 60117 w 3459048"/>
              <a:gd name="connsiteY594" fmla="*/ 1617208 h 3459048"/>
              <a:gd name="connsiteX595" fmla="*/ 67212 w 3459048"/>
              <a:gd name="connsiteY595" fmla="*/ 1619813 h 3459048"/>
              <a:gd name="connsiteX596" fmla="*/ 76408 w 3459048"/>
              <a:gd name="connsiteY596" fmla="*/ 1629905 h 3459048"/>
              <a:gd name="connsiteX597" fmla="*/ 68599 w 3459048"/>
              <a:gd name="connsiteY597" fmla="*/ 1661362 h 3459048"/>
              <a:gd name="connsiteX598" fmla="*/ 92026 w 3459048"/>
              <a:gd name="connsiteY598" fmla="*/ 1692819 h 3459048"/>
              <a:gd name="connsiteX599" fmla="*/ 77384 w 3459048"/>
              <a:gd name="connsiteY599" fmla="*/ 1727226 h 3459048"/>
              <a:gd name="connsiteX600" fmla="*/ 55316 w 3459048"/>
              <a:gd name="connsiteY600" fmla="*/ 1746758 h 3459048"/>
              <a:gd name="connsiteX601" fmla="*/ 59873 w 3459048"/>
              <a:gd name="connsiteY601" fmla="*/ 1837005 h 3459048"/>
              <a:gd name="connsiteX602" fmla="*/ 65072 w 3459048"/>
              <a:gd name="connsiteY602" fmla="*/ 1839133 h 3459048"/>
              <a:gd name="connsiteX603" fmla="*/ 77010 w 3459048"/>
              <a:gd name="connsiteY603" fmla="*/ 1849887 h 3459048"/>
              <a:gd name="connsiteX604" fmla="*/ 92930 w 3459048"/>
              <a:gd name="connsiteY604" fmla="*/ 1888993 h 3459048"/>
              <a:gd name="connsiteX605" fmla="*/ 84970 w 3459048"/>
              <a:gd name="connsiteY605" fmla="*/ 1904635 h 3459048"/>
              <a:gd name="connsiteX606" fmla="*/ 69052 w 3459048"/>
              <a:gd name="connsiteY606" fmla="*/ 1912457 h 3459048"/>
              <a:gd name="connsiteX607" fmla="*/ 84970 w 3459048"/>
              <a:gd name="connsiteY607" fmla="*/ 1935920 h 3459048"/>
              <a:gd name="connsiteX608" fmla="*/ 77010 w 3459048"/>
              <a:gd name="connsiteY608" fmla="*/ 1959385 h 3459048"/>
              <a:gd name="connsiteX609" fmla="*/ 72232 w 3459048"/>
              <a:gd name="connsiteY609" fmla="*/ 1960665 h 3459048"/>
              <a:gd name="connsiteX610" fmla="*/ 76606 w 3459048"/>
              <a:gd name="connsiteY610" fmla="*/ 1989329 h 3459048"/>
              <a:gd name="connsiteX611" fmla="*/ 77252 w 3459048"/>
              <a:gd name="connsiteY611" fmla="*/ 1990758 h 3459048"/>
              <a:gd name="connsiteX612" fmla="*/ 170958 w 3459048"/>
              <a:gd name="connsiteY612" fmla="*/ 2092821 h 3459048"/>
              <a:gd name="connsiteX613" fmla="*/ 203223 w 3459048"/>
              <a:gd name="connsiteY613" fmla="*/ 2090968 h 3459048"/>
              <a:gd name="connsiteX614" fmla="*/ 205251 w 3459048"/>
              <a:gd name="connsiteY614" fmla="*/ 2098854 h 3459048"/>
              <a:gd name="connsiteX615" fmla="*/ 191633 w 3459048"/>
              <a:gd name="connsiteY615" fmla="*/ 2045890 h 3459048"/>
              <a:gd name="connsiteX616" fmla="*/ 174765 w 3459048"/>
              <a:gd name="connsiteY616" fmla="*/ 1935368 h 3459048"/>
              <a:gd name="connsiteX617" fmla="*/ 176265 w 3459048"/>
              <a:gd name="connsiteY617" fmla="*/ 1945199 h 3459048"/>
              <a:gd name="connsiteX618" fmla="*/ 170536 w 3459048"/>
              <a:gd name="connsiteY618" fmla="*/ 1944119 h 3459048"/>
              <a:gd name="connsiteX619" fmla="*/ 154835 w 3459048"/>
              <a:gd name="connsiteY619" fmla="*/ 1928341 h 3459048"/>
              <a:gd name="connsiteX620" fmla="*/ 131282 w 3459048"/>
              <a:gd name="connsiteY620" fmla="*/ 1944119 h 3459048"/>
              <a:gd name="connsiteX621" fmla="*/ 107728 w 3459048"/>
              <a:gd name="connsiteY621" fmla="*/ 1936230 h 3459048"/>
              <a:gd name="connsiteX622" fmla="*/ 99877 w 3459048"/>
              <a:gd name="connsiteY622" fmla="*/ 1904670 h 3459048"/>
              <a:gd name="connsiteX623" fmla="*/ 139132 w 3459048"/>
              <a:gd name="connsiteY623" fmla="*/ 1912559 h 3459048"/>
              <a:gd name="connsiteX624" fmla="*/ 162685 w 3459048"/>
              <a:gd name="connsiteY624" fmla="*/ 1888890 h 3459048"/>
              <a:gd name="connsiteX625" fmla="*/ 157165 w 3459048"/>
              <a:gd name="connsiteY625" fmla="*/ 1853385 h 3459048"/>
              <a:gd name="connsiteX626" fmla="*/ 165865 w 3459048"/>
              <a:gd name="connsiteY626" fmla="*/ 1850818 h 3459048"/>
              <a:gd name="connsiteX627" fmla="*/ 164826 w 3459048"/>
              <a:gd name="connsiteY627" fmla="*/ 1830240 h 3459048"/>
              <a:gd name="connsiteX628" fmla="*/ 163541 w 3459048"/>
              <a:gd name="connsiteY628" fmla="*/ 1833770 h 3459048"/>
              <a:gd name="connsiteX629" fmla="*/ 124347 w 3459048"/>
              <a:gd name="connsiteY629" fmla="*/ 1849441 h 3459048"/>
              <a:gd name="connsiteX630" fmla="*/ 77313 w 3459048"/>
              <a:gd name="connsiteY630" fmla="*/ 1825935 h 3459048"/>
              <a:gd name="connsiteX631" fmla="*/ 85152 w 3459048"/>
              <a:gd name="connsiteY631" fmla="*/ 1794594 h 3459048"/>
              <a:gd name="connsiteX632" fmla="*/ 61635 w 3459048"/>
              <a:gd name="connsiteY632" fmla="*/ 1763253 h 3459048"/>
              <a:gd name="connsiteX633" fmla="*/ 69474 w 3459048"/>
              <a:gd name="connsiteY633" fmla="*/ 1755419 h 3459048"/>
              <a:gd name="connsiteX634" fmla="*/ 116507 w 3459048"/>
              <a:gd name="connsiteY634" fmla="*/ 1724077 h 3459048"/>
              <a:gd name="connsiteX635" fmla="*/ 155703 w 3459048"/>
              <a:gd name="connsiteY635" fmla="*/ 1739747 h 3459048"/>
              <a:gd name="connsiteX636" fmla="*/ 156683 w 3459048"/>
              <a:gd name="connsiteY636" fmla="*/ 1743665 h 3459048"/>
              <a:gd name="connsiteX637" fmla="*/ 160566 w 3459048"/>
              <a:gd name="connsiteY637" fmla="*/ 1745884 h 3459048"/>
              <a:gd name="connsiteX638" fmla="*/ 161192 w 3459048"/>
              <a:gd name="connsiteY638" fmla="*/ 1758280 h 3459048"/>
              <a:gd name="connsiteX639" fmla="*/ 159740 w 3459048"/>
              <a:gd name="connsiteY639" fmla="*/ 1729524 h 3459048"/>
              <a:gd name="connsiteX640" fmla="*/ 160079 w 3459048"/>
              <a:gd name="connsiteY640" fmla="*/ 1722824 h 3459048"/>
              <a:gd name="connsiteX641" fmla="*/ 160015 w 3459048"/>
              <a:gd name="connsiteY641" fmla="*/ 1724077 h 3459048"/>
              <a:gd name="connsiteX642" fmla="*/ 154979 w 3459048"/>
              <a:gd name="connsiteY642" fmla="*/ 1724077 h 3459048"/>
              <a:gd name="connsiteX643" fmla="*/ 147110 w 3459048"/>
              <a:gd name="connsiteY643" fmla="*/ 1724077 h 3459048"/>
              <a:gd name="connsiteX644" fmla="*/ 154979 w 3459048"/>
              <a:gd name="connsiteY644" fmla="*/ 1700408 h 3459048"/>
              <a:gd name="connsiteX645" fmla="*/ 139241 w 3459048"/>
              <a:gd name="connsiteY645" fmla="*/ 1668847 h 3459048"/>
              <a:gd name="connsiteX646" fmla="*/ 115634 w 3459048"/>
              <a:gd name="connsiteY646" fmla="*/ 1660957 h 3459048"/>
              <a:gd name="connsiteX647" fmla="*/ 99894 w 3459048"/>
              <a:gd name="connsiteY647" fmla="*/ 1676737 h 3459048"/>
              <a:gd name="connsiteX648" fmla="*/ 99894 w 3459048"/>
              <a:gd name="connsiteY648" fmla="*/ 1645178 h 3459048"/>
              <a:gd name="connsiteX649" fmla="*/ 123502 w 3459048"/>
              <a:gd name="connsiteY649" fmla="*/ 1629398 h 3459048"/>
              <a:gd name="connsiteX650" fmla="*/ 147110 w 3459048"/>
              <a:gd name="connsiteY650" fmla="*/ 1637287 h 3459048"/>
              <a:gd name="connsiteX651" fmla="*/ 158914 w 3459048"/>
              <a:gd name="connsiteY651" fmla="*/ 1626439 h 3459048"/>
              <a:gd name="connsiteX652" fmla="*/ 165076 w 3459048"/>
              <a:gd name="connsiteY652" fmla="*/ 1623864 h 3459048"/>
              <a:gd name="connsiteX653" fmla="*/ 167845 w 3459048"/>
              <a:gd name="connsiteY653" fmla="*/ 1569023 h 3459048"/>
              <a:gd name="connsiteX654" fmla="*/ 87320 w 3459048"/>
              <a:gd name="connsiteY654" fmla="*/ 1399517 h 3459048"/>
              <a:gd name="connsiteX655" fmla="*/ 85434 w 3459048"/>
              <a:gd name="connsiteY655" fmla="*/ 1411878 h 3459048"/>
              <a:gd name="connsiteX656" fmla="*/ 99287 w 3459048"/>
              <a:gd name="connsiteY656" fmla="*/ 1414899 h 3459048"/>
              <a:gd name="connsiteX657" fmla="*/ 115769 w 3459048"/>
              <a:gd name="connsiteY657" fmla="*/ 1425595 h 3459048"/>
              <a:gd name="connsiteX658" fmla="*/ 123525 w 3459048"/>
              <a:gd name="connsiteY658" fmla="*/ 1456710 h 3459048"/>
              <a:gd name="connsiteX659" fmla="*/ 108013 w 3459048"/>
              <a:gd name="connsiteY659" fmla="*/ 1456710 h 3459048"/>
              <a:gd name="connsiteX660" fmla="*/ 95410 w 3459048"/>
              <a:gd name="connsiteY660" fmla="*/ 1438234 h 3459048"/>
              <a:gd name="connsiteX661" fmla="*/ 82738 w 3459048"/>
              <a:gd name="connsiteY661" fmla="*/ 1429540 h 3459048"/>
              <a:gd name="connsiteX662" fmla="*/ 63560 w 3459048"/>
              <a:gd name="connsiteY662" fmla="*/ 1555201 h 3459048"/>
              <a:gd name="connsiteX663" fmla="*/ 81524 w 3459048"/>
              <a:gd name="connsiteY663" fmla="*/ 1508174 h 3459048"/>
              <a:gd name="connsiteX664" fmla="*/ 139489 w 3459048"/>
              <a:gd name="connsiteY664" fmla="*/ 1457142 h 3459048"/>
              <a:gd name="connsiteX665" fmla="*/ 166999 w 3459048"/>
              <a:gd name="connsiteY665" fmla="*/ 1451254 h 3459048"/>
              <a:gd name="connsiteX666" fmla="*/ 185223 w 3459048"/>
              <a:gd name="connsiteY666" fmla="*/ 1455155 h 3459048"/>
              <a:gd name="connsiteX667" fmla="*/ 187269 w 3459048"/>
              <a:gd name="connsiteY667" fmla="*/ 1441751 h 3459048"/>
              <a:gd name="connsiteX668" fmla="*/ 186523 w 3459048"/>
              <a:gd name="connsiteY668" fmla="*/ 1441472 h 3459048"/>
              <a:gd name="connsiteX669" fmla="*/ 139512 w 3459048"/>
              <a:gd name="connsiteY669" fmla="*/ 1449292 h 3459048"/>
              <a:gd name="connsiteX670" fmla="*/ 131677 w 3459048"/>
              <a:gd name="connsiteY670" fmla="*/ 1449292 h 3459048"/>
              <a:gd name="connsiteX671" fmla="*/ 116007 w 3459048"/>
              <a:gd name="connsiteY671" fmla="*/ 1413119 h 3459048"/>
              <a:gd name="connsiteX672" fmla="*/ 3261875 w 3459048"/>
              <a:gd name="connsiteY672" fmla="*/ 1391610 h 3459048"/>
              <a:gd name="connsiteX673" fmla="*/ 3267416 w 3459048"/>
              <a:gd name="connsiteY673" fmla="*/ 1413158 h 3459048"/>
              <a:gd name="connsiteX674" fmla="*/ 3268110 w 3459048"/>
              <a:gd name="connsiteY674" fmla="*/ 1417708 h 3459048"/>
              <a:gd name="connsiteX675" fmla="*/ 3267416 w 3459048"/>
              <a:gd name="connsiteY675" fmla="*/ 1413158 h 3459048"/>
              <a:gd name="connsiteX676" fmla="*/ 154950 w 3459048"/>
              <a:gd name="connsiteY676" fmla="*/ 1338819 h 3459048"/>
              <a:gd name="connsiteX677" fmla="*/ 178134 w 3459048"/>
              <a:gd name="connsiteY677" fmla="*/ 1378199 h 3459048"/>
              <a:gd name="connsiteX678" fmla="*/ 178134 w 3459048"/>
              <a:gd name="connsiteY678" fmla="*/ 1385977 h 3459048"/>
              <a:gd name="connsiteX679" fmla="*/ 170282 w 3459048"/>
              <a:gd name="connsiteY679" fmla="*/ 1370421 h 3459048"/>
              <a:gd name="connsiteX680" fmla="*/ 162432 w 3459048"/>
              <a:gd name="connsiteY680" fmla="*/ 1347085 h 3459048"/>
              <a:gd name="connsiteX681" fmla="*/ 138879 w 3459048"/>
              <a:gd name="connsiteY681" fmla="*/ 1339305 h 3459048"/>
              <a:gd name="connsiteX682" fmla="*/ 154950 w 3459048"/>
              <a:gd name="connsiteY682" fmla="*/ 1338819 h 3459048"/>
              <a:gd name="connsiteX683" fmla="*/ 3195441 w 3459048"/>
              <a:gd name="connsiteY683" fmla="*/ 919578 h 3459048"/>
              <a:gd name="connsiteX684" fmla="*/ 3199231 w 3459048"/>
              <a:gd name="connsiteY684" fmla="*/ 978371 h 3459048"/>
              <a:gd name="connsiteX685" fmla="*/ 3175611 w 3459048"/>
              <a:gd name="connsiteY685" fmla="*/ 1033525 h 3459048"/>
              <a:gd name="connsiteX686" fmla="*/ 3147921 w 3459048"/>
              <a:gd name="connsiteY686" fmla="*/ 1060315 h 3459048"/>
              <a:gd name="connsiteX687" fmla="*/ 3175947 w 3459048"/>
              <a:gd name="connsiteY687" fmla="*/ 1118493 h 3459048"/>
              <a:gd name="connsiteX688" fmla="*/ 3228734 w 3459048"/>
              <a:gd name="connsiteY688" fmla="*/ 1262718 h 3459048"/>
              <a:gd name="connsiteX689" fmla="*/ 3241203 w 3459048"/>
              <a:gd name="connsiteY689" fmla="*/ 1311214 h 3459048"/>
              <a:gd name="connsiteX690" fmla="*/ 3244736 w 3459048"/>
              <a:gd name="connsiteY690" fmla="*/ 1312385 h 3459048"/>
              <a:gd name="connsiteX691" fmla="*/ 3253640 w 3459048"/>
              <a:gd name="connsiteY691" fmla="*/ 1323205 h 3459048"/>
              <a:gd name="connsiteX692" fmla="*/ 3269469 w 3459048"/>
              <a:gd name="connsiteY692" fmla="*/ 1370421 h 3459048"/>
              <a:gd name="connsiteX693" fmla="*/ 3285297 w 3459048"/>
              <a:gd name="connsiteY693" fmla="*/ 1394027 h 3459048"/>
              <a:gd name="connsiteX694" fmla="*/ 3285297 w 3459048"/>
              <a:gd name="connsiteY694" fmla="*/ 1417635 h 3459048"/>
              <a:gd name="connsiteX695" fmla="*/ 3285297 w 3459048"/>
              <a:gd name="connsiteY695" fmla="*/ 1401896 h 3459048"/>
              <a:gd name="connsiteX696" fmla="*/ 3253640 w 3459048"/>
              <a:gd name="connsiteY696" fmla="*/ 1354682 h 3459048"/>
              <a:gd name="connsiteX697" fmla="*/ 3247705 w 3459048"/>
              <a:gd name="connsiteY697" fmla="*/ 1325172 h 3459048"/>
              <a:gd name="connsiteX698" fmla="*/ 3243792 w 3459048"/>
              <a:gd name="connsiteY698" fmla="*/ 1321282 h 3459048"/>
              <a:gd name="connsiteX699" fmla="*/ 3242976 w 3459048"/>
              <a:gd name="connsiteY699" fmla="*/ 1318108 h 3459048"/>
              <a:gd name="connsiteX700" fmla="*/ 3258144 w 3459048"/>
              <a:gd name="connsiteY700" fmla="*/ 1377100 h 3459048"/>
              <a:gd name="connsiteX701" fmla="*/ 3264008 w 3459048"/>
              <a:gd name="connsiteY701" fmla="*/ 1379874 h 3459048"/>
              <a:gd name="connsiteX702" fmla="*/ 3276750 w 3459048"/>
              <a:gd name="connsiteY702" fmla="*/ 1394560 h 3459048"/>
              <a:gd name="connsiteX703" fmla="*/ 3271850 w 3459048"/>
              <a:gd name="connsiteY703" fmla="*/ 1420015 h 3459048"/>
              <a:gd name="connsiteX704" fmla="*/ 3269012 w 3459048"/>
              <a:gd name="connsiteY704" fmla="*/ 1423621 h 3459048"/>
              <a:gd name="connsiteX705" fmla="*/ 3271226 w 3459048"/>
              <a:gd name="connsiteY705" fmla="*/ 1438125 h 3459048"/>
              <a:gd name="connsiteX706" fmla="*/ 3270790 w 3459048"/>
              <a:gd name="connsiteY706" fmla="*/ 1435266 h 3459048"/>
              <a:gd name="connsiteX707" fmla="*/ 3275800 w 3459048"/>
              <a:gd name="connsiteY707" fmla="*/ 1438845 h 3459048"/>
              <a:gd name="connsiteX708" fmla="*/ 3276750 w 3459048"/>
              <a:gd name="connsiteY708" fmla="*/ 1449292 h 3459048"/>
              <a:gd name="connsiteX709" fmla="*/ 3276750 w 3459048"/>
              <a:gd name="connsiteY709" fmla="*/ 1456890 h 3459048"/>
              <a:gd name="connsiteX710" fmla="*/ 3272951 w 3459048"/>
              <a:gd name="connsiteY710" fmla="*/ 1445493 h 3459048"/>
              <a:gd name="connsiteX711" fmla="*/ 3271844 w 3459048"/>
              <a:gd name="connsiteY711" fmla="*/ 1442172 h 3459048"/>
              <a:gd name="connsiteX712" fmla="*/ 3284802 w 3459048"/>
              <a:gd name="connsiteY712" fmla="*/ 1527076 h 3459048"/>
              <a:gd name="connsiteX713" fmla="*/ 3283428 w 3459048"/>
              <a:gd name="connsiteY713" fmla="*/ 1518075 h 3459048"/>
              <a:gd name="connsiteX714" fmla="*/ 3292028 w 3459048"/>
              <a:gd name="connsiteY714" fmla="*/ 1521431 h 3459048"/>
              <a:gd name="connsiteX715" fmla="*/ 3308741 w 3459048"/>
              <a:gd name="connsiteY715" fmla="*/ 1536140 h 3459048"/>
              <a:gd name="connsiteX716" fmla="*/ 3308741 w 3459048"/>
              <a:gd name="connsiteY716" fmla="*/ 1551831 h 3459048"/>
              <a:gd name="connsiteX717" fmla="*/ 3340198 w 3459048"/>
              <a:gd name="connsiteY717" fmla="*/ 1551831 h 3459048"/>
              <a:gd name="connsiteX718" fmla="*/ 3363791 w 3459048"/>
              <a:gd name="connsiteY718" fmla="*/ 1583210 h 3459048"/>
              <a:gd name="connsiteX719" fmla="*/ 3371655 w 3459048"/>
              <a:gd name="connsiteY719" fmla="*/ 1614590 h 3459048"/>
              <a:gd name="connsiteX720" fmla="*/ 3390333 w 3459048"/>
              <a:gd name="connsiteY720" fmla="*/ 1624395 h 3459048"/>
              <a:gd name="connsiteX721" fmla="*/ 3400129 w 3459048"/>
              <a:gd name="connsiteY721" fmla="*/ 1640935 h 3459048"/>
              <a:gd name="connsiteX722" fmla="*/ 3399411 w 3459048"/>
              <a:gd name="connsiteY722" fmla="*/ 1626699 h 3459048"/>
              <a:gd name="connsiteX723" fmla="*/ 3394515 w 3459048"/>
              <a:gd name="connsiteY723" fmla="*/ 1621929 h 3459048"/>
              <a:gd name="connsiteX724" fmla="*/ 3399018 w 3459048"/>
              <a:gd name="connsiteY724" fmla="*/ 1618928 h 3459048"/>
              <a:gd name="connsiteX725" fmla="*/ 3395955 w 3459048"/>
              <a:gd name="connsiteY725" fmla="*/ 1558257 h 3459048"/>
              <a:gd name="connsiteX726" fmla="*/ 3329295 w 3459048"/>
              <a:gd name="connsiteY726" fmla="*/ 1231407 h 3459048"/>
              <a:gd name="connsiteX727" fmla="*/ 3285457 w 3459048"/>
              <a:gd name="connsiteY727" fmla="*/ 1111636 h 3459048"/>
              <a:gd name="connsiteX728" fmla="*/ 3285391 w 3459048"/>
              <a:gd name="connsiteY728" fmla="*/ 1112036 h 3459048"/>
              <a:gd name="connsiteX729" fmla="*/ 3246285 w 3459048"/>
              <a:gd name="connsiteY729" fmla="*/ 1112036 h 3459048"/>
              <a:gd name="connsiteX730" fmla="*/ 3222821 w 3459048"/>
              <a:gd name="connsiteY730" fmla="*/ 1112036 h 3459048"/>
              <a:gd name="connsiteX731" fmla="*/ 3191535 w 3459048"/>
              <a:gd name="connsiteY731" fmla="*/ 1088610 h 3459048"/>
              <a:gd name="connsiteX732" fmla="*/ 3168072 w 3459048"/>
              <a:gd name="connsiteY732" fmla="*/ 1080801 h 3459048"/>
              <a:gd name="connsiteX733" fmla="*/ 3168072 w 3459048"/>
              <a:gd name="connsiteY733" fmla="*/ 1057375 h 3459048"/>
              <a:gd name="connsiteX734" fmla="*/ 3191535 w 3459048"/>
              <a:gd name="connsiteY734" fmla="*/ 1033947 h 3459048"/>
              <a:gd name="connsiteX735" fmla="*/ 3223799 w 3459048"/>
              <a:gd name="connsiteY735" fmla="*/ 1049566 h 3459048"/>
              <a:gd name="connsiteX736" fmla="*/ 3256300 w 3459048"/>
              <a:gd name="connsiteY736" fmla="*/ 1042909 h 3459048"/>
              <a:gd name="connsiteX737" fmla="*/ 3252318 w 3459048"/>
              <a:gd name="connsiteY737" fmla="*/ 1034643 h 3459048"/>
              <a:gd name="connsiteX738" fmla="*/ 3242085 w 3459048"/>
              <a:gd name="connsiteY738" fmla="*/ 1040564 h 3459048"/>
              <a:gd name="connsiteX739" fmla="*/ 3230214 w 3459048"/>
              <a:gd name="connsiteY739" fmla="*/ 1041546 h 3459048"/>
              <a:gd name="connsiteX740" fmla="*/ 3190642 w 3459048"/>
              <a:gd name="connsiteY740" fmla="*/ 1025843 h 3459048"/>
              <a:gd name="connsiteX741" fmla="*/ 3198557 w 3459048"/>
              <a:gd name="connsiteY741" fmla="*/ 1002290 h 3459048"/>
              <a:gd name="connsiteX742" fmla="*/ 3222299 w 3459048"/>
              <a:gd name="connsiteY742" fmla="*/ 1012103 h 3459048"/>
              <a:gd name="connsiteX743" fmla="*/ 3240727 w 3459048"/>
              <a:gd name="connsiteY743" fmla="*/ 1010580 h 3459048"/>
              <a:gd name="connsiteX744" fmla="*/ 3202430 w 3459048"/>
              <a:gd name="connsiteY744" fmla="*/ 931083 h 3459048"/>
              <a:gd name="connsiteX745" fmla="*/ 3020406 w 3459048"/>
              <a:gd name="connsiteY745" fmla="*/ 837391 h 3459048"/>
              <a:gd name="connsiteX746" fmla="*/ 3031214 w 3459048"/>
              <a:gd name="connsiteY746" fmla="*/ 851843 h 3459048"/>
              <a:gd name="connsiteX747" fmla="*/ 3044458 w 3459048"/>
              <a:gd name="connsiteY747" fmla="*/ 873644 h 3459048"/>
              <a:gd name="connsiteX748" fmla="*/ 3031214 w 3459048"/>
              <a:gd name="connsiteY748" fmla="*/ 851843 h 3459048"/>
              <a:gd name="connsiteX749" fmla="*/ 316958 w 3459048"/>
              <a:gd name="connsiteY749" fmla="*/ 831761 h 3459048"/>
              <a:gd name="connsiteX750" fmla="*/ 256618 w 3459048"/>
              <a:gd name="connsiteY750" fmla="*/ 931083 h 3459048"/>
              <a:gd name="connsiteX751" fmla="*/ 129753 w 3459048"/>
              <a:gd name="connsiteY751" fmla="*/ 1231407 h 3459048"/>
              <a:gd name="connsiteX752" fmla="*/ 105906 w 3459048"/>
              <a:gd name="connsiteY752" fmla="*/ 1324153 h 3459048"/>
              <a:gd name="connsiteX753" fmla="*/ 116007 w 3459048"/>
              <a:gd name="connsiteY753" fmla="*/ 1324153 h 3459048"/>
              <a:gd name="connsiteX754" fmla="*/ 108172 w 3459048"/>
              <a:gd name="connsiteY754" fmla="*/ 1316332 h 3459048"/>
              <a:gd name="connsiteX755" fmla="*/ 123841 w 3459048"/>
              <a:gd name="connsiteY755" fmla="*/ 1339794 h 3459048"/>
              <a:gd name="connsiteX756" fmla="*/ 116007 w 3459048"/>
              <a:gd name="connsiteY756" fmla="*/ 1347617 h 3459048"/>
              <a:gd name="connsiteX757" fmla="*/ 123841 w 3459048"/>
              <a:gd name="connsiteY757" fmla="*/ 1355438 h 3459048"/>
              <a:gd name="connsiteX758" fmla="*/ 147347 w 3459048"/>
              <a:gd name="connsiteY758" fmla="*/ 1355438 h 3459048"/>
              <a:gd name="connsiteX759" fmla="*/ 170852 w 3459048"/>
              <a:gd name="connsiteY759" fmla="*/ 1386722 h 3459048"/>
              <a:gd name="connsiteX760" fmla="*/ 163018 w 3459048"/>
              <a:gd name="connsiteY760" fmla="*/ 1410186 h 3459048"/>
              <a:gd name="connsiteX761" fmla="*/ 186523 w 3459048"/>
              <a:gd name="connsiteY761" fmla="*/ 1425828 h 3459048"/>
              <a:gd name="connsiteX762" fmla="*/ 189699 w 3459048"/>
              <a:gd name="connsiteY762" fmla="*/ 1425828 h 3459048"/>
              <a:gd name="connsiteX763" fmla="*/ 190315 w 3459048"/>
              <a:gd name="connsiteY763" fmla="*/ 1421792 h 3459048"/>
              <a:gd name="connsiteX764" fmla="*/ 170852 w 3459048"/>
              <a:gd name="connsiteY764" fmla="*/ 1402365 h 3459048"/>
              <a:gd name="connsiteX765" fmla="*/ 178688 w 3459048"/>
              <a:gd name="connsiteY765" fmla="*/ 1394544 h 3459048"/>
              <a:gd name="connsiteX766" fmla="*/ 183585 w 3459048"/>
              <a:gd name="connsiteY766" fmla="*/ 1405298 h 3459048"/>
              <a:gd name="connsiteX767" fmla="*/ 192602 w 3459048"/>
              <a:gd name="connsiteY767" fmla="*/ 1409389 h 3459048"/>
              <a:gd name="connsiteX768" fmla="*/ 230315 w 3459048"/>
              <a:gd name="connsiteY768" fmla="*/ 1262718 h 3459048"/>
              <a:gd name="connsiteX769" fmla="*/ 261292 w 3459048"/>
              <a:gd name="connsiteY769" fmla="*/ 1178082 h 3459048"/>
              <a:gd name="connsiteX770" fmla="*/ 256925 w 3459048"/>
              <a:gd name="connsiteY770" fmla="*/ 1174813 h 3459048"/>
              <a:gd name="connsiteX771" fmla="*/ 256925 w 3459048"/>
              <a:gd name="connsiteY771" fmla="*/ 1135481 h 3459048"/>
              <a:gd name="connsiteX772" fmla="*/ 272684 w 3459048"/>
              <a:gd name="connsiteY772" fmla="*/ 1127615 h 3459048"/>
              <a:gd name="connsiteX773" fmla="*/ 272684 w 3459048"/>
              <a:gd name="connsiteY773" fmla="*/ 1088283 h 3459048"/>
              <a:gd name="connsiteX774" fmla="*/ 288442 w 3459048"/>
              <a:gd name="connsiteY774" fmla="*/ 1064683 h 3459048"/>
              <a:gd name="connsiteX775" fmla="*/ 312079 w 3459048"/>
              <a:gd name="connsiteY775" fmla="*/ 1048952 h 3459048"/>
              <a:gd name="connsiteX776" fmla="*/ 319959 w 3459048"/>
              <a:gd name="connsiteY776" fmla="*/ 1041085 h 3459048"/>
              <a:gd name="connsiteX777" fmla="*/ 319959 w 3459048"/>
              <a:gd name="connsiteY777" fmla="*/ 1033218 h 3459048"/>
              <a:gd name="connsiteX778" fmla="*/ 325746 w 3459048"/>
              <a:gd name="connsiteY778" fmla="*/ 1029968 h 3459048"/>
              <a:gd name="connsiteX779" fmla="*/ 319126 w 3459048"/>
              <a:gd name="connsiteY779" fmla="*/ 1043711 h 3459048"/>
              <a:gd name="connsiteX780" fmla="*/ 342704 w 3459048"/>
              <a:gd name="connsiteY780" fmla="*/ 994766 h 3459048"/>
              <a:gd name="connsiteX781" fmla="*/ 337789 w 3459048"/>
              <a:gd name="connsiteY781" fmla="*/ 986295 h 3459048"/>
              <a:gd name="connsiteX782" fmla="*/ 335833 w 3459048"/>
              <a:gd name="connsiteY782" fmla="*/ 962702 h 3459048"/>
              <a:gd name="connsiteX783" fmla="*/ 335833 w 3459048"/>
              <a:gd name="connsiteY783" fmla="*/ 939109 h 3459048"/>
              <a:gd name="connsiteX784" fmla="*/ 312361 w 3459048"/>
              <a:gd name="connsiteY784" fmla="*/ 899787 h 3459048"/>
              <a:gd name="connsiteX785" fmla="*/ 328009 w 3459048"/>
              <a:gd name="connsiteY785" fmla="*/ 876194 h 3459048"/>
              <a:gd name="connsiteX786" fmla="*/ 320185 w 3459048"/>
              <a:gd name="connsiteY786" fmla="*/ 844736 h 3459048"/>
              <a:gd name="connsiteX787" fmla="*/ 3057259 w 3459048"/>
              <a:gd name="connsiteY787" fmla="*/ 789554 h 3459048"/>
              <a:gd name="connsiteX788" fmla="*/ 3072876 w 3459048"/>
              <a:gd name="connsiteY788" fmla="*/ 829351 h 3459048"/>
              <a:gd name="connsiteX789" fmla="*/ 3057259 w 3459048"/>
              <a:gd name="connsiteY789" fmla="*/ 845270 h 3459048"/>
              <a:gd name="connsiteX790" fmla="*/ 3041642 w 3459048"/>
              <a:gd name="connsiteY790" fmla="*/ 837310 h 3459048"/>
              <a:gd name="connsiteX791" fmla="*/ 3033833 w 3459048"/>
              <a:gd name="connsiteY791" fmla="*/ 813433 h 3459048"/>
              <a:gd name="connsiteX792" fmla="*/ 3057259 w 3459048"/>
              <a:gd name="connsiteY792" fmla="*/ 789554 h 3459048"/>
              <a:gd name="connsiteX793" fmla="*/ 461014 w 3459048"/>
              <a:gd name="connsiteY793" fmla="*/ 773958 h 3459048"/>
              <a:gd name="connsiteX794" fmla="*/ 437542 w 3459048"/>
              <a:gd name="connsiteY794" fmla="*/ 797551 h 3459048"/>
              <a:gd name="connsiteX795" fmla="*/ 421895 w 3459048"/>
              <a:gd name="connsiteY795" fmla="*/ 789686 h 3459048"/>
              <a:gd name="connsiteX796" fmla="*/ 374952 w 3459048"/>
              <a:gd name="connsiteY796" fmla="*/ 813280 h 3459048"/>
              <a:gd name="connsiteX797" fmla="*/ 359304 w 3459048"/>
              <a:gd name="connsiteY797" fmla="*/ 860465 h 3459048"/>
              <a:gd name="connsiteX798" fmla="*/ 374952 w 3459048"/>
              <a:gd name="connsiteY798" fmla="*/ 891923 h 3459048"/>
              <a:gd name="connsiteX799" fmla="*/ 367128 w 3459048"/>
              <a:gd name="connsiteY799" fmla="*/ 939109 h 3459048"/>
              <a:gd name="connsiteX800" fmla="*/ 369844 w 3459048"/>
              <a:gd name="connsiteY800" fmla="*/ 947298 h 3459048"/>
              <a:gd name="connsiteX801" fmla="*/ 376037 w 3459048"/>
              <a:gd name="connsiteY801" fmla="*/ 937104 h 3459048"/>
              <a:gd name="connsiteX802" fmla="*/ 374633 w 3459048"/>
              <a:gd name="connsiteY802" fmla="*/ 923670 h 3459048"/>
              <a:gd name="connsiteX803" fmla="*/ 382454 w 3459048"/>
              <a:gd name="connsiteY803" fmla="*/ 900052 h 3459048"/>
              <a:gd name="connsiteX804" fmla="*/ 374633 w 3459048"/>
              <a:gd name="connsiteY804" fmla="*/ 876432 h 3459048"/>
              <a:gd name="connsiteX805" fmla="*/ 390274 w 3459048"/>
              <a:gd name="connsiteY805" fmla="*/ 813447 h 3459048"/>
              <a:gd name="connsiteX806" fmla="*/ 429381 w 3459048"/>
              <a:gd name="connsiteY806" fmla="*/ 805574 h 3459048"/>
              <a:gd name="connsiteX807" fmla="*/ 445023 w 3459048"/>
              <a:gd name="connsiteY807" fmla="*/ 813447 h 3459048"/>
              <a:gd name="connsiteX808" fmla="*/ 445023 w 3459048"/>
              <a:gd name="connsiteY808" fmla="*/ 797701 h 3459048"/>
              <a:gd name="connsiteX809" fmla="*/ 471420 w 3459048"/>
              <a:gd name="connsiteY809" fmla="*/ 784908 h 3459048"/>
              <a:gd name="connsiteX810" fmla="*/ 476905 w 3459048"/>
              <a:gd name="connsiteY810" fmla="*/ 786222 h 3459048"/>
              <a:gd name="connsiteX811" fmla="*/ 484908 w 3459048"/>
              <a:gd name="connsiteY811" fmla="*/ 775520 h 3459048"/>
              <a:gd name="connsiteX812" fmla="*/ 483508 w 3459048"/>
              <a:gd name="connsiteY812" fmla="*/ 774941 h 3459048"/>
              <a:gd name="connsiteX813" fmla="*/ 461014 w 3459048"/>
              <a:gd name="connsiteY813" fmla="*/ 773958 h 3459048"/>
              <a:gd name="connsiteX814" fmla="*/ 3095503 w 3459048"/>
              <a:gd name="connsiteY814" fmla="*/ 762182 h 3459048"/>
              <a:gd name="connsiteX815" fmla="*/ 3103862 w 3459048"/>
              <a:gd name="connsiteY815" fmla="*/ 787012 h 3459048"/>
              <a:gd name="connsiteX816" fmla="*/ 3114620 w 3459048"/>
              <a:gd name="connsiteY816" fmla="*/ 805742 h 3459048"/>
              <a:gd name="connsiteX817" fmla="*/ 3129461 w 3459048"/>
              <a:gd name="connsiteY817" fmla="*/ 810972 h 3459048"/>
              <a:gd name="connsiteX818" fmla="*/ 3118525 w 3459048"/>
              <a:gd name="connsiteY818" fmla="*/ 792972 h 3459048"/>
              <a:gd name="connsiteX819" fmla="*/ 3210903 w 3459048"/>
              <a:gd name="connsiteY819" fmla="*/ 747449 h 3459048"/>
              <a:gd name="connsiteX820" fmla="*/ 3214701 w 3459048"/>
              <a:gd name="connsiteY820" fmla="*/ 750298 h 3459048"/>
              <a:gd name="connsiteX821" fmla="*/ 3207104 w 3459048"/>
              <a:gd name="connsiteY821" fmla="*/ 750298 h 3459048"/>
              <a:gd name="connsiteX822" fmla="*/ 3210903 w 3459048"/>
              <a:gd name="connsiteY822" fmla="*/ 747449 h 3459048"/>
              <a:gd name="connsiteX823" fmla="*/ 452919 w 3459048"/>
              <a:gd name="connsiteY823" fmla="*/ 711043 h 3459048"/>
              <a:gd name="connsiteX824" fmla="*/ 469381 w 3459048"/>
              <a:gd name="connsiteY824" fmla="*/ 719274 h 3459048"/>
              <a:gd name="connsiteX825" fmla="*/ 452919 w 3459048"/>
              <a:gd name="connsiteY825" fmla="*/ 711043 h 3459048"/>
              <a:gd name="connsiteX826" fmla="*/ 2983815 w 3459048"/>
              <a:gd name="connsiteY826" fmla="*/ 701713 h 3459048"/>
              <a:gd name="connsiteX827" fmla="*/ 3018285 w 3459048"/>
              <a:gd name="connsiteY827" fmla="*/ 703669 h 3459048"/>
              <a:gd name="connsiteX828" fmla="*/ 3034044 w 3459048"/>
              <a:gd name="connsiteY828" fmla="*/ 734954 h 3459048"/>
              <a:gd name="connsiteX829" fmla="*/ 3057681 w 3459048"/>
              <a:gd name="connsiteY829" fmla="*/ 742775 h 3459048"/>
              <a:gd name="connsiteX830" fmla="*/ 3026165 w 3459048"/>
              <a:gd name="connsiteY830" fmla="*/ 805344 h 3459048"/>
              <a:gd name="connsiteX831" fmla="*/ 3010407 w 3459048"/>
              <a:gd name="connsiteY831" fmla="*/ 813167 h 3459048"/>
              <a:gd name="connsiteX832" fmla="*/ 3003102 w 3459048"/>
              <a:gd name="connsiteY832" fmla="*/ 814249 h 3459048"/>
              <a:gd name="connsiteX833" fmla="*/ 2941096 w 3459048"/>
              <a:gd name="connsiteY833" fmla="*/ 731330 h 3459048"/>
              <a:gd name="connsiteX834" fmla="*/ 2955253 w 3459048"/>
              <a:gd name="connsiteY834" fmla="*/ 711490 h 3459048"/>
              <a:gd name="connsiteX835" fmla="*/ 2983815 w 3459048"/>
              <a:gd name="connsiteY835" fmla="*/ 701713 h 3459048"/>
              <a:gd name="connsiteX836" fmla="*/ 2923961 w 3459048"/>
              <a:gd name="connsiteY836" fmla="*/ 664507 h 3459048"/>
              <a:gd name="connsiteX837" fmla="*/ 2986769 w 3459048"/>
              <a:gd name="connsiteY837" fmla="*/ 688250 h 3459048"/>
              <a:gd name="connsiteX838" fmla="*/ 2986769 w 3459048"/>
              <a:gd name="connsiteY838" fmla="*/ 696164 h 3459048"/>
              <a:gd name="connsiteX839" fmla="*/ 2923961 w 3459048"/>
              <a:gd name="connsiteY839" fmla="*/ 704079 h 3459048"/>
              <a:gd name="connsiteX840" fmla="*/ 2908259 w 3459048"/>
              <a:gd name="connsiteY840" fmla="*/ 688250 h 3459048"/>
              <a:gd name="connsiteX841" fmla="*/ 2923961 w 3459048"/>
              <a:gd name="connsiteY841" fmla="*/ 664507 h 3459048"/>
              <a:gd name="connsiteX842" fmla="*/ 2824983 w 3459048"/>
              <a:gd name="connsiteY842" fmla="*/ 528852 h 3459048"/>
              <a:gd name="connsiteX843" fmla="*/ 2814422 w 3459048"/>
              <a:gd name="connsiteY843" fmla="*/ 531067 h 3459048"/>
              <a:gd name="connsiteX844" fmla="*/ 2770211 w 3459048"/>
              <a:gd name="connsiteY844" fmla="*/ 545828 h 3459048"/>
              <a:gd name="connsiteX845" fmla="*/ 2763878 w 3459048"/>
              <a:gd name="connsiteY845" fmla="*/ 550763 h 3459048"/>
              <a:gd name="connsiteX846" fmla="*/ 2839529 w 3459048"/>
              <a:gd name="connsiteY846" fmla="*/ 619519 h 3459048"/>
              <a:gd name="connsiteX847" fmla="*/ 2883278 w 3459048"/>
              <a:gd name="connsiteY847" fmla="*/ 667655 h 3459048"/>
              <a:gd name="connsiteX848" fmla="*/ 2872201 w 3459048"/>
              <a:gd name="connsiteY848" fmla="*/ 655467 h 3459048"/>
              <a:gd name="connsiteX849" fmla="*/ 2875018 w 3459048"/>
              <a:gd name="connsiteY849" fmla="*/ 655412 h 3459048"/>
              <a:gd name="connsiteX850" fmla="*/ 2877575 w 3459048"/>
              <a:gd name="connsiteY850" fmla="*/ 648678 h 3459048"/>
              <a:gd name="connsiteX851" fmla="*/ 2893160 w 3459048"/>
              <a:gd name="connsiteY851" fmla="*/ 625174 h 3459048"/>
              <a:gd name="connsiteX852" fmla="*/ 2905945 w 3459048"/>
              <a:gd name="connsiteY852" fmla="*/ 623341 h 3459048"/>
              <a:gd name="connsiteX853" fmla="*/ 2939916 w 3459048"/>
              <a:gd name="connsiteY853" fmla="*/ 648678 h 3459048"/>
              <a:gd name="connsiteX854" fmla="*/ 2924331 w 3459048"/>
              <a:gd name="connsiteY854" fmla="*/ 656514 h 3459048"/>
              <a:gd name="connsiteX855" fmla="*/ 2900953 w 3459048"/>
              <a:gd name="connsiteY855" fmla="*/ 680019 h 3459048"/>
              <a:gd name="connsiteX856" fmla="*/ 2903557 w 3459048"/>
              <a:gd name="connsiteY856" fmla="*/ 689968 h 3459048"/>
              <a:gd name="connsiteX857" fmla="*/ 2926964 w 3459048"/>
              <a:gd name="connsiteY857" fmla="*/ 715722 h 3459048"/>
              <a:gd name="connsiteX858" fmla="*/ 2939916 w 3459048"/>
              <a:gd name="connsiteY858" fmla="*/ 719195 h 3459048"/>
              <a:gd name="connsiteX859" fmla="*/ 2936662 w 3459048"/>
              <a:gd name="connsiteY859" fmla="*/ 726393 h 3459048"/>
              <a:gd name="connsiteX860" fmla="*/ 2940846 w 3459048"/>
              <a:gd name="connsiteY860" fmla="*/ 730996 h 3459048"/>
              <a:gd name="connsiteX861" fmla="*/ 3010660 w 3459048"/>
              <a:gd name="connsiteY861" fmla="*/ 824357 h 3459048"/>
              <a:gd name="connsiteX862" fmla="*/ 3018173 w 3459048"/>
              <a:gd name="connsiteY862" fmla="*/ 821211 h 3459048"/>
              <a:gd name="connsiteX863" fmla="*/ 3041726 w 3459048"/>
              <a:gd name="connsiteY863" fmla="*/ 852771 h 3459048"/>
              <a:gd name="connsiteX864" fmla="*/ 3073130 w 3459048"/>
              <a:gd name="connsiteY864" fmla="*/ 844881 h 3459048"/>
              <a:gd name="connsiteX865" fmla="*/ 3088832 w 3459048"/>
              <a:gd name="connsiteY865" fmla="*/ 836991 h 3459048"/>
              <a:gd name="connsiteX866" fmla="*/ 3104535 w 3459048"/>
              <a:gd name="connsiteY866" fmla="*/ 852771 h 3459048"/>
              <a:gd name="connsiteX867" fmla="*/ 3088832 w 3459048"/>
              <a:gd name="connsiteY867" fmla="*/ 884330 h 3459048"/>
              <a:gd name="connsiteX868" fmla="*/ 3065279 w 3459048"/>
              <a:gd name="connsiteY868" fmla="*/ 892221 h 3459048"/>
              <a:gd name="connsiteX869" fmla="*/ 3064298 w 3459048"/>
              <a:gd name="connsiteY869" fmla="*/ 904056 h 3459048"/>
              <a:gd name="connsiteX870" fmla="*/ 3063631 w 3459048"/>
              <a:gd name="connsiteY870" fmla="*/ 905204 h 3459048"/>
              <a:gd name="connsiteX871" fmla="*/ 3109844 w 3459048"/>
              <a:gd name="connsiteY871" fmla="*/ 981272 h 3459048"/>
              <a:gd name="connsiteX872" fmla="*/ 3136775 w 3459048"/>
              <a:gd name="connsiteY872" fmla="*/ 1037178 h 3459048"/>
              <a:gd name="connsiteX873" fmla="*/ 3159865 w 3459048"/>
              <a:gd name="connsiteY873" fmla="*/ 1017767 h 3459048"/>
              <a:gd name="connsiteX874" fmla="*/ 3167739 w 3459048"/>
              <a:gd name="connsiteY874" fmla="*/ 891700 h 3459048"/>
              <a:gd name="connsiteX875" fmla="*/ 3159865 w 3459048"/>
              <a:gd name="connsiteY875" fmla="*/ 868063 h 3459048"/>
              <a:gd name="connsiteX876" fmla="*/ 3164145 w 3459048"/>
              <a:gd name="connsiteY876" fmla="*/ 868063 h 3459048"/>
              <a:gd name="connsiteX877" fmla="*/ 3156661 w 3459048"/>
              <a:gd name="connsiteY877" fmla="*/ 855743 h 3459048"/>
              <a:gd name="connsiteX878" fmla="*/ 3152337 w 3459048"/>
              <a:gd name="connsiteY878" fmla="*/ 859486 h 3459048"/>
              <a:gd name="connsiteX879" fmla="*/ 3144423 w 3459048"/>
              <a:gd name="connsiteY879" fmla="*/ 860466 h 3459048"/>
              <a:gd name="connsiteX880" fmla="*/ 3120680 w 3459048"/>
              <a:gd name="connsiteY880" fmla="*/ 836960 h 3459048"/>
              <a:gd name="connsiteX881" fmla="*/ 3112766 w 3459048"/>
              <a:gd name="connsiteY881" fmla="*/ 821290 h 3459048"/>
              <a:gd name="connsiteX882" fmla="*/ 3089023 w 3459048"/>
              <a:gd name="connsiteY882" fmla="*/ 821290 h 3459048"/>
              <a:gd name="connsiteX883" fmla="*/ 3065279 w 3459048"/>
              <a:gd name="connsiteY883" fmla="*/ 774279 h 3459048"/>
              <a:gd name="connsiteX884" fmla="*/ 3073194 w 3459048"/>
              <a:gd name="connsiteY884" fmla="*/ 742938 h 3459048"/>
              <a:gd name="connsiteX885" fmla="*/ 3078141 w 3459048"/>
              <a:gd name="connsiteY885" fmla="*/ 739999 h 3459048"/>
              <a:gd name="connsiteX886" fmla="*/ 3079110 w 3459048"/>
              <a:gd name="connsiteY886" fmla="*/ 740262 h 3459048"/>
              <a:gd name="connsiteX887" fmla="*/ 3022096 w 3459048"/>
              <a:gd name="connsiteY887" fmla="*/ 664019 h 3459048"/>
              <a:gd name="connsiteX888" fmla="*/ 2974704 w 3459048"/>
              <a:gd name="connsiteY888" fmla="*/ 611874 h 3459048"/>
              <a:gd name="connsiteX889" fmla="*/ 2975282 w 3459048"/>
              <a:gd name="connsiteY889" fmla="*/ 612602 h 3459048"/>
              <a:gd name="connsiteX890" fmla="*/ 2979171 w 3459048"/>
              <a:gd name="connsiteY890" fmla="*/ 617497 h 3459048"/>
              <a:gd name="connsiteX891" fmla="*/ 3025842 w 3459048"/>
              <a:gd name="connsiteY891" fmla="*/ 672343 h 3459048"/>
              <a:gd name="connsiteX892" fmla="*/ 3025842 w 3459048"/>
              <a:gd name="connsiteY892" fmla="*/ 688013 h 3459048"/>
              <a:gd name="connsiteX893" fmla="*/ 2994729 w 3459048"/>
              <a:gd name="connsiteY893" fmla="*/ 688013 h 3459048"/>
              <a:gd name="connsiteX894" fmla="*/ 2955835 w 3459048"/>
              <a:gd name="connsiteY894" fmla="*/ 641002 h 3459048"/>
              <a:gd name="connsiteX895" fmla="*/ 2955835 w 3459048"/>
              <a:gd name="connsiteY895" fmla="*/ 617497 h 3459048"/>
              <a:gd name="connsiteX896" fmla="*/ 2924720 w 3459048"/>
              <a:gd name="connsiteY896" fmla="*/ 601828 h 3459048"/>
              <a:gd name="connsiteX897" fmla="*/ 2924720 w 3459048"/>
              <a:gd name="connsiteY897" fmla="*/ 578325 h 3459048"/>
              <a:gd name="connsiteX898" fmla="*/ 2936389 w 3459048"/>
              <a:gd name="connsiteY898" fmla="*/ 575385 h 3459048"/>
              <a:gd name="connsiteX899" fmla="*/ 2943071 w 3459048"/>
              <a:gd name="connsiteY899" fmla="*/ 577068 h 3459048"/>
              <a:gd name="connsiteX900" fmla="*/ 2923243 w 3459048"/>
              <a:gd name="connsiteY900" fmla="*/ 555251 h 3459048"/>
              <a:gd name="connsiteX901" fmla="*/ 2924458 w 3459048"/>
              <a:gd name="connsiteY901" fmla="*/ 562557 h 3459048"/>
              <a:gd name="connsiteX902" fmla="*/ 2900880 w 3459048"/>
              <a:gd name="connsiteY902" fmla="*/ 554684 h 3459048"/>
              <a:gd name="connsiteX903" fmla="*/ 2853721 w 3459048"/>
              <a:gd name="connsiteY903" fmla="*/ 531067 h 3459048"/>
              <a:gd name="connsiteX904" fmla="*/ 2824983 w 3459048"/>
              <a:gd name="connsiteY904" fmla="*/ 528852 h 3459048"/>
              <a:gd name="connsiteX905" fmla="*/ 2783656 w 3459048"/>
              <a:gd name="connsiteY905" fmla="*/ 428660 h 3459048"/>
              <a:gd name="connsiteX906" fmla="*/ 2799358 w 3459048"/>
              <a:gd name="connsiteY906" fmla="*/ 444421 h 3459048"/>
              <a:gd name="connsiteX907" fmla="*/ 2799358 w 3459048"/>
              <a:gd name="connsiteY907" fmla="*/ 491698 h 3459048"/>
              <a:gd name="connsiteX908" fmla="*/ 2783656 w 3459048"/>
              <a:gd name="connsiteY908" fmla="*/ 491698 h 3459048"/>
              <a:gd name="connsiteX909" fmla="*/ 2767953 w 3459048"/>
              <a:gd name="connsiteY909" fmla="*/ 452302 h 3459048"/>
              <a:gd name="connsiteX910" fmla="*/ 2783656 w 3459048"/>
              <a:gd name="connsiteY910" fmla="*/ 428660 h 3459048"/>
              <a:gd name="connsiteX911" fmla="*/ 2774913 w 3459048"/>
              <a:gd name="connsiteY911" fmla="*/ 421908 h 3459048"/>
              <a:gd name="connsiteX912" fmla="*/ 2764503 w 3459048"/>
              <a:gd name="connsiteY912" fmla="*/ 440902 h 3459048"/>
              <a:gd name="connsiteX913" fmla="*/ 2759595 w 3459048"/>
              <a:gd name="connsiteY913" fmla="*/ 460603 h 3459048"/>
              <a:gd name="connsiteX914" fmla="*/ 2767447 w 3459048"/>
              <a:gd name="connsiteY914" fmla="*/ 499998 h 3459048"/>
              <a:gd name="connsiteX915" fmla="*/ 2732118 w 3459048"/>
              <a:gd name="connsiteY915" fmla="*/ 517722 h 3459048"/>
              <a:gd name="connsiteX916" fmla="*/ 2726054 w 3459048"/>
              <a:gd name="connsiteY916" fmla="*/ 516708 h 3459048"/>
              <a:gd name="connsiteX917" fmla="*/ 2728053 w 3459048"/>
              <a:gd name="connsiteY917" fmla="*/ 518202 h 3459048"/>
              <a:gd name="connsiteX918" fmla="*/ 2739500 w 3459048"/>
              <a:gd name="connsiteY918" fmla="*/ 528607 h 3459048"/>
              <a:gd name="connsiteX919" fmla="*/ 2755229 w 3459048"/>
              <a:gd name="connsiteY919" fmla="*/ 517412 h 3459048"/>
              <a:gd name="connsiteX920" fmla="*/ 2782983 w 3459048"/>
              <a:gd name="connsiteY920" fmla="*/ 507446 h 3459048"/>
              <a:gd name="connsiteX921" fmla="*/ 2818351 w 3459048"/>
              <a:gd name="connsiteY921" fmla="*/ 502528 h 3459048"/>
              <a:gd name="connsiteX922" fmla="*/ 2853721 w 3459048"/>
              <a:gd name="connsiteY922" fmla="*/ 515323 h 3459048"/>
              <a:gd name="connsiteX923" fmla="*/ 2881229 w 3459048"/>
              <a:gd name="connsiteY923" fmla="*/ 524179 h 3459048"/>
              <a:gd name="connsiteX924" fmla="*/ 2905087 w 3459048"/>
              <a:gd name="connsiteY924" fmla="*/ 536979 h 3459048"/>
              <a:gd name="connsiteX925" fmla="*/ 2795029 w 3459048"/>
              <a:gd name="connsiteY925" fmla="*/ 436952 h 3459048"/>
              <a:gd name="connsiteX926" fmla="*/ 1049432 w 3459048"/>
              <a:gd name="connsiteY926" fmla="*/ 256449 h 3459048"/>
              <a:gd name="connsiteX927" fmla="*/ 1049432 w 3459048"/>
              <a:gd name="connsiteY927" fmla="*/ 287927 h 3459048"/>
              <a:gd name="connsiteX928" fmla="*/ 1065171 w 3459048"/>
              <a:gd name="connsiteY928" fmla="*/ 301694 h 3459048"/>
              <a:gd name="connsiteX929" fmla="*/ 1072727 w 3459048"/>
              <a:gd name="connsiteY929" fmla="*/ 305148 h 3459048"/>
              <a:gd name="connsiteX930" fmla="*/ 1025069 w 3459048"/>
              <a:gd name="connsiteY930" fmla="*/ 328106 h 3459048"/>
              <a:gd name="connsiteX931" fmla="*/ 1025826 w 3459048"/>
              <a:gd name="connsiteY931" fmla="*/ 319398 h 3459048"/>
              <a:gd name="connsiteX932" fmla="*/ 1033694 w 3459048"/>
              <a:gd name="connsiteY932" fmla="*/ 319398 h 3459048"/>
              <a:gd name="connsiteX933" fmla="*/ 1010087 w 3459048"/>
              <a:gd name="connsiteY933" fmla="*/ 295791 h 3459048"/>
              <a:gd name="connsiteX934" fmla="*/ 1025826 w 3459048"/>
              <a:gd name="connsiteY934" fmla="*/ 264315 h 3459048"/>
              <a:gd name="connsiteX935" fmla="*/ 1049432 w 3459048"/>
              <a:gd name="connsiteY935" fmla="*/ 256449 h 3459048"/>
              <a:gd name="connsiteX936" fmla="*/ 1095984 w 3459048"/>
              <a:gd name="connsiteY936" fmla="*/ 232387 h 3459048"/>
              <a:gd name="connsiteX937" fmla="*/ 1103793 w 3459048"/>
              <a:gd name="connsiteY937" fmla="*/ 256132 h 3459048"/>
              <a:gd name="connsiteX938" fmla="*/ 1095984 w 3459048"/>
              <a:gd name="connsiteY938" fmla="*/ 279871 h 3459048"/>
              <a:gd name="connsiteX939" fmla="*/ 1072558 w 3459048"/>
              <a:gd name="connsiteY939" fmla="*/ 295700 h 3459048"/>
              <a:gd name="connsiteX940" fmla="*/ 1056941 w 3459048"/>
              <a:gd name="connsiteY940" fmla="*/ 271959 h 3459048"/>
              <a:gd name="connsiteX941" fmla="*/ 1064749 w 3459048"/>
              <a:gd name="connsiteY941" fmla="*/ 256132 h 3459048"/>
              <a:gd name="connsiteX942" fmla="*/ 1095984 w 3459048"/>
              <a:gd name="connsiteY942" fmla="*/ 232387 h 3459048"/>
              <a:gd name="connsiteX943" fmla="*/ 1729524 w 3459048"/>
              <a:gd name="connsiteY943" fmla="*/ 192015 h 3459048"/>
              <a:gd name="connsiteX944" fmla="*/ 192015 w 3459048"/>
              <a:gd name="connsiteY944" fmla="*/ 1729524 h 3459048"/>
              <a:gd name="connsiteX945" fmla="*/ 1729524 w 3459048"/>
              <a:gd name="connsiteY945" fmla="*/ 3267033 h 3459048"/>
              <a:gd name="connsiteX946" fmla="*/ 3267033 w 3459048"/>
              <a:gd name="connsiteY946" fmla="*/ 1729524 h 3459048"/>
              <a:gd name="connsiteX947" fmla="*/ 1729524 w 3459048"/>
              <a:gd name="connsiteY947" fmla="*/ 192015 h 3459048"/>
              <a:gd name="connsiteX948" fmla="*/ 2272580 w 3459048"/>
              <a:gd name="connsiteY948" fmla="*/ 185532 h 3459048"/>
              <a:gd name="connsiteX949" fmla="*/ 2296134 w 3459048"/>
              <a:gd name="connsiteY949" fmla="*/ 193344 h 3459048"/>
              <a:gd name="connsiteX950" fmla="*/ 2303985 w 3459048"/>
              <a:gd name="connsiteY950" fmla="*/ 208959 h 3459048"/>
              <a:gd name="connsiteX951" fmla="*/ 2303985 w 3459048"/>
              <a:gd name="connsiteY951" fmla="*/ 232387 h 3459048"/>
              <a:gd name="connsiteX952" fmla="*/ 2296134 w 3459048"/>
              <a:gd name="connsiteY952" fmla="*/ 208959 h 3459048"/>
              <a:gd name="connsiteX953" fmla="*/ 2272580 w 3459048"/>
              <a:gd name="connsiteY953" fmla="*/ 185532 h 3459048"/>
              <a:gd name="connsiteX954" fmla="*/ 1261357 w 3459048"/>
              <a:gd name="connsiteY954" fmla="*/ 185532 h 3459048"/>
              <a:gd name="connsiteX955" fmla="*/ 1277275 w 3459048"/>
              <a:gd name="connsiteY955" fmla="*/ 193384 h 3459048"/>
              <a:gd name="connsiteX956" fmla="*/ 1277275 w 3459048"/>
              <a:gd name="connsiteY956" fmla="*/ 216941 h 3459048"/>
              <a:gd name="connsiteX957" fmla="*/ 1245437 w 3459048"/>
              <a:gd name="connsiteY957" fmla="*/ 216941 h 3459048"/>
              <a:gd name="connsiteX958" fmla="*/ 1221558 w 3459048"/>
              <a:gd name="connsiteY958" fmla="*/ 193384 h 3459048"/>
              <a:gd name="connsiteX959" fmla="*/ 1261357 w 3459048"/>
              <a:gd name="connsiteY959" fmla="*/ 185532 h 3459048"/>
              <a:gd name="connsiteX960" fmla="*/ 2218129 w 3459048"/>
              <a:gd name="connsiteY960" fmla="*/ 146281 h 3459048"/>
              <a:gd name="connsiteX961" fmla="*/ 2242190 w 3459048"/>
              <a:gd name="connsiteY961" fmla="*/ 193130 h 3459048"/>
              <a:gd name="connsiteX962" fmla="*/ 2234170 w 3459048"/>
              <a:gd name="connsiteY962" fmla="*/ 193130 h 3459048"/>
              <a:gd name="connsiteX963" fmla="*/ 2234170 w 3459048"/>
              <a:gd name="connsiteY963" fmla="*/ 177517 h 3459048"/>
              <a:gd name="connsiteX964" fmla="*/ 2218129 w 3459048"/>
              <a:gd name="connsiteY964" fmla="*/ 154087 h 3459048"/>
              <a:gd name="connsiteX965" fmla="*/ 2218129 w 3459048"/>
              <a:gd name="connsiteY965" fmla="*/ 146281 h 3459048"/>
              <a:gd name="connsiteX966" fmla="*/ 1598913 w 3459048"/>
              <a:gd name="connsiteY966" fmla="*/ 123485 h 3459048"/>
              <a:gd name="connsiteX967" fmla="*/ 1598913 w 3459048"/>
              <a:gd name="connsiteY967" fmla="*/ 131082 h 3459048"/>
              <a:gd name="connsiteX968" fmla="*/ 1591316 w 3459048"/>
              <a:gd name="connsiteY968" fmla="*/ 131082 h 3459048"/>
              <a:gd name="connsiteX969" fmla="*/ 1598913 w 3459048"/>
              <a:gd name="connsiteY969" fmla="*/ 123485 h 3459048"/>
              <a:gd name="connsiteX970" fmla="*/ 1300771 w 3459048"/>
              <a:gd name="connsiteY970" fmla="*/ 114619 h 3459048"/>
              <a:gd name="connsiteX971" fmla="*/ 1316529 w 3459048"/>
              <a:gd name="connsiteY971" fmla="*/ 122499 h 3459048"/>
              <a:gd name="connsiteX972" fmla="*/ 1292892 w 3459048"/>
              <a:gd name="connsiteY972" fmla="*/ 146142 h 3459048"/>
              <a:gd name="connsiteX973" fmla="*/ 1269254 w 3459048"/>
              <a:gd name="connsiteY973" fmla="*/ 146142 h 3459048"/>
              <a:gd name="connsiteX974" fmla="*/ 1245617 w 3459048"/>
              <a:gd name="connsiteY974" fmla="*/ 177656 h 3459048"/>
              <a:gd name="connsiteX975" fmla="*/ 1174706 w 3459048"/>
              <a:gd name="connsiteY975" fmla="*/ 169775 h 3459048"/>
              <a:gd name="connsiteX976" fmla="*/ 1174706 w 3459048"/>
              <a:gd name="connsiteY976" fmla="*/ 154016 h 3459048"/>
              <a:gd name="connsiteX977" fmla="*/ 1253497 w 3459048"/>
              <a:gd name="connsiteY977" fmla="*/ 138260 h 3459048"/>
              <a:gd name="connsiteX978" fmla="*/ 1261375 w 3459048"/>
              <a:gd name="connsiteY978" fmla="*/ 122499 h 3459048"/>
              <a:gd name="connsiteX979" fmla="*/ 1300771 w 3459048"/>
              <a:gd name="connsiteY979" fmla="*/ 114619 h 3459048"/>
              <a:gd name="connsiteX980" fmla="*/ 1598913 w 3459048"/>
              <a:gd name="connsiteY980" fmla="*/ 107025 h 3459048"/>
              <a:gd name="connsiteX981" fmla="*/ 1606511 w 3459048"/>
              <a:gd name="connsiteY981" fmla="*/ 123485 h 3459048"/>
              <a:gd name="connsiteX982" fmla="*/ 1598913 w 3459048"/>
              <a:gd name="connsiteY982" fmla="*/ 123485 h 3459048"/>
              <a:gd name="connsiteX983" fmla="*/ 1504785 w 3459048"/>
              <a:gd name="connsiteY983" fmla="*/ 75364 h 3459048"/>
              <a:gd name="connsiteX984" fmla="*/ 1520403 w 3459048"/>
              <a:gd name="connsiteY984" fmla="*/ 75364 h 3459048"/>
              <a:gd name="connsiteX985" fmla="*/ 1520403 w 3459048"/>
              <a:gd name="connsiteY985" fmla="*/ 83325 h 3459048"/>
              <a:gd name="connsiteX986" fmla="*/ 1489168 w 3459048"/>
              <a:gd name="connsiteY986" fmla="*/ 131082 h 3459048"/>
              <a:gd name="connsiteX987" fmla="*/ 1473550 w 3459048"/>
              <a:gd name="connsiteY987" fmla="*/ 115167 h 3459048"/>
              <a:gd name="connsiteX988" fmla="*/ 1496977 w 3459048"/>
              <a:gd name="connsiteY988" fmla="*/ 91284 h 3459048"/>
              <a:gd name="connsiteX989" fmla="*/ 1504785 w 3459048"/>
              <a:gd name="connsiteY989" fmla="*/ 75364 h 3459048"/>
              <a:gd name="connsiteX990" fmla="*/ 1729524 w 3459048"/>
              <a:gd name="connsiteY990" fmla="*/ 54445 h 3459048"/>
              <a:gd name="connsiteX991" fmla="*/ 1077507 w 3459048"/>
              <a:gd name="connsiteY991" fmla="*/ 186082 h 3459048"/>
              <a:gd name="connsiteX992" fmla="*/ 1009094 w 3459048"/>
              <a:gd name="connsiteY992" fmla="*/ 219038 h 3459048"/>
              <a:gd name="connsiteX993" fmla="*/ 1041596 w 3459048"/>
              <a:gd name="connsiteY993" fmla="*/ 217192 h 3459048"/>
              <a:gd name="connsiteX994" fmla="*/ 1081075 w 3459048"/>
              <a:gd name="connsiteY994" fmla="*/ 185788 h 3459048"/>
              <a:gd name="connsiteX995" fmla="*/ 1091561 w 3459048"/>
              <a:gd name="connsiteY995" fmla="*/ 183826 h 3459048"/>
              <a:gd name="connsiteX996" fmla="*/ 1112657 w 3459048"/>
              <a:gd name="connsiteY996" fmla="*/ 201488 h 3459048"/>
              <a:gd name="connsiteX997" fmla="*/ 1112657 w 3459048"/>
              <a:gd name="connsiteY997" fmla="*/ 209339 h 3459048"/>
              <a:gd name="connsiteX998" fmla="*/ 1041596 w 3459048"/>
              <a:gd name="connsiteY998" fmla="*/ 240742 h 3459048"/>
              <a:gd name="connsiteX999" fmla="*/ 1025804 w 3459048"/>
              <a:gd name="connsiteY999" fmla="*/ 232892 h 3459048"/>
              <a:gd name="connsiteX1000" fmla="*/ 994222 w 3459048"/>
              <a:gd name="connsiteY1000" fmla="*/ 248595 h 3459048"/>
              <a:gd name="connsiteX1001" fmla="*/ 978430 w 3459048"/>
              <a:gd name="connsiteY1001" fmla="*/ 240742 h 3459048"/>
              <a:gd name="connsiteX1002" fmla="*/ 978430 w 3459048"/>
              <a:gd name="connsiteY1002" fmla="*/ 233873 h 3459048"/>
              <a:gd name="connsiteX1003" fmla="*/ 978430 w 3459048"/>
              <a:gd name="connsiteY1003" fmla="*/ 233810 h 3459048"/>
              <a:gd name="connsiteX1004" fmla="*/ 931082 w 3459048"/>
              <a:gd name="connsiteY1004" fmla="*/ 256618 h 3459048"/>
              <a:gd name="connsiteX1005" fmla="*/ 814451 w 3459048"/>
              <a:gd name="connsiteY1005" fmla="*/ 327473 h 3459048"/>
              <a:gd name="connsiteX1006" fmla="*/ 829800 w 3459048"/>
              <a:gd name="connsiteY1006" fmla="*/ 338154 h 3459048"/>
              <a:gd name="connsiteX1007" fmla="*/ 845311 w 3459048"/>
              <a:gd name="connsiteY1007" fmla="*/ 343060 h 3459048"/>
              <a:gd name="connsiteX1008" fmla="*/ 845311 w 3459048"/>
              <a:gd name="connsiteY1008" fmla="*/ 358763 h 3459048"/>
              <a:gd name="connsiteX1009" fmla="*/ 798774 w 3459048"/>
              <a:gd name="connsiteY1009" fmla="*/ 350910 h 3459048"/>
              <a:gd name="connsiteX1010" fmla="*/ 795866 w 3459048"/>
              <a:gd name="connsiteY1010" fmla="*/ 346003 h 3459048"/>
              <a:gd name="connsiteX1011" fmla="*/ 798199 w 3459048"/>
              <a:gd name="connsiteY1011" fmla="*/ 337347 h 3459048"/>
              <a:gd name="connsiteX1012" fmla="*/ 792972 w 3459048"/>
              <a:gd name="connsiteY1012" fmla="*/ 340523 h 3459048"/>
              <a:gd name="connsiteX1013" fmla="*/ 775960 w 3459048"/>
              <a:gd name="connsiteY1013" fmla="*/ 353244 h 3459048"/>
              <a:gd name="connsiteX1014" fmla="*/ 782858 w 3459048"/>
              <a:gd name="connsiteY1014" fmla="*/ 350150 h 3459048"/>
              <a:gd name="connsiteX1015" fmla="*/ 830134 w 3459048"/>
              <a:gd name="connsiteY1015" fmla="*/ 373706 h 3459048"/>
              <a:gd name="connsiteX1016" fmla="*/ 845891 w 3459048"/>
              <a:gd name="connsiteY1016" fmla="*/ 381559 h 3459048"/>
              <a:gd name="connsiteX1017" fmla="*/ 845891 w 3459048"/>
              <a:gd name="connsiteY1017" fmla="*/ 420809 h 3459048"/>
              <a:gd name="connsiteX1018" fmla="*/ 814375 w 3459048"/>
              <a:gd name="connsiteY1018" fmla="*/ 412961 h 3459048"/>
              <a:gd name="connsiteX1019" fmla="*/ 782858 w 3459048"/>
              <a:gd name="connsiteY1019" fmla="*/ 420809 h 3459048"/>
              <a:gd name="connsiteX1020" fmla="*/ 767100 w 3459048"/>
              <a:gd name="connsiteY1020" fmla="*/ 397258 h 3459048"/>
              <a:gd name="connsiteX1021" fmla="*/ 727704 w 3459048"/>
              <a:gd name="connsiteY1021" fmla="*/ 389406 h 3459048"/>
              <a:gd name="connsiteX1022" fmla="*/ 727828 w 3459048"/>
              <a:gd name="connsiteY1022" fmla="*/ 389235 h 3459048"/>
              <a:gd name="connsiteX1023" fmla="*/ 664019 w 3459048"/>
              <a:gd name="connsiteY1023" fmla="*/ 436952 h 3459048"/>
              <a:gd name="connsiteX1024" fmla="*/ 436952 w 3459048"/>
              <a:gd name="connsiteY1024" fmla="*/ 664019 h 3459048"/>
              <a:gd name="connsiteX1025" fmla="*/ 356197 w 3459048"/>
              <a:gd name="connsiteY1025" fmla="*/ 772009 h 3459048"/>
              <a:gd name="connsiteX1026" fmla="*/ 367128 w 3459048"/>
              <a:gd name="connsiteY1026" fmla="*/ 766093 h 3459048"/>
              <a:gd name="connsiteX1027" fmla="*/ 390599 w 3459048"/>
              <a:gd name="connsiteY1027" fmla="*/ 766093 h 3459048"/>
              <a:gd name="connsiteX1028" fmla="*/ 398423 w 3459048"/>
              <a:gd name="connsiteY1028" fmla="*/ 766093 h 3459048"/>
              <a:gd name="connsiteX1029" fmla="*/ 445366 w 3459048"/>
              <a:gd name="connsiteY1029" fmla="*/ 726771 h 3459048"/>
              <a:gd name="connsiteX1030" fmla="*/ 468839 w 3459048"/>
              <a:gd name="connsiteY1030" fmla="*/ 734636 h 3459048"/>
              <a:gd name="connsiteX1031" fmla="*/ 484487 w 3459048"/>
              <a:gd name="connsiteY1031" fmla="*/ 726771 h 3459048"/>
              <a:gd name="connsiteX1032" fmla="*/ 510892 w 3459048"/>
              <a:gd name="connsiteY1032" fmla="*/ 718907 h 3459048"/>
              <a:gd name="connsiteX1033" fmla="*/ 521680 w 3459048"/>
              <a:gd name="connsiteY1033" fmla="*/ 727169 h 3459048"/>
              <a:gd name="connsiteX1034" fmla="*/ 521653 w 3459048"/>
              <a:gd name="connsiteY1034" fmla="*/ 727199 h 3459048"/>
              <a:gd name="connsiteX1035" fmla="*/ 526212 w 3459048"/>
              <a:gd name="connsiteY1035" fmla="*/ 722184 h 3459048"/>
              <a:gd name="connsiteX1036" fmla="*/ 523326 w 3459048"/>
              <a:gd name="connsiteY1036" fmla="*/ 719274 h 3459048"/>
              <a:gd name="connsiteX1037" fmla="*/ 499773 w 3459048"/>
              <a:gd name="connsiteY1037" fmla="*/ 711359 h 3459048"/>
              <a:gd name="connsiteX1038" fmla="*/ 522343 w 3459048"/>
              <a:gd name="connsiteY1038" fmla="*/ 710370 h 3459048"/>
              <a:gd name="connsiteX1039" fmla="*/ 529965 w 3459048"/>
              <a:gd name="connsiteY1039" fmla="*/ 718053 h 3459048"/>
              <a:gd name="connsiteX1040" fmla="*/ 529396 w 3459048"/>
              <a:gd name="connsiteY1040" fmla="*/ 718680 h 3459048"/>
              <a:gd name="connsiteX1041" fmla="*/ 578834 w 3459048"/>
              <a:gd name="connsiteY1041" fmla="*/ 664284 h 3459048"/>
              <a:gd name="connsiteX1042" fmla="*/ 578772 w 3459048"/>
              <a:gd name="connsiteY1042" fmla="*/ 664191 h 3459048"/>
              <a:gd name="connsiteX1043" fmla="*/ 578772 w 3459048"/>
              <a:gd name="connsiteY1043" fmla="*/ 632956 h 3459048"/>
              <a:gd name="connsiteX1044" fmla="*/ 594459 w 3459048"/>
              <a:gd name="connsiteY1044" fmla="*/ 609532 h 3459048"/>
              <a:gd name="connsiteX1045" fmla="*/ 610144 w 3459048"/>
              <a:gd name="connsiteY1045" fmla="*/ 609532 h 3459048"/>
              <a:gd name="connsiteX1046" fmla="*/ 633673 w 3459048"/>
              <a:gd name="connsiteY1046" fmla="*/ 578297 h 3459048"/>
              <a:gd name="connsiteX1047" fmla="*/ 656220 w 3459048"/>
              <a:gd name="connsiteY1047" fmla="*/ 579273 h 3459048"/>
              <a:gd name="connsiteX1048" fmla="*/ 661445 w 3459048"/>
              <a:gd name="connsiteY1048" fmla="*/ 581414 h 3459048"/>
              <a:gd name="connsiteX1049" fmla="*/ 619519 w 3459048"/>
              <a:gd name="connsiteY1049" fmla="*/ 619519 h 3459048"/>
              <a:gd name="connsiteX1050" fmla="*/ 669913 w 3459048"/>
              <a:gd name="connsiteY1050" fmla="*/ 573718 h 3459048"/>
              <a:gd name="connsiteX1051" fmla="*/ 665043 w 3459048"/>
              <a:gd name="connsiteY1051" fmla="*/ 570485 h 3459048"/>
              <a:gd name="connsiteX1052" fmla="*/ 671321 w 3459048"/>
              <a:gd name="connsiteY1052" fmla="*/ 572439 h 3459048"/>
              <a:gd name="connsiteX1053" fmla="*/ 730996 w 3459048"/>
              <a:gd name="connsiteY1053" fmla="*/ 518202 h 3459048"/>
              <a:gd name="connsiteX1054" fmla="*/ 851843 w 3459048"/>
              <a:gd name="connsiteY1054" fmla="*/ 427835 h 3459048"/>
              <a:gd name="connsiteX1055" fmla="*/ 876283 w 3459048"/>
              <a:gd name="connsiteY1055" fmla="*/ 412987 h 3459048"/>
              <a:gd name="connsiteX1056" fmla="*/ 862640 w 3459048"/>
              <a:gd name="connsiteY1056" fmla="*/ 396595 h 3459048"/>
              <a:gd name="connsiteX1057" fmla="*/ 860665 w 3459048"/>
              <a:gd name="connsiteY1057" fmla="*/ 374124 h 3459048"/>
              <a:gd name="connsiteX1058" fmla="*/ 868564 w 3459048"/>
              <a:gd name="connsiteY1058" fmla="*/ 319413 h 3459048"/>
              <a:gd name="connsiteX1059" fmla="*/ 963355 w 3459048"/>
              <a:gd name="connsiteY1059" fmla="*/ 241253 h 3459048"/>
              <a:gd name="connsiteX1060" fmla="*/ 963355 w 3459048"/>
              <a:gd name="connsiteY1060" fmla="*/ 249071 h 3459048"/>
              <a:gd name="connsiteX1061" fmla="*/ 884362 w 3459048"/>
              <a:gd name="connsiteY1061" fmla="*/ 350676 h 3459048"/>
              <a:gd name="connsiteX1062" fmla="*/ 887324 w 3459048"/>
              <a:gd name="connsiteY1062" fmla="*/ 387802 h 3459048"/>
              <a:gd name="connsiteX1063" fmla="*/ 893855 w 3459048"/>
              <a:gd name="connsiteY1063" fmla="*/ 402312 h 3459048"/>
              <a:gd name="connsiteX1064" fmla="*/ 981272 w 3459048"/>
              <a:gd name="connsiteY1064" fmla="*/ 349205 h 3459048"/>
              <a:gd name="connsiteX1065" fmla="*/ 1103475 w 3459048"/>
              <a:gd name="connsiteY1065" fmla="*/ 290336 h 3459048"/>
              <a:gd name="connsiteX1066" fmla="*/ 1112386 w 3459048"/>
              <a:gd name="connsiteY1066" fmla="*/ 280054 h 3459048"/>
              <a:gd name="connsiteX1067" fmla="*/ 1115113 w 3459048"/>
              <a:gd name="connsiteY1067" fmla="*/ 284730 h 3459048"/>
              <a:gd name="connsiteX1068" fmla="*/ 1118493 w 3459048"/>
              <a:gd name="connsiteY1068" fmla="*/ 283102 h 3459048"/>
              <a:gd name="connsiteX1069" fmla="*/ 1128123 w 3459048"/>
              <a:gd name="connsiteY1069" fmla="*/ 279577 h 3459048"/>
              <a:gd name="connsiteX1070" fmla="*/ 1114620 w 3459048"/>
              <a:gd name="connsiteY1070" fmla="*/ 255465 h 3459048"/>
              <a:gd name="connsiteX1071" fmla="*/ 1112657 w 3459048"/>
              <a:gd name="connsiteY1071" fmla="*/ 225045 h 3459048"/>
              <a:gd name="connsiteX1072" fmla="*/ 1120507 w 3459048"/>
              <a:gd name="connsiteY1072" fmla="*/ 209339 h 3459048"/>
              <a:gd name="connsiteX1073" fmla="*/ 1175465 w 3459048"/>
              <a:gd name="connsiteY1073" fmla="*/ 177935 h 3459048"/>
              <a:gd name="connsiteX1074" fmla="*/ 1230423 w 3459048"/>
              <a:gd name="connsiteY1074" fmla="*/ 225045 h 3459048"/>
              <a:gd name="connsiteX1075" fmla="*/ 1228888 w 3459048"/>
              <a:gd name="connsiteY1075" fmla="*/ 242697 h 3459048"/>
              <a:gd name="connsiteX1076" fmla="*/ 1245131 w 3459048"/>
              <a:gd name="connsiteY1076" fmla="*/ 236751 h 3459048"/>
              <a:gd name="connsiteX1077" fmla="*/ 1245798 w 3459048"/>
              <a:gd name="connsiteY1077" fmla="*/ 232749 h 3459048"/>
              <a:gd name="connsiteX1078" fmla="*/ 1258181 w 3459048"/>
              <a:gd name="connsiteY1078" fmla="*/ 231975 h 3459048"/>
              <a:gd name="connsiteX1079" fmla="*/ 1262718 w 3459048"/>
              <a:gd name="connsiteY1079" fmla="*/ 230315 h 3459048"/>
              <a:gd name="connsiteX1080" fmla="*/ 1281529 w 3459048"/>
              <a:gd name="connsiteY1080" fmla="*/ 225478 h 3459048"/>
              <a:gd name="connsiteX1081" fmla="*/ 1267518 w 3459048"/>
              <a:gd name="connsiteY1081" fmla="*/ 229080 h 3459048"/>
              <a:gd name="connsiteX1082" fmla="*/ 1276913 w 3459048"/>
              <a:gd name="connsiteY1082" fmla="*/ 224970 h 3459048"/>
              <a:gd name="connsiteX1083" fmla="*/ 1292469 w 3459048"/>
              <a:gd name="connsiteY1083" fmla="*/ 193856 h 3459048"/>
              <a:gd name="connsiteX1084" fmla="*/ 1276913 w 3459048"/>
              <a:gd name="connsiteY1084" fmla="*/ 178298 h 3459048"/>
              <a:gd name="connsiteX1085" fmla="*/ 1292469 w 3459048"/>
              <a:gd name="connsiteY1085" fmla="*/ 168575 h 3459048"/>
              <a:gd name="connsiteX1086" fmla="*/ 1308027 w 3459048"/>
              <a:gd name="connsiteY1086" fmla="*/ 170520 h 3459048"/>
              <a:gd name="connsiteX1087" fmla="*/ 1331363 w 3459048"/>
              <a:gd name="connsiteY1087" fmla="*/ 193856 h 3459048"/>
              <a:gd name="connsiteX1088" fmla="*/ 1325894 w 3459048"/>
              <a:gd name="connsiteY1088" fmla="*/ 211358 h 3459048"/>
              <a:gd name="connsiteX1089" fmla="*/ 1327943 w 3459048"/>
              <a:gd name="connsiteY1089" fmla="*/ 213544 h 3459048"/>
              <a:gd name="connsiteX1090" fmla="*/ 1413158 w 3459048"/>
              <a:gd name="connsiteY1090" fmla="*/ 191633 h 3459048"/>
              <a:gd name="connsiteX1091" fmla="*/ 1484282 w 3459048"/>
              <a:gd name="connsiteY1091" fmla="*/ 180778 h 3459048"/>
              <a:gd name="connsiteX1092" fmla="*/ 1481245 w 3459048"/>
              <a:gd name="connsiteY1092" fmla="*/ 181241 h 3459048"/>
              <a:gd name="connsiteX1093" fmla="*/ 1481359 w 3459048"/>
              <a:gd name="connsiteY1093" fmla="*/ 178041 h 3459048"/>
              <a:gd name="connsiteX1094" fmla="*/ 1394881 w 3459048"/>
              <a:gd name="connsiteY1094" fmla="*/ 115147 h 3459048"/>
              <a:gd name="connsiteX1095" fmla="*/ 1324128 w 3459048"/>
              <a:gd name="connsiteY1095" fmla="*/ 115147 h 3459048"/>
              <a:gd name="connsiteX1096" fmla="*/ 1324128 w 3459048"/>
              <a:gd name="connsiteY1096" fmla="*/ 107287 h 3459048"/>
              <a:gd name="connsiteX1097" fmla="*/ 1371296 w 3459048"/>
              <a:gd name="connsiteY1097" fmla="*/ 99424 h 3459048"/>
              <a:gd name="connsiteX1098" fmla="*/ 1418466 w 3459048"/>
              <a:gd name="connsiteY1098" fmla="*/ 99424 h 3459048"/>
              <a:gd name="connsiteX1099" fmla="*/ 1449913 w 3459048"/>
              <a:gd name="connsiteY1099" fmla="*/ 115147 h 3459048"/>
              <a:gd name="connsiteX1100" fmla="*/ 1507400 w 3459048"/>
              <a:gd name="connsiteY1100" fmla="*/ 173741 h 3459048"/>
              <a:gd name="connsiteX1101" fmla="*/ 1508061 w 3459048"/>
              <a:gd name="connsiteY1101" fmla="*/ 177149 h 3459048"/>
              <a:gd name="connsiteX1102" fmla="*/ 1518420 w 3459048"/>
              <a:gd name="connsiteY1102" fmla="*/ 175568 h 3459048"/>
              <a:gd name="connsiteX1103" fmla="*/ 1505226 w 3459048"/>
              <a:gd name="connsiteY1103" fmla="*/ 158109 h 3459048"/>
              <a:gd name="connsiteX1104" fmla="*/ 1496343 w 3459048"/>
              <a:gd name="connsiteY1104" fmla="*/ 138521 h 3459048"/>
              <a:gd name="connsiteX1105" fmla="*/ 1527925 w 3459048"/>
              <a:gd name="connsiteY1105" fmla="*/ 91514 h 3459048"/>
              <a:gd name="connsiteX1106" fmla="*/ 1535821 w 3459048"/>
              <a:gd name="connsiteY1106" fmla="*/ 75841 h 3459048"/>
              <a:gd name="connsiteX1107" fmla="*/ 1591091 w 3459048"/>
              <a:gd name="connsiteY1107" fmla="*/ 68005 h 3459048"/>
              <a:gd name="connsiteX1108" fmla="*/ 1622674 w 3459048"/>
              <a:gd name="connsiteY1108" fmla="*/ 60169 h 3459048"/>
              <a:gd name="connsiteX1109" fmla="*/ 1622674 w 3459048"/>
              <a:gd name="connsiteY1109" fmla="*/ 83679 h 3459048"/>
              <a:gd name="connsiteX1110" fmla="*/ 1614779 w 3459048"/>
              <a:gd name="connsiteY1110" fmla="*/ 83679 h 3459048"/>
              <a:gd name="connsiteX1111" fmla="*/ 1606883 w 3459048"/>
              <a:gd name="connsiteY1111" fmla="*/ 99348 h 3459048"/>
              <a:gd name="connsiteX1112" fmla="*/ 1598987 w 3459048"/>
              <a:gd name="connsiteY1112" fmla="*/ 99348 h 3459048"/>
              <a:gd name="connsiteX1113" fmla="*/ 1591091 w 3459048"/>
              <a:gd name="connsiteY1113" fmla="*/ 91514 h 3459048"/>
              <a:gd name="connsiteX1114" fmla="*/ 1591091 w 3459048"/>
              <a:gd name="connsiteY1114" fmla="*/ 115017 h 3459048"/>
              <a:gd name="connsiteX1115" fmla="*/ 1583195 w 3459048"/>
              <a:gd name="connsiteY1115" fmla="*/ 138521 h 3459048"/>
              <a:gd name="connsiteX1116" fmla="*/ 1551612 w 3459048"/>
              <a:gd name="connsiteY1116" fmla="*/ 146357 h 3459048"/>
              <a:gd name="connsiteX1117" fmla="*/ 1543717 w 3459048"/>
              <a:gd name="connsiteY1117" fmla="*/ 162027 h 3459048"/>
              <a:gd name="connsiteX1118" fmla="*/ 1538433 w 3459048"/>
              <a:gd name="connsiteY1118" fmla="*/ 172513 h 3459048"/>
              <a:gd name="connsiteX1119" fmla="*/ 1535002 w 3459048"/>
              <a:gd name="connsiteY1119" fmla="*/ 173037 h 3459048"/>
              <a:gd name="connsiteX1120" fmla="*/ 1569023 w 3459048"/>
              <a:gd name="connsiteY1120" fmla="*/ 167845 h 3459048"/>
              <a:gd name="connsiteX1121" fmla="*/ 1729524 w 3459048"/>
              <a:gd name="connsiteY1121" fmla="*/ 159740 h 3459048"/>
              <a:gd name="connsiteX1122" fmla="*/ 2045890 w 3459048"/>
              <a:gd name="connsiteY1122" fmla="*/ 191633 h 3459048"/>
              <a:gd name="connsiteX1123" fmla="*/ 2133957 w 3459048"/>
              <a:gd name="connsiteY1123" fmla="*/ 214277 h 3459048"/>
              <a:gd name="connsiteX1124" fmla="*/ 2116240 w 3459048"/>
              <a:gd name="connsiteY1124" fmla="*/ 209721 h 3459048"/>
              <a:gd name="connsiteX1125" fmla="*/ 2116319 w 3459048"/>
              <a:gd name="connsiteY1125" fmla="*/ 209088 h 3459048"/>
              <a:gd name="connsiteX1126" fmla="*/ 2143799 w 3459048"/>
              <a:gd name="connsiteY1126" fmla="*/ 192404 h 3459048"/>
              <a:gd name="connsiteX1127" fmla="*/ 2171277 w 3459048"/>
              <a:gd name="connsiteY1127" fmla="*/ 193384 h 3459048"/>
              <a:gd name="connsiteX1128" fmla="*/ 2210533 w 3459048"/>
              <a:gd name="connsiteY1128" fmla="*/ 216941 h 3459048"/>
              <a:gd name="connsiteX1129" fmla="*/ 2210533 w 3459048"/>
              <a:gd name="connsiteY1129" fmla="*/ 235513 h 3459048"/>
              <a:gd name="connsiteX1130" fmla="*/ 2340555 w 3459048"/>
              <a:gd name="connsiteY1130" fmla="*/ 283102 h 3459048"/>
              <a:gd name="connsiteX1131" fmla="*/ 2411152 w 3459048"/>
              <a:gd name="connsiteY1131" fmla="*/ 317110 h 3459048"/>
              <a:gd name="connsiteX1132" fmla="*/ 2411721 w 3459048"/>
              <a:gd name="connsiteY1132" fmla="*/ 316917 h 3459048"/>
              <a:gd name="connsiteX1133" fmla="*/ 2422214 w 3459048"/>
              <a:gd name="connsiteY1133" fmla="*/ 319003 h 3459048"/>
              <a:gd name="connsiteX1134" fmla="*/ 2432951 w 3459048"/>
              <a:gd name="connsiteY1134" fmla="*/ 323908 h 3459048"/>
              <a:gd name="connsiteX1135" fmla="*/ 2435091 w 3459048"/>
              <a:gd name="connsiteY1135" fmla="*/ 328642 h 3459048"/>
              <a:gd name="connsiteX1136" fmla="*/ 2455328 w 3459048"/>
              <a:gd name="connsiteY1136" fmla="*/ 338391 h 3459048"/>
              <a:gd name="connsiteX1137" fmla="*/ 2449567 w 3459048"/>
              <a:gd name="connsiteY1137" fmla="*/ 335615 h 3459048"/>
              <a:gd name="connsiteX1138" fmla="*/ 2444664 w 3459048"/>
              <a:gd name="connsiteY1138" fmla="*/ 326852 h 3459048"/>
              <a:gd name="connsiteX1139" fmla="*/ 2430022 w 3459048"/>
              <a:gd name="connsiteY1139" fmla="*/ 311151 h 3459048"/>
              <a:gd name="connsiteX1140" fmla="*/ 2435879 w 3459048"/>
              <a:gd name="connsiteY1140" fmla="*/ 309067 h 3459048"/>
              <a:gd name="connsiteX1141" fmla="*/ 2453449 w 3459048"/>
              <a:gd name="connsiteY1141" fmla="*/ 319003 h 3459048"/>
              <a:gd name="connsiteX1142" fmla="*/ 2457964 w 3459048"/>
              <a:gd name="connsiteY1142" fmla="*/ 337158 h 3459048"/>
              <a:gd name="connsiteX1143" fmla="*/ 2458671 w 3459048"/>
              <a:gd name="connsiteY1143" fmla="*/ 340001 h 3459048"/>
              <a:gd name="connsiteX1144" fmla="*/ 2477776 w 3459048"/>
              <a:gd name="connsiteY1144" fmla="*/ 349205 h 3459048"/>
              <a:gd name="connsiteX1145" fmla="*/ 2607205 w 3459048"/>
              <a:gd name="connsiteY1145" fmla="*/ 427835 h 3459048"/>
              <a:gd name="connsiteX1146" fmla="*/ 2724292 w 3459048"/>
              <a:gd name="connsiteY1146" fmla="*/ 515391 h 3459048"/>
              <a:gd name="connsiteX1147" fmla="*/ 2718621 w 3459048"/>
              <a:gd name="connsiteY1147" fmla="*/ 511149 h 3459048"/>
              <a:gd name="connsiteX1148" fmla="*/ 2714452 w 3459048"/>
              <a:gd name="connsiteY1148" fmla="*/ 499995 h 3459048"/>
              <a:gd name="connsiteX1149" fmla="*/ 2720341 w 3459048"/>
              <a:gd name="connsiteY1149" fmla="*/ 484236 h 3459048"/>
              <a:gd name="connsiteX1150" fmla="*/ 2720341 w 3459048"/>
              <a:gd name="connsiteY1150" fmla="*/ 468477 h 3459048"/>
              <a:gd name="connsiteX1151" fmla="*/ 2704639 w 3459048"/>
              <a:gd name="connsiteY1151" fmla="*/ 429083 h 3459048"/>
              <a:gd name="connsiteX1152" fmla="*/ 2712489 w 3459048"/>
              <a:gd name="connsiteY1152" fmla="*/ 413325 h 3459048"/>
              <a:gd name="connsiteX1153" fmla="*/ 2712489 w 3459048"/>
              <a:gd name="connsiteY1153" fmla="*/ 381810 h 3459048"/>
              <a:gd name="connsiteX1154" fmla="*/ 2720341 w 3459048"/>
              <a:gd name="connsiteY1154" fmla="*/ 381810 h 3459048"/>
              <a:gd name="connsiteX1155" fmla="*/ 2743224 w 3459048"/>
              <a:gd name="connsiteY1155" fmla="*/ 398212 h 3459048"/>
              <a:gd name="connsiteX1156" fmla="*/ 2666077 w 3459048"/>
              <a:gd name="connsiteY1156" fmla="*/ 340523 h 3459048"/>
              <a:gd name="connsiteX1157" fmla="*/ 1729524 w 3459048"/>
              <a:gd name="connsiteY1157" fmla="*/ 54445 h 3459048"/>
              <a:gd name="connsiteX1158" fmla="*/ 1729524 w 3459048"/>
              <a:gd name="connsiteY1158" fmla="*/ 0 h 3459048"/>
              <a:gd name="connsiteX1159" fmla="*/ 3459048 w 3459048"/>
              <a:gd name="connsiteY1159" fmla="*/ 1729524 h 3459048"/>
              <a:gd name="connsiteX1160" fmla="*/ 1729524 w 3459048"/>
              <a:gd name="connsiteY1160" fmla="*/ 3459048 h 3459048"/>
              <a:gd name="connsiteX1161" fmla="*/ 0 w 3459048"/>
              <a:gd name="connsiteY1161" fmla="*/ 1729524 h 3459048"/>
              <a:gd name="connsiteX1162" fmla="*/ 1729524 w 3459048"/>
              <a:gd name="connsiteY1162" fmla="*/ 0 h 34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3459048" h="3459048">
                <a:moveTo>
                  <a:pt x="1653725" y="3340305"/>
                </a:moveTo>
                <a:cubicBezTo>
                  <a:pt x="1659559" y="3341271"/>
                  <a:pt x="1665393" y="3345142"/>
                  <a:pt x="1669282" y="3349011"/>
                </a:cubicBezTo>
                <a:cubicBezTo>
                  <a:pt x="1684840" y="3364488"/>
                  <a:pt x="1684840" y="3364488"/>
                  <a:pt x="1684840" y="3364488"/>
                </a:cubicBezTo>
                <a:cubicBezTo>
                  <a:pt x="1684840" y="3372226"/>
                  <a:pt x="1692619" y="3379965"/>
                  <a:pt x="1684840" y="3395443"/>
                </a:cubicBezTo>
                <a:cubicBezTo>
                  <a:pt x="1677061" y="3403180"/>
                  <a:pt x="1669282" y="3395443"/>
                  <a:pt x="1661503" y="3395443"/>
                </a:cubicBezTo>
                <a:cubicBezTo>
                  <a:pt x="1661503" y="3379965"/>
                  <a:pt x="1653725" y="3372226"/>
                  <a:pt x="1653725" y="3364488"/>
                </a:cubicBezTo>
                <a:cubicBezTo>
                  <a:pt x="1645946" y="3356749"/>
                  <a:pt x="1638168" y="3356749"/>
                  <a:pt x="1638168" y="3349011"/>
                </a:cubicBezTo>
                <a:cubicBezTo>
                  <a:pt x="1642057" y="3341271"/>
                  <a:pt x="1647892" y="3339338"/>
                  <a:pt x="1653725" y="3340305"/>
                </a:cubicBezTo>
                <a:close/>
                <a:moveTo>
                  <a:pt x="1763606" y="3332773"/>
                </a:moveTo>
                <a:cubicBezTo>
                  <a:pt x="1763606" y="3340625"/>
                  <a:pt x="1763606" y="3340625"/>
                  <a:pt x="1763606" y="3348477"/>
                </a:cubicBezTo>
                <a:cubicBezTo>
                  <a:pt x="1755710" y="3340625"/>
                  <a:pt x="1755710" y="3340625"/>
                  <a:pt x="1755710" y="3340625"/>
                </a:cubicBezTo>
                <a:cubicBezTo>
                  <a:pt x="1763606" y="3340625"/>
                  <a:pt x="1763606" y="3340625"/>
                  <a:pt x="1763606" y="3332773"/>
                </a:cubicBezTo>
                <a:close/>
                <a:moveTo>
                  <a:pt x="1386296" y="3313812"/>
                </a:moveTo>
                <a:cubicBezTo>
                  <a:pt x="1392626" y="3313194"/>
                  <a:pt x="1398975" y="3313356"/>
                  <a:pt x="1404976" y="3314557"/>
                </a:cubicBezTo>
                <a:cubicBezTo>
                  <a:pt x="1412979" y="3316156"/>
                  <a:pt x="1420366" y="3319604"/>
                  <a:pt x="1426274" y="3325513"/>
                </a:cubicBezTo>
                <a:cubicBezTo>
                  <a:pt x="1426274" y="3333393"/>
                  <a:pt x="1426274" y="3341271"/>
                  <a:pt x="1426274" y="3349150"/>
                </a:cubicBezTo>
                <a:cubicBezTo>
                  <a:pt x="1442034" y="3341271"/>
                  <a:pt x="1457791" y="3341271"/>
                  <a:pt x="1473550" y="3349150"/>
                </a:cubicBezTo>
                <a:cubicBezTo>
                  <a:pt x="1473550" y="3357030"/>
                  <a:pt x="1473550" y="3364910"/>
                  <a:pt x="1473550" y="3372788"/>
                </a:cubicBezTo>
                <a:cubicBezTo>
                  <a:pt x="1449913" y="3364910"/>
                  <a:pt x="1426274" y="3372788"/>
                  <a:pt x="1410517" y="3357030"/>
                </a:cubicBezTo>
                <a:cubicBezTo>
                  <a:pt x="1402637" y="3357030"/>
                  <a:pt x="1394758" y="3341271"/>
                  <a:pt x="1379000" y="3349150"/>
                </a:cubicBezTo>
                <a:cubicBezTo>
                  <a:pt x="1363241" y="3341271"/>
                  <a:pt x="1331726" y="3364910"/>
                  <a:pt x="1339604" y="3333393"/>
                </a:cubicBezTo>
                <a:cubicBezTo>
                  <a:pt x="1348468" y="3324529"/>
                  <a:pt x="1367304" y="3315665"/>
                  <a:pt x="1386296" y="3313812"/>
                </a:cubicBezTo>
                <a:close/>
                <a:moveTo>
                  <a:pt x="1747069" y="3309474"/>
                </a:moveTo>
                <a:cubicBezTo>
                  <a:pt x="1755300" y="3317072"/>
                  <a:pt x="1763531" y="3317072"/>
                  <a:pt x="1763531" y="3324669"/>
                </a:cubicBezTo>
                <a:cubicBezTo>
                  <a:pt x="1747069" y="3309474"/>
                  <a:pt x="1747069" y="3309474"/>
                  <a:pt x="1747069" y="3309474"/>
                </a:cubicBezTo>
                <a:close/>
                <a:moveTo>
                  <a:pt x="1731874" y="3309474"/>
                </a:moveTo>
                <a:cubicBezTo>
                  <a:pt x="1731874" y="3309474"/>
                  <a:pt x="1739471" y="3309474"/>
                  <a:pt x="1747069" y="3309474"/>
                </a:cubicBezTo>
                <a:cubicBezTo>
                  <a:pt x="1739471" y="3317072"/>
                  <a:pt x="1739471" y="3309474"/>
                  <a:pt x="1731874" y="3309474"/>
                </a:cubicBezTo>
                <a:close/>
                <a:moveTo>
                  <a:pt x="1675072" y="3296559"/>
                </a:moveTo>
                <a:lnTo>
                  <a:pt x="1709351" y="3298290"/>
                </a:lnTo>
                <a:lnTo>
                  <a:pt x="1710556" y="3303947"/>
                </a:lnTo>
                <a:cubicBezTo>
                  <a:pt x="1709815" y="3313147"/>
                  <a:pt x="1702414" y="3319035"/>
                  <a:pt x="1708335" y="3324923"/>
                </a:cubicBezTo>
                <a:cubicBezTo>
                  <a:pt x="1716230" y="3317072"/>
                  <a:pt x="1724126" y="3317072"/>
                  <a:pt x="1732022" y="3317072"/>
                </a:cubicBezTo>
                <a:cubicBezTo>
                  <a:pt x="1739918" y="3317072"/>
                  <a:pt x="1755710" y="3324923"/>
                  <a:pt x="1755710" y="3340625"/>
                </a:cubicBezTo>
                <a:cubicBezTo>
                  <a:pt x="1755710" y="3348477"/>
                  <a:pt x="1747814" y="3356328"/>
                  <a:pt x="1747814" y="3364178"/>
                </a:cubicBezTo>
                <a:cubicBezTo>
                  <a:pt x="1755710" y="3364178"/>
                  <a:pt x="1755710" y="3364178"/>
                  <a:pt x="1755710" y="3364178"/>
                </a:cubicBezTo>
                <a:cubicBezTo>
                  <a:pt x="1763606" y="3364178"/>
                  <a:pt x="1755710" y="3356328"/>
                  <a:pt x="1763606" y="3356328"/>
                </a:cubicBezTo>
                <a:cubicBezTo>
                  <a:pt x="1763606" y="3356328"/>
                  <a:pt x="1771502" y="3364178"/>
                  <a:pt x="1779396" y="3364178"/>
                </a:cubicBezTo>
                <a:cubicBezTo>
                  <a:pt x="1795188" y="3372030"/>
                  <a:pt x="1779396" y="3387732"/>
                  <a:pt x="1787292" y="3395583"/>
                </a:cubicBezTo>
                <a:cubicBezTo>
                  <a:pt x="1779396" y="3395583"/>
                  <a:pt x="1771502" y="3395583"/>
                  <a:pt x="1763606" y="3395583"/>
                </a:cubicBezTo>
                <a:cubicBezTo>
                  <a:pt x="1747814" y="3395583"/>
                  <a:pt x="1724126" y="3395583"/>
                  <a:pt x="1700440" y="3395583"/>
                </a:cubicBezTo>
                <a:cubicBezTo>
                  <a:pt x="1692544" y="3387732"/>
                  <a:pt x="1700440" y="3372030"/>
                  <a:pt x="1692544" y="3364178"/>
                </a:cubicBezTo>
                <a:cubicBezTo>
                  <a:pt x="1692544" y="3348477"/>
                  <a:pt x="1676753" y="3340625"/>
                  <a:pt x="1660961" y="3332773"/>
                </a:cubicBezTo>
                <a:cubicBezTo>
                  <a:pt x="1660961" y="3324923"/>
                  <a:pt x="1662935" y="3319035"/>
                  <a:pt x="1665896" y="3313147"/>
                </a:cubicBezTo>
                <a:close/>
                <a:moveTo>
                  <a:pt x="1402933" y="3264787"/>
                </a:moveTo>
                <a:lnTo>
                  <a:pt x="1413158" y="3267416"/>
                </a:lnTo>
                <a:lnTo>
                  <a:pt x="1434353" y="3270651"/>
                </a:lnTo>
                <a:lnTo>
                  <a:pt x="1439914" y="3281774"/>
                </a:lnTo>
                <a:cubicBezTo>
                  <a:pt x="1439914" y="3285730"/>
                  <a:pt x="1437936" y="3289687"/>
                  <a:pt x="1433979" y="3293645"/>
                </a:cubicBezTo>
                <a:cubicBezTo>
                  <a:pt x="1418150" y="3309474"/>
                  <a:pt x="1394407" y="3301559"/>
                  <a:pt x="1378578" y="3301559"/>
                </a:cubicBezTo>
                <a:cubicBezTo>
                  <a:pt x="1378578" y="3293645"/>
                  <a:pt x="1386493" y="3285730"/>
                  <a:pt x="1394407" y="3269902"/>
                </a:cubicBezTo>
                <a:close/>
                <a:moveTo>
                  <a:pt x="2069905" y="3261241"/>
                </a:moveTo>
                <a:lnTo>
                  <a:pt x="2069578" y="3262114"/>
                </a:lnTo>
                <a:lnTo>
                  <a:pt x="2068304" y="3261653"/>
                </a:lnTo>
                <a:close/>
                <a:moveTo>
                  <a:pt x="1151659" y="3257926"/>
                </a:moveTo>
                <a:cubicBezTo>
                  <a:pt x="1159509" y="3256958"/>
                  <a:pt x="1167361" y="3258893"/>
                  <a:pt x="1175212" y="3262762"/>
                </a:cubicBezTo>
                <a:cubicBezTo>
                  <a:pt x="1183063" y="3270500"/>
                  <a:pt x="1183063" y="3270500"/>
                  <a:pt x="1183063" y="3278239"/>
                </a:cubicBezTo>
                <a:cubicBezTo>
                  <a:pt x="1198765" y="3262762"/>
                  <a:pt x="1206615" y="3262762"/>
                  <a:pt x="1222317" y="3270500"/>
                </a:cubicBezTo>
                <a:cubicBezTo>
                  <a:pt x="1238020" y="3270500"/>
                  <a:pt x="1245871" y="3278239"/>
                  <a:pt x="1253721" y="3293715"/>
                </a:cubicBezTo>
                <a:cubicBezTo>
                  <a:pt x="1253721" y="3301454"/>
                  <a:pt x="1277275" y="3316931"/>
                  <a:pt x="1253721" y="3324670"/>
                </a:cubicBezTo>
                <a:cubicBezTo>
                  <a:pt x="1238020" y="3316931"/>
                  <a:pt x="1230169" y="3309194"/>
                  <a:pt x="1214467" y="3301454"/>
                </a:cubicBezTo>
                <a:cubicBezTo>
                  <a:pt x="1206615" y="3293715"/>
                  <a:pt x="1198765" y="3285978"/>
                  <a:pt x="1183063" y="3285978"/>
                </a:cubicBezTo>
                <a:cubicBezTo>
                  <a:pt x="1175212" y="3293715"/>
                  <a:pt x="1167361" y="3293715"/>
                  <a:pt x="1159509" y="3293715"/>
                </a:cubicBezTo>
                <a:cubicBezTo>
                  <a:pt x="1151659" y="3285978"/>
                  <a:pt x="1120255" y="3293715"/>
                  <a:pt x="1128106" y="3270500"/>
                </a:cubicBezTo>
                <a:cubicBezTo>
                  <a:pt x="1135957" y="3262762"/>
                  <a:pt x="1143808" y="3258893"/>
                  <a:pt x="1151659" y="3257926"/>
                </a:cubicBezTo>
                <a:close/>
                <a:moveTo>
                  <a:pt x="1262819" y="3228760"/>
                </a:moveTo>
                <a:lnTo>
                  <a:pt x="1377444" y="3258233"/>
                </a:lnTo>
                <a:lnTo>
                  <a:pt x="1378578" y="3261861"/>
                </a:lnTo>
                <a:cubicBezTo>
                  <a:pt x="1378578" y="3293265"/>
                  <a:pt x="1355025" y="3308968"/>
                  <a:pt x="1331472" y="3324669"/>
                </a:cubicBezTo>
                <a:cubicBezTo>
                  <a:pt x="1323620" y="3324669"/>
                  <a:pt x="1323620" y="3308968"/>
                  <a:pt x="1315770" y="3308968"/>
                </a:cubicBezTo>
                <a:cubicBezTo>
                  <a:pt x="1307919" y="3301116"/>
                  <a:pt x="1284365" y="3301116"/>
                  <a:pt x="1276514" y="3308968"/>
                </a:cubicBezTo>
                <a:cubicBezTo>
                  <a:pt x="1260813" y="3293265"/>
                  <a:pt x="1260813" y="3269713"/>
                  <a:pt x="1260813" y="3254010"/>
                </a:cubicBezTo>
                <a:cubicBezTo>
                  <a:pt x="1260813" y="3230457"/>
                  <a:pt x="1260813" y="3230457"/>
                  <a:pt x="1260813" y="3230457"/>
                </a:cubicBezTo>
                <a:close/>
                <a:moveTo>
                  <a:pt x="1228673" y="3216273"/>
                </a:moveTo>
                <a:lnTo>
                  <a:pt x="1242122" y="3221196"/>
                </a:lnTo>
                <a:lnTo>
                  <a:pt x="1253216" y="3231325"/>
                </a:lnTo>
                <a:cubicBezTo>
                  <a:pt x="1253216" y="3239103"/>
                  <a:pt x="1253216" y="3254662"/>
                  <a:pt x="1253216" y="3270219"/>
                </a:cubicBezTo>
                <a:cubicBezTo>
                  <a:pt x="1237598" y="3270219"/>
                  <a:pt x="1229789" y="3254662"/>
                  <a:pt x="1214171" y="3254662"/>
                </a:cubicBezTo>
                <a:cubicBezTo>
                  <a:pt x="1206363" y="3254662"/>
                  <a:pt x="1214171" y="3239103"/>
                  <a:pt x="1214171" y="3231325"/>
                </a:cubicBezTo>
                <a:cubicBezTo>
                  <a:pt x="1214171" y="3227436"/>
                  <a:pt x="1216123" y="3223547"/>
                  <a:pt x="1219052" y="3220630"/>
                </a:cubicBezTo>
                <a:close/>
                <a:moveTo>
                  <a:pt x="2343964" y="3174305"/>
                </a:moveTo>
                <a:lnTo>
                  <a:pt x="2343543" y="3175992"/>
                </a:lnTo>
                <a:cubicBezTo>
                  <a:pt x="2335742" y="3183813"/>
                  <a:pt x="2343543" y="3183813"/>
                  <a:pt x="2343543" y="3191634"/>
                </a:cubicBezTo>
                <a:cubicBezTo>
                  <a:pt x="2335742" y="3199456"/>
                  <a:pt x="2343543" y="3215098"/>
                  <a:pt x="2327942" y="3222919"/>
                </a:cubicBezTo>
                <a:cubicBezTo>
                  <a:pt x="2312341" y="3230742"/>
                  <a:pt x="2296741" y="3238563"/>
                  <a:pt x="2281141" y="3230742"/>
                </a:cubicBezTo>
                <a:cubicBezTo>
                  <a:pt x="2273340" y="3230742"/>
                  <a:pt x="2257739" y="3222919"/>
                  <a:pt x="2257739" y="3207277"/>
                </a:cubicBezTo>
                <a:cubicBezTo>
                  <a:pt x="2249939" y="3207277"/>
                  <a:pt x="2242139" y="3215098"/>
                  <a:pt x="2242139" y="3215098"/>
                </a:cubicBezTo>
                <a:lnTo>
                  <a:pt x="2228830" y="3216839"/>
                </a:lnTo>
                <a:lnTo>
                  <a:pt x="2340555" y="3175947"/>
                </a:lnTo>
                <a:close/>
                <a:moveTo>
                  <a:pt x="978852" y="3160052"/>
                </a:moveTo>
                <a:cubicBezTo>
                  <a:pt x="986730" y="3160052"/>
                  <a:pt x="986730" y="3160052"/>
                  <a:pt x="994610" y="3168011"/>
                </a:cubicBezTo>
                <a:cubicBezTo>
                  <a:pt x="994610" y="3175971"/>
                  <a:pt x="1002489" y="3183929"/>
                  <a:pt x="986730" y="3183929"/>
                </a:cubicBezTo>
                <a:cubicBezTo>
                  <a:pt x="970973" y="3175971"/>
                  <a:pt x="955213" y="3215768"/>
                  <a:pt x="939456" y="3191889"/>
                </a:cubicBezTo>
                <a:cubicBezTo>
                  <a:pt x="931576" y="3191889"/>
                  <a:pt x="931576" y="3183929"/>
                  <a:pt x="931576" y="3175971"/>
                </a:cubicBezTo>
                <a:cubicBezTo>
                  <a:pt x="947335" y="3168011"/>
                  <a:pt x="955213" y="3160052"/>
                  <a:pt x="978852" y="3160052"/>
                </a:cubicBezTo>
                <a:close/>
                <a:moveTo>
                  <a:pt x="922843" y="3099960"/>
                </a:moveTo>
                <a:cubicBezTo>
                  <a:pt x="929752" y="3099960"/>
                  <a:pt x="935674" y="3101917"/>
                  <a:pt x="939622" y="3105831"/>
                </a:cubicBezTo>
                <a:cubicBezTo>
                  <a:pt x="951465" y="3117574"/>
                  <a:pt x="958867" y="3107299"/>
                  <a:pt x="965159" y="3101428"/>
                </a:cubicBezTo>
                <a:lnTo>
                  <a:pt x="966328" y="3100766"/>
                </a:lnTo>
                <a:lnTo>
                  <a:pt x="981272" y="3109844"/>
                </a:lnTo>
                <a:lnTo>
                  <a:pt x="994456" y="3116195"/>
                </a:lnTo>
                <a:lnTo>
                  <a:pt x="993905" y="3129316"/>
                </a:lnTo>
                <a:cubicBezTo>
                  <a:pt x="992918" y="3137144"/>
                  <a:pt x="990944" y="3144972"/>
                  <a:pt x="986995" y="3152800"/>
                </a:cubicBezTo>
                <a:cubicBezTo>
                  <a:pt x="963308" y="3152800"/>
                  <a:pt x="939622" y="3152800"/>
                  <a:pt x="923830" y="3176283"/>
                </a:cubicBezTo>
                <a:cubicBezTo>
                  <a:pt x="923830" y="3176283"/>
                  <a:pt x="923830" y="3184111"/>
                  <a:pt x="915934" y="3184111"/>
                </a:cubicBezTo>
                <a:cubicBezTo>
                  <a:pt x="908038" y="3176283"/>
                  <a:pt x="900142" y="3176283"/>
                  <a:pt x="892248" y="3168455"/>
                </a:cubicBezTo>
                <a:cubicBezTo>
                  <a:pt x="884352" y="3160627"/>
                  <a:pt x="868560" y="3160627"/>
                  <a:pt x="860665" y="3144972"/>
                </a:cubicBezTo>
                <a:cubicBezTo>
                  <a:pt x="860665" y="3137144"/>
                  <a:pt x="860665" y="3129315"/>
                  <a:pt x="868560" y="3129315"/>
                </a:cubicBezTo>
                <a:cubicBezTo>
                  <a:pt x="876456" y="3129315"/>
                  <a:pt x="876456" y="3121488"/>
                  <a:pt x="876456" y="3121488"/>
                </a:cubicBezTo>
                <a:cubicBezTo>
                  <a:pt x="876456" y="3129315"/>
                  <a:pt x="884352" y="3129315"/>
                  <a:pt x="884352" y="3129315"/>
                </a:cubicBezTo>
                <a:cubicBezTo>
                  <a:pt x="892248" y="3129315"/>
                  <a:pt x="892248" y="3129315"/>
                  <a:pt x="892248" y="3129315"/>
                </a:cubicBezTo>
                <a:cubicBezTo>
                  <a:pt x="900142" y="3105831"/>
                  <a:pt x="900142" y="3105831"/>
                  <a:pt x="900142" y="3105831"/>
                </a:cubicBezTo>
                <a:cubicBezTo>
                  <a:pt x="908038" y="3101917"/>
                  <a:pt x="915934" y="3099960"/>
                  <a:pt x="922843" y="3099960"/>
                </a:cubicBezTo>
                <a:close/>
                <a:moveTo>
                  <a:pt x="939175" y="3089139"/>
                </a:moveTo>
                <a:cubicBezTo>
                  <a:pt x="939175" y="3089139"/>
                  <a:pt x="947406" y="3098003"/>
                  <a:pt x="955637" y="3098003"/>
                </a:cubicBezTo>
                <a:cubicBezTo>
                  <a:pt x="947406" y="3098003"/>
                  <a:pt x="939175" y="3098003"/>
                  <a:pt x="939175" y="3089139"/>
                </a:cubicBezTo>
                <a:close/>
                <a:moveTo>
                  <a:pt x="2618701" y="3022618"/>
                </a:moveTo>
                <a:lnTo>
                  <a:pt x="2617817" y="3027344"/>
                </a:lnTo>
                <a:cubicBezTo>
                  <a:pt x="2617817" y="3050897"/>
                  <a:pt x="2586505" y="3043045"/>
                  <a:pt x="2578678" y="3058748"/>
                </a:cubicBezTo>
                <a:cubicBezTo>
                  <a:pt x="2578678" y="3066600"/>
                  <a:pt x="2578678" y="3074450"/>
                  <a:pt x="2570850" y="3082301"/>
                </a:cubicBezTo>
                <a:cubicBezTo>
                  <a:pt x="2563022" y="3082301"/>
                  <a:pt x="2547365" y="3098003"/>
                  <a:pt x="2531709" y="3090153"/>
                </a:cubicBezTo>
                <a:cubicBezTo>
                  <a:pt x="2531709" y="3086227"/>
                  <a:pt x="2527795" y="3084264"/>
                  <a:pt x="2522903" y="3083283"/>
                </a:cubicBezTo>
                <a:lnTo>
                  <a:pt x="2521637" y="3083198"/>
                </a:lnTo>
                <a:lnTo>
                  <a:pt x="2607205" y="3031214"/>
                </a:lnTo>
                <a:close/>
                <a:moveTo>
                  <a:pt x="2633469" y="3011574"/>
                </a:moveTo>
                <a:lnTo>
                  <a:pt x="2633473" y="3011642"/>
                </a:lnTo>
                <a:cubicBezTo>
                  <a:pt x="2633473" y="3019494"/>
                  <a:pt x="2633473" y="3027344"/>
                  <a:pt x="2633473" y="3027344"/>
                </a:cubicBezTo>
                <a:cubicBezTo>
                  <a:pt x="2625646" y="3019494"/>
                  <a:pt x="2625646" y="3019494"/>
                  <a:pt x="2625646" y="3019494"/>
                </a:cubicBezTo>
                <a:lnTo>
                  <a:pt x="2625559" y="3017489"/>
                </a:lnTo>
                <a:close/>
                <a:moveTo>
                  <a:pt x="649109" y="3008547"/>
                </a:moveTo>
                <a:lnTo>
                  <a:pt x="664019" y="3022097"/>
                </a:lnTo>
                <a:cubicBezTo>
                  <a:pt x="705384" y="3056234"/>
                  <a:pt x="748415" y="3088424"/>
                  <a:pt x="792972" y="3118527"/>
                </a:cubicBezTo>
                <a:lnTo>
                  <a:pt x="794478" y="3119441"/>
                </a:lnTo>
                <a:lnTo>
                  <a:pt x="790772" y="3112975"/>
                </a:lnTo>
                <a:close/>
                <a:moveTo>
                  <a:pt x="2887015" y="2787282"/>
                </a:moveTo>
                <a:lnTo>
                  <a:pt x="2887038" y="2787416"/>
                </a:lnTo>
                <a:cubicBezTo>
                  <a:pt x="2885072" y="2791331"/>
                  <a:pt x="2881142" y="2795245"/>
                  <a:pt x="2877213" y="2799159"/>
                </a:cubicBezTo>
                <a:lnTo>
                  <a:pt x="2876289" y="2799083"/>
                </a:lnTo>
                <a:close/>
                <a:moveTo>
                  <a:pt x="3010285" y="2673795"/>
                </a:moveTo>
                <a:cubicBezTo>
                  <a:pt x="3026205" y="2673795"/>
                  <a:pt x="3034165" y="2681645"/>
                  <a:pt x="3050083" y="2681645"/>
                </a:cubicBezTo>
                <a:cubicBezTo>
                  <a:pt x="3050083" y="2689497"/>
                  <a:pt x="3034165" y="2697349"/>
                  <a:pt x="3034165" y="2705200"/>
                </a:cubicBezTo>
                <a:cubicBezTo>
                  <a:pt x="3026205" y="2713050"/>
                  <a:pt x="3018245" y="2713050"/>
                  <a:pt x="3010285" y="2713050"/>
                </a:cubicBezTo>
                <a:cubicBezTo>
                  <a:pt x="2994367" y="2713050"/>
                  <a:pt x="2994367" y="2697349"/>
                  <a:pt x="2994367" y="2689497"/>
                </a:cubicBezTo>
                <a:cubicBezTo>
                  <a:pt x="2994367" y="2681645"/>
                  <a:pt x="3002327" y="2673795"/>
                  <a:pt x="3010285" y="2673795"/>
                </a:cubicBezTo>
                <a:close/>
                <a:moveTo>
                  <a:pt x="335520" y="2657841"/>
                </a:moveTo>
                <a:lnTo>
                  <a:pt x="340523" y="2666077"/>
                </a:lnTo>
                <a:lnTo>
                  <a:pt x="341929" y="2667958"/>
                </a:lnTo>
                <a:close/>
                <a:moveTo>
                  <a:pt x="458622" y="2648377"/>
                </a:moveTo>
                <a:lnTo>
                  <a:pt x="516082" y="2725218"/>
                </a:lnTo>
                <a:lnTo>
                  <a:pt x="511185" y="2727843"/>
                </a:lnTo>
                <a:cubicBezTo>
                  <a:pt x="506269" y="2730778"/>
                  <a:pt x="500371" y="2732735"/>
                  <a:pt x="492507" y="2728822"/>
                </a:cubicBezTo>
                <a:cubicBezTo>
                  <a:pt x="476779" y="2728822"/>
                  <a:pt x="468914" y="2713165"/>
                  <a:pt x="453185" y="2705337"/>
                </a:cubicBezTo>
                <a:cubicBezTo>
                  <a:pt x="445321" y="2689682"/>
                  <a:pt x="445321" y="2666198"/>
                  <a:pt x="453185" y="2650541"/>
                </a:cubicBezTo>
                <a:close/>
                <a:moveTo>
                  <a:pt x="3000478" y="2648308"/>
                </a:moveTo>
                <a:lnTo>
                  <a:pt x="3010287" y="2658094"/>
                </a:lnTo>
                <a:cubicBezTo>
                  <a:pt x="3002417" y="2665944"/>
                  <a:pt x="2986679" y="2665944"/>
                  <a:pt x="2986679" y="2681647"/>
                </a:cubicBezTo>
                <a:cubicBezTo>
                  <a:pt x="2986679" y="2689497"/>
                  <a:pt x="2986679" y="2705200"/>
                  <a:pt x="2994548" y="2720902"/>
                </a:cubicBezTo>
                <a:cubicBezTo>
                  <a:pt x="3002417" y="2720902"/>
                  <a:pt x="3010287" y="2728753"/>
                  <a:pt x="3018156" y="2728753"/>
                </a:cubicBezTo>
                <a:cubicBezTo>
                  <a:pt x="3026024" y="2728753"/>
                  <a:pt x="3026024" y="2736605"/>
                  <a:pt x="3018156" y="2736605"/>
                </a:cubicBezTo>
                <a:cubicBezTo>
                  <a:pt x="3018156" y="2752306"/>
                  <a:pt x="2994548" y="2752306"/>
                  <a:pt x="2986679" y="2752306"/>
                </a:cubicBezTo>
                <a:cubicBezTo>
                  <a:pt x="2978810" y="2752306"/>
                  <a:pt x="2970941" y="2744455"/>
                  <a:pt x="2963073" y="2736605"/>
                </a:cubicBezTo>
                <a:cubicBezTo>
                  <a:pt x="2963073" y="2736605"/>
                  <a:pt x="2970941" y="2728753"/>
                  <a:pt x="2963073" y="2728753"/>
                </a:cubicBezTo>
                <a:cubicBezTo>
                  <a:pt x="2963073" y="2720902"/>
                  <a:pt x="2955202" y="2736605"/>
                  <a:pt x="2947333" y="2728753"/>
                </a:cubicBezTo>
                <a:lnTo>
                  <a:pt x="2940710" y="2728202"/>
                </a:lnTo>
                <a:lnTo>
                  <a:pt x="2940846" y="2728053"/>
                </a:lnTo>
                <a:close/>
                <a:moveTo>
                  <a:pt x="435974" y="2618091"/>
                </a:moveTo>
                <a:lnTo>
                  <a:pt x="437406" y="2626183"/>
                </a:lnTo>
                <a:cubicBezTo>
                  <a:pt x="453157" y="2641885"/>
                  <a:pt x="453157" y="2641885"/>
                  <a:pt x="453157" y="2641885"/>
                </a:cubicBezTo>
                <a:cubicBezTo>
                  <a:pt x="437406" y="2657586"/>
                  <a:pt x="437406" y="2681141"/>
                  <a:pt x="445281" y="2696842"/>
                </a:cubicBezTo>
                <a:cubicBezTo>
                  <a:pt x="453157" y="2720395"/>
                  <a:pt x="476781" y="2743948"/>
                  <a:pt x="500404" y="2736097"/>
                </a:cubicBezTo>
                <a:cubicBezTo>
                  <a:pt x="508280" y="2736097"/>
                  <a:pt x="516155" y="2736097"/>
                  <a:pt x="524029" y="2736097"/>
                </a:cubicBezTo>
                <a:cubicBezTo>
                  <a:pt x="527967" y="2743948"/>
                  <a:pt x="533873" y="2751799"/>
                  <a:pt x="540763" y="2757687"/>
                </a:cubicBezTo>
                <a:lnTo>
                  <a:pt x="547979" y="2760815"/>
                </a:lnTo>
                <a:lnTo>
                  <a:pt x="518203" y="2728053"/>
                </a:lnTo>
                <a:close/>
                <a:moveTo>
                  <a:pt x="3084274" y="2561333"/>
                </a:moveTo>
                <a:cubicBezTo>
                  <a:pt x="3089198" y="2562309"/>
                  <a:pt x="3093137" y="2564261"/>
                  <a:pt x="3097077" y="2564261"/>
                </a:cubicBezTo>
                <a:cubicBezTo>
                  <a:pt x="3120714" y="2579879"/>
                  <a:pt x="3128593" y="2603306"/>
                  <a:pt x="3128593" y="2626732"/>
                </a:cubicBezTo>
                <a:cubicBezTo>
                  <a:pt x="3120714" y="2634541"/>
                  <a:pt x="3112837" y="2634541"/>
                  <a:pt x="3104957" y="2650158"/>
                </a:cubicBezTo>
                <a:cubicBezTo>
                  <a:pt x="3104957" y="2657967"/>
                  <a:pt x="3104957" y="2673585"/>
                  <a:pt x="3097077" y="2673585"/>
                </a:cubicBezTo>
                <a:cubicBezTo>
                  <a:pt x="3065561" y="2681394"/>
                  <a:pt x="3034044" y="2681394"/>
                  <a:pt x="3018285" y="2657967"/>
                </a:cubicBezTo>
                <a:cubicBezTo>
                  <a:pt x="3010407" y="2650159"/>
                  <a:pt x="3010407" y="2642350"/>
                  <a:pt x="3010406" y="2635517"/>
                </a:cubicBezTo>
                <a:lnTo>
                  <a:pt x="3010362" y="2635090"/>
                </a:lnTo>
                <a:lnTo>
                  <a:pt x="3031214" y="2607206"/>
                </a:lnTo>
                <a:lnTo>
                  <a:pt x="3051974" y="2573033"/>
                </a:lnTo>
                <a:lnTo>
                  <a:pt x="3054481" y="2574145"/>
                </a:lnTo>
                <a:cubicBezTo>
                  <a:pt x="3058173" y="2573046"/>
                  <a:pt x="3059651" y="2564261"/>
                  <a:pt x="3065561" y="2564261"/>
                </a:cubicBezTo>
                <a:cubicBezTo>
                  <a:pt x="3073440" y="2560357"/>
                  <a:pt x="3079349" y="2560357"/>
                  <a:pt x="3084274" y="2561333"/>
                </a:cubicBezTo>
                <a:close/>
                <a:moveTo>
                  <a:pt x="3124636" y="2515066"/>
                </a:moveTo>
                <a:cubicBezTo>
                  <a:pt x="3128593" y="2517028"/>
                  <a:pt x="3132551" y="2520954"/>
                  <a:pt x="3136508" y="2524879"/>
                </a:cubicBezTo>
                <a:cubicBezTo>
                  <a:pt x="3160251" y="2540581"/>
                  <a:pt x="3120679" y="2564134"/>
                  <a:pt x="3128593" y="2587687"/>
                </a:cubicBezTo>
                <a:cubicBezTo>
                  <a:pt x="3120679" y="2571986"/>
                  <a:pt x="3096936" y="2556284"/>
                  <a:pt x="3096936" y="2532731"/>
                </a:cubicBezTo>
                <a:cubicBezTo>
                  <a:pt x="3096936" y="2524879"/>
                  <a:pt x="3104850" y="2517028"/>
                  <a:pt x="3112764" y="2517028"/>
                </a:cubicBezTo>
                <a:cubicBezTo>
                  <a:pt x="3116721" y="2513103"/>
                  <a:pt x="3120679" y="2513103"/>
                  <a:pt x="3124636" y="2515066"/>
                </a:cubicBezTo>
                <a:close/>
                <a:moveTo>
                  <a:pt x="305784" y="2387642"/>
                </a:moveTo>
                <a:lnTo>
                  <a:pt x="325689" y="2428962"/>
                </a:lnTo>
                <a:lnTo>
                  <a:pt x="320405" y="2422906"/>
                </a:lnTo>
                <a:cubicBezTo>
                  <a:pt x="312584" y="2415063"/>
                  <a:pt x="312584" y="2399377"/>
                  <a:pt x="304763" y="2391535"/>
                </a:cubicBezTo>
                <a:close/>
                <a:moveTo>
                  <a:pt x="3155833" y="2382309"/>
                </a:moveTo>
                <a:lnTo>
                  <a:pt x="3157782" y="2385878"/>
                </a:lnTo>
                <a:cubicBezTo>
                  <a:pt x="3157782" y="2388819"/>
                  <a:pt x="3155820" y="2390779"/>
                  <a:pt x="3151894" y="2390779"/>
                </a:cubicBezTo>
                <a:lnTo>
                  <a:pt x="3151690" y="2390909"/>
                </a:lnTo>
                <a:close/>
                <a:moveTo>
                  <a:pt x="3180031" y="2329395"/>
                </a:moveTo>
                <a:lnTo>
                  <a:pt x="3175947" y="2340555"/>
                </a:lnTo>
                <a:lnTo>
                  <a:pt x="3120905" y="2454814"/>
                </a:lnTo>
                <a:lnTo>
                  <a:pt x="3124569" y="2465807"/>
                </a:lnTo>
                <a:cubicBezTo>
                  <a:pt x="3124569" y="2469742"/>
                  <a:pt x="3124569" y="2473676"/>
                  <a:pt x="3128503" y="2477610"/>
                </a:cubicBezTo>
                <a:cubicBezTo>
                  <a:pt x="3136372" y="2469742"/>
                  <a:pt x="3144243" y="2477610"/>
                  <a:pt x="3152111" y="2477610"/>
                </a:cubicBezTo>
                <a:cubicBezTo>
                  <a:pt x="3159980" y="2485479"/>
                  <a:pt x="3167849" y="2501218"/>
                  <a:pt x="3159980" y="2516956"/>
                </a:cubicBezTo>
                <a:cubicBezTo>
                  <a:pt x="3159980" y="2524826"/>
                  <a:pt x="3159980" y="2532695"/>
                  <a:pt x="3152111" y="2532695"/>
                </a:cubicBezTo>
                <a:cubicBezTo>
                  <a:pt x="3144243" y="2524826"/>
                  <a:pt x="3136372" y="2509087"/>
                  <a:pt x="3120635" y="2509087"/>
                </a:cubicBezTo>
                <a:cubicBezTo>
                  <a:pt x="3112766" y="2501218"/>
                  <a:pt x="3104897" y="2509087"/>
                  <a:pt x="3097027" y="2509087"/>
                </a:cubicBezTo>
                <a:cubicBezTo>
                  <a:pt x="3089158" y="2516956"/>
                  <a:pt x="3089158" y="2532695"/>
                  <a:pt x="3081289" y="2548433"/>
                </a:cubicBezTo>
                <a:cubicBezTo>
                  <a:pt x="3081289" y="2548433"/>
                  <a:pt x="3079322" y="2548433"/>
                  <a:pt x="3076371" y="2547450"/>
                </a:cubicBezTo>
                <a:lnTo>
                  <a:pt x="3069985" y="2543386"/>
                </a:lnTo>
                <a:lnTo>
                  <a:pt x="3109844" y="2477777"/>
                </a:lnTo>
                <a:lnTo>
                  <a:pt x="3119098" y="2458565"/>
                </a:lnTo>
                <a:lnTo>
                  <a:pt x="3109844" y="2477777"/>
                </a:lnTo>
                <a:cubicBezTo>
                  <a:pt x="3037346" y="2611233"/>
                  <a:pt x="2946057" y="2733001"/>
                  <a:pt x="2839529" y="2839529"/>
                </a:cubicBezTo>
                <a:lnTo>
                  <a:pt x="2840188" y="2838804"/>
                </a:lnTo>
                <a:lnTo>
                  <a:pt x="2856580" y="2851019"/>
                </a:lnTo>
                <a:cubicBezTo>
                  <a:pt x="2869352" y="2857868"/>
                  <a:pt x="2885072" y="2861782"/>
                  <a:pt x="2900791" y="2861782"/>
                </a:cubicBezTo>
                <a:cubicBezTo>
                  <a:pt x="2912582" y="2865697"/>
                  <a:pt x="2926337" y="2863739"/>
                  <a:pt x="2940090" y="2859826"/>
                </a:cubicBezTo>
                <a:lnTo>
                  <a:pt x="2973926" y="2848030"/>
                </a:lnTo>
                <a:lnTo>
                  <a:pt x="3022096" y="2795030"/>
                </a:lnTo>
                <a:lnTo>
                  <a:pt x="3023069" y="2793729"/>
                </a:lnTo>
                <a:lnTo>
                  <a:pt x="3018425" y="2783457"/>
                </a:lnTo>
                <a:cubicBezTo>
                  <a:pt x="3018425" y="2775605"/>
                  <a:pt x="3018425" y="2767754"/>
                  <a:pt x="3018425" y="2759904"/>
                </a:cubicBezTo>
                <a:cubicBezTo>
                  <a:pt x="3026235" y="2752053"/>
                  <a:pt x="3034043" y="2752053"/>
                  <a:pt x="3034043" y="2744201"/>
                </a:cubicBezTo>
                <a:cubicBezTo>
                  <a:pt x="3034043" y="2736350"/>
                  <a:pt x="3034043" y="2728499"/>
                  <a:pt x="3034043" y="2712797"/>
                </a:cubicBezTo>
                <a:cubicBezTo>
                  <a:pt x="3049661" y="2689244"/>
                  <a:pt x="3073087" y="2681393"/>
                  <a:pt x="3096515" y="2689244"/>
                </a:cubicBezTo>
                <a:lnTo>
                  <a:pt x="3102412" y="2687627"/>
                </a:lnTo>
                <a:lnTo>
                  <a:pt x="3118525" y="2666077"/>
                </a:lnTo>
                <a:lnTo>
                  <a:pt x="3148077" y="2617434"/>
                </a:lnTo>
                <a:lnTo>
                  <a:pt x="3144019" y="2607204"/>
                </a:lnTo>
                <a:cubicBezTo>
                  <a:pt x="3142062" y="2601282"/>
                  <a:pt x="3140106" y="2595360"/>
                  <a:pt x="3136192" y="2587464"/>
                </a:cubicBezTo>
                <a:cubicBezTo>
                  <a:pt x="3136192" y="2579568"/>
                  <a:pt x="3144019" y="2571672"/>
                  <a:pt x="3144019" y="2563778"/>
                </a:cubicBezTo>
                <a:cubicBezTo>
                  <a:pt x="3151849" y="2547986"/>
                  <a:pt x="3159675" y="2540090"/>
                  <a:pt x="3167505" y="2540090"/>
                </a:cubicBezTo>
                <a:cubicBezTo>
                  <a:pt x="3175331" y="2532194"/>
                  <a:pt x="3190988" y="2547986"/>
                  <a:pt x="3190988" y="2532194"/>
                </a:cubicBezTo>
                <a:cubicBezTo>
                  <a:pt x="3190988" y="2524299"/>
                  <a:pt x="3183160" y="2516402"/>
                  <a:pt x="3190988" y="2500612"/>
                </a:cubicBezTo>
                <a:cubicBezTo>
                  <a:pt x="3194901" y="2496664"/>
                  <a:pt x="3200773" y="2494689"/>
                  <a:pt x="3206644" y="2494689"/>
                </a:cubicBezTo>
                <a:lnTo>
                  <a:pt x="3216640" y="2498470"/>
                </a:lnTo>
                <a:lnTo>
                  <a:pt x="3224788" y="2481553"/>
                </a:lnTo>
                <a:lnTo>
                  <a:pt x="3226478" y="2473112"/>
                </a:lnTo>
                <a:cubicBezTo>
                  <a:pt x="3228442" y="2467232"/>
                  <a:pt x="3230405" y="2461351"/>
                  <a:pt x="3230405" y="2453510"/>
                </a:cubicBezTo>
                <a:cubicBezTo>
                  <a:pt x="3238255" y="2414304"/>
                  <a:pt x="3230405" y="2359414"/>
                  <a:pt x="3199000" y="2335890"/>
                </a:cubicBezTo>
                <a:close/>
                <a:moveTo>
                  <a:pt x="194595" y="2187541"/>
                </a:moveTo>
                <a:cubicBezTo>
                  <a:pt x="202193" y="2187541"/>
                  <a:pt x="202193" y="2187541"/>
                  <a:pt x="202193" y="2195137"/>
                </a:cubicBezTo>
                <a:cubicBezTo>
                  <a:pt x="194595" y="2195137"/>
                  <a:pt x="194595" y="2187541"/>
                  <a:pt x="194595" y="2187541"/>
                </a:cubicBezTo>
                <a:close/>
                <a:moveTo>
                  <a:pt x="84933" y="2043893"/>
                </a:moveTo>
                <a:lnTo>
                  <a:pt x="88476" y="2067111"/>
                </a:lnTo>
                <a:lnTo>
                  <a:pt x="107421" y="2140784"/>
                </a:lnTo>
                <a:lnTo>
                  <a:pt x="116447" y="2139963"/>
                </a:lnTo>
                <a:cubicBezTo>
                  <a:pt x="124226" y="2132185"/>
                  <a:pt x="124226" y="2124406"/>
                  <a:pt x="132004" y="2116628"/>
                </a:cubicBezTo>
                <a:cubicBezTo>
                  <a:pt x="139783" y="2116628"/>
                  <a:pt x="139783" y="2116628"/>
                  <a:pt x="147562" y="2124406"/>
                </a:cubicBezTo>
                <a:cubicBezTo>
                  <a:pt x="155341" y="2132185"/>
                  <a:pt x="147562" y="2139963"/>
                  <a:pt x="147562" y="2147742"/>
                </a:cubicBezTo>
                <a:cubicBezTo>
                  <a:pt x="139783" y="2163300"/>
                  <a:pt x="124226" y="2163300"/>
                  <a:pt x="116447" y="2171078"/>
                </a:cubicBezTo>
                <a:lnTo>
                  <a:pt x="114880" y="2169797"/>
                </a:lnTo>
                <a:lnTo>
                  <a:pt x="116534" y="2176229"/>
                </a:lnTo>
                <a:lnTo>
                  <a:pt x="124072" y="2179072"/>
                </a:lnTo>
                <a:cubicBezTo>
                  <a:pt x="139658" y="2171237"/>
                  <a:pt x="155242" y="2155567"/>
                  <a:pt x="163035" y="2139895"/>
                </a:cubicBezTo>
                <a:cubicBezTo>
                  <a:pt x="163035" y="2139895"/>
                  <a:pt x="155242" y="2132061"/>
                  <a:pt x="163035" y="2124226"/>
                </a:cubicBezTo>
                <a:cubicBezTo>
                  <a:pt x="178620" y="2132061"/>
                  <a:pt x="194205" y="2132061"/>
                  <a:pt x="201998" y="2132061"/>
                </a:cubicBezTo>
                <a:cubicBezTo>
                  <a:pt x="201998" y="2147731"/>
                  <a:pt x="209791" y="2171237"/>
                  <a:pt x="194205" y="2179072"/>
                </a:cubicBezTo>
                <a:cubicBezTo>
                  <a:pt x="186413" y="2179072"/>
                  <a:pt x="186413" y="2171237"/>
                  <a:pt x="178620" y="2179072"/>
                </a:cubicBezTo>
                <a:cubicBezTo>
                  <a:pt x="186413" y="2186906"/>
                  <a:pt x="194205" y="2194742"/>
                  <a:pt x="194205" y="2202578"/>
                </a:cubicBezTo>
                <a:cubicBezTo>
                  <a:pt x="186413" y="2202578"/>
                  <a:pt x="186413" y="2210413"/>
                  <a:pt x="178620" y="2210413"/>
                </a:cubicBezTo>
                <a:cubicBezTo>
                  <a:pt x="170828" y="2210413"/>
                  <a:pt x="163035" y="2218248"/>
                  <a:pt x="155242" y="2218248"/>
                </a:cubicBezTo>
                <a:cubicBezTo>
                  <a:pt x="147450" y="2226083"/>
                  <a:pt x="155242" y="2233918"/>
                  <a:pt x="147450" y="2241753"/>
                </a:cubicBezTo>
                <a:cubicBezTo>
                  <a:pt x="147450" y="2241753"/>
                  <a:pt x="145502" y="2243712"/>
                  <a:pt x="142580" y="2245671"/>
                </a:cubicBezTo>
                <a:lnTo>
                  <a:pt x="137087" y="2247680"/>
                </a:lnTo>
                <a:lnTo>
                  <a:pt x="186081" y="2381541"/>
                </a:lnTo>
                <a:lnTo>
                  <a:pt x="194132" y="2398253"/>
                </a:lnTo>
                <a:lnTo>
                  <a:pt x="194309" y="2398541"/>
                </a:lnTo>
                <a:lnTo>
                  <a:pt x="194931" y="2399912"/>
                </a:lnTo>
                <a:lnTo>
                  <a:pt x="251585" y="2517517"/>
                </a:lnTo>
                <a:lnTo>
                  <a:pt x="253131" y="2520305"/>
                </a:lnTo>
                <a:lnTo>
                  <a:pt x="265370" y="2542372"/>
                </a:lnTo>
                <a:lnTo>
                  <a:pt x="277318" y="2562039"/>
                </a:lnTo>
                <a:lnTo>
                  <a:pt x="295286" y="2587078"/>
                </a:lnTo>
                <a:cubicBezTo>
                  <a:pt x="302149" y="2596898"/>
                  <a:pt x="308031" y="2606718"/>
                  <a:pt x="311953" y="2618502"/>
                </a:cubicBezTo>
                <a:cubicBezTo>
                  <a:pt x="327638" y="2634212"/>
                  <a:pt x="335480" y="2657780"/>
                  <a:pt x="351167" y="2665636"/>
                </a:cubicBezTo>
                <a:cubicBezTo>
                  <a:pt x="359009" y="2689202"/>
                  <a:pt x="374695" y="2697058"/>
                  <a:pt x="382538" y="2720626"/>
                </a:cubicBezTo>
                <a:cubicBezTo>
                  <a:pt x="386459" y="2724554"/>
                  <a:pt x="390380" y="2730444"/>
                  <a:pt x="394303" y="2737319"/>
                </a:cubicBezTo>
                <a:lnTo>
                  <a:pt x="395466" y="2739551"/>
                </a:lnTo>
                <a:lnTo>
                  <a:pt x="436952" y="2795030"/>
                </a:lnTo>
                <a:lnTo>
                  <a:pt x="540669" y="2909148"/>
                </a:lnTo>
                <a:lnTo>
                  <a:pt x="556407" y="2924289"/>
                </a:lnTo>
                <a:cubicBezTo>
                  <a:pt x="575039" y="2942864"/>
                  <a:pt x="594651" y="2960461"/>
                  <a:pt x="618185" y="2972193"/>
                </a:cubicBezTo>
                <a:cubicBezTo>
                  <a:pt x="649565" y="3003479"/>
                  <a:pt x="688789" y="3026942"/>
                  <a:pt x="720169" y="3058227"/>
                </a:cubicBezTo>
                <a:cubicBezTo>
                  <a:pt x="751548" y="3073870"/>
                  <a:pt x="767237" y="3097333"/>
                  <a:pt x="798617" y="3112975"/>
                </a:cubicBezTo>
                <a:cubicBezTo>
                  <a:pt x="798617" y="3112975"/>
                  <a:pt x="798617" y="3120797"/>
                  <a:pt x="798617" y="3120797"/>
                </a:cubicBezTo>
                <a:lnTo>
                  <a:pt x="795382" y="3119990"/>
                </a:lnTo>
                <a:lnTo>
                  <a:pt x="931082" y="3202430"/>
                </a:lnTo>
                <a:cubicBezTo>
                  <a:pt x="1168429" y="3331365"/>
                  <a:pt x="1440424" y="3404603"/>
                  <a:pt x="1729524" y="3404603"/>
                </a:cubicBezTo>
                <a:cubicBezTo>
                  <a:pt x="1931895" y="3404603"/>
                  <a:pt x="2125883" y="3368717"/>
                  <a:pt x="2305473" y="3302960"/>
                </a:cubicBezTo>
                <a:lnTo>
                  <a:pt x="2334471" y="3290907"/>
                </a:lnTo>
                <a:lnTo>
                  <a:pt x="2338896" y="3289949"/>
                </a:lnTo>
                <a:lnTo>
                  <a:pt x="2345494" y="3286325"/>
                </a:lnTo>
                <a:lnTo>
                  <a:pt x="2437371" y="3248136"/>
                </a:lnTo>
                <a:cubicBezTo>
                  <a:pt x="2566382" y="3187900"/>
                  <a:pt x="2686447" y="3111707"/>
                  <a:pt x="2795029" y="3022097"/>
                </a:cubicBezTo>
                <a:lnTo>
                  <a:pt x="2824013" y="2995755"/>
                </a:lnTo>
                <a:lnTo>
                  <a:pt x="2823541" y="2995211"/>
                </a:lnTo>
                <a:cubicBezTo>
                  <a:pt x="2822573" y="2991300"/>
                  <a:pt x="2822573" y="2987389"/>
                  <a:pt x="2822573" y="2987389"/>
                </a:cubicBezTo>
                <a:cubicBezTo>
                  <a:pt x="2822573" y="2979568"/>
                  <a:pt x="2822573" y="2971747"/>
                  <a:pt x="2822573" y="2971747"/>
                </a:cubicBezTo>
                <a:cubicBezTo>
                  <a:pt x="2814835" y="2963926"/>
                  <a:pt x="2807097" y="2956105"/>
                  <a:pt x="2799358" y="2948284"/>
                </a:cubicBezTo>
                <a:cubicBezTo>
                  <a:pt x="2799358" y="2932641"/>
                  <a:pt x="2807097" y="2924820"/>
                  <a:pt x="2814835" y="2916999"/>
                </a:cubicBezTo>
                <a:cubicBezTo>
                  <a:pt x="2814835" y="2901355"/>
                  <a:pt x="2807097" y="2885713"/>
                  <a:pt x="2822573" y="2870070"/>
                </a:cubicBezTo>
                <a:cubicBezTo>
                  <a:pt x="2838050" y="2877892"/>
                  <a:pt x="2845790" y="2885713"/>
                  <a:pt x="2861267" y="2885713"/>
                </a:cubicBezTo>
                <a:cubicBezTo>
                  <a:pt x="2869005" y="2893534"/>
                  <a:pt x="2861267" y="2901355"/>
                  <a:pt x="2861267" y="2909178"/>
                </a:cubicBezTo>
                <a:cubicBezTo>
                  <a:pt x="2857396" y="2916999"/>
                  <a:pt x="2857396" y="2926775"/>
                  <a:pt x="2859332" y="2936552"/>
                </a:cubicBezTo>
                <a:lnTo>
                  <a:pt x="2866582" y="2957067"/>
                </a:lnTo>
                <a:lnTo>
                  <a:pt x="2874774" y="2949621"/>
                </a:lnTo>
                <a:lnTo>
                  <a:pt x="2867295" y="2928601"/>
                </a:lnTo>
                <a:cubicBezTo>
                  <a:pt x="2865332" y="2918753"/>
                  <a:pt x="2865332" y="2908904"/>
                  <a:pt x="2869257" y="2901024"/>
                </a:cubicBezTo>
                <a:cubicBezTo>
                  <a:pt x="2873183" y="2897085"/>
                  <a:pt x="2875145" y="2893145"/>
                  <a:pt x="2877108" y="2891176"/>
                </a:cubicBezTo>
                <a:cubicBezTo>
                  <a:pt x="2879071" y="2889206"/>
                  <a:pt x="2881035" y="2889206"/>
                  <a:pt x="2884960" y="2893145"/>
                </a:cubicBezTo>
                <a:cubicBezTo>
                  <a:pt x="2900661" y="2885267"/>
                  <a:pt x="2884960" y="2908904"/>
                  <a:pt x="2884960" y="2916783"/>
                </a:cubicBezTo>
                <a:lnTo>
                  <a:pt x="2890976" y="2934896"/>
                </a:lnTo>
                <a:lnTo>
                  <a:pt x="2913984" y="2913984"/>
                </a:lnTo>
                <a:lnTo>
                  <a:pt x="2953323" y="2870699"/>
                </a:lnTo>
                <a:lnTo>
                  <a:pt x="2926335" y="2879395"/>
                </a:lnTo>
                <a:cubicBezTo>
                  <a:pt x="2902757" y="2883310"/>
                  <a:pt x="2877213" y="2881352"/>
                  <a:pt x="2853633" y="2877438"/>
                </a:cubicBezTo>
                <a:lnTo>
                  <a:pt x="2820975" y="2856392"/>
                </a:lnTo>
                <a:lnTo>
                  <a:pt x="2728053" y="2940846"/>
                </a:lnTo>
                <a:cubicBezTo>
                  <a:pt x="2650524" y="3004829"/>
                  <a:pt x="2566748" y="3061512"/>
                  <a:pt x="2477776" y="3109844"/>
                </a:cubicBezTo>
                <a:lnTo>
                  <a:pt x="2455782" y="3120439"/>
                </a:lnTo>
                <a:lnTo>
                  <a:pt x="2460804" y="3118020"/>
                </a:lnTo>
                <a:lnTo>
                  <a:pt x="2460277" y="3123838"/>
                </a:lnTo>
                <a:cubicBezTo>
                  <a:pt x="2459298" y="3126788"/>
                  <a:pt x="2457338" y="3128755"/>
                  <a:pt x="2453419" y="3128755"/>
                </a:cubicBezTo>
                <a:cubicBezTo>
                  <a:pt x="2453419" y="3128755"/>
                  <a:pt x="2453419" y="3126788"/>
                  <a:pt x="2453419" y="3123838"/>
                </a:cubicBezTo>
                <a:lnTo>
                  <a:pt x="2453419" y="3121577"/>
                </a:lnTo>
                <a:lnTo>
                  <a:pt x="2374500" y="3159594"/>
                </a:lnTo>
                <a:lnTo>
                  <a:pt x="2375954" y="3158894"/>
                </a:lnTo>
                <a:lnTo>
                  <a:pt x="2374744" y="3160350"/>
                </a:lnTo>
                <a:cubicBezTo>
                  <a:pt x="2370844" y="3164260"/>
                  <a:pt x="2366944" y="3168171"/>
                  <a:pt x="2363044" y="3170126"/>
                </a:cubicBezTo>
                <a:lnTo>
                  <a:pt x="2355317" y="3168835"/>
                </a:lnTo>
                <a:lnTo>
                  <a:pt x="2340555" y="3175947"/>
                </a:lnTo>
                <a:cubicBezTo>
                  <a:pt x="2293603" y="3195806"/>
                  <a:pt x="2245484" y="3213445"/>
                  <a:pt x="2196330" y="3228734"/>
                </a:cubicBezTo>
                <a:lnTo>
                  <a:pt x="2160971" y="3237825"/>
                </a:lnTo>
                <a:lnTo>
                  <a:pt x="2196330" y="3228734"/>
                </a:lnTo>
                <a:lnTo>
                  <a:pt x="2211041" y="3223350"/>
                </a:lnTo>
                <a:lnTo>
                  <a:pt x="2232949" y="3229087"/>
                </a:lnTo>
                <a:cubicBezTo>
                  <a:pt x="2239808" y="3229087"/>
                  <a:pt x="2245688" y="3227119"/>
                  <a:pt x="2249607" y="3223185"/>
                </a:cubicBezTo>
                <a:cubicBezTo>
                  <a:pt x="2265285" y="3238923"/>
                  <a:pt x="2280962" y="3246792"/>
                  <a:pt x="2304479" y="3246792"/>
                </a:cubicBezTo>
                <a:cubicBezTo>
                  <a:pt x="2320156" y="3238923"/>
                  <a:pt x="2343674" y="3231054"/>
                  <a:pt x="2351513" y="3207448"/>
                </a:cubicBezTo>
                <a:cubicBezTo>
                  <a:pt x="2359351" y="3183840"/>
                  <a:pt x="2359351" y="3183840"/>
                  <a:pt x="2359351" y="3183840"/>
                </a:cubicBezTo>
                <a:cubicBezTo>
                  <a:pt x="2367190" y="3179905"/>
                  <a:pt x="2375029" y="3175971"/>
                  <a:pt x="2381888" y="3170069"/>
                </a:cubicBezTo>
                <a:lnTo>
                  <a:pt x="2395209" y="3149619"/>
                </a:lnTo>
                <a:lnTo>
                  <a:pt x="2450035" y="3123208"/>
                </a:lnTo>
                <a:lnTo>
                  <a:pt x="2449499" y="3124821"/>
                </a:lnTo>
                <a:cubicBezTo>
                  <a:pt x="2449499" y="3128755"/>
                  <a:pt x="2449499" y="3132690"/>
                  <a:pt x="2445579" y="3136624"/>
                </a:cubicBezTo>
                <a:cubicBezTo>
                  <a:pt x="2437741" y="3144494"/>
                  <a:pt x="2429902" y="3160232"/>
                  <a:pt x="2437741" y="3168101"/>
                </a:cubicBezTo>
                <a:cubicBezTo>
                  <a:pt x="2445579" y="3175971"/>
                  <a:pt x="2437741" y="3191708"/>
                  <a:pt x="2437741" y="3199577"/>
                </a:cubicBezTo>
                <a:cubicBezTo>
                  <a:pt x="2437741" y="3191708"/>
                  <a:pt x="2437741" y="3183840"/>
                  <a:pt x="2437741" y="3183840"/>
                </a:cubicBezTo>
                <a:cubicBezTo>
                  <a:pt x="2437741" y="3175971"/>
                  <a:pt x="2437741" y="3160232"/>
                  <a:pt x="2429902" y="3152363"/>
                </a:cubicBezTo>
                <a:cubicBezTo>
                  <a:pt x="2422063" y="3152363"/>
                  <a:pt x="2422063" y="3160232"/>
                  <a:pt x="2422063" y="3168101"/>
                </a:cubicBezTo>
                <a:cubicBezTo>
                  <a:pt x="2429902" y="3168101"/>
                  <a:pt x="2429902" y="3183840"/>
                  <a:pt x="2429902" y="3191708"/>
                </a:cubicBezTo>
                <a:cubicBezTo>
                  <a:pt x="2429902" y="3199577"/>
                  <a:pt x="2422063" y="3215315"/>
                  <a:pt x="2406385" y="3215315"/>
                </a:cubicBezTo>
                <a:cubicBezTo>
                  <a:pt x="2398547" y="3223185"/>
                  <a:pt x="2375029" y="3215315"/>
                  <a:pt x="2382868" y="3238923"/>
                </a:cubicBezTo>
                <a:cubicBezTo>
                  <a:pt x="2390707" y="3238923"/>
                  <a:pt x="2390707" y="3238923"/>
                  <a:pt x="2390707" y="3238923"/>
                </a:cubicBezTo>
                <a:cubicBezTo>
                  <a:pt x="2398547" y="3238923"/>
                  <a:pt x="2390707" y="3246792"/>
                  <a:pt x="2390707" y="3246792"/>
                </a:cubicBezTo>
                <a:cubicBezTo>
                  <a:pt x="2382868" y="3258596"/>
                  <a:pt x="2371110" y="3270400"/>
                  <a:pt x="2358372" y="3279252"/>
                </a:cubicBezTo>
                <a:lnTo>
                  <a:pt x="2345494" y="3286325"/>
                </a:lnTo>
                <a:lnTo>
                  <a:pt x="2334471" y="3290907"/>
                </a:lnTo>
                <a:lnTo>
                  <a:pt x="2320156" y="3294006"/>
                </a:lnTo>
                <a:cubicBezTo>
                  <a:pt x="2296639" y="3301876"/>
                  <a:pt x="2280962" y="3270400"/>
                  <a:pt x="2257445" y="3270400"/>
                </a:cubicBezTo>
                <a:cubicBezTo>
                  <a:pt x="2249607" y="3278268"/>
                  <a:pt x="2241768" y="3286137"/>
                  <a:pt x="2233928" y="3286137"/>
                </a:cubicBezTo>
                <a:cubicBezTo>
                  <a:pt x="2218250" y="3286137"/>
                  <a:pt x="2210411" y="3278268"/>
                  <a:pt x="2202573" y="3270400"/>
                </a:cubicBezTo>
                <a:cubicBezTo>
                  <a:pt x="2194733" y="3262531"/>
                  <a:pt x="2194733" y="3246792"/>
                  <a:pt x="2179056" y="3246792"/>
                </a:cubicBezTo>
                <a:cubicBezTo>
                  <a:pt x="2171217" y="3262531"/>
                  <a:pt x="2163377" y="3254662"/>
                  <a:pt x="2155539" y="3254662"/>
                </a:cubicBezTo>
                <a:lnTo>
                  <a:pt x="2144470" y="3242068"/>
                </a:lnTo>
                <a:lnTo>
                  <a:pt x="2057933" y="3264319"/>
                </a:lnTo>
                <a:lnTo>
                  <a:pt x="2053908" y="3269966"/>
                </a:lnTo>
                <a:lnTo>
                  <a:pt x="2034671" y="3269128"/>
                </a:lnTo>
                <a:lnTo>
                  <a:pt x="2045890" y="3267416"/>
                </a:lnTo>
                <a:lnTo>
                  <a:pt x="2055044" y="3265062"/>
                </a:lnTo>
                <a:lnTo>
                  <a:pt x="2045890" y="3267416"/>
                </a:lnTo>
                <a:lnTo>
                  <a:pt x="1998107" y="3274709"/>
                </a:lnTo>
                <a:lnTo>
                  <a:pt x="1994164" y="3276835"/>
                </a:lnTo>
                <a:lnTo>
                  <a:pt x="1978894" y="3277641"/>
                </a:lnTo>
                <a:lnTo>
                  <a:pt x="1993424" y="3275423"/>
                </a:lnTo>
                <a:lnTo>
                  <a:pt x="1890025" y="3291204"/>
                </a:lnTo>
                <a:cubicBezTo>
                  <a:pt x="1837254" y="3296563"/>
                  <a:pt x="1783710" y="3299308"/>
                  <a:pt x="1729524" y="3299308"/>
                </a:cubicBezTo>
                <a:lnTo>
                  <a:pt x="1661601" y="3295878"/>
                </a:lnTo>
                <a:lnTo>
                  <a:pt x="1661726" y="3300750"/>
                </a:lnTo>
                <a:cubicBezTo>
                  <a:pt x="1658798" y="3313492"/>
                  <a:pt x="1652941" y="3325254"/>
                  <a:pt x="1645132" y="3333096"/>
                </a:cubicBezTo>
                <a:cubicBezTo>
                  <a:pt x="1629515" y="3356620"/>
                  <a:pt x="1606088" y="3356620"/>
                  <a:pt x="1582661" y="3372302"/>
                </a:cubicBezTo>
                <a:cubicBezTo>
                  <a:pt x="1551426" y="3380143"/>
                  <a:pt x="1520192" y="3387985"/>
                  <a:pt x="1488956" y="3372302"/>
                </a:cubicBezTo>
                <a:cubicBezTo>
                  <a:pt x="1481148" y="3364461"/>
                  <a:pt x="1488956" y="3364461"/>
                  <a:pt x="1496765" y="3364461"/>
                </a:cubicBezTo>
                <a:cubicBezTo>
                  <a:pt x="1543617" y="3372302"/>
                  <a:pt x="1582661" y="3356620"/>
                  <a:pt x="1613897" y="3333096"/>
                </a:cubicBezTo>
                <a:cubicBezTo>
                  <a:pt x="1617802" y="3321334"/>
                  <a:pt x="1623658" y="3311532"/>
                  <a:pt x="1628538" y="3301730"/>
                </a:cubicBezTo>
                <a:lnTo>
                  <a:pt x="1630616" y="3294314"/>
                </a:lnTo>
                <a:lnTo>
                  <a:pt x="1649908" y="3295288"/>
                </a:lnTo>
                <a:lnTo>
                  <a:pt x="1569023" y="3291204"/>
                </a:lnTo>
                <a:lnTo>
                  <a:pt x="1447915" y="3272720"/>
                </a:lnTo>
                <a:lnTo>
                  <a:pt x="1472536" y="3276478"/>
                </a:lnTo>
                <a:lnTo>
                  <a:pt x="1472737" y="3277564"/>
                </a:lnTo>
                <a:cubicBezTo>
                  <a:pt x="1480606" y="3285415"/>
                  <a:pt x="1480606" y="3293265"/>
                  <a:pt x="1480606" y="3293265"/>
                </a:cubicBezTo>
                <a:cubicBezTo>
                  <a:pt x="1472737" y="3316818"/>
                  <a:pt x="1456998" y="3316818"/>
                  <a:pt x="1433390" y="3324670"/>
                </a:cubicBezTo>
                <a:cubicBezTo>
                  <a:pt x="1433390" y="3316818"/>
                  <a:pt x="1425522" y="3316818"/>
                  <a:pt x="1425522" y="3308968"/>
                </a:cubicBezTo>
                <a:cubicBezTo>
                  <a:pt x="1425522" y="3301117"/>
                  <a:pt x="1441259" y="3301117"/>
                  <a:pt x="1449129" y="3293265"/>
                </a:cubicBezTo>
                <a:cubicBezTo>
                  <a:pt x="1449129" y="3285415"/>
                  <a:pt x="1449129" y="3279527"/>
                  <a:pt x="1448145" y="3274620"/>
                </a:cubicBezTo>
                <a:lnTo>
                  <a:pt x="1447049" y="3272588"/>
                </a:lnTo>
                <a:lnTo>
                  <a:pt x="1413158" y="3267416"/>
                </a:lnTo>
                <a:lnTo>
                  <a:pt x="1388005" y="3260948"/>
                </a:lnTo>
                <a:lnTo>
                  <a:pt x="1386176" y="3261861"/>
                </a:lnTo>
                <a:lnTo>
                  <a:pt x="1386453" y="3260549"/>
                </a:lnTo>
                <a:lnTo>
                  <a:pt x="1262718" y="3228734"/>
                </a:lnTo>
                <a:lnTo>
                  <a:pt x="1217220" y="3212081"/>
                </a:lnTo>
                <a:lnTo>
                  <a:pt x="1207597" y="3220422"/>
                </a:lnTo>
                <a:cubicBezTo>
                  <a:pt x="1204653" y="3225329"/>
                  <a:pt x="1202690" y="3231217"/>
                  <a:pt x="1198765" y="3239067"/>
                </a:cubicBezTo>
                <a:cubicBezTo>
                  <a:pt x="1198765" y="3254770"/>
                  <a:pt x="1198765" y="3254770"/>
                  <a:pt x="1198765" y="3254770"/>
                </a:cubicBezTo>
                <a:cubicBezTo>
                  <a:pt x="1198765" y="3254770"/>
                  <a:pt x="1190914" y="3262622"/>
                  <a:pt x="1190914" y="3262622"/>
                </a:cubicBezTo>
                <a:cubicBezTo>
                  <a:pt x="1183062" y="3246919"/>
                  <a:pt x="1159509" y="3239067"/>
                  <a:pt x="1167360" y="3223366"/>
                </a:cubicBezTo>
                <a:cubicBezTo>
                  <a:pt x="1159509" y="3215516"/>
                  <a:pt x="1167360" y="3207664"/>
                  <a:pt x="1175212" y="3199812"/>
                </a:cubicBezTo>
                <a:lnTo>
                  <a:pt x="1173311" y="3196011"/>
                </a:lnTo>
                <a:lnTo>
                  <a:pt x="1118493" y="3175947"/>
                </a:lnTo>
                <a:lnTo>
                  <a:pt x="1031191" y="3133891"/>
                </a:lnTo>
                <a:lnTo>
                  <a:pt x="1026203" y="3160183"/>
                </a:lnTo>
                <a:cubicBezTo>
                  <a:pt x="1034031" y="3207341"/>
                  <a:pt x="1073171" y="3246639"/>
                  <a:pt x="1120139" y="3270219"/>
                </a:cubicBezTo>
                <a:cubicBezTo>
                  <a:pt x="1120139" y="3270219"/>
                  <a:pt x="1120139" y="3270219"/>
                  <a:pt x="1112311" y="3270219"/>
                </a:cubicBezTo>
                <a:cubicBezTo>
                  <a:pt x="1088826" y="3262359"/>
                  <a:pt x="1065343" y="3262359"/>
                  <a:pt x="1041859" y="3238780"/>
                </a:cubicBezTo>
                <a:cubicBezTo>
                  <a:pt x="1018376" y="3215201"/>
                  <a:pt x="1002719" y="3191621"/>
                  <a:pt x="994892" y="3152323"/>
                </a:cubicBezTo>
                <a:lnTo>
                  <a:pt x="1004950" y="3121250"/>
                </a:lnTo>
                <a:lnTo>
                  <a:pt x="981272" y="3109844"/>
                </a:lnTo>
                <a:cubicBezTo>
                  <a:pt x="892301" y="3061512"/>
                  <a:pt x="808525" y="3004829"/>
                  <a:pt x="730996" y="2940846"/>
                </a:cubicBezTo>
                <a:lnTo>
                  <a:pt x="688566" y="2902283"/>
                </a:lnTo>
                <a:lnTo>
                  <a:pt x="673139" y="2901505"/>
                </a:lnTo>
                <a:lnTo>
                  <a:pt x="663754" y="2879733"/>
                </a:lnTo>
                <a:lnTo>
                  <a:pt x="681679" y="2896024"/>
                </a:lnTo>
                <a:lnTo>
                  <a:pt x="619519" y="2839529"/>
                </a:lnTo>
                <a:lnTo>
                  <a:pt x="579951" y="2795993"/>
                </a:lnTo>
                <a:lnTo>
                  <a:pt x="576200" y="2793017"/>
                </a:lnTo>
                <a:cubicBezTo>
                  <a:pt x="569309" y="2787129"/>
                  <a:pt x="563403" y="2783204"/>
                  <a:pt x="555528" y="2791055"/>
                </a:cubicBezTo>
                <a:cubicBezTo>
                  <a:pt x="555528" y="2806756"/>
                  <a:pt x="539778" y="2806756"/>
                  <a:pt x="531904" y="2806756"/>
                </a:cubicBezTo>
                <a:cubicBezTo>
                  <a:pt x="516155" y="2806756"/>
                  <a:pt x="508280" y="2798906"/>
                  <a:pt x="500404" y="2791055"/>
                </a:cubicBezTo>
                <a:cubicBezTo>
                  <a:pt x="484655" y="2767501"/>
                  <a:pt x="484655" y="2767501"/>
                  <a:pt x="484655" y="2767501"/>
                </a:cubicBezTo>
                <a:cubicBezTo>
                  <a:pt x="476781" y="2775353"/>
                  <a:pt x="453157" y="2775353"/>
                  <a:pt x="437406" y="2767501"/>
                </a:cubicBezTo>
                <a:cubicBezTo>
                  <a:pt x="421657" y="2751800"/>
                  <a:pt x="413783" y="2736097"/>
                  <a:pt x="405908" y="2712544"/>
                </a:cubicBezTo>
                <a:cubicBezTo>
                  <a:pt x="398033" y="2696842"/>
                  <a:pt x="421657" y="2688991"/>
                  <a:pt x="413783" y="2681141"/>
                </a:cubicBezTo>
                <a:cubicBezTo>
                  <a:pt x="398033" y="2673289"/>
                  <a:pt x="382283" y="2665438"/>
                  <a:pt x="382283" y="2649736"/>
                </a:cubicBezTo>
                <a:cubicBezTo>
                  <a:pt x="374408" y="2634034"/>
                  <a:pt x="374408" y="2618331"/>
                  <a:pt x="390158" y="2602630"/>
                </a:cubicBezTo>
                <a:cubicBezTo>
                  <a:pt x="390158" y="2594779"/>
                  <a:pt x="405908" y="2602630"/>
                  <a:pt x="398033" y="2586928"/>
                </a:cubicBezTo>
                <a:cubicBezTo>
                  <a:pt x="398033" y="2579077"/>
                  <a:pt x="398033" y="2571225"/>
                  <a:pt x="390158" y="2563375"/>
                </a:cubicBezTo>
                <a:lnTo>
                  <a:pt x="394895" y="2552985"/>
                </a:lnTo>
                <a:lnTo>
                  <a:pt x="349205" y="2477777"/>
                </a:lnTo>
                <a:lnTo>
                  <a:pt x="347113" y="2473435"/>
                </a:lnTo>
                <a:lnTo>
                  <a:pt x="331159" y="2458199"/>
                </a:lnTo>
                <a:cubicBezTo>
                  <a:pt x="326271" y="2452317"/>
                  <a:pt x="324316" y="2446434"/>
                  <a:pt x="328226" y="2438591"/>
                </a:cubicBezTo>
                <a:lnTo>
                  <a:pt x="327493" y="2432707"/>
                </a:lnTo>
                <a:lnTo>
                  <a:pt x="283102" y="2340555"/>
                </a:lnTo>
                <a:cubicBezTo>
                  <a:pt x="263243" y="2293604"/>
                  <a:pt x="245603" y="2245485"/>
                  <a:pt x="230315" y="2196330"/>
                </a:cubicBezTo>
                <a:lnTo>
                  <a:pt x="209756" y="2116375"/>
                </a:lnTo>
                <a:lnTo>
                  <a:pt x="170958" y="2116374"/>
                </a:lnTo>
                <a:cubicBezTo>
                  <a:pt x="147532" y="2112449"/>
                  <a:pt x="128009" y="2098709"/>
                  <a:pt x="111417" y="2081044"/>
                </a:cubicBezTo>
                <a:close/>
                <a:moveTo>
                  <a:pt x="186664" y="2013337"/>
                </a:moveTo>
                <a:lnTo>
                  <a:pt x="189428" y="2031447"/>
                </a:lnTo>
                <a:lnTo>
                  <a:pt x="186576" y="2030013"/>
                </a:lnTo>
                <a:cubicBezTo>
                  <a:pt x="186576" y="2022163"/>
                  <a:pt x="186576" y="2014312"/>
                  <a:pt x="186576" y="2014312"/>
                </a:cubicBezTo>
                <a:close/>
                <a:moveTo>
                  <a:pt x="3293212" y="1974803"/>
                </a:moveTo>
                <a:cubicBezTo>
                  <a:pt x="3308407" y="1982823"/>
                  <a:pt x="3293212" y="1998862"/>
                  <a:pt x="3300809" y="2006883"/>
                </a:cubicBezTo>
                <a:cubicBezTo>
                  <a:pt x="3300809" y="2014902"/>
                  <a:pt x="3300809" y="2022922"/>
                  <a:pt x="3293212" y="2022922"/>
                </a:cubicBezTo>
                <a:cubicBezTo>
                  <a:pt x="3293212" y="2006883"/>
                  <a:pt x="3293212" y="1990843"/>
                  <a:pt x="3293212" y="1974803"/>
                </a:cubicBezTo>
                <a:close/>
                <a:moveTo>
                  <a:pt x="99941" y="1854415"/>
                </a:moveTo>
                <a:cubicBezTo>
                  <a:pt x="101918" y="1855409"/>
                  <a:pt x="103897" y="1857399"/>
                  <a:pt x="107854" y="1857399"/>
                </a:cubicBezTo>
                <a:cubicBezTo>
                  <a:pt x="147426" y="1857399"/>
                  <a:pt x="147426" y="1857399"/>
                  <a:pt x="147426" y="1857399"/>
                </a:cubicBezTo>
                <a:cubicBezTo>
                  <a:pt x="155341" y="1865359"/>
                  <a:pt x="155341" y="1881277"/>
                  <a:pt x="155341" y="1889237"/>
                </a:cubicBezTo>
                <a:cubicBezTo>
                  <a:pt x="147426" y="1897197"/>
                  <a:pt x="139512" y="1897197"/>
                  <a:pt x="131597" y="1905157"/>
                </a:cubicBezTo>
                <a:cubicBezTo>
                  <a:pt x="123682" y="1905157"/>
                  <a:pt x="115769" y="1897197"/>
                  <a:pt x="107854" y="1889237"/>
                </a:cubicBezTo>
                <a:cubicBezTo>
                  <a:pt x="107854" y="1881277"/>
                  <a:pt x="99941" y="1865359"/>
                  <a:pt x="92026" y="1857399"/>
                </a:cubicBezTo>
                <a:cubicBezTo>
                  <a:pt x="95984" y="1853420"/>
                  <a:pt x="97961" y="1853420"/>
                  <a:pt x="99941" y="1854415"/>
                </a:cubicBezTo>
                <a:close/>
                <a:moveTo>
                  <a:pt x="115905" y="1677225"/>
                </a:moveTo>
                <a:cubicBezTo>
                  <a:pt x="123864" y="1677225"/>
                  <a:pt x="131824" y="1677225"/>
                  <a:pt x="139783" y="1685034"/>
                </a:cubicBezTo>
                <a:cubicBezTo>
                  <a:pt x="147743" y="1692842"/>
                  <a:pt x="139783" y="1700651"/>
                  <a:pt x="139783" y="1708460"/>
                </a:cubicBezTo>
                <a:cubicBezTo>
                  <a:pt x="131824" y="1724077"/>
                  <a:pt x="107945" y="1716268"/>
                  <a:pt x="92026" y="1724077"/>
                </a:cubicBezTo>
                <a:cubicBezTo>
                  <a:pt x="99985" y="1708460"/>
                  <a:pt x="99985" y="1700651"/>
                  <a:pt x="99985" y="1692842"/>
                </a:cubicBezTo>
                <a:cubicBezTo>
                  <a:pt x="107945" y="1685034"/>
                  <a:pt x="107945" y="1677225"/>
                  <a:pt x="115905" y="1677225"/>
                </a:cubicBezTo>
                <a:close/>
                <a:moveTo>
                  <a:pt x="3292247" y="1589687"/>
                </a:moveTo>
                <a:lnTo>
                  <a:pt x="3293212" y="1590582"/>
                </a:lnTo>
                <a:cubicBezTo>
                  <a:pt x="3293212" y="1594502"/>
                  <a:pt x="3295164" y="1600383"/>
                  <a:pt x="3296140" y="1606264"/>
                </a:cubicBezTo>
                <a:lnTo>
                  <a:pt x="3293735" y="1619148"/>
                </a:lnTo>
                <a:close/>
                <a:moveTo>
                  <a:pt x="3291635" y="1577567"/>
                </a:moveTo>
                <a:lnTo>
                  <a:pt x="3293903" y="1622486"/>
                </a:lnTo>
                <a:lnTo>
                  <a:pt x="3301997" y="1628808"/>
                </a:lnTo>
                <a:cubicBezTo>
                  <a:pt x="3306877" y="1629788"/>
                  <a:pt x="3312733" y="1629788"/>
                  <a:pt x="3316638" y="1629788"/>
                </a:cubicBezTo>
                <a:cubicBezTo>
                  <a:pt x="3332257" y="1645470"/>
                  <a:pt x="3340064" y="1661152"/>
                  <a:pt x="3340064" y="1676835"/>
                </a:cubicBezTo>
                <a:cubicBezTo>
                  <a:pt x="3340064" y="1684676"/>
                  <a:pt x="3340064" y="1700358"/>
                  <a:pt x="3324446" y="1708200"/>
                </a:cubicBezTo>
                <a:cubicBezTo>
                  <a:pt x="3316638" y="1716042"/>
                  <a:pt x="3308829" y="1716042"/>
                  <a:pt x="3301020" y="1716042"/>
                </a:cubicBezTo>
                <a:cubicBezTo>
                  <a:pt x="3293212" y="1723883"/>
                  <a:pt x="3308829" y="1731724"/>
                  <a:pt x="3308829" y="1739566"/>
                </a:cubicBezTo>
                <a:cubicBezTo>
                  <a:pt x="3308829" y="1747407"/>
                  <a:pt x="3306877" y="1753288"/>
                  <a:pt x="3303949" y="1758188"/>
                </a:cubicBezTo>
                <a:lnTo>
                  <a:pt x="3297473" y="1765874"/>
                </a:lnTo>
                <a:lnTo>
                  <a:pt x="3299308" y="1729524"/>
                </a:lnTo>
                <a:lnTo>
                  <a:pt x="3292551" y="1863336"/>
                </a:lnTo>
                <a:lnTo>
                  <a:pt x="3300303" y="1873048"/>
                </a:lnTo>
                <a:cubicBezTo>
                  <a:pt x="3300303" y="1888786"/>
                  <a:pt x="3292451" y="1896654"/>
                  <a:pt x="3292451" y="1904523"/>
                </a:cubicBezTo>
                <a:cubicBezTo>
                  <a:pt x="3300303" y="1912394"/>
                  <a:pt x="3316005" y="1920262"/>
                  <a:pt x="3316005" y="1936000"/>
                </a:cubicBezTo>
                <a:cubicBezTo>
                  <a:pt x="3316005" y="1943869"/>
                  <a:pt x="3316005" y="1959608"/>
                  <a:pt x="3308155" y="1959608"/>
                </a:cubicBezTo>
                <a:cubicBezTo>
                  <a:pt x="3312080" y="1947804"/>
                  <a:pt x="3310117" y="1937967"/>
                  <a:pt x="3305210" y="1929114"/>
                </a:cubicBezTo>
                <a:lnTo>
                  <a:pt x="3288315" y="1908954"/>
                </a:lnTo>
                <a:lnTo>
                  <a:pt x="3290926" y="1891845"/>
                </a:lnTo>
                <a:lnTo>
                  <a:pt x="3291103" y="1891491"/>
                </a:lnTo>
                <a:lnTo>
                  <a:pt x="3291051" y="1891024"/>
                </a:lnTo>
                <a:lnTo>
                  <a:pt x="3286580" y="1920317"/>
                </a:lnTo>
                <a:lnTo>
                  <a:pt x="3291965" y="1924995"/>
                </a:lnTo>
                <a:cubicBezTo>
                  <a:pt x="3296878" y="1929920"/>
                  <a:pt x="3300809" y="1935829"/>
                  <a:pt x="3300809" y="1943708"/>
                </a:cubicBezTo>
                <a:cubicBezTo>
                  <a:pt x="3300809" y="1951588"/>
                  <a:pt x="3300809" y="1967346"/>
                  <a:pt x="3292947" y="1967346"/>
                </a:cubicBezTo>
                <a:cubicBezTo>
                  <a:pt x="3289017" y="1967346"/>
                  <a:pt x="3287052" y="1967346"/>
                  <a:pt x="3285087" y="1968331"/>
                </a:cubicBezTo>
                <a:lnTo>
                  <a:pt x="3278351" y="1974237"/>
                </a:lnTo>
                <a:lnTo>
                  <a:pt x="3278002" y="1976523"/>
                </a:lnTo>
                <a:lnTo>
                  <a:pt x="3284963" y="1988151"/>
                </a:lnTo>
                <a:cubicBezTo>
                  <a:pt x="3289017" y="2001817"/>
                  <a:pt x="3283122" y="2016590"/>
                  <a:pt x="3277225" y="2022499"/>
                </a:cubicBezTo>
                <a:cubicBezTo>
                  <a:pt x="3275259" y="2026439"/>
                  <a:pt x="3272803" y="2028901"/>
                  <a:pt x="3270100" y="2030379"/>
                </a:cubicBezTo>
                <a:lnTo>
                  <a:pt x="3269771" y="2030454"/>
                </a:lnTo>
                <a:lnTo>
                  <a:pt x="3267416" y="2045890"/>
                </a:lnTo>
                <a:cubicBezTo>
                  <a:pt x="3256960" y="2096985"/>
                  <a:pt x="3244022" y="2147175"/>
                  <a:pt x="3228734" y="2196330"/>
                </a:cubicBezTo>
                <a:lnTo>
                  <a:pt x="3183816" y="2319055"/>
                </a:lnTo>
                <a:lnTo>
                  <a:pt x="3191710" y="2297487"/>
                </a:lnTo>
                <a:lnTo>
                  <a:pt x="3198019" y="2299624"/>
                </a:lnTo>
                <a:cubicBezTo>
                  <a:pt x="3206851" y="2304525"/>
                  <a:pt x="3214702" y="2312366"/>
                  <a:pt x="3222553" y="2320208"/>
                </a:cubicBezTo>
                <a:cubicBezTo>
                  <a:pt x="3246106" y="2351573"/>
                  <a:pt x="3253957" y="2382938"/>
                  <a:pt x="3246106" y="2422145"/>
                </a:cubicBezTo>
                <a:lnTo>
                  <a:pt x="3243023" y="2443701"/>
                </a:lnTo>
                <a:lnTo>
                  <a:pt x="3272967" y="2381541"/>
                </a:lnTo>
                <a:lnTo>
                  <a:pt x="3289241" y="2337077"/>
                </a:lnTo>
                <a:lnTo>
                  <a:pt x="3274475" y="2337635"/>
                </a:lnTo>
                <a:cubicBezTo>
                  <a:pt x="3265750" y="2338625"/>
                  <a:pt x="3257993" y="2340603"/>
                  <a:pt x="3254114" y="2344561"/>
                </a:cubicBezTo>
                <a:cubicBezTo>
                  <a:pt x="3246358" y="2344561"/>
                  <a:pt x="3246358" y="2336646"/>
                  <a:pt x="3246358" y="2328731"/>
                </a:cubicBezTo>
                <a:cubicBezTo>
                  <a:pt x="3254114" y="2312902"/>
                  <a:pt x="3277383" y="2312902"/>
                  <a:pt x="3292894" y="2312902"/>
                </a:cubicBezTo>
                <a:lnTo>
                  <a:pt x="3297727" y="2313889"/>
                </a:lnTo>
                <a:lnTo>
                  <a:pt x="3301395" y="2303869"/>
                </a:lnTo>
                <a:lnTo>
                  <a:pt x="3273249" y="2300002"/>
                </a:lnTo>
                <a:cubicBezTo>
                  <a:pt x="3261405" y="2300978"/>
                  <a:pt x="3249561" y="2304882"/>
                  <a:pt x="3237719" y="2312691"/>
                </a:cubicBezTo>
                <a:cubicBezTo>
                  <a:pt x="3237719" y="2320500"/>
                  <a:pt x="3237719" y="2320500"/>
                  <a:pt x="3237719" y="2320500"/>
                </a:cubicBezTo>
                <a:cubicBezTo>
                  <a:pt x="3221927" y="2320500"/>
                  <a:pt x="3221927" y="2304883"/>
                  <a:pt x="3214031" y="2304883"/>
                </a:cubicBezTo>
                <a:cubicBezTo>
                  <a:pt x="3206135" y="2297074"/>
                  <a:pt x="3198239" y="2297074"/>
                  <a:pt x="3198239" y="2281456"/>
                </a:cubicBezTo>
                <a:cubicBezTo>
                  <a:pt x="3198239" y="2273647"/>
                  <a:pt x="3214031" y="2265839"/>
                  <a:pt x="3221927" y="2265839"/>
                </a:cubicBezTo>
                <a:cubicBezTo>
                  <a:pt x="3229823" y="2258030"/>
                  <a:pt x="3237719" y="2273647"/>
                  <a:pt x="3245613" y="2265839"/>
                </a:cubicBezTo>
                <a:cubicBezTo>
                  <a:pt x="3245613" y="2258030"/>
                  <a:pt x="3245613" y="2242413"/>
                  <a:pt x="3261405" y="2234604"/>
                </a:cubicBezTo>
                <a:cubicBezTo>
                  <a:pt x="3277197" y="2234604"/>
                  <a:pt x="3285092" y="2242413"/>
                  <a:pt x="3292988" y="2250222"/>
                </a:cubicBezTo>
                <a:cubicBezTo>
                  <a:pt x="3300883" y="2242413"/>
                  <a:pt x="3308779" y="2226795"/>
                  <a:pt x="3316675" y="2226795"/>
                </a:cubicBezTo>
                <a:cubicBezTo>
                  <a:pt x="3320623" y="2226795"/>
                  <a:pt x="3324571" y="2226795"/>
                  <a:pt x="3327531" y="2227771"/>
                </a:cubicBezTo>
                <a:lnTo>
                  <a:pt x="3328670" y="2229347"/>
                </a:lnTo>
                <a:lnTo>
                  <a:pt x="3329295" y="2227641"/>
                </a:lnTo>
                <a:cubicBezTo>
                  <a:pt x="3378237" y="2070287"/>
                  <a:pt x="3404603" y="1902985"/>
                  <a:pt x="3404603" y="1729524"/>
                </a:cubicBezTo>
                <a:lnTo>
                  <a:pt x="3403829" y="1714198"/>
                </a:lnTo>
                <a:lnTo>
                  <a:pt x="3402535" y="1716226"/>
                </a:lnTo>
                <a:cubicBezTo>
                  <a:pt x="3402535" y="1716226"/>
                  <a:pt x="3394515" y="1724077"/>
                  <a:pt x="3394515" y="1724077"/>
                </a:cubicBezTo>
                <a:cubicBezTo>
                  <a:pt x="3394515" y="1716226"/>
                  <a:pt x="3394515" y="1716226"/>
                  <a:pt x="3402535" y="1708376"/>
                </a:cubicBezTo>
                <a:lnTo>
                  <a:pt x="3403405" y="1705818"/>
                </a:lnTo>
                <a:lnTo>
                  <a:pt x="3402159" y="1681145"/>
                </a:lnTo>
                <a:lnTo>
                  <a:pt x="3398197" y="1696959"/>
                </a:lnTo>
                <a:cubicBezTo>
                  <a:pt x="3395248" y="1702843"/>
                  <a:pt x="3391316" y="1708727"/>
                  <a:pt x="3387384" y="1716572"/>
                </a:cubicBezTo>
                <a:cubicBezTo>
                  <a:pt x="3363791" y="1740106"/>
                  <a:pt x="3363791" y="1740106"/>
                  <a:pt x="3363791" y="1740106"/>
                </a:cubicBezTo>
                <a:cubicBezTo>
                  <a:pt x="3363791" y="1740106"/>
                  <a:pt x="3363791" y="1747952"/>
                  <a:pt x="3371655" y="1747952"/>
                </a:cubicBezTo>
                <a:cubicBezTo>
                  <a:pt x="3379519" y="1747952"/>
                  <a:pt x="3363791" y="1732261"/>
                  <a:pt x="3379519" y="1740106"/>
                </a:cubicBezTo>
                <a:cubicBezTo>
                  <a:pt x="3379519" y="1747952"/>
                  <a:pt x="3387384" y="1771486"/>
                  <a:pt x="3371655" y="1779331"/>
                </a:cubicBezTo>
                <a:cubicBezTo>
                  <a:pt x="3371655" y="1771486"/>
                  <a:pt x="3379519" y="1755795"/>
                  <a:pt x="3371655" y="1755795"/>
                </a:cubicBezTo>
                <a:cubicBezTo>
                  <a:pt x="3363791" y="1755795"/>
                  <a:pt x="3371655" y="1763641"/>
                  <a:pt x="3363791" y="1771486"/>
                </a:cubicBezTo>
                <a:cubicBezTo>
                  <a:pt x="3363791" y="1787175"/>
                  <a:pt x="3355927" y="1795020"/>
                  <a:pt x="3340198" y="1795020"/>
                </a:cubicBezTo>
                <a:cubicBezTo>
                  <a:pt x="3332334" y="1802865"/>
                  <a:pt x="3324469" y="1795020"/>
                  <a:pt x="3316605" y="1802865"/>
                </a:cubicBezTo>
                <a:cubicBezTo>
                  <a:pt x="3316605" y="1802865"/>
                  <a:pt x="3316605" y="1810711"/>
                  <a:pt x="3324469" y="1810711"/>
                </a:cubicBezTo>
                <a:cubicBezTo>
                  <a:pt x="3332334" y="1810711"/>
                  <a:pt x="3324469" y="1818554"/>
                  <a:pt x="3324469" y="1818554"/>
                </a:cubicBezTo>
                <a:cubicBezTo>
                  <a:pt x="3324469" y="1826400"/>
                  <a:pt x="3324469" y="1818554"/>
                  <a:pt x="3316605" y="1818554"/>
                </a:cubicBezTo>
                <a:cubicBezTo>
                  <a:pt x="3316605" y="1822477"/>
                  <a:pt x="3312672" y="1826400"/>
                  <a:pt x="3306774" y="1829341"/>
                </a:cubicBezTo>
                <a:lnTo>
                  <a:pt x="3294123" y="1832210"/>
                </a:lnTo>
                <a:lnTo>
                  <a:pt x="3297181" y="1771649"/>
                </a:lnTo>
                <a:lnTo>
                  <a:pt x="3316605" y="1755795"/>
                </a:lnTo>
                <a:cubicBezTo>
                  <a:pt x="3316605" y="1747952"/>
                  <a:pt x="3316605" y="1740106"/>
                  <a:pt x="3316605" y="1724416"/>
                </a:cubicBezTo>
                <a:cubicBezTo>
                  <a:pt x="3332334" y="1724416"/>
                  <a:pt x="3348061" y="1708727"/>
                  <a:pt x="3348061" y="1693037"/>
                </a:cubicBezTo>
                <a:cubicBezTo>
                  <a:pt x="3355927" y="1669502"/>
                  <a:pt x="3348061" y="1645968"/>
                  <a:pt x="3324469" y="1630279"/>
                </a:cubicBezTo>
                <a:cubicBezTo>
                  <a:pt x="3308741" y="1614590"/>
                  <a:pt x="3308741" y="1614590"/>
                  <a:pt x="3308741" y="1614590"/>
                </a:cubicBezTo>
                <a:cubicBezTo>
                  <a:pt x="3308741" y="1606745"/>
                  <a:pt x="3304809" y="1596938"/>
                  <a:pt x="3298911" y="1588113"/>
                </a:cubicBezTo>
                <a:lnTo>
                  <a:pt x="3291827" y="1581368"/>
                </a:lnTo>
                <a:close/>
                <a:moveTo>
                  <a:pt x="3353474" y="1545740"/>
                </a:moveTo>
                <a:cubicBezTo>
                  <a:pt x="3359039" y="1545740"/>
                  <a:pt x="3363490" y="1559037"/>
                  <a:pt x="3363490" y="1559037"/>
                </a:cubicBezTo>
                <a:cubicBezTo>
                  <a:pt x="3379319" y="1566916"/>
                  <a:pt x="3371405" y="1574795"/>
                  <a:pt x="3379319" y="1582675"/>
                </a:cubicBezTo>
                <a:cubicBezTo>
                  <a:pt x="3371405" y="1590554"/>
                  <a:pt x="3379319" y="1598432"/>
                  <a:pt x="3379319" y="1606312"/>
                </a:cubicBezTo>
                <a:cubicBezTo>
                  <a:pt x="3371405" y="1606312"/>
                  <a:pt x="3371405" y="1598432"/>
                  <a:pt x="3371405" y="1598432"/>
                </a:cubicBezTo>
                <a:cubicBezTo>
                  <a:pt x="3371405" y="1582675"/>
                  <a:pt x="3363490" y="1566916"/>
                  <a:pt x="3355576" y="1559037"/>
                </a:cubicBezTo>
                <a:cubicBezTo>
                  <a:pt x="3355576" y="1551158"/>
                  <a:pt x="3347661" y="1551158"/>
                  <a:pt x="3347661" y="1551158"/>
                </a:cubicBezTo>
                <a:cubicBezTo>
                  <a:pt x="3349641" y="1547218"/>
                  <a:pt x="3351619" y="1545740"/>
                  <a:pt x="3353474" y="1545740"/>
                </a:cubicBezTo>
                <a:close/>
                <a:moveTo>
                  <a:pt x="3317746" y="1535932"/>
                </a:moveTo>
                <a:lnTo>
                  <a:pt x="3324869" y="1542998"/>
                </a:lnTo>
                <a:cubicBezTo>
                  <a:pt x="3320912" y="1542998"/>
                  <a:pt x="3318935" y="1541035"/>
                  <a:pt x="3317944" y="1538091"/>
                </a:cubicBezTo>
                <a:close/>
                <a:moveTo>
                  <a:pt x="3302487" y="1509632"/>
                </a:moveTo>
                <a:cubicBezTo>
                  <a:pt x="3309535" y="1511103"/>
                  <a:pt x="3311020" y="1521407"/>
                  <a:pt x="3316955" y="1527297"/>
                </a:cubicBezTo>
                <a:lnTo>
                  <a:pt x="3317746" y="1535932"/>
                </a:lnTo>
                <a:lnTo>
                  <a:pt x="3309041" y="1527297"/>
                </a:lnTo>
                <a:cubicBezTo>
                  <a:pt x="3305084" y="1521407"/>
                  <a:pt x="3301127" y="1515519"/>
                  <a:pt x="3293212" y="1511593"/>
                </a:cubicBezTo>
                <a:cubicBezTo>
                  <a:pt x="3297169" y="1509632"/>
                  <a:pt x="3300137" y="1509140"/>
                  <a:pt x="3302487" y="1509632"/>
                </a:cubicBezTo>
                <a:close/>
                <a:moveTo>
                  <a:pt x="181130" y="1481977"/>
                </a:moveTo>
                <a:lnTo>
                  <a:pt x="144402" y="1490509"/>
                </a:lnTo>
                <a:cubicBezTo>
                  <a:pt x="131630" y="1496398"/>
                  <a:pt x="119841" y="1504249"/>
                  <a:pt x="108051" y="1512100"/>
                </a:cubicBezTo>
                <a:cubicBezTo>
                  <a:pt x="84471" y="1535652"/>
                  <a:pt x="68751" y="1567057"/>
                  <a:pt x="60893" y="1606312"/>
                </a:cubicBezTo>
                <a:lnTo>
                  <a:pt x="60667" y="1606312"/>
                </a:lnTo>
                <a:lnTo>
                  <a:pt x="60117" y="1617208"/>
                </a:lnTo>
                <a:lnTo>
                  <a:pt x="67212" y="1619813"/>
                </a:lnTo>
                <a:cubicBezTo>
                  <a:pt x="70551" y="1622901"/>
                  <a:pt x="73480" y="1626956"/>
                  <a:pt x="76408" y="1629905"/>
                </a:cubicBezTo>
                <a:cubicBezTo>
                  <a:pt x="84217" y="1637769"/>
                  <a:pt x="76408" y="1653498"/>
                  <a:pt x="68599" y="1661362"/>
                </a:cubicBezTo>
                <a:cubicBezTo>
                  <a:pt x="76408" y="1669227"/>
                  <a:pt x="92026" y="1677091"/>
                  <a:pt x="92026" y="1692819"/>
                </a:cubicBezTo>
                <a:cubicBezTo>
                  <a:pt x="92026" y="1704616"/>
                  <a:pt x="86169" y="1716412"/>
                  <a:pt x="77384" y="1727226"/>
                </a:cubicBezTo>
                <a:lnTo>
                  <a:pt x="55316" y="1746758"/>
                </a:lnTo>
                <a:lnTo>
                  <a:pt x="59873" y="1837005"/>
                </a:lnTo>
                <a:lnTo>
                  <a:pt x="65072" y="1839133"/>
                </a:lnTo>
                <a:cubicBezTo>
                  <a:pt x="69052" y="1842066"/>
                  <a:pt x="73032" y="1845977"/>
                  <a:pt x="77010" y="1849887"/>
                </a:cubicBezTo>
                <a:cubicBezTo>
                  <a:pt x="84970" y="1865530"/>
                  <a:pt x="100890" y="1873351"/>
                  <a:pt x="92930" y="1888993"/>
                </a:cubicBezTo>
                <a:cubicBezTo>
                  <a:pt x="84970" y="1896814"/>
                  <a:pt x="92930" y="1904635"/>
                  <a:pt x="84970" y="1904635"/>
                </a:cubicBezTo>
                <a:cubicBezTo>
                  <a:pt x="84970" y="1904635"/>
                  <a:pt x="69052" y="1904635"/>
                  <a:pt x="69052" y="1912457"/>
                </a:cubicBezTo>
                <a:cubicBezTo>
                  <a:pt x="77010" y="1920278"/>
                  <a:pt x="84970" y="1928099"/>
                  <a:pt x="84970" y="1935920"/>
                </a:cubicBezTo>
                <a:cubicBezTo>
                  <a:pt x="84970" y="1943741"/>
                  <a:pt x="84970" y="1959385"/>
                  <a:pt x="77010" y="1959385"/>
                </a:cubicBezTo>
                <a:lnTo>
                  <a:pt x="72232" y="1960665"/>
                </a:lnTo>
                <a:lnTo>
                  <a:pt x="76606" y="1989329"/>
                </a:lnTo>
                <a:lnTo>
                  <a:pt x="77252" y="1990758"/>
                </a:lnTo>
                <a:cubicBezTo>
                  <a:pt x="92870" y="2030013"/>
                  <a:pt x="131915" y="2077119"/>
                  <a:pt x="170958" y="2092821"/>
                </a:cubicBezTo>
                <a:lnTo>
                  <a:pt x="203223" y="2090968"/>
                </a:lnTo>
                <a:lnTo>
                  <a:pt x="205251" y="2098854"/>
                </a:lnTo>
                <a:lnTo>
                  <a:pt x="191633" y="2045890"/>
                </a:lnTo>
                <a:lnTo>
                  <a:pt x="174765" y="1935368"/>
                </a:lnTo>
                <a:lnTo>
                  <a:pt x="176265" y="1945199"/>
                </a:lnTo>
                <a:lnTo>
                  <a:pt x="170536" y="1944119"/>
                </a:lnTo>
                <a:cubicBezTo>
                  <a:pt x="162685" y="1944119"/>
                  <a:pt x="162685" y="1928341"/>
                  <a:pt x="154835" y="1928341"/>
                </a:cubicBezTo>
                <a:cubicBezTo>
                  <a:pt x="146983" y="1936230"/>
                  <a:pt x="146983" y="1944119"/>
                  <a:pt x="131282" y="1944119"/>
                </a:cubicBezTo>
                <a:cubicBezTo>
                  <a:pt x="123430" y="1944119"/>
                  <a:pt x="115578" y="1944119"/>
                  <a:pt x="107728" y="1936230"/>
                </a:cubicBezTo>
                <a:cubicBezTo>
                  <a:pt x="107728" y="1920450"/>
                  <a:pt x="92026" y="1912559"/>
                  <a:pt x="99877" y="1904670"/>
                </a:cubicBezTo>
                <a:cubicBezTo>
                  <a:pt x="115578" y="1904670"/>
                  <a:pt x="123430" y="1920450"/>
                  <a:pt x="139132" y="1912559"/>
                </a:cubicBezTo>
                <a:cubicBezTo>
                  <a:pt x="154835" y="1904670"/>
                  <a:pt x="162685" y="1896779"/>
                  <a:pt x="162685" y="1888890"/>
                </a:cubicBezTo>
                <a:cubicBezTo>
                  <a:pt x="168573" y="1877055"/>
                  <a:pt x="152381" y="1860782"/>
                  <a:pt x="157165" y="1853385"/>
                </a:cubicBezTo>
                <a:lnTo>
                  <a:pt x="165865" y="1850818"/>
                </a:lnTo>
                <a:lnTo>
                  <a:pt x="164826" y="1830240"/>
                </a:lnTo>
                <a:lnTo>
                  <a:pt x="163541" y="1833770"/>
                </a:lnTo>
                <a:cubicBezTo>
                  <a:pt x="155703" y="1841605"/>
                  <a:pt x="140024" y="1849441"/>
                  <a:pt x="124347" y="1849441"/>
                </a:cubicBezTo>
                <a:cubicBezTo>
                  <a:pt x="108669" y="1841605"/>
                  <a:pt x="92990" y="1841605"/>
                  <a:pt x="77313" y="1825935"/>
                </a:cubicBezTo>
                <a:cubicBezTo>
                  <a:pt x="77313" y="1818099"/>
                  <a:pt x="85152" y="1810265"/>
                  <a:pt x="85152" y="1794594"/>
                </a:cubicBezTo>
                <a:cubicBezTo>
                  <a:pt x="85152" y="1778924"/>
                  <a:pt x="69474" y="1771088"/>
                  <a:pt x="61635" y="1763253"/>
                </a:cubicBezTo>
                <a:cubicBezTo>
                  <a:pt x="61635" y="1755419"/>
                  <a:pt x="69474" y="1755419"/>
                  <a:pt x="69474" y="1755419"/>
                </a:cubicBezTo>
                <a:cubicBezTo>
                  <a:pt x="77313" y="1739747"/>
                  <a:pt x="100830" y="1731913"/>
                  <a:pt x="116507" y="1724077"/>
                </a:cubicBezTo>
                <a:cubicBezTo>
                  <a:pt x="132186" y="1724077"/>
                  <a:pt x="147863" y="1731913"/>
                  <a:pt x="155703" y="1739747"/>
                </a:cubicBezTo>
                <a:cubicBezTo>
                  <a:pt x="155703" y="1739747"/>
                  <a:pt x="155703" y="1741706"/>
                  <a:pt x="156683" y="1743665"/>
                </a:cubicBezTo>
                <a:lnTo>
                  <a:pt x="160566" y="1745884"/>
                </a:lnTo>
                <a:lnTo>
                  <a:pt x="161192" y="1758280"/>
                </a:lnTo>
                <a:lnTo>
                  <a:pt x="159740" y="1729524"/>
                </a:lnTo>
                <a:lnTo>
                  <a:pt x="160079" y="1722824"/>
                </a:lnTo>
                <a:lnTo>
                  <a:pt x="160015" y="1724077"/>
                </a:lnTo>
                <a:lnTo>
                  <a:pt x="154979" y="1724077"/>
                </a:lnTo>
                <a:cubicBezTo>
                  <a:pt x="153012" y="1724077"/>
                  <a:pt x="151045" y="1724077"/>
                  <a:pt x="147110" y="1724077"/>
                </a:cubicBezTo>
                <a:cubicBezTo>
                  <a:pt x="147110" y="1716188"/>
                  <a:pt x="154979" y="1708297"/>
                  <a:pt x="154979" y="1700408"/>
                </a:cubicBezTo>
                <a:cubicBezTo>
                  <a:pt x="154979" y="1692517"/>
                  <a:pt x="154979" y="1676737"/>
                  <a:pt x="139241" y="1668847"/>
                </a:cubicBezTo>
                <a:cubicBezTo>
                  <a:pt x="131371" y="1660957"/>
                  <a:pt x="123502" y="1660957"/>
                  <a:pt x="115634" y="1660957"/>
                </a:cubicBezTo>
                <a:cubicBezTo>
                  <a:pt x="107764" y="1660957"/>
                  <a:pt x="99894" y="1668847"/>
                  <a:pt x="99894" y="1676737"/>
                </a:cubicBezTo>
                <a:cubicBezTo>
                  <a:pt x="92026" y="1660957"/>
                  <a:pt x="92026" y="1653067"/>
                  <a:pt x="99894" y="1645178"/>
                </a:cubicBezTo>
                <a:cubicBezTo>
                  <a:pt x="107764" y="1637287"/>
                  <a:pt x="115634" y="1629398"/>
                  <a:pt x="123502" y="1629398"/>
                </a:cubicBezTo>
                <a:cubicBezTo>
                  <a:pt x="131371" y="1629398"/>
                  <a:pt x="139241" y="1645178"/>
                  <a:pt x="147110" y="1637287"/>
                </a:cubicBezTo>
                <a:cubicBezTo>
                  <a:pt x="151045" y="1633342"/>
                  <a:pt x="154979" y="1629397"/>
                  <a:pt x="158914" y="1626439"/>
                </a:cubicBezTo>
                <a:lnTo>
                  <a:pt x="165076" y="1623864"/>
                </a:lnTo>
                <a:lnTo>
                  <a:pt x="167845" y="1569023"/>
                </a:lnTo>
                <a:close/>
                <a:moveTo>
                  <a:pt x="87320" y="1399517"/>
                </a:moveTo>
                <a:lnTo>
                  <a:pt x="85434" y="1411878"/>
                </a:lnTo>
                <a:lnTo>
                  <a:pt x="99287" y="1414899"/>
                </a:lnTo>
                <a:cubicBezTo>
                  <a:pt x="106075" y="1417816"/>
                  <a:pt x="111892" y="1421705"/>
                  <a:pt x="115769" y="1425595"/>
                </a:cubicBezTo>
                <a:cubicBezTo>
                  <a:pt x="115769" y="1441152"/>
                  <a:pt x="131282" y="1441152"/>
                  <a:pt x="123525" y="1456710"/>
                </a:cubicBezTo>
                <a:cubicBezTo>
                  <a:pt x="123525" y="1456710"/>
                  <a:pt x="115769" y="1464488"/>
                  <a:pt x="108013" y="1456710"/>
                </a:cubicBezTo>
                <a:cubicBezTo>
                  <a:pt x="104136" y="1448930"/>
                  <a:pt x="100258" y="1443097"/>
                  <a:pt x="95410" y="1438234"/>
                </a:cubicBezTo>
                <a:lnTo>
                  <a:pt x="82738" y="1429540"/>
                </a:lnTo>
                <a:lnTo>
                  <a:pt x="63560" y="1555201"/>
                </a:lnTo>
                <a:lnTo>
                  <a:pt x="81524" y="1508174"/>
                </a:lnTo>
                <a:cubicBezTo>
                  <a:pt x="96262" y="1486583"/>
                  <a:pt x="115911" y="1468920"/>
                  <a:pt x="139489" y="1457142"/>
                </a:cubicBezTo>
                <a:cubicBezTo>
                  <a:pt x="147350" y="1453217"/>
                  <a:pt x="157174" y="1451254"/>
                  <a:pt x="166999" y="1451254"/>
                </a:cubicBezTo>
                <a:lnTo>
                  <a:pt x="185223" y="1455155"/>
                </a:lnTo>
                <a:lnTo>
                  <a:pt x="187269" y="1441751"/>
                </a:lnTo>
                <a:lnTo>
                  <a:pt x="186523" y="1441472"/>
                </a:lnTo>
                <a:cubicBezTo>
                  <a:pt x="170852" y="1441472"/>
                  <a:pt x="155183" y="1441472"/>
                  <a:pt x="139512" y="1449292"/>
                </a:cubicBezTo>
                <a:cubicBezTo>
                  <a:pt x="131677" y="1449292"/>
                  <a:pt x="131677" y="1449292"/>
                  <a:pt x="131677" y="1449292"/>
                </a:cubicBezTo>
                <a:cubicBezTo>
                  <a:pt x="131677" y="1433650"/>
                  <a:pt x="125801" y="1421918"/>
                  <a:pt x="116007" y="1413119"/>
                </a:cubicBezTo>
                <a:close/>
                <a:moveTo>
                  <a:pt x="3261875" y="1391610"/>
                </a:moveTo>
                <a:lnTo>
                  <a:pt x="3267416" y="1413158"/>
                </a:lnTo>
                <a:lnTo>
                  <a:pt x="3268110" y="1417708"/>
                </a:lnTo>
                <a:lnTo>
                  <a:pt x="3267416" y="1413158"/>
                </a:lnTo>
                <a:close/>
                <a:moveTo>
                  <a:pt x="154950" y="1338819"/>
                </a:moveTo>
                <a:cubicBezTo>
                  <a:pt x="169301" y="1343195"/>
                  <a:pt x="178134" y="1360697"/>
                  <a:pt x="178134" y="1378199"/>
                </a:cubicBezTo>
                <a:cubicBezTo>
                  <a:pt x="178134" y="1378199"/>
                  <a:pt x="178134" y="1385977"/>
                  <a:pt x="178134" y="1385977"/>
                </a:cubicBezTo>
                <a:cubicBezTo>
                  <a:pt x="170282" y="1378199"/>
                  <a:pt x="170282" y="1370421"/>
                  <a:pt x="170282" y="1370421"/>
                </a:cubicBezTo>
                <a:cubicBezTo>
                  <a:pt x="162432" y="1362641"/>
                  <a:pt x="162432" y="1354862"/>
                  <a:pt x="162432" y="1347085"/>
                </a:cubicBezTo>
                <a:cubicBezTo>
                  <a:pt x="138879" y="1339305"/>
                  <a:pt x="138879" y="1339305"/>
                  <a:pt x="138879" y="1339305"/>
                </a:cubicBezTo>
                <a:cubicBezTo>
                  <a:pt x="144767" y="1337362"/>
                  <a:pt x="150165" y="1337362"/>
                  <a:pt x="154950" y="1338819"/>
                </a:cubicBezTo>
                <a:close/>
                <a:moveTo>
                  <a:pt x="3195441" y="919578"/>
                </a:moveTo>
                <a:lnTo>
                  <a:pt x="3199231" y="978371"/>
                </a:lnTo>
                <a:cubicBezTo>
                  <a:pt x="3199231" y="994130"/>
                  <a:pt x="3183485" y="1017767"/>
                  <a:pt x="3175611" y="1033525"/>
                </a:cubicBezTo>
                <a:lnTo>
                  <a:pt x="3147921" y="1060315"/>
                </a:lnTo>
                <a:lnTo>
                  <a:pt x="3175947" y="1118493"/>
                </a:lnTo>
                <a:cubicBezTo>
                  <a:pt x="3195805" y="1165445"/>
                  <a:pt x="3213445" y="1213564"/>
                  <a:pt x="3228734" y="1262718"/>
                </a:cubicBezTo>
                <a:lnTo>
                  <a:pt x="3241203" y="1311214"/>
                </a:lnTo>
                <a:lnTo>
                  <a:pt x="3244736" y="1312385"/>
                </a:lnTo>
                <a:cubicBezTo>
                  <a:pt x="3247704" y="1315336"/>
                  <a:pt x="3249682" y="1319271"/>
                  <a:pt x="3253640" y="1323205"/>
                </a:cubicBezTo>
                <a:cubicBezTo>
                  <a:pt x="3269469" y="1338944"/>
                  <a:pt x="3253640" y="1354682"/>
                  <a:pt x="3269469" y="1370421"/>
                </a:cubicBezTo>
                <a:cubicBezTo>
                  <a:pt x="3285297" y="1370421"/>
                  <a:pt x="3285297" y="1386158"/>
                  <a:pt x="3285297" y="1394027"/>
                </a:cubicBezTo>
                <a:cubicBezTo>
                  <a:pt x="3285297" y="1401896"/>
                  <a:pt x="3293212" y="1409765"/>
                  <a:pt x="3285297" y="1417635"/>
                </a:cubicBezTo>
                <a:cubicBezTo>
                  <a:pt x="3277383" y="1417635"/>
                  <a:pt x="3285297" y="1409765"/>
                  <a:pt x="3285297" y="1401896"/>
                </a:cubicBezTo>
                <a:cubicBezTo>
                  <a:pt x="3285297" y="1378290"/>
                  <a:pt x="3261555" y="1370421"/>
                  <a:pt x="3253640" y="1354682"/>
                </a:cubicBezTo>
                <a:cubicBezTo>
                  <a:pt x="3257597" y="1342878"/>
                  <a:pt x="3253640" y="1333042"/>
                  <a:pt x="3247705" y="1325172"/>
                </a:cubicBezTo>
                <a:lnTo>
                  <a:pt x="3243792" y="1321282"/>
                </a:lnTo>
                <a:lnTo>
                  <a:pt x="3242976" y="1318108"/>
                </a:lnTo>
                <a:lnTo>
                  <a:pt x="3258144" y="1377100"/>
                </a:lnTo>
                <a:lnTo>
                  <a:pt x="3264008" y="1379874"/>
                </a:lnTo>
                <a:cubicBezTo>
                  <a:pt x="3268909" y="1384769"/>
                  <a:pt x="3272830" y="1390644"/>
                  <a:pt x="3276750" y="1394560"/>
                </a:cubicBezTo>
                <a:cubicBezTo>
                  <a:pt x="3276750" y="1406308"/>
                  <a:pt x="3274790" y="1414140"/>
                  <a:pt x="3271850" y="1420015"/>
                </a:cubicBezTo>
                <a:lnTo>
                  <a:pt x="3269012" y="1423621"/>
                </a:lnTo>
                <a:lnTo>
                  <a:pt x="3271226" y="1438125"/>
                </a:lnTo>
                <a:lnTo>
                  <a:pt x="3270790" y="1435266"/>
                </a:lnTo>
                <a:lnTo>
                  <a:pt x="3275800" y="1438845"/>
                </a:lnTo>
                <a:cubicBezTo>
                  <a:pt x="3276750" y="1441694"/>
                  <a:pt x="3276750" y="1445493"/>
                  <a:pt x="3276750" y="1449292"/>
                </a:cubicBezTo>
                <a:cubicBezTo>
                  <a:pt x="3276750" y="1449292"/>
                  <a:pt x="3276750" y="1456890"/>
                  <a:pt x="3276750" y="1456890"/>
                </a:cubicBezTo>
                <a:cubicBezTo>
                  <a:pt x="3276750" y="1453091"/>
                  <a:pt x="3274851" y="1449292"/>
                  <a:pt x="3272951" y="1445493"/>
                </a:cubicBezTo>
                <a:lnTo>
                  <a:pt x="3271844" y="1442172"/>
                </a:lnTo>
                <a:lnTo>
                  <a:pt x="3284802" y="1527076"/>
                </a:lnTo>
                <a:lnTo>
                  <a:pt x="3283428" y="1518075"/>
                </a:lnTo>
                <a:lnTo>
                  <a:pt x="3292028" y="1521431"/>
                </a:lnTo>
                <a:cubicBezTo>
                  <a:pt x="3298910" y="1526334"/>
                  <a:pt x="3304808" y="1532218"/>
                  <a:pt x="3308741" y="1536140"/>
                </a:cubicBezTo>
                <a:cubicBezTo>
                  <a:pt x="3308741" y="1543986"/>
                  <a:pt x="3308741" y="1551831"/>
                  <a:pt x="3308741" y="1551831"/>
                </a:cubicBezTo>
                <a:cubicBezTo>
                  <a:pt x="3316605" y="1551831"/>
                  <a:pt x="3332334" y="1551831"/>
                  <a:pt x="3340198" y="1551831"/>
                </a:cubicBezTo>
                <a:cubicBezTo>
                  <a:pt x="3355927" y="1559675"/>
                  <a:pt x="3355927" y="1567520"/>
                  <a:pt x="3363791" y="1583210"/>
                </a:cubicBezTo>
                <a:cubicBezTo>
                  <a:pt x="3363791" y="1591054"/>
                  <a:pt x="3348061" y="1606745"/>
                  <a:pt x="3371655" y="1614590"/>
                </a:cubicBezTo>
                <a:cubicBezTo>
                  <a:pt x="3379520" y="1614590"/>
                  <a:pt x="3385417" y="1618511"/>
                  <a:pt x="3390333" y="1624395"/>
                </a:cubicBezTo>
                <a:lnTo>
                  <a:pt x="3400129" y="1640935"/>
                </a:lnTo>
                <a:lnTo>
                  <a:pt x="3399411" y="1626699"/>
                </a:lnTo>
                <a:lnTo>
                  <a:pt x="3394515" y="1621929"/>
                </a:lnTo>
                <a:lnTo>
                  <a:pt x="3399018" y="1618928"/>
                </a:lnTo>
                <a:lnTo>
                  <a:pt x="3395955" y="1558257"/>
                </a:lnTo>
                <a:cubicBezTo>
                  <a:pt x="3384517" y="1445635"/>
                  <a:pt x="3361923" y="1336311"/>
                  <a:pt x="3329295" y="1231407"/>
                </a:cubicBezTo>
                <a:lnTo>
                  <a:pt x="3285457" y="1111636"/>
                </a:lnTo>
                <a:lnTo>
                  <a:pt x="3285391" y="1112036"/>
                </a:lnTo>
                <a:cubicBezTo>
                  <a:pt x="3269749" y="1127653"/>
                  <a:pt x="3261927" y="1080801"/>
                  <a:pt x="3246285" y="1112036"/>
                </a:cubicBezTo>
                <a:cubicBezTo>
                  <a:pt x="3238464" y="1112036"/>
                  <a:pt x="3230643" y="1112036"/>
                  <a:pt x="3222821" y="1112036"/>
                </a:cubicBezTo>
                <a:cubicBezTo>
                  <a:pt x="3207178" y="1104227"/>
                  <a:pt x="3214999" y="1080801"/>
                  <a:pt x="3191535" y="1088610"/>
                </a:cubicBezTo>
                <a:cubicBezTo>
                  <a:pt x="3183714" y="1096419"/>
                  <a:pt x="3175895" y="1088610"/>
                  <a:pt x="3168072" y="1080801"/>
                </a:cubicBezTo>
                <a:cubicBezTo>
                  <a:pt x="3160251" y="1072992"/>
                  <a:pt x="3160251" y="1065183"/>
                  <a:pt x="3168072" y="1057375"/>
                </a:cubicBezTo>
                <a:cubicBezTo>
                  <a:pt x="3175895" y="1049566"/>
                  <a:pt x="3183714" y="1041757"/>
                  <a:pt x="3191535" y="1033947"/>
                </a:cubicBezTo>
                <a:cubicBezTo>
                  <a:pt x="3199357" y="1041757"/>
                  <a:pt x="3211088" y="1047614"/>
                  <a:pt x="3223799" y="1049566"/>
                </a:cubicBezTo>
                <a:lnTo>
                  <a:pt x="3256300" y="1042909"/>
                </a:lnTo>
                <a:lnTo>
                  <a:pt x="3252318" y="1034643"/>
                </a:lnTo>
                <a:lnTo>
                  <a:pt x="3242085" y="1040564"/>
                </a:lnTo>
                <a:cubicBezTo>
                  <a:pt x="3238127" y="1041546"/>
                  <a:pt x="3234171" y="1041546"/>
                  <a:pt x="3230214" y="1041546"/>
                </a:cubicBezTo>
                <a:cubicBezTo>
                  <a:pt x="3214385" y="1033694"/>
                  <a:pt x="3198557" y="1033694"/>
                  <a:pt x="3190642" y="1025843"/>
                </a:cubicBezTo>
                <a:cubicBezTo>
                  <a:pt x="3190642" y="1017993"/>
                  <a:pt x="3198557" y="1010141"/>
                  <a:pt x="3198557" y="1002290"/>
                </a:cubicBezTo>
                <a:cubicBezTo>
                  <a:pt x="3206470" y="1006215"/>
                  <a:pt x="3214385" y="1010141"/>
                  <a:pt x="3222299" y="1012103"/>
                </a:cubicBezTo>
                <a:lnTo>
                  <a:pt x="3240727" y="1010580"/>
                </a:lnTo>
                <a:lnTo>
                  <a:pt x="3202430" y="931083"/>
                </a:lnTo>
                <a:close/>
                <a:moveTo>
                  <a:pt x="3020406" y="837391"/>
                </a:moveTo>
                <a:lnTo>
                  <a:pt x="3031214" y="851843"/>
                </a:lnTo>
                <a:lnTo>
                  <a:pt x="3044458" y="873644"/>
                </a:lnTo>
                <a:lnTo>
                  <a:pt x="3031214" y="851843"/>
                </a:lnTo>
                <a:close/>
                <a:moveTo>
                  <a:pt x="316958" y="831761"/>
                </a:moveTo>
                <a:lnTo>
                  <a:pt x="256618" y="931083"/>
                </a:lnTo>
                <a:cubicBezTo>
                  <a:pt x="205045" y="1026021"/>
                  <a:pt x="162382" y="1126504"/>
                  <a:pt x="129753" y="1231407"/>
                </a:cubicBezTo>
                <a:lnTo>
                  <a:pt x="105906" y="1324153"/>
                </a:lnTo>
                <a:lnTo>
                  <a:pt x="116007" y="1324153"/>
                </a:lnTo>
                <a:cubicBezTo>
                  <a:pt x="108172" y="1316332"/>
                  <a:pt x="108172" y="1316332"/>
                  <a:pt x="108172" y="1316332"/>
                </a:cubicBezTo>
                <a:cubicBezTo>
                  <a:pt x="123841" y="1316332"/>
                  <a:pt x="123841" y="1331974"/>
                  <a:pt x="123841" y="1339794"/>
                </a:cubicBezTo>
                <a:cubicBezTo>
                  <a:pt x="123841" y="1339794"/>
                  <a:pt x="108172" y="1331974"/>
                  <a:pt x="116007" y="1347617"/>
                </a:cubicBezTo>
                <a:cubicBezTo>
                  <a:pt x="116007" y="1347617"/>
                  <a:pt x="116007" y="1355438"/>
                  <a:pt x="123841" y="1355438"/>
                </a:cubicBezTo>
                <a:cubicBezTo>
                  <a:pt x="131677" y="1347617"/>
                  <a:pt x="139512" y="1347617"/>
                  <a:pt x="147347" y="1355438"/>
                </a:cubicBezTo>
                <a:cubicBezTo>
                  <a:pt x="155183" y="1363259"/>
                  <a:pt x="163018" y="1371080"/>
                  <a:pt x="170852" y="1386722"/>
                </a:cubicBezTo>
                <a:cubicBezTo>
                  <a:pt x="170852" y="1394544"/>
                  <a:pt x="163018" y="1394544"/>
                  <a:pt x="163018" y="1410186"/>
                </a:cubicBezTo>
                <a:cubicBezTo>
                  <a:pt x="170852" y="1410186"/>
                  <a:pt x="178688" y="1418007"/>
                  <a:pt x="186523" y="1425828"/>
                </a:cubicBezTo>
                <a:lnTo>
                  <a:pt x="189699" y="1425828"/>
                </a:lnTo>
                <a:lnTo>
                  <a:pt x="190315" y="1421792"/>
                </a:lnTo>
                <a:lnTo>
                  <a:pt x="170852" y="1402365"/>
                </a:lnTo>
                <a:cubicBezTo>
                  <a:pt x="170852" y="1402365"/>
                  <a:pt x="170852" y="1394544"/>
                  <a:pt x="178688" y="1394544"/>
                </a:cubicBezTo>
                <a:cubicBezTo>
                  <a:pt x="178688" y="1398454"/>
                  <a:pt x="180647" y="1402365"/>
                  <a:pt x="183585" y="1405298"/>
                </a:cubicBezTo>
                <a:lnTo>
                  <a:pt x="192602" y="1409389"/>
                </a:lnTo>
                <a:lnTo>
                  <a:pt x="230315" y="1262718"/>
                </a:lnTo>
                <a:lnTo>
                  <a:pt x="261292" y="1178082"/>
                </a:lnTo>
                <a:lnTo>
                  <a:pt x="256925" y="1174813"/>
                </a:lnTo>
                <a:cubicBezTo>
                  <a:pt x="256925" y="1159081"/>
                  <a:pt x="249047" y="1151214"/>
                  <a:pt x="256925" y="1135481"/>
                </a:cubicBezTo>
                <a:cubicBezTo>
                  <a:pt x="264804" y="1135481"/>
                  <a:pt x="264804" y="1127615"/>
                  <a:pt x="272684" y="1127615"/>
                </a:cubicBezTo>
                <a:cubicBezTo>
                  <a:pt x="272684" y="1111883"/>
                  <a:pt x="272684" y="1104016"/>
                  <a:pt x="272684" y="1088283"/>
                </a:cubicBezTo>
                <a:cubicBezTo>
                  <a:pt x="272684" y="1080416"/>
                  <a:pt x="280562" y="1072550"/>
                  <a:pt x="288442" y="1064683"/>
                </a:cubicBezTo>
                <a:cubicBezTo>
                  <a:pt x="296321" y="1056818"/>
                  <a:pt x="312079" y="1064683"/>
                  <a:pt x="312079" y="1048952"/>
                </a:cubicBezTo>
                <a:cubicBezTo>
                  <a:pt x="312079" y="1048952"/>
                  <a:pt x="319959" y="1048952"/>
                  <a:pt x="319959" y="1041085"/>
                </a:cubicBezTo>
                <a:cubicBezTo>
                  <a:pt x="319959" y="1041085"/>
                  <a:pt x="319959" y="1033218"/>
                  <a:pt x="319959" y="1033218"/>
                </a:cubicBezTo>
                <a:lnTo>
                  <a:pt x="325746" y="1029968"/>
                </a:lnTo>
                <a:lnTo>
                  <a:pt x="319126" y="1043711"/>
                </a:lnTo>
                <a:lnTo>
                  <a:pt x="342704" y="994766"/>
                </a:lnTo>
                <a:lnTo>
                  <a:pt x="337789" y="986295"/>
                </a:lnTo>
                <a:cubicBezTo>
                  <a:pt x="333877" y="978430"/>
                  <a:pt x="331921" y="970566"/>
                  <a:pt x="335833" y="962702"/>
                </a:cubicBezTo>
                <a:cubicBezTo>
                  <a:pt x="320185" y="954837"/>
                  <a:pt x="351480" y="946973"/>
                  <a:pt x="335833" y="939109"/>
                </a:cubicBezTo>
                <a:cubicBezTo>
                  <a:pt x="320185" y="923380"/>
                  <a:pt x="312361" y="915515"/>
                  <a:pt x="312361" y="899787"/>
                </a:cubicBezTo>
                <a:cubicBezTo>
                  <a:pt x="312361" y="891923"/>
                  <a:pt x="328009" y="884058"/>
                  <a:pt x="328009" y="876194"/>
                </a:cubicBezTo>
                <a:cubicBezTo>
                  <a:pt x="335833" y="860465"/>
                  <a:pt x="320185" y="852601"/>
                  <a:pt x="320185" y="844736"/>
                </a:cubicBezTo>
                <a:close/>
                <a:moveTo>
                  <a:pt x="3057259" y="789554"/>
                </a:moveTo>
                <a:cubicBezTo>
                  <a:pt x="3065068" y="805473"/>
                  <a:pt x="3065068" y="813433"/>
                  <a:pt x="3072876" y="829351"/>
                </a:cubicBezTo>
                <a:cubicBezTo>
                  <a:pt x="3072876" y="837310"/>
                  <a:pt x="3065068" y="837310"/>
                  <a:pt x="3057259" y="845270"/>
                </a:cubicBezTo>
                <a:cubicBezTo>
                  <a:pt x="3057259" y="845270"/>
                  <a:pt x="3041642" y="845270"/>
                  <a:pt x="3041642" y="837310"/>
                </a:cubicBezTo>
                <a:cubicBezTo>
                  <a:pt x="3033833" y="829351"/>
                  <a:pt x="3026024" y="821391"/>
                  <a:pt x="3033833" y="813433"/>
                </a:cubicBezTo>
                <a:cubicBezTo>
                  <a:pt x="3057259" y="789554"/>
                  <a:pt x="3057259" y="789554"/>
                  <a:pt x="3057259" y="789554"/>
                </a:cubicBezTo>
                <a:close/>
                <a:moveTo>
                  <a:pt x="461014" y="773958"/>
                </a:moveTo>
                <a:cubicBezTo>
                  <a:pt x="453192" y="781822"/>
                  <a:pt x="445366" y="781822"/>
                  <a:pt x="437542" y="797551"/>
                </a:cubicBezTo>
                <a:cubicBezTo>
                  <a:pt x="429719" y="797551"/>
                  <a:pt x="429719" y="789686"/>
                  <a:pt x="421895" y="789686"/>
                </a:cubicBezTo>
                <a:cubicBezTo>
                  <a:pt x="398423" y="789686"/>
                  <a:pt x="390599" y="797551"/>
                  <a:pt x="374952" y="813280"/>
                </a:cubicBezTo>
                <a:cubicBezTo>
                  <a:pt x="359304" y="821144"/>
                  <a:pt x="359304" y="844736"/>
                  <a:pt x="359304" y="860465"/>
                </a:cubicBezTo>
                <a:cubicBezTo>
                  <a:pt x="367128" y="868330"/>
                  <a:pt x="367128" y="884058"/>
                  <a:pt x="374952" y="891923"/>
                </a:cubicBezTo>
                <a:cubicBezTo>
                  <a:pt x="367128" y="907651"/>
                  <a:pt x="359304" y="923380"/>
                  <a:pt x="367128" y="939109"/>
                </a:cubicBezTo>
                <a:lnTo>
                  <a:pt x="369844" y="947298"/>
                </a:lnTo>
                <a:lnTo>
                  <a:pt x="376037" y="937104"/>
                </a:lnTo>
                <a:lnTo>
                  <a:pt x="374633" y="923670"/>
                </a:lnTo>
                <a:cubicBezTo>
                  <a:pt x="374633" y="915797"/>
                  <a:pt x="374633" y="900052"/>
                  <a:pt x="382454" y="900052"/>
                </a:cubicBezTo>
                <a:cubicBezTo>
                  <a:pt x="390274" y="884305"/>
                  <a:pt x="374633" y="884305"/>
                  <a:pt x="374633" y="876432"/>
                </a:cubicBezTo>
                <a:cubicBezTo>
                  <a:pt x="366812" y="852813"/>
                  <a:pt x="374633" y="829194"/>
                  <a:pt x="390274" y="813447"/>
                </a:cubicBezTo>
                <a:cubicBezTo>
                  <a:pt x="398095" y="805574"/>
                  <a:pt x="413739" y="805574"/>
                  <a:pt x="429381" y="805574"/>
                </a:cubicBezTo>
                <a:cubicBezTo>
                  <a:pt x="429381" y="805574"/>
                  <a:pt x="437202" y="813447"/>
                  <a:pt x="445023" y="813447"/>
                </a:cubicBezTo>
                <a:cubicBezTo>
                  <a:pt x="445023" y="805574"/>
                  <a:pt x="445023" y="805574"/>
                  <a:pt x="445023" y="797701"/>
                </a:cubicBezTo>
                <a:cubicBezTo>
                  <a:pt x="452844" y="789829"/>
                  <a:pt x="462622" y="785892"/>
                  <a:pt x="471420" y="784908"/>
                </a:cubicBezTo>
                <a:lnTo>
                  <a:pt x="476905" y="786222"/>
                </a:lnTo>
                <a:lnTo>
                  <a:pt x="484908" y="775520"/>
                </a:lnTo>
                <a:lnTo>
                  <a:pt x="483508" y="774941"/>
                </a:lnTo>
                <a:cubicBezTo>
                  <a:pt x="476662" y="773958"/>
                  <a:pt x="468838" y="773958"/>
                  <a:pt x="461014" y="773958"/>
                </a:cubicBezTo>
                <a:close/>
                <a:moveTo>
                  <a:pt x="3095503" y="762182"/>
                </a:moveTo>
                <a:lnTo>
                  <a:pt x="3103862" y="787012"/>
                </a:lnTo>
                <a:cubicBezTo>
                  <a:pt x="3106334" y="794356"/>
                  <a:pt x="3109551" y="800968"/>
                  <a:pt x="3114620" y="805742"/>
                </a:cubicBezTo>
                <a:lnTo>
                  <a:pt x="3129461" y="810972"/>
                </a:lnTo>
                <a:lnTo>
                  <a:pt x="3118525" y="792972"/>
                </a:lnTo>
                <a:close/>
                <a:moveTo>
                  <a:pt x="3210903" y="747449"/>
                </a:moveTo>
                <a:cubicBezTo>
                  <a:pt x="3212803" y="748400"/>
                  <a:pt x="3214701" y="750298"/>
                  <a:pt x="3214701" y="750298"/>
                </a:cubicBezTo>
                <a:cubicBezTo>
                  <a:pt x="3214701" y="750298"/>
                  <a:pt x="3214701" y="750298"/>
                  <a:pt x="3207104" y="750298"/>
                </a:cubicBezTo>
                <a:cubicBezTo>
                  <a:pt x="3207104" y="746499"/>
                  <a:pt x="3209004" y="746499"/>
                  <a:pt x="3210903" y="747449"/>
                </a:cubicBezTo>
                <a:close/>
                <a:moveTo>
                  <a:pt x="452919" y="711043"/>
                </a:moveTo>
                <a:cubicBezTo>
                  <a:pt x="452919" y="711043"/>
                  <a:pt x="469381" y="711043"/>
                  <a:pt x="469381" y="719274"/>
                </a:cubicBezTo>
                <a:cubicBezTo>
                  <a:pt x="461150" y="727505"/>
                  <a:pt x="452919" y="719274"/>
                  <a:pt x="452919" y="711043"/>
                </a:cubicBezTo>
                <a:close/>
                <a:moveTo>
                  <a:pt x="2983815" y="701713"/>
                </a:moveTo>
                <a:cubicBezTo>
                  <a:pt x="2994648" y="699759"/>
                  <a:pt x="3006467" y="699759"/>
                  <a:pt x="3018285" y="703669"/>
                </a:cubicBezTo>
                <a:cubicBezTo>
                  <a:pt x="3018285" y="719311"/>
                  <a:pt x="3018285" y="727133"/>
                  <a:pt x="3034044" y="734954"/>
                </a:cubicBezTo>
                <a:cubicBezTo>
                  <a:pt x="3041924" y="742775"/>
                  <a:pt x="3049803" y="742775"/>
                  <a:pt x="3057681" y="742775"/>
                </a:cubicBezTo>
                <a:cubicBezTo>
                  <a:pt x="3057681" y="766239"/>
                  <a:pt x="3049803" y="789702"/>
                  <a:pt x="3026165" y="805344"/>
                </a:cubicBezTo>
                <a:cubicBezTo>
                  <a:pt x="3010407" y="813167"/>
                  <a:pt x="3010407" y="813167"/>
                  <a:pt x="3010407" y="813167"/>
                </a:cubicBezTo>
                <a:lnTo>
                  <a:pt x="3003102" y="814249"/>
                </a:lnTo>
                <a:lnTo>
                  <a:pt x="2941096" y="731330"/>
                </a:lnTo>
                <a:lnTo>
                  <a:pt x="2955253" y="711490"/>
                </a:lnTo>
                <a:cubicBezTo>
                  <a:pt x="2963131" y="707580"/>
                  <a:pt x="2972981" y="703669"/>
                  <a:pt x="2983815" y="701713"/>
                </a:cubicBezTo>
                <a:close/>
                <a:moveTo>
                  <a:pt x="2923961" y="664507"/>
                </a:moveTo>
                <a:cubicBezTo>
                  <a:pt x="2955365" y="656597"/>
                  <a:pt x="2963217" y="688250"/>
                  <a:pt x="2986769" y="688250"/>
                </a:cubicBezTo>
                <a:cubicBezTo>
                  <a:pt x="2986769" y="696164"/>
                  <a:pt x="2986769" y="696164"/>
                  <a:pt x="2986769" y="696164"/>
                </a:cubicBezTo>
                <a:cubicBezTo>
                  <a:pt x="2963217" y="696164"/>
                  <a:pt x="2947514" y="719907"/>
                  <a:pt x="2923961" y="704079"/>
                </a:cubicBezTo>
                <a:cubicBezTo>
                  <a:pt x="2916111" y="704079"/>
                  <a:pt x="2908259" y="696164"/>
                  <a:pt x="2908259" y="688250"/>
                </a:cubicBezTo>
                <a:cubicBezTo>
                  <a:pt x="2908259" y="680335"/>
                  <a:pt x="2916111" y="672422"/>
                  <a:pt x="2923961" y="664507"/>
                </a:cubicBezTo>
                <a:close/>
                <a:moveTo>
                  <a:pt x="2824983" y="528852"/>
                </a:moveTo>
                <a:cubicBezTo>
                  <a:pt x="2821790" y="528606"/>
                  <a:pt x="2818352" y="529099"/>
                  <a:pt x="2814422" y="531067"/>
                </a:cubicBezTo>
                <a:cubicBezTo>
                  <a:pt x="2798702" y="535002"/>
                  <a:pt x="2782983" y="538938"/>
                  <a:pt x="2770211" y="545828"/>
                </a:cubicBezTo>
                <a:lnTo>
                  <a:pt x="2763878" y="550763"/>
                </a:lnTo>
                <a:lnTo>
                  <a:pt x="2839529" y="619519"/>
                </a:lnTo>
                <a:lnTo>
                  <a:pt x="2883278" y="667655"/>
                </a:lnTo>
                <a:lnTo>
                  <a:pt x="2872201" y="655467"/>
                </a:lnTo>
                <a:lnTo>
                  <a:pt x="2875018" y="655412"/>
                </a:lnTo>
                <a:cubicBezTo>
                  <a:pt x="2876601" y="654555"/>
                  <a:pt x="2877575" y="652596"/>
                  <a:pt x="2877575" y="648678"/>
                </a:cubicBezTo>
                <a:cubicBezTo>
                  <a:pt x="2877575" y="640843"/>
                  <a:pt x="2885368" y="633008"/>
                  <a:pt x="2893160" y="625174"/>
                </a:cubicBezTo>
                <a:cubicBezTo>
                  <a:pt x="2897056" y="623214"/>
                  <a:pt x="2901441" y="622727"/>
                  <a:pt x="2905945" y="623341"/>
                </a:cubicBezTo>
                <a:cubicBezTo>
                  <a:pt x="2919461" y="625174"/>
                  <a:pt x="2934072" y="636926"/>
                  <a:pt x="2939916" y="648678"/>
                </a:cubicBezTo>
                <a:cubicBezTo>
                  <a:pt x="2939916" y="656514"/>
                  <a:pt x="2932123" y="656514"/>
                  <a:pt x="2924331" y="656514"/>
                </a:cubicBezTo>
                <a:cubicBezTo>
                  <a:pt x="2908746" y="664350"/>
                  <a:pt x="2900953" y="672184"/>
                  <a:pt x="2900953" y="680019"/>
                </a:cubicBezTo>
                <a:lnTo>
                  <a:pt x="2903557" y="689968"/>
                </a:lnTo>
                <a:lnTo>
                  <a:pt x="2926964" y="715722"/>
                </a:lnTo>
                <a:lnTo>
                  <a:pt x="2939916" y="719195"/>
                </a:lnTo>
                <a:lnTo>
                  <a:pt x="2936662" y="726393"/>
                </a:lnTo>
                <a:lnTo>
                  <a:pt x="2940846" y="730996"/>
                </a:lnTo>
                <a:lnTo>
                  <a:pt x="3010660" y="824357"/>
                </a:lnTo>
                <a:lnTo>
                  <a:pt x="3018173" y="821211"/>
                </a:lnTo>
                <a:cubicBezTo>
                  <a:pt x="3026024" y="836991"/>
                  <a:pt x="3033874" y="852771"/>
                  <a:pt x="3041726" y="852771"/>
                </a:cubicBezTo>
                <a:cubicBezTo>
                  <a:pt x="3057429" y="860661"/>
                  <a:pt x="3065279" y="852771"/>
                  <a:pt x="3073130" y="844881"/>
                </a:cubicBezTo>
                <a:cubicBezTo>
                  <a:pt x="3080981" y="836991"/>
                  <a:pt x="3080981" y="836991"/>
                  <a:pt x="3088832" y="836991"/>
                </a:cubicBezTo>
                <a:cubicBezTo>
                  <a:pt x="3096684" y="836991"/>
                  <a:pt x="3104535" y="844881"/>
                  <a:pt x="3104535" y="852771"/>
                </a:cubicBezTo>
                <a:cubicBezTo>
                  <a:pt x="3104535" y="868551"/>
                  <a:pt x="3096684" y="876441"/>
                  <a:pt x="3088832" y="884330"/>
                </a:cubicBezTo>
                <a:cubicBezTo>
                  <a:pt x="3080981" y="892221"/>
                  <a:pt x="3073130" y="884330"/>
                  <a:pt x="3065279" y="892221"/>
                </a:cubicBezTo>
                <a:cubicBezTo>
                  <a:pt x="3065279" y="896166"/>
                  <a:pt x="3065279" y="900111"/>
                  <a:pt x="3064298" y="904056"/>
                </a:cubicBezTo>
                <a:lnTo>
                  <a:pt x="3063631" y="905204"/>
                </a:lnTo>
                <a:lnTo>
                  <a:pt x="3109844" y="981272"/>
                </a:lnTo>
                <a:lnTo>
                  <a:pt x="3136775" y="1037178"/>
                </a:lnTo>
                <a:lnTo>
                  <a:pt x="3159865" y="1017767"/>
                </a:lnTo>
                <a:cubicBezTo>
                  <a:pt x="3183485" y="986251"/>
                  <a:pt x="3183485" y="931096"/>
                  <a:pt x="3167739" y="891700"/>
                </a:cubicBezTo>
                <a:cubicBezTo>
                  <a:pt x="3167739" y="883822"/>
                  <a:pt x="3159865" y="875943"/>
                  <a:pt x="3159865" y="868063"/>
                </a:cubicBezTo>
                <a:lnTo>
                  <a:pt x="3164145" y="868063"/>
                </a:lnTo>
                <a:lnTo>
                  <a:pt x="3156661" y="855743"/>
                </a:lnTo>
                <a:lnTo>
                  <a:pt x="3152337" y="859486"/>
                </a:lnTo>
                <a:cubicBezTo>
                  <a:pt x="3150359" y="860466"/>
                  <a:pt x="3148380" y="860466"/>
                  <a:pt x="3144423" y="860466"/>
                </a:cubicBezTo>
                <a:cubicBezTo>
                  <a:pt x="3136508" y="860466"/>
                  <a:pt x="3128595" y="844796"/>
                  <a:pt x="3120680" y="836960"/>
                </a:cubicBezTo>
                <a:cubicBezTo>
                  <a:pt x="3112766" y="829126"/>
                  <a:pt x="3120680" y="821290"/>
                  <a:pt x="3112766" y="821290"/>
                </a:cubicBezTo>
                <a:cubicBezTo>
                  <a:pt x="3104851" y="829126"/>
                  <a:pt x="3096936" y="821290"/>
                  <a:pt x="3089023" y="821290"/>
                </a:cubicBezTo>
                <a:cubicBezTo>
                  <a:pt x="3073194" y="805619"/>
                  <a:pt x="3065279" y="789949"/>
                  <a:pt x="3065279" y="774279"/>
                </a:cubicBezTo>
                <a:cubicBezTo>
                  <a:pt x="3065279" y="766444"/>
                  <a:pt x="3073194" y="750774"/>
                  <a:pt x="3073194" y="742938"/>
                </a:cubicBezTo>
                <a:cubicBezTo>
                  <a:pt x="3073194" y="739021"/>
                  <a:pt x="3075173" y="739021"/>
                  <a:pt x="3078141" y="739999"/>
                </a:cubicBezTo>
                <a:lnTo>
                  <a:pt x="3079110" y="740262"/>
                </a:lnTo>
                <a:lnTo>
                  <a:pt x="3022096" y="664019"/>
                </a:lnTo>
                <a:lnTo>
                  <a:pt x="2974704" y="611874"/>
                </a:lnTo>
                <a:lnTo>
                  <a:pt x="2975282" y="612602"/>
                </a:lnTo>
                <a:cubicBezTo>
                  <a:pt x="2979171" y="617497"/>
                  <a:pt x="2979171" y="617497"/>
                  <a:pt x="2979171" y="617497"/>
                </a:cubicBezTo>
                <a:cubicBezTo>
                  <a:pt x="2979171" y="648837"/>
                  <a:pt x="3010285" y="656671"/>
                  <a:pt x="3025842" y="672343"/>
                </a:cubicBezTo>
                <a:cubicBezTo>
                  <a:pt x="3033621" y="680178"/>
                  <a:pt x="3025842" y="680178"/>
                  <a:pt x="3025842" y="688013"/>
                </a:cubicBezTo>
                <a:cubicBezTo>
                  <a:pt x="3018064" y="695848"/>
                  <a:pt x="3010285" y="688013"/>
                  <a:pt x="2994729" y="688013"/>
                </a:cubicBezTo>
                <a:cubicBezTo>
                  <a:pt x="2979171" y="672343"/>
                  <a:pt x="2955835" y="664509"/>
                  <a:pt x="2955835" y="641002"/>
                </a:cubicBezTo>
                <a:cubicBezTo>
                  <a:pt x="2948057" y="633168"/>
                  <a:pt x="2971393" y="625332"/>
                  <a:pt x="2955835" y="617497"/>
                </a:cubicBezTo>
                <a:cubicBezTo>
                  <a:pt x="2940278" y="617497"/>
                  <a:pt x="2932499" y="609663"/>
                  <a:pt x="2924720" y="601828"/>
                </a:cubicBezTo>
                <a:cubicBezTo>
                  <a:pt x="2924720" y="593994"/>
                  <a:pt x="2924720" y="586159"/>
                  <a:pt x="2924720" y="578325"/>
                </a:cubicBezTo>
                <a:cubicBezTo>
                  <a:pt x="2928610" y="578325"/>
                  <a:pt x="2932499" y="576362"/>
                  <a:pt x="2936389" y="575385"/>
                </a:cubicBezTo>
                <a:lnTo>
                  <a:pt x="2943071" y="577068"/>
                </a:lnTo>
                <a:lnTo>
                  <a:pt x="2923243" y="555251"/>
                </a:lnTo>
                <a:lnTo>
                  <a:pt x="2924458" y="562557"/>
                </a:lnTo>
                <a:cubicBezTo>
                  <a:pt x="2916598" y="570434"/>
                  <a:pt x="2908738" y="554684"/>
                  <a:pt x="2900880" y="554684"/>
                </a:cubicBezTo>
                <a:cubicBezTo>
                  <a:pt x="2885160" y="538937"/>
                  <a:pt x="2869440" y="538937"/>
                  <a:pt x="2853721" y="531067"/>
                </a:cubicBezTo>
                <a:cubicBezTo>
                  <a:pt x="2841932" y="536970"/>
                  <a:pt x="2834563" y="529589"/>
                  <a:pt x="2824983" y="528852"/>
                </a:cubicBezTo>
                <a:close/>
                <a:moveTo>
                  <a:pt x="2783656" y="428660"/>
                </a:moveTo>
                <a:cubicBezTo>
                  <a:pt x="2791507" y="436540"/>
                  <a:pt x="2799358" y="436540"/>
                  <a:pt x="2799358" y="444421"/>
                </a:cubicBezTo>
                <a:cubicBezTo>
                  <a:pt x="2791507" y="460178"/>
                  <a:pt x="2791507" y="475935"/>
                  <a:pt x="2799358" y="491698"/>
                </a:cubicBezTo>
                <a:cubicBezTo>
                  <a:pt x="2791507" y="491698"/>
                  <a:pt x="2783656" y="499572"/>
                  <a:pt x="2783656" y="491698"/>
                </a:cubicBezTo>
                <a:cubicBezTo>
                  <a:pt x="2775805" y="483818"/>
                  <a:pt x="2760103" y="468057"/>
                  <a:pt x="2767953" y="452302"/>
                </a:cubicBezTo>
                <a:cubicBezTo>
                  <a:pt x="2775805" y="444421"/>
                  <a:pt x="2783656" y="436540"/>
                  <a:pt x="2783656" y="428660"/>
                </a:cubicBezTo>
                <a:close/>
                <a:moveTo>
                  <a:pt x="2774913" y="421908"/>
                </a:moveTo>
                <a:lnTo>
                  <a:pt x="2764503" y="440902"/>
                </a:lnTo>
                <a:cubicBezTo>
                  <a:pt x="2761558" y="446812"/>
                  <a:pt x="2759595" y="452721"/>
                  <a:pt x="2759595" y="460603"/>
                </a:cubicBezTo>
                <a:cubicBezTo>
                  <a:pt x="2751745" y="476357"/>
                  <a:pt x="2759595" y="484236"/>
                  <a:pt x="2767447" y="499998"/>
                </a:cubicBezTo>
                <a:cubicBezTo>
                  <a:pt x="2755671" y="505905"/>
                  <a:pt x="2743895" y="516245"/>
                  <a:pt x="2732118" y="517722"/>
                </a:cubicBezTo>
                <a:lnTo>
                  <a:pt x="2726054" y="516708"/>
                </a:lnTo>
                <a:lnTo>
                  <a:pt x="2728053" y="518202"/>
                </a:lnTo>
                <a:lnTo>
                  <a:pt x="2739500" y="528607"/>
                </a:lnTo>
                <a:lnTo>
                  <a:pt x="2755229" y="517412"/>
                </a:lnTo>
                <a:cubicBezTo>
                  <a:pt x="2763825" y="512860"/>
                  <a:pt x="2773158" y="509415"/>
                  <a:pt x="2782983" y="507446"/>
                </a:cubicBezTo>
                <a:cubicBezTo>
                  <a:pt x="2794773" y="503510"/>
                  <a:pt x="2806563" y="501542"/>
                  <a:pt x="2818351" y="502528"/>
                </a:cubicBezTo>
                <a:cubicBezTo>
                  <a:pt x="2830141" y="503510"/>
                  <a:pt x="2841931" y="507446"/>
                  <a:pt x="2853721" y="515323"/>
                </a:cubicBezTo>
                <a:cubicBezTo>
                  <a:pt x="2861580" y="515323"/>
                  <a:pt x="2871405" y="519259"/>
                  <a:pt x="2881229" y="524179"/>
                </a:cubicBezTo>
                <a:lnTo>
                  <a:pt x="2905087" y="536979"/>
                </a:lnTo>
                <a:lnTo>
                  <a:pt x="2795029" y="436952"/>
                </a:lnTo>
                <a:close/>
                <a:moveTo>
                  <a:pt x="1049432" y="256449"/>
                </a:moveTo>
                <a:cubicBezTo>
                  <a:pt x="1041564" y="264315"/>
                  <a:pt x="1041564" y="280054"/>
                  <a:pt x="1049432" y="287927"/>
                </a:cubicBezTo>
                <a:cubicBezTo>
                  <a:pt x="1053367" y="291859"/>
                  <a:pt x="1059269" y="297760"/>
                  <a:pt x="1065171" y="301694"/>
                </a:cubicBezTo>
                <a:lnTo>
                  <a:pt x="1072727" y="305148"/>
                </a:lnTo>
                <a:lnTo>
                  <a:pt x="1025069" y="328106"/>
                </a:lnTo>
                <a:lnTo>
                  <a:pt x="1025826" y="319398"/>
                </a:lnTo>
                <a:cubicBezTo>
                  <a:pt x="1033694" y="319398"/>
                  <a:pt x="1033694" y="319398"/>
                  <a:pt x="1033694" y="319398"/>
                </a:cubicBezTo>
                <a:cubicBezTo>
                  <a:pt x="1025826" y="303660"/>
                  <a:pt x="1010087" y="303660"/>
                  <a:pt x="1010087" y="295791"/>
                </a:cubicBezTo>
                <a:cubicBezTo>
                  <a:pt x="1010087" y="280054"/>
                  <a:pt x="1017956" y="272183"/>
                  <a:pt x="1025826" y="264315"/>
                </a:cubicBezTo>
                <a:cubicBezTo>
                  <a:pt x="1033694" y="256449"/>
                  <a:pt x="1033694" y="256449"/>
                  <a:pt x="1049432" y="256449"/>
                </a:cubicBezTo>
                <a:close/>
                <a:moveTo>
                  <a:pt x="1095984" y="232387"/>
                </a:moveTo>
                <a:cubicBezTo>
                  <a:pt x="1103793" y="256132"/>
                  <a:pt x="1103793" y="256132"/>
                  <a:pt x="1103793" y="256132"/>
                </a:cubicBezTo>
                <a:cubicBezTo>
                  <a:pt x="1103793" y="264043"/>
                  <a:pt x="1103793" y="279871"/>
                  <a:pt x="1095984" y="279871"/>
                </a:cubicBezTo>
                <a:cubicBezTo>
                  <a:pt x="1088175" y="287785"/>
                  <a:pt x="1080367" y="295700"/>
                  <a:pt x="1072558" y="295700"/>
                </a:cubicBezTo>
                <a:cubicBezTo>
                  <a:pt x="1064749" y="287785"/>
                  <a:pt x="1056941" y="279871"/>
                  <a:pt x="1056941" y="271959"/>
                </a:cubicBezTo>
                <a:cubicBezTo>
                  <a:pt x="1056941" y="264043"/>
                  <a:pt x="1056941" y="256132"/>
                  <a:pt x="1064749" y="256132"/>
                </a:cubicBezTo>
                <a:cubicBezTo>
                  <a:pt x="1080367" y="256132"/>
                  <a:pt x="1088175" y="240299"/>
                  <a:pt x="1095984" y="232387"/>
                </a:cubicBezTo>
                <a:close/>
                <a:moveTo>
                  <a:pt x="1729524" y="192015"/>
                </a:moveTo>
                <a:cubicBezTo>
                  <a:pt x="880381" y="192015"/>
                  <a:pt x="192015" y="880381"/>
                  <a:pt x="192015" y="1729524"/>
                </a:cubicBezTo>
                <a:cubicBezTo>
                  <a:pt x="192015" y="2578667"/>
                  <a:pt x="880381" y="3267033"/>
                  <a:pt x="1729524" y="3267033"/>
                </a:cubicBezTo>
                <a:cubicBezTo>
                  <a:pt x="2578667" y="3267033"/>
                  <a:pt x="3267033" y="2578667"/>
                  <a:pt x="3267033" y="1729524"/>
                </a:cubicBezTo>
                <a:cubicBezTo>
                  <a:pt x="3267033" y="880381"/>
                  <a:pt x="2578667" y="192015"/>
                  <a:pt x="1729524" y="192015"/>
                </a:cubicBezTo>
                <a:close/>
                <a:moveTo>
                  <a:pt x="2272580" y="185532"/>
                </a:moveTo>
                <a:cubicBezTo>
                  <a:pt x="2280432" y="185532"/>
                  <a:pt x="2288283" y="193344"/>
                  <a:pt x="2296134" y="193344"/>
                </a:cubicBezTo>
                <a:cubicBezTo>
                  <a:pt x="2296134" y="201150"/>
                  <a:pt x="2303985" y="201150"/>
                  <a:pt x="2303985" y="208959"/>
                </a:cubicBezTo>
                <a:cubicBezTo>
                  <a:pt x="2303985" y="216769"/>
                  <a:pt x="2311835" y="224579"/>
                  <a:pt x="2303985" y="232387"/>
                </a:cubicBezTo>
                <a:cubicBezTo>
                  <a:pt x="2296134" y="232387"/>
                  <a:pt x="2303985" y="216769"/>
                  <a:pt x="2296134" y="208959"/>
                </a:cubicBezTo>
                <a:cubicBezTo>
                  <a:pt x="2296134" y="201150"/>
                  <a:pt x="2280432" y="193344"/>
                  <a:pt x="2272580" y="185532"/>
                </a:cubicBezTo>
                <a:close/>
                <a:moveTo>
                  <a:pt x="1261357" y="185532"/>
                </a:moveTo>
                <a:cubicBezTo>
                  <a:pt x="1269315" y="185532"/>
                  <a:pt x="1277275" y="185532"/>
                  <a:pt x="1277275" y="193384"/>
                </a:cubicBezTo>
                <a:cubicBezTo>
                  <a:pt x="1277275" y="201236"/>
                  <a:pt x="1277275" y="209088"/>
                  <a:pt x="1277275" y="216941"/>
                </a:cubicBezTo>
                <a:cubicBezTo>
                  <a:pt x="1269315" y="224787"/>
                  <a:pt x="1253397" y="224787"/>
                  <a:pt x="1245437" y="216941"/>
                </a:cubicBezTo>
                <a:cubicBezTo>
                  <a:pt x="1221558" y="193384"/>
                  <a:pt x="1221558" y="193384"/>
                  <a:pt x="1221558" y="193384"/>
                </a:cubicBezTo>
                <a:cubicBezTo>
                  <a:pt x="1237477" y="185532"/>
                  <a:pt x="1245437" y="185532"/>
                  <a:pt x="1261357" y="185532"/>
                </a:cubicBezTo>
                <a:close/>
                <a:moveTo>
                  <a:pt x="2218129" y="146281"/>
                </a:moveTo>
                <a:cubicBezTo>
                  <a:pt x="2242190" y="154087"/>
                  <a:pt x="2242190" y="177517"/>
                  <a:pt x="2242190" y="193130"/>
                </a:cubicBezTo>
                <a:cubicBezTo>
                  <a:pt x="2242190" y="193130"/>
                  <a:pt x="2234170" y="193130"/>
                  <a:pt x="2234170" y="193130"/>
                </a:cubicBezTo>
                <a:cubicBezTo>
                  <a:pt x="2226149" y="185324"/>
                  <a:pt x="2234170" y="177517"/>
                  <a:pt x="2234170" y="177517"/>
                </a:cubicBezTo>
                <a:cubicBezTo>
                  <a:pt x="2226149" y="169704"/>
                  <a:pt x="2226149" y="154087"/>
                  <a:pt x="2218129" y="154087"/>
                </a:cubicBezTo>
                <a:cubicBezTo>
                  <a:pt x="2218129" y="146281"/>
                  <a:pt x="2218129" y="146281"/>
                  <a:pt x="2218129" y="146281"/>
                </a:cubicBezTo>
                <a:close/>
                <a:moveTo>
                  <a:pt x="1598913" y="123485"/>
                </a:moveTo>
                <a:lnTo>
                  <a:pt x="1598913" y="131082"/>
                </a:lnTo>
                <a:cubicBezTo>
                  <a:pt x="1591316" y="131082"/>
                  <a:pt x="1591316" y="131082"/>
                  <a:pt x="1591316" y="131082"/>
                </a:cubicBezTo>
                <a:cubicBezTo>
                  <a:pt x="1598913" y="123485"/>
                  <a:pt x="1598913" y="123485"/>
                  <a:pt x="1598913" y="123485"/>
                </a:cubicBezTo>
                <a:close/>
                <a:moveTo>
                  <a:pt x="1300771" y="114619"/>
                </a:moveTo>
                <a:cubicBezTo>
                  <a:pt x="1308651" y="114619"/>
                  <a:pt x="1316529" y="114619"/>
                  <a:pt x="1316529" y="122499"/>
                </a:cubicBezTo>
                <a:cubicBezTo>
                  <a:pt x="1308651" y="138260"/>
                  <a:pt x="1300771" y="138260"/>
                  <a:pt x="1292892" y="146142"/>
                </a:cubicBezTo>
                <a:cubicBezTo>
                  <a:pt x="1285014" y="154016"/>
                  <a:pt x="1277134" y="146142"/>
                  <a:pt x="1269254" y="146142"/>
                </a:cubicBezTo>
                <a:cubicBezTo>
                  <a:pt x="1269254" y="161895"/>
                  <a:pt x="1261375" y="169775"/>
                  <a:pt x="1245617" y="177656"/>
                </a:cubicBezTo>
                <a:cubicBezTo>
                  <a:pt x="1221980" y="185532"/>
                  <a:pt x="1198343" y="169775"/>
                  <a:pt x="1174706" y="169775"/>
                </a:cubicBezTo>
                <a:cubicBezTo>
                  <a:pt x="1174706" y="161895"/>
                  <a:pt x="1174706" y="161895"/>
                  <a:pt x="1174706" y="154016"/>
                </a:cubicBezTo>
                <a:cubicBezTo>
                  <a:pt x="1198343" y="146142"/>
                  <a:pt x="1229858" y="154016"/>
                  <a:pt x="1253497" y="138260"/>
                </a:cubicBezTo>
                <a:cubicBezTo>
                  <a:pt x="1261375" y="122499"/>
                  <a:pt x="1261375" y="122499"/>
                  <a:pt x="1261375" y="122499"/>
                </a:cubicBezTo>
                <a:cubicBezTo>
                  <a:pt x="1277134" y="122499"/>
                  <a:pt x="1292892" y="114619"/>
                  <a:pt x="1300771" y="114619"/>
                </a:cubicBezTo>
                <a:close/>
                <a:moveTo>
                  <a:pt x="1598913" y="107025"/>
                </a:moveTo>
                <a:cubicBezTo>
                  <a:pt x="1606511" y="107025"/>
                  <a:pt x="1598913" y="115254"/>
                  <a:pt x="1606511" y="123485"/>
                </a:cubicBezTo>
                <a:cubicBezTo>
                  <a:pt x="1598913" y="123485"/>
                  <a:pt x="1598913" y="123485"/>
                  <a:pt x="1598913" y="123485"/>
                </a:cubicBezTo>
                <a:close/>
                <a:moveTo>
                  <a:pt x="1504785" y="75364"/>
                </a:moveTo>
                <a:cubicBezTo>
                  <a:pt x="1504785" y="75364"/>
                  <a:pt x="1512594" y="75364"/>
                  <a:pt x="1520403" y="75364"/>
                </a:cubicBezTo>
                <a:cubicBezTo>
                  <a:pt x="1520403" y="83325"/>
                  <a:pt x="1520403" y="83325"/>
                  <a:pt x="1520403" y="83325"/>
                </a:cubicBezTo>
                <a:cubicBezTo>
                  <a:pt x="1520403" y="107203"/>
                  <a:pt x="1504785" y="123121"/>
                  <a:pt x="1489168" y="131082"/>
                </a:cubicBezTo>
                <a:cubicBezTo>
                  <a:pt x="1481359" y="123121"/>
                  <a:pt x="1473550" y="123121"/>
                  <a:pt x="1473550" y="115167"/>
                </a:cubicBezTo>
                <a:cubicBezTo>
                  <a:pt x="1473550" y="107203"/>
                  <a:pt x="1489168" y="107203"/>
                  <a:pt x="1496977" y="91284"/>
                </a:cubicBezTo>
                <a:cubicBezTo>
                  <a:pt x="1496977" y="83325"/>
                  <a:pt x="1496977" y="75364"/>
                  <a:pt x="1504785" y="75364"/>
                </a:cubicBezTo>
                <a:close/>
                <a:moveTo>
                  <a:pt x="1729524" y="54445"/>
                </a:moveTo>
                <a:cubicBezTo>
                  <a:pt x="1498244" y="54445"/>
                  <a:pt x="1277911" y="101318"/>
                  <a:pt x="1077507" y="186082"/>
                </a:cubicBezTo>
                <a:lnTo>
                  <a:pt x="1009094" y="219038"/>
                </a:lnTo>
                <a:lnTo>
                  <a:pt x="1041596" y="217192"/>
                </a:lnTo>
                <a:cubicBezTo>
                  <a:pt x="1057387" y="209339"/>
                  <a:pt x="1073179" y="193636"/>
                  <a:pt x="1081075" y="185788"/>
                </a:cubicBezTo>
                <a:cubicBezTo>
                  <a:pt x="1085023" y="183826"/>
                  <a:pt x="1088477" y="183334"/>
                  <a:pt x="1091561" y="183826"/>
                </a:cubicBezTo>
                <a:cubicBezTo>
                  <a:pt x="1100813" y="185296"/>
                  <a:pt x="1106736" y="195599"/>
                  <a:pt x="1112657" y="201488"/>
                </a:cubicBezTo>
                <a:cubicBezTo>
                  <a:pt x="1112657" y="209339"/>
                  <a:pt x="1112657" y="209339"/>
                  <a:pt x="1112657" y="209339"/>
                </a:cubicBezTo>
                <a:cubicBezTo>
                  <a:pt x="1088969" y="232892"/>
                  <a:pt x="1065283" y="256449"/>
                  <a:pt x="1041596" y="240742"/>
                </a:cubicBezTo>
                <a:cubicBezTo>
                  <a:pt x="1033699" y="240742"/>
                  <a:pt x="1033699" y="225045"/>
                  <a:pt x="1025804" y="232892"/>
                </a:cubicBezTo>
                <a:cubicBezTo>
                  <a:pt x="1017908" y="240742"/>
                  <a:pt x="1010012" y="248595"/>
                  <a:pt x="994222" y="248595"/>
                </a:cubicBezTo>
                <a:cubicBezTo>
                  <a:pt x="986326" y="248595"/>
                  <a:pt x="978430" y="248595"/>
                  <a:pt x="978430" y="240742"/>
                </a:cubicBezTo>
                <a:cubicBezTo>
                  <a:pt x="978430" y="236817"/>
                  <a:pt x="978430" y="234854"/>
                  <a:pt x="978430" y="233873"/>
                </a:cubicBezTo>
                <a:lnTo>
                  <a:pt x="978430" y="233810"/>
                </a:lnTo>
                <a:lnTo>
                  <a:pt x="931082" y="256618"/>
                </a:lnTo>
                <a:lnTo>
                  <a:pt x="814451" y="327473"/>
                </a:lnTo>
                <a:lnTo>
                  <a:pt x="829800" y="338154"/>
                </a:lnTo>
                <a:cubicBezTo>
                  <a:pt x="835617" y="341097"/>
                  <a:pt x="841434" y="343060"/>
                  <a:pt x="845311" y="343060"/>
                </a:cubicBezTo>
                <a:cubicBezTo>
                  <a:pt x="853068" y="343060"/>
                  <a:pt x="845311" y="350910"/>
                  <a:pt x="845311" y="358763"/>
                </a:cubicBezTo>
                <a:cubicBezTo>
                  <a:pt x="829799" y="366615"/>
                  <a:pt x="814287" y="358763"/>
                  <a:pt x="798774" y="350910"/>
                </a:cubicBezTo>
                <a:cubicBezTo>
                  <a:pt x="798774" y="350910"/>
                  <a:pt x="796836" y="348947"/>
                  <a:pt x="795866" y="346003"/>
                </a:cubicBezTo>
                <a:lnTo>
                  <a:pt x="798199" y="337347"/>
                </a:lnTo>
                <a:lnTo>
                  <a:pt x="792972" y="340523"/>
                </a:lnTo>
                <a:lnTo>
                  <a:pt x="775960" y="353244"/>
                </a:lnTo>
                <a:lnTo>
                  <a:pt x="782858" y="350150"/>
                </a:lnTo>
                <a:cubicBezTo>
                  <a:pt x="790738" y="365853"/>
                  <a:pt x="806497" y="373706"/>
                  <a:pt x="830134" y="373706"/>
                </a:cubicBezTo>
                <a:cubicBezTo>
                  <a:pt x="838012" y="373706"/>
                  <a:pt x="853771" y="365853"/>
                  <a:pt x="845891" y="381559"/>
                </a:cubicBezTo>
                <a:cubicBezTo>
                  <a:pt x="845891" y="397258"/>
                  <a:pt x="869529" y="412961"/>
                  <a:pt x="845891" y="420809"/>
                </a:cubicBezTo>
                <a:cubicBezTo>
                  <a:pt x="838012" y="428660"/>
                  <a:pt x="822254" y="412961"/>
                  <a:pt x="814375" y="412961"/>
                </a:cubicBezTo>
                <a:cubicBezTo>
                  <a:pt x="806497" y="389406"/>
                  <a:pt x="798617" y="428660"/>
                  <a:pt x="782858" y="420809"/>
                </a:cubicBezTo>
                <a:cubicBezTo>
                  <a:pt x="774980" y="412961"/>
                  <a:pt x="759221" y="412961"/>
                  <a:pt x="767100" y="397258"/>
                </a:cubicBezTo>
                <a:cubicBezTo>
                  <a:pt x="751341" y="381559"/>
                  <a:pt x="735584" y="412961"/>
                  <a:pt x="727704" y="389406"/>
                </a:cubicBezTo>
                <a:lnTo>
                  <a:pt x="727828" y="389235"/>
                </a:lnTo>
                <a:lnTo>
                  <a:pt x="664019" y="436952"/>
                </a:lnTo>
                <a:cubicBezTo>
                  <a:pt x="581289" y="505227"/>
                  <a:pt x="505225" y="581289"/>
                  <a:pt x="436952" y="664019"/>
                </a:cubicBezTo>
                <a:lnTo>
                  <a:pt x="356197" y="772009"/>
                </a:lnTo>
                <a:lnTo>
                  <a:pt x="367128" y="766093"/>
                </a:lnTo>
                <a:cubicBezTo>
                  <a:pt x="374952" y="766093"/>
                  <a:pt x="382776" y="773958"/>
                  <a:pt x="390599" y="766093"/>
                </a:cubicBezTo>
                <a:cubicBezTo>
                  <a:pt x="398423" y="766093"/>
                  <a:pt x="398423" y="766093"/>
                  <a:pt x="398423" y="766093"/>
                </a:cubicBezTo>
                <a:cubicBezTo>
                  <a:pt x="406247" y="750365"/>
                  <a:pt x="414071" y="718907"/>
                  <a:pt x="445366" y="726771"/>
                </a:cubicBezTo>
                <a:cubicBezTo>
                  <a:pt x="453192" y="726771"/>
                  <a:pt x="461014" y="726771"/>
                  <a:pt x="468839" y="734636"/>
                </a:cubicBezTo>
                <a:cubicBezTo>
                  <a:pt x="476662" y="734636"/>
                  <a:pt x="476662" y="726771"/>
                  <a:pt x="484487" y="726771"/>
                </a:cubicBezTo>
                <a:cubicBezTo>
                  <a:pt x="492309" y="718907"/>
                  <a:pt x="502091" y="716942"/>
                  <a:pt x="510892" y="718907"/>
                </a:cubicBezTo>
                <a:lnTo>
                  <a:pt x="521680" y="727169"/>
                </a:lnTo>
                <a:lnTo>
                  <a:pt x="521653" y="727199"/>
                </a:lnTo>
                <a:lnTo>
                  <a:pt x="526212" y="722184"/>
                </a:lnTo>
                <a:lnTo>
                  <a:pt x="523326" y="719274"/>
                </a:lnTo>
                <a:cubicBezTo>
                  <a:pt x="515474" y="711359"/>
                  <a:pt x="507623" y="711359"/>
                  <a:pt x="499773" y="711359"/>
                </a:cubicBezTo>
                <a:cubicBezTo>
                  <a:pt x="507623" y="707402"/>
                  <a:pt x="515474" y="707402"/>
                  <a:pt x="522343" y="710370"/>
                </a:cubicBezTo>
                <a:lnTo>
                  <a:pt x="529965" y="718053"/>
                </a:lnTo>
                <a:lnTo>
                  <a:pt x="529396" y="718680"/>
                </a:lnTo>
                <a:lnTo>
                  <a:pt x="578834" y="664284"/>
                </a:lnTo>
                <a:lnTo>
                  <a:pt x="578772" y="664191"/>
                </a:lnTo>
                <a:cubicBezTo>
                  <a:pt x="578772" y="648575"/>
                  <a:pt x="578772" y="640769"/>
                  <a:pt x="578772" y="632956"/>
                </a:cubicBezTo>
                <a:cubicBezTo>
                  <a:pt x="578772" y="625146"/>
                  <a:pt x="586615" y="617339"/>
                  <a:pt x="594459" y="609532"/>
                </a:cubicBezTo>
                <a:cubicBezTo>
                  <a:pt x="610144" y="609532"/>
                  <a:pt x="610144" y="609532"/>
                  <a:pt x="610144" y="609532"/>
                </a:cubicBezTo>
                <a:cubicBezTo>
                  <a:pt x="617986" y="601720"/>
                  <a:pt x="625829" y="586103"/>
                  <a:pt x="633673" y="578297"/>
                </a:cubicBezTo>
                <a:cubicBezTo>
                  <a:pt x="641515" y="578297"/>
                  <a:pt x="649358" y="578297"/>
                  <a:pt x="656220" y="579273"/>
                </a:cubicBezTo>
                <a:lnTo>
                  <a:pt x="661445" y="581414"/>
                </a:lnTo>
                <a:lnTo>
                  <a:pt x="619519" y="619519"/>
                </a:lnTo>
                <a:lnTo>
                  <a:pt x="669913" y="573718"/>
                </a:lnTo>
                <a:lnTo>
                  <a:pt x="665043" y="570485"/>
                </a:lnTo>
                <a:lnTo>
                  <a:pt x="671321" y="572439"/>
                </a:lnTo>
                <a:lnTo>
                  <a:pt x="730996" y="518202"/>
                </a:lnTo>
                <a:cubicBezTo>
                  <a:pt x="769760" y="486211"/>
                  <a:pt x="810086" y="456045"/>
                  <a:pt x="851843" y="427835"/>
                </a:cubicBezTo>
                <a:lnTo>
                  <a:pt x="876283" y="412987"/>
                </a:lnTo>
                <a:lnTo>
                  <a:pt x="862640" y="396595"/>
                </a:lnTo>
                <a:cubicBezTo>
                  <a:pt x="860665" y="389756"/>
                  <a:pt x="860665" y="381940"/>
                  <a:pt x="860665" y="374124"/>
                </a:cubicBezTo>
                <a:cubicBezTo>
                  <a:pt x="860665" y="350676"/>
                  <a:pt x="860665" y="335045"/>
                  <a:pt x="868564" y="319413"/>
                </a:cubicBezTo>
                <a:cubicBezTo>
                  <a:pt x="884362" y="288150"/>
                  <a:pt x="923859" y="256886"/>
                  <a:pt x="963355" y="241253"/>
                </a:cubicBezTo>
                <a:cubicBezTo>
                  <a:pt x="963355" y="249071"/>
                  <a:pt x="963355" y="249071"/>
                  <a:pt x="963355" y="249071"/>
                </a:cubicBezTo>
                <a:cubicBezTo>
                  <a:pt x="923859" y="272518"/>
                  <a:pt x="892262" y="311597"/>
                  <a:pt x="884362" y="350676"/>
                </a:cubicBezTo>
                <a:cubicBezTo>
                  <a:pt x="884362" y="362400"/>
                  <a:pt x="884362" y="376078"/>
                  <a:pt x="887324" y="387802"/>
                </a:cubicBezTo>
                <a:lnTo>
                  <a:pt x="893855" y="402312"/>
                </a:lnTo>
                <a:lnTo>
                  <a:pt x="981272" y="349205"/>
                </a:lnTo>
                <a:lnTo>
                  <a:pt x="1103475" y="290336"/>
                </a:lnTo>
                <a:lnTo>
                  <a:pt x="1112386" y="280054"/>
                </a:lnTo>
                <a:lnTo>
                  <a:pt x="1115113" y="284730"/>
                </a:lnTo>
                <a:lnTo>
                  <a:pt x="1118493" y="283102"/>
                </a:lnTo>
                <a:lnTo>
                  <a:pt x="1128123" y="279577"/>
                </a:lnTo>
                <a:lnTo>
                  <a:pt x="1114620" y="255465"/>
                </a:lnTo>
                <a:cubicBezTo>
                  <a:pt x="1112657" y="246633"/>
                  <a:pt x="1112657" y="236820"/>
                  <a:pt x="1112657" y="225045"/>
                </a:cubicBezTo>
                <a:cubicBezTo>
                  <a:pt x="1120507" y="209339"/>
                  <a:pt x="1120507" y="209339"/>
                  <a:pt x="1120507" y="209339"/>
                </a:cubicBezTo>
                <a:cubicBezTo>
                  <a:pt x="1144062" y="209339"/>
                  <a:pt x="1159763" y="193636"/>
                  <a:pt x="1175465" y="177935"/>
                </a:cubicBezTo>
                <a:cubicBezTo>
                  <a:pt x="1199018" y="177935"/>
                  <a:pt x="1222571" y="209339"/>
                  <a:pt x="1230423" y="225045"/>
                </a:cubicBezTo>
                <a:lnTo>
                  <a:pt x="1228888" y="242697"/>
                </a:lnTo>
                <a:lnTo>
                  <a:pt x="1245131" y="236751"/>
                </a:lnTo>
                <a:lnTo>
                  <a:pt x="1245798" y="232749"/>
                </a:lnTo>
                <a:lnTo>
                  <a:pt x="1258181" y="231975"/>
                </a:lnTo>
                <a:lnTo>
                  <a:pt x="1262718" y="230315"/>
                </a:lnTo>
                <a:lnTo>
                  <a:pt x="1281529" y="225478"/>
                </a:lnTo>
                <a:lnTo>
                  <a:pt x="1267518" y="229080"/>
                </a:lnTo>
                <a:lnTo>
                  <a:pt x="1276913" y="224970"/>
                </a:lnTo>
                <a:cubicBezTo>
                  <a:pt x="1284691" y="217192"/>
                  <a:pt x="1292469" y="209413"/>
                  <a:pt x="1292469" y="193856"/>
                </a:cubicBezTo>
                <a:cubicBezTo>
                  <a:pt x="1276913" y="178298"/>
                  <a:pt x="1276913" y="178298"/>
                  <a:pt x="1276913" y="178298"/>
                </a:cubicBezTo>
                <a:cubicBezTo>
                  <a:pt x="1280803" y="170520"/>
                  <a:pt x="1286636" y="168575"/>
                  <a:pt x="1292469" y="168575"/>
                </a:cubicBezTo>
                <a:cubicBezTo>
                  <a:pt x="1298303" y="168575"/>
                  <a:pt x="1304138" y="170520"/>
                  <a:pt x="1308027" y="170520"/>
                </a:cubicBezTo>
                <a:cubicBezTo>
                  <a:pt x="1315806" y="178298"/>
                  <a:pt x="1323584" y="186077"/>
                  <a:pt x="1331363" y="193856"/>
                </a:cubicBezTo>
                <a:cubicBezTo>
                  <a:pt x="1337197" y="199690"/>
                  <a:pt x="1325529" y="205524"/>
                  <a:pt x="1325894" y="211358"/>
                </a:cubicBezTo>
                <a:lnTo>
                  <a:pt x="1327943" y="213544"/>
                </a:lnTo>
                <a:lnTo>
                  <a:pt x="1413158" y="191633"/>
                </a:lnTo>
                <a:lnTo>
                  <a:pt x="1484282" y="180778"/>
                </a:lnTo>
                <a:lnTo>
                  <a:pt x="1481245" y="181241"/>
                </a:lnTo>
                <a:lnTo>
                  <a:pt x="1481359" y="178041"/>
                </a:lnTo>
                <a:cubicBezTo>
                  <a:pt x="1457774" y="146597"/>
                  <a:pt x="1434189" y="115147"/>
                  <a:pt x="1394881" y="115147"/>
                </a:cubicBezTo>
                <a:cubicBezTo>
                  <a:pt x="1371296" y="107287"/>
                  <a:pt x="1347713" y="115147"/>
                  <a:pt x="1324128" y="115147"/>
                </a:cubicBezTo>
                <a:cubicBezTo>
                  <a:pt x="1324128" y="115147"/>
                  <a:pt x="1324128" y="115147"/>
                  <a:pt x="1324128" y="107287"/>
                </a:cubicBezTo>
                <a:cubicBezTo>
                  <a:pt x="1339850" y="107287"/>
                  <a:pt x="1355574" y="107287"/>
                  <a:pt x="1371296" y="99424"/>
                </a:cubicBezTo>
                <a:cubicBezTo>
                  <a:pt x="1418466" y="99424"/>
                  <a:pt x="1418466" y="99424"/>
                  <a:pt x="1418466" y="99424"/>
                </a:cubicBezTo>
                <a:cubicBezTo>
                  <a:pt x="1449913" y="115147"/>
                  <a:pt x="1449913" y="115147"/>
                  <a:pt x="1449913" y="115147"/>
                </a:cubicBezTo>
                <a:cubicBezTo>
                  <a:pt x="1473498" y="126941"/>
                  <a:pt x="1497082" y="147577"/>
                  <a:pt x="1507400" y="173741"/>
                </a:cubicBezTo>
                <a:lnTo>
                  <a:pt x="1508061" y="177149"/>
                </a:lnTo>
                <a:lnTo>
                  <a:pt x="1518420" y="175568"/>
                </a:lnTo>
                <a:lnTo>
                  <a:pt x="1505226" y="158109"/>
                </a:lnTo>
                <a:cubicBezTo>
                  <a:pt x="1500291" y="152233"/>
                  <a:pt x="1496343" y="146356"/>
                  <a:pt x="1496343" y="138521"/>
                </a:cubicBezTo>
                <a:cubicBezTo>
                  <a:pt x="1512135" y="130686"/>
                  <a:pt x="1527925" y="115017"/>
                  <a:pt x="1527925" y="91514"/>
                </a:cubicBezTo>
                <a:cubicBezTo>
                  <a:pt x="1535821" y="75841"/>
                  <a:pt x="1535821" y="75841"/>
                  <a:pt x="1535821" y="75841"/>
                </a:cubicBezTo>
                <a:cubicBezTo>
                  <a:pt x="1551612" y="68005"/>
                  <a:pt x="1575299" y="68005"/>
                  <a:pt x="1591091" y="68005"/>
                </a:cubicBezTo>
                <a:cubicBezTo>
                  <a:pt x="1598987" y="68005"/>
                  <a:pt x="1614779" y="68005"/>
                  <a:pt x="1622674" y="60169"/>
                </a:cubicBezTo>
                <a:cubicBezTo>
                  <a:pt x="1630570" y="68005"/>
                  <a:pt x="1622674" y="75841"/>
                  <a:pt x="1622674" y="83679"/>
                </a:cubicBezTo>
                <a:cubicBezTo>
                  <a:pt x="1614779" y="83679"/>
                  <a:pt x="1614779" y="83679"/>
                  <a:pt x="1614779" y="83679"/>
                </a:cubicBezTo>
                <a:cubicBezTo>
                  <a:pt x="1606883" y="91514"/>
                  <a:pt x="1598987" y="91514"/>
                  <a:pt x="1606883" y="99348"/>
                </a:cubicBezTo>
                <a:cubicBezTo>
                  <a:pt x="1598987" y="99348"/>
                  <a:pt x="1598987" y="99348"/>
                  <a:pt x="1598987" y="99348"/>
                </a:cubicBezTo>
                <a:cubicBezTo>
                  <a:pt x="1598987" y="99348"/>
                  <a:pt x="1598987" y="91514"/>
                  <a:pt x="1591091" y="91514"/>
                </a:cubicBezTo>
                <a:cubicBezTo>
                  <a:pt x="1583195" y="99348"/>
                  <a:pt x="1591091" y="107183"/>
                  <a:pt x="1591091" y="115017"/>
                </a:cubicBezTo>
                <a:cubicBezTo>
                  <a:pt x="1591091" y="122852"/>
                  <a:pt x="1591091" y="130686"/>
                  <a:pt x="1583195" y="138521"/>
                </a:cubicBezTo>
                <a:cubicBezTo>
                  <a:pt x="1567405" y="146357"/>
                  <a:pt x="1559509" y="146357"/>
                  <a:pt x="1551612" y="146357"/>
                </a:cubicBezTo>
                <a:cubicBezTo>
                  <a:pt x="1547665" y="150274"/>
                  <a:pt x="1545691" y="156150"/>
                  <a:pt x="1543717" y="162027"/>
                </a:cubicBezTo>
                <a:lnTo>
                  <a:pt x="1538433" y="172513"/>
                </a:lnTo>
                <a:lnTo>
                  <a:pt x="1535002" y="173037"/>
                </a:lnTo>
                <a:lnTo>
                  <a:pt x="1569023" y="167845"/>
                </a:lnTo>
                <a:cubicBezTo>
                  <a:pt x="1621794" y="162486"/>
                  <a:pt x="1675339" y="159740"/>
                  <a:pt x="1729524" y="159740"/>
                </a:cubicBezTo>
                <a:cubicBezTo>
                  <a:pt x="1837895" y="159740"/>
                  <a:pt x="1943701" y="170722"/>
                  <a:pt x="2045890" y="191633"/>
                </a:cubicBezTo>
                <a:lnTo>
                  <a:pt x="2133957" y="214277"/>
                </a:lnTo>
                <a:lnTo>
                  <a:pt x="2116240" y="209721"/>
                </a:lnTo>
                <a:lnTo>
                  <a:pt x="2116319" y="209088"/>
                </a:lnTo>
                <a:cubicBezTo>
                  <a:pt x="2124171" y="201236"/>
                  <a:pt x="2133985" y="195346"/>
                  <a:pt x="2143799" y="192404"/>
                </a:cubicBezTo>
                <a:cubicBezTo>
                  <a:pt x="2153612" y="189457"/>
                  <a:pt x="2163427" y="189457"/>
                  <a:pt x="2171277" y="193384"/>
                </a:cubicBezTo>
                <a:cubicBezTo>
                  <a:pt x="2186980" y="201236"/>
                  <a:pt x="2202681" y="209088"/>
                  <a:pt x="2210533" y="216941"/>
                </a:cubicBezTo>
                <a:lnTo>
                  <a:pt x="2210533" y="235513"/>
                </a:lnTo>
                <a:lnTo>
                  <a:pt x="2340555" y="283102"/>
                </a:lnTo>
                <a:lnTo>
                  <a:pt x="2411152" y="317110"/>
                </a:lnTo>
                <a:lnTo>
                  <a:pt x="2411721" y="316917"/>
                </a:lnTo>
                <a:cubicBezTo>
                  <a:pt x="2414893" y="316549"/>
                  <a:pt x="2418310" y="317040"/>
                  <a:pt x="2422214" y="319003"/>
                </a:cubicBezTo>
                <a:cubicBezTo>
                  <a:pt x="2426118" y="319003"/>
                  <a:pt x="2430022" y="320965"/>
                  <a:pt x="2432951" y="323908"/>
                </a:cubicBezTo>
                <a:lnTo>
                  <a:pt x="2435091" y="328642"/>
                </a:lnTo>
                <a:lnTo>
                  <a:pt x="2455328" y="338391"/>
                </a:lnTo>
                <a:lnTo>
                  <a:pt x="2449567" y="335615"/>
                </a:lnTo>
                <a:lnTo>
                  <a:pt x="2444664" y="326852"/>
                </a:lnTo>
                <a:cubicBezTo>
                  <a:pt x="2439783" y="320965"/>
                  <a:pt x="2433927" y="315077"/>
                  <a:pt x="2430022" y="311151"/>
                </a:cubicBezTo>
                <a:cubicBezTo>
                  <a:pt x="2431975" y="309187"/>
                  <a:pt x="2433927" y="308696"/>
                  <a:pt x="2435879" y="309067"/>
                </a:cubicBezTo>
                <a:cubicBezTo>
                  <a:pt x="2441737" y="310169"/>
                  <a:pt x="2447592" y="319003"/>
                  <a:pt x="2453449" y="319003"/>
                </a:cubicBezTo>
                <a:cubicBezTo>
                  <a:pt x="2455402" y="326854"/>
                  <a:pt x="2456866" y="332742"/>
                  <a:pt x="2457964" y="337158"/>
                </a:cubicBezTo>
                <a:lnTo>
                  <a:pt x="2458671" y="340001"/>
                </a:lnTo>
                <a:lnTo>
                  <a:pt x="2477776" y="349205"/>
                </a:lnTo>
                <a:cubicBezTo>
                  <a:pt x="2522262" y="373371"/>
                  <a:pt x="2565449" y="399624"/>
                  <a:pt x="2607205" y="427835"/>
                </a:cubicBezTo>
                <a:lnTo>
                  <a:pt x="2724292" y="515391"/>
                </a:lnTo>
                <a:lnTo>
                  <a:pt x="2718621" y="511149"/>
                </a:lnTo>
                <a:lnTo>
                  <a:pt x="2714452" y="499995"/>
                </a:lnTo>
                <a:cubicBezTo>
                  <a:pt x="2714452" y="494086"/>
                  <a:pt x="2716415" y="488176"/>
                  <a:pt x="2720341" y="484236"/>
                </a:cubicBezTo>
                <a:cubicBezTo>
                  <a:pt x="2720341" y="484236"/>
                  <a:pt x="2728192" y="476357"/>
                  <a:pt x="2720341" y="468477"/>
                </a:cubicBezTo>
                <a:cubicBezTo>
                  <a:pt x="2712489" y="460603"/>
                  <a:pt x="2696788" y="444842"/>
                  <a:pt x="2704639" y="429083"/>
                </a:cubicBezTo>
                <a:cubicBezTo>
                  <a:pt x="2712489" y="429083"/>
                  <a:pt x="2720341" y="421206"/>
                  <a:pt x="2712489" y="413325"/>
                </a:cubicBezTo>
                <a:cubicBezTo>
                  <a:pt x="2704639" y="405445"/>
                  <a:pt x="2704639" y="389690"/>
                  <a:pt x="2712489" y="381810"/>
                </a:cubicBezTo>
                <a:cubicBezTo>
                  <a:pt x="2720341" y="381810"/>
                  <a:pt x="2720341" y="381810"/>
                  <a:pt x="2720341" y="381810"/>
                </a:cubicBezTo>
                <a:lnTo>
                  <a:pt x="2743224" y="398212"/>
                </a:lnTo>
                <a:lnTo>
                  <a:pt x="2666077" y="340523"/>
                </a:lnTo>
                <a:cubicBezTo>
                  <a:pt x="2398732" y="159908"/>
                  <a:pt x="2076445" y="54445"/>
                  <a:pt x="1729524" y="54445"/>
                </a:cubicBezTo>
                <a:close/>
                <a:moveTo>
                  <a:pt x="1729524" y="0"/>
                </a:moveTo>
                <a:cubicBezTo>
                  <a:pt x="2684713" y="0"/>
                  <a:pt x="3459048" y="774335"/>
                  <a:pt x="3459048" y="1729524"/>
                </a:cubicBezTo>
                <a:cubicBezTo>
                  <a:pt x="3459048" y="2684714"/>
                  <a:pt x="2684713" y="3459048"/>
                  <a:pt x="1729524" y="3459048"/>
                </a:cubicBezTo>
                <a:cubicBezTo>
                  <a:pt x="774335" y="3459048"/>
                  <a:pt x="0" y="2684714"/>
                  <a:pt x="0" y="1729524"/>
                </a:cubicBezTo>
                <a:cubicBezTo>
                  <a:pt x="0" y="774335"/>
                  <a:pt x="774335" y="0"/>
                  <a:pt x="17295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48" name="图表 47"/>
          <p:cNvGraphicFramePr/>
          <p:nvPr/>
        </p:nvGraphicFramePr>
        <p:xfrm>
          <a:off x="8336568" y="1838076"/>
          <a:ext cx="1805500" cy="1805500"/>
        </p:xfrm>
        <a:graphic>
          <a:graphicData uri="http://schemas.openxmlformats.org/drawingml/2006/chart">
            <c:chart xmlns:c="http://schemas.openxmlformats.org/drawingml/2006/chart" xmlns:r="http://schemas.openxmlformats.org/officeDocument/2006/relationships" r:id="rId3"/>
          </a:graphicData>
        </a:graphic>
      </p:graphicFrame>
      <p:sp>
        <p:nvSpPr>
          <p:cNvPr id="49" name="矩形 48"/>
          <p:cNvSpPr/>
          <p:nvPr/>
        </p:nvSpPr>
        <p:spPr>
          <a:xfrm>
            <a:off x="8795029" y="2230633"/>
            <a:ext cx="902404" cy="1015663"/>
          </a:xfrm>
          <a:prstGeom prst="rect">
            <a:avLst/>
          </a:prstGeom>
        </p:spPr>
        <p:txBody>
          <a:bodyPr wrap="square" anchor="ctr">
            <a:spAutoFit/>
          </a:bodyPr>
          <a:lstStyle/>
          <a:p>
            <a:pPr algn="ctr"/>
            <a:r>
              <a:rPr lang="en-US" altLang="zh-CN" sz="4000" b="1" dirty="0">
                <a:solidFill>
                  <a:schemeClr val="bg1"/>
                </a:solidFill>
                <a:cs typeface="+mn-ea"/>
                <a:sym typeface="+mn-lt"/>
              </a:rPr>
              <a:t>70</a:t>
            </a:r>
            <a:r>
              <a:rPr lang="en-US" altLang="zh-CN" sz="2000" b="1" dirty="0">
                <a:solidFill>
                  <a:schemeClr val="bg1"/>
                </a:solidFill>
                <a:cs typeface="+mn-ea"/>
                <a:sym typeface="+mn-lt"/>
              </a:rPr>
              <a:t>%</a:t>
            </a:r>
            <a:endParaRPr lang="zh-CN" altLang="en-US" sz="2000" b="1" dirty="0">
              <a:solidFill>
                <a:schemeClr val="bg1"/>
              </a:solidFill>
              <a:cs typeface="+mn-ea"/>
              <a:sym typeface="+mn-lt"/>
            </a:endParaRPr>
          </a:p>
        </p:txBody>
      </p:sp>
      <p:sp>
        <p:nvSpPr>
          <p:cNvPr id="20"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Effect transition="in" filter="fade">
                                      <p:cBhvr>
                                        <p:cTn id="15" dur="1000"/>
                                        <p:tgtEl>
                                          <p:spTgt spid="21"/>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12" presetClass="entr" presetSubtype="2"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750"/>
                                        <p:tgtEl>
                                          <p:spTgt spid="25"/>
                                        </p:tgtEl>
                                        <p:attrNameLst>
                                          <p:attrName>ppt_x</p:attrName>
                                        </p:attrNameLst>
                                      </p:cBhvr>
                                      <p:tavLst>
                                        <p:tav tm="0">
                                          <p:val>
                                            <p:strVal val="#ppt_x+#ppt_w*1.125000"/>
                                          </p:val>
                                        </p:tav>
                                        <p:tav tm="100000">
                                          <p:val>
                                            <p:strVal val="#ppt_x"/>
                                          </p:val>
                                        </p:tav>
                                      </p:tavLst>
                                    </p:anim>
                                    <p:animEffect transition="in" filter="wipe(left)">
                                      <p:cBhvr>
                                        <p:cTn id="34" dur="75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1000" fill="hold"/>
                                        <p:tgtEl>
                                          <p:spTgt spid="41"/>
                                        </p:tgtEl>
                                        <p:attrNameLst>
                                          <p:attrName>ppt_w</p:attrName>
                                        </p:attrNameLst>
                                      </p:cBhvr>
                                      <p:tavLst>
                                        <p:tav tm="0">
                                          <p:val>
                                            <p:fltVal val="0"/>
                                          </p:val>
                                        </p:tav>
                                        <p:tav tm="100000">
                                          <p:val>
                                            <p:strVal val="#ppt_w"/>
                                          </p:val>
                                        </p:tav>
                                      </p:tavLst>
                                    </p:anim>
                                    <p:anim calcmode="lin" valueType="num">
                                      <p:cBhvr>
                                        <p:cTn id="40" dur="1000" fill="hold"/>
                                        <p:tgtEl>
                                          <p:spTgt spid="41"/>
                                        </p:tgtEl>
                                        <p:attrNameLst>
                                          <p:attrName>ppt_h</p:attrName>
                                        </p:attrNameLst>
                                      </p:cBhvr>
                                      <p:tavLst>
                                        <p:tav tm="0">
                                          <p:val>
                                            <p:fltVal val="0"/>
                                          </p:val>
                                        </p:tav>
                                        <p:tav tm="100000">
                                          <p:val>
                                            <p:strVal val="#ppt_h"/>
                                          </p:val>
                                        </p:tav>
                                      </p:tavLst>
                                    </p:anim>
                                    <p:anim calcmode="lin" valueType="num">
                                      <p:cBhvr>
                                        <p:cTn id="41" dur="1000" fill="hold"/>
                                        <p:tgtEl>
                                          <p:spTgt spid="41"/>
                                        </p:tgtEl>
                                        <p:attrNameLst>
                                          <p:attrName>style.rotation</p:attrName>
                                        </p:attrNameLst>
                                      </p:cBhvr>
                                      <p:tavLst>
                                        <p:tav tm="0">
                                          <p:val>
                                            <p:fltVal val="90"/>
                                          </p:val>
                                        </p:tav>
                                        <p:tav tm="100000">
                                          <p:val>
                                            <p:fltVal val="0"/>
                                          </p:val>
                                        </p:tav>
                                      </p:tavLst>
                                    </p:anim>
                                    <p:animEffect transition="in" filter="fade">
                                      <p:cBhvr>
                                        <p:cTn id="42" dur="1000"/>
                                        <p:tgtEl>
                                          <p:spTgt spid="4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1000" fill="hold"/>
                                        <p:tgtEl>
                                          <p:spTgt spid="43"/>
                                        </p:tgtEl>
                                        <p:attrNameLst>
                                          <p:attrName>ppt_w</p:attrName>
                                        </p:attrNameLst>
                                      </p:cBhvr>
                                      <p:tavLst>
                                        <p:tav tm="0">
                                          <p:val>
                                            <p:fltVal val="0"/>
                                          </p:val>
                                        </p:tav>
                                        <p:tav tm="100000">
                                          <p:val>
                                            <p:strVal val="#ppt_w"/>
                                          </p:val>
                                        </p:tav>
                                      </p:tavLst>
                                    </p:anim>
                                    <p:anim calcmode="lin" valueType="num">
                                      <p:cBhvr>
                                        <p:cTn id="46" dur="1000" fill="hold"/>
                                        <p:tgtEl>
                                          <p:spTgt spid="43"/>
                                        </p:tgtEl>
                                        <p:attrNameLst>
                                          <p:attrName>ppt_h</p:attrName>
                                        </p:attrNameLst>
                                      </p:cBhvr>
                                      <p:tavLst>
                                        <p:tav tm="0">
                                          <p:val>
                                            <p:fltVal val="0"/>
                                          </p:val>
                                        </p:tav>
                                        <p:tav tm="100000">
                                          <p:val>
                                            <p:strVal val="#ppt_h"/>
                                          </p:val>
                                        </p:tav>
                                      </p:tavLst>
                                    </p:anim>
                                    <p:animEffect transition="in" filter="fade">
                                      <p:cBhvr>
                                        <p:cTn id="47" dur="1000"/>
                                        <p:tgtEl>
                                          <p:spTgt spid="43"/>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p:stCondLst>
                              <p:cond delay="1500"/>
                            </p:stCondLst>
                            <p:childTnLst>
                              <p:par>
                                <p:cTn id="53" presetID="22" presetClass="entr" presetSubtype="1"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up)">
                                      <p:cBhvr>
                                        <p:cTn id="55" dur="500"/>
                                        <p:tgtEl>
                                          <p:spTgt spid="42"/>
                                        </p:tgtEl>
                                      </p:cBhvr>
                                    </p:animEffect>
                                  </p:childTnLst>
                                </p:cTn>
                              </p:par>
                            </p:childTnLst>
                          </p:cTn>
                        </p:par>
                        <p:par>
                          <p:cTn id="56" fill="hold">
                            <p:stCondLst>
                              <p:cond delay="2000"/>
                            </p:stCondLst>
                            <p:childTnLst>
                              <p:par>
                                <p:cTn id="57" presetID="47"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12" presetClass="entr" presetSubtype="2"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750"/>
                                        <p:tgtEl>
                                          <p:spTgt spid="27"/>
                                        </p:tgtEl>
                                        <p:attrNameLst>
                                          <p:attrName>ppt_x</p:attrName>
                                        </p:attrNameLst>
                                      </p:cBhvr>
                                      <p:tavLst>
                                        <p:tav tm="0">
                                          <p:val>
                                            <p:strVal val="#ppt_x+#ppt_w*1.125000"/>
                                          </p:val>
                                        </p:tav>
                                        <p:tav tm="100000">
                                          <p:val>
                                            <p:strVal val="#ppt_x"/>
                                          </p:val>
                                        </p:tav>
                                      </p:tavLst>
                                    </p:anim>
                                    <p:animEffect transition="in" filter="wipe(left)">
                                      <p:cBhvr>
                                        <p:cTn id="66" dur="750"/>
                                        <p:tgtEl>
                                          <p:spTgt spid="27"/>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1000" fill="hold"/>
                                        <p:tgtEl>
                                          <p:spTgt spid="46"/>
                                        </p:tgtEl>
                                        <p:attrNameLst>
                                          <p:attrName>ppt_w</p:attrName>
                                        </p:attrNameLst>
                                      </p:cBhvr>
                                      <p:tavLst>
                                        <p:tav tm="0">
                                          <p:val>
                                            <p:fltVal val="0"/>
                                          </p:val>
                                        </p:tav>
                                        <p:tav tm="100000">
                                          <p:val>
                                            <p:strVal val="#ppt_w"/>
                                          </p:val>
                                        </p:tav>
                                      </p:tavLst>
                                    </p:anim>
                                    <p:anim calcmode="lin" valueType="num">
                                      <p:cBhvr>
                                        <p:cTn id="72" dur="1000" fill="hold"/>
                                        <p:tgtEl>
                                          <p:spTgt spid="46"/>
                                        </p:tgtEl>
                                        <p:attrNameLst>
                                          <p:attrName>ppt_h</p:attrName>
                                        </p:attrNameLst>
                                      </p:cBhvr>
                                      <p:tavLst>
                                        <p:tav tm="0">
                                          <p:val>
                                            <p:fltVal val="0"/>
                                          </p:val>
                                        </p:tav>
                                        <p:tav tm="100000">
                                          <p:val>
                                            <p:strVal val="#ppt_h"/>
                                          </p:val>
                                        </p:tav>
                                      </p:tavLst>
                                    </p:anim>
                                    <p:anim calcmode="lin" valueType="num">
                                      <p:cBhvr>
                                        <p:cTn id="73" dur="1000" fill="hold"/>
                                        <p:tgtEl>
                                          <p:spTgt spid="46"/>
                                        </p:tgtEl>
                                        <p:attrNameLst>
                                          <p:attrName>style.rotation</p:attrName>
                                        </p:attrNameLst>
                                      </p:cBhvr>
                                      <p:tavLst>
                                        <p:tav tm="0">
                                          <p:val>
                                            <p:fltVal val="90"/>
                                          </p:val>
                                        </p:tav>
                                        <p:tav tm="100000">
                                          <p:val>
                                            <p:fltVal val="0"/>
                                          </p:val>
                                        </p:tav>
                                      </p:tavLst>
                                    </p:anim>
                                    <p:animEffect transition="in" filter="fade">
                                      <p:cBhvr>
                                        <p:cTn id="74" dur="1000"/>
                                        <p:tgtEl>
                                          <p:spTgt spid="4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1000" fill="hold"/>
                                        <p:tgtEl>
                                          <p:spTgt spid="48"/>
                                        </p:tgtEl>
                                        <p:attrNameLst>
                                          <p:attrName>ppt_w</p:attrName>
                                        </p:attrNameLst>
                                      </p:cBhvr>
                                      <p:tavLst>
                                        <p:tav tm="0">
                                          <p:val>
                                            <p:fltVal val="0"/>
                                          </p:val>
                                        </p:tav>
                                        <p:tav tm="100000">
                                          <p:val>
                                            <p:strVal val="#ppt_w"/>
                                          </p:val>
                                        </p:tav>
                                      </p:tavLst>
                                    </p:anim>
                                    <p:anim calcmode="lin" valueType="num">
                                      <p:cBhvr>
                                        <p:cTn id="78" dur="1000" fill="hold"/>
                                        <p:tgtEl>
                                          <p:spTgt spid="48"/>
                                        </p:tgtEl>
                                        <p:attrNameLst>
                                          <p:attrName>ppt_h</p:attrName>
                                        </p:attrNameLst>
                                      </p:cBhvr>
                                      <p:tavLst>
                                        <p:tav tm="0">
                                          <p:val>
                                            <p:fltVal val="0"/>
                                          </p:val>
                                        </p:tav>
                                        <p:tav tm="100000">
                                          <p:val>
                                            <p:strVal val="#ppt_h"/>
                                          </p:val>
                                        </p:tav>
                                      </p:tavLst>
                                    </p:anim>
                                    <p:animEffect transition="in" filter="fade">
                                      <p:cBhvr>
                                        <p:cTn id="79" dur="1000"/>
                                        <p:tgtEl>
                                          <p:spTgt spid="48"/>
                                        </p:tgtEl>
                                      </p:cBhvr>
                                    </p:animEffect>
                                  </p:childTnLst>
                                </p:cTn>
                              </p:par>
                            </p:childTnLst>
                          </p:cTn>
                        </p:par>
                        <p:par>
                          <p:cTn id="80" fill="hold">
                            <p:stCondLst>
                              <p:cond delay="1000"/>
                            </p:stCondLst>
                            <p:childTnLst>
                              <p:par>
                                <p:cTn id="81" presetID="10" presetClass="entr" presetSubtype="0"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childTnLst>
                          </p:cTn>
                        </p:par>
                        <p:par>
                          <p:cTn id="84" fill="hold">
                            <p:stCondLst>
                              <p:cond delay="1500"/>
                            </p:stCondLst>
                            <p:childTnLst>
                              <p:par>
                                <p:cTn id="85" presetID="22" presetClass="entr" presetSubtype="1"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wipe(up)">
                                      <p:cBhvr>
                                        <p:cTn id="87" dur="500"/>
                                        <p:tgtEl>
                                          <p:spTgt spid="47"/>
                                        </p:tgtEl>
                                      </p:cBhvr>
                                    </p:animEffect>
                                  </p:childTnLst>
                                </p:cTn>
                              </p:par>
                            </p:childTnLst>
                          </p:cTn>
                        </p:par>
                        <p:par>
                          <p:cTn id="88" fill="hold">
                            <p:stCondLst>
                              <p:cond delay="2000"/>
                            </p:stCondLst>
                            <p:childTnLst>
                              <p:par>
                                <p:cTn id="89" presetID="47"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3000"/>
                            </p:stCondLst>
                            <p:childTnLst>
                              <p:par>
                                <p:cTn id="95" presetID="12" presetClass="entr" presetSubtype="2"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750"/>
                                        <p:tgtEl>
                                          <p:spTgt spid="29"/>
                                        </p:tgtEl>
                                        <p:attrNameLst>
                                          <p:attrName>ppt_x</p:attrName>
                                        </p:attrNameLst>
                                      </p:cBhvr>
                                      <p:tavLst>
                                        <p:tav tm="0">
                                          <p:val>
                                            <p:strVal val="#ppt_x+#ppt_w*1.125000"/>
                                          </p:val>
                                        </p:tav>
                                        <p:tav tm="100000">
                                          <p:val>
                                            <p:strVal val="#ppt_x"/>
                                          </p:val>
                                        </p:tav>
                                      </p:tavLst>
                                    </p:anim>
                                    <p:animEffect transition="in" filter="wipe(left)">
                                      <p:cBhvr>
                                        <p:cTn id="98" dur="750"/>
                                        <p:tgtEl>
                                          <p:spTgt spid="29"/>
                                        </p:tgtEl>
                                      </p:cBhvr>
                                    </p:animEffect>
                                  </p:childTnLst>
                                </p:cTn>
                              </p:par>
                              <p:par>
                                <p:cTn id="99" presetID="23" presetClass="entr" presetSubtype="32" fill="hold" grpId="0" nodeType="withEffect">
                                  <p:stCondLst>
                                    <p:cond delay="0"/>
                                  </p:stCondLst>
                                  <p:iterate type="lt">
                                    <p:tmPct val="70000"/>
                                  </p:iterate>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ppt_w</p:attrName>
                                        </p:attrNameLst>
                                      </p:cBhvr>
                                      <p:tavLst>
                                        <p:tav tm="0">
                                          <p:val>
                                            <p:strVal val="4*#ppt_w"/>
                                          </p:val>
                                        </p:tav>
                                        <p:tav tm="100000">
                                          <p:val>
                                            <p:strVal val="#ppt_w"/>
                                          </p:val>
                                        </p:tav>
                                      </p:tavLst>
                                    </p:anim>
                                    <p:anim calcmode="lin" valueType="num">
                                      <p:cBhvr>
                                        <p:cTn id="102"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16" grpId="0" animBg="1"/>
      <p:bldP spid="14" grpId="0" animBg="1"/>
      <p:bldGraphic spid="21" grpId="0">
        <p:bldAsOne/>
      </p:bldGraphic>
      <p:bldP spid="31" grpId="0"/>
      <p:bldP spid="42" grpId="0" animBg="1"/>
      <p:bldP spid="41" grpId="0" animBg="1"/>
      <p:bldGraphic spid="43" grpId="0">
        <p:bldAsOne/>
      </p:bldGraphic>
      <p:bldP spid="44" grpId="0"/>
      <p:bldP spid="47" grpId="0" animBg="1"/>
      <p:bldP spid="46" grpId="0" animBg="1"/>
      <p:bldGraphic spid="48" grpId="0">
        <p:bldAsOne/>
      </p:bldGraphic>
      <p:bldP spid="4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书籍, 文字&#10;&#10;已生成极高可信度的说明"/>
          <p:cNvPicPr>
            <a:picLocks noChangeAspect="1"/>
          </p:cNvPicPr>
          <p:nvPr/>
        </p:nvPicPr>
        <p:blipFill rotWithShape="1">
          <a:blip r:embed="rId1" cstate="screen"/>
          <a:srcRect/>
          <a:stretch>
            <a:fillRect/>
          </a:stretch>
        </p:blipFill>
        <p:spPr>
          <a:xfrm>
            <a:off x="8255319" y="-1275821"/>
            <a:ext cx="5155881" cy="9623073"/>
          </a:xfrm>
          <a:prstGeom prst="rect">
            <a:avLst/>
          </a:prstGeom>
        </p:spPr>
      </p:pic>
      <p:pic>
        <p:nvPicPr>
          <p:cNvPr id="10" name="图片 9" descr="图片包含 书籍, 文字&#10;&#10;已生成极高可信度的说明"/>
          <p:cNvPicPr>
            <a:picLocks noChangeAspect="1"/>
          </p:cNvPicPr>
          <p:nvPr/>
        </p:nvPicPr>
        <p:blipFill rotWithShape="1">
          <a:blip r:embed="rId2" cstate="screen"/>
          <a:srcRect l="-228" b="-2451"/>
          <a:stretch>
            <a:fillRect/>
          </a:stretch>
        </p:blipFill>
        <p:spPr>
          <a:xfrm>
            <a:off x="4033263" y="7383030"/>
            <a:ext cx="4571570" cy="432955"/>
          </a:xfrm>
          <a:prstGeom prst="rect">
            <a:avLst/>
          </a:prstGeom>
        </p:spPr>
      </p:pic>
      <p:pic>
        <p:nvPicPr>
          <p:cNvPr id="13" name="图片 12"/>
          <p:cNvPicPr>
            <a:picLocks noChangeAspect="1"/>
          </p:cNvPicPr>
          <p:nvPr/>
        </p:nvPicPr>
        <p:blipFill rotWithShape="1">
          <a:blip r:embed="rId3" cstate="screen"/>
          <a:srcRect/>
          <a:stretch>
            <a:fillRect/>
          </a:stretch>
        </p:blipFill>
        <p:spPr>
          <a:xfrm>
            <a:off x="-2913321" y="425302"/>
            <a:ext cx="5762847" cy="5752214"/>
          </a:xfrm>
          <a:prstGeom prst="rect">
            <a:avLst/>
          </a:prstGeom>
        </p:spPr>
      </p:pic>
      <p:sp>
        <p:nvSpPr>
          <p:cNvPr id="2" name="文本框 1"/>
          <p:cNvSpPr txBox="1"/>
          <p:nvPr/>
        </p:nvSpPr>
        <p:spPr>
          <a:xfrm>
            <a:off x="3865944" y="2101080"/>
            <a:ext cx="4389375" cy="1200329"/>
          </a:xfrm>
          <a:prstGeom prst="rect">
            <a:avLst/>
          </a:prstGeom>
          <a:noFill/>
        </p:spPr>
        <p:txBody>
          <a:bodyPr wrap="square" rtlCol="0">
            <a:spAutoFit/>
          </a:bodyPr>
          <a:lstStyle/>
          <a:p>
            <a:pPr algn="dist"/>
            <a:r>
              <a:rPr lang="zh-CN" altLang="en-US" sz="7200" dirty="0">
                <a:solidFill>
                  <a:schemeClr val="bg1"/>
                </a:solidFill>
                <a:latin typeface="方正细谭黑简体" panose="02000000000000000000" pitchFamily="2" charset="-122"/>
                <a:ea typeface="方正细谭黑简体" panose="02000000000000000000" pitchFamily="2" charset="-122"/>
                <a:cs typeface="+mn-ea"/>
                <a:sym typeface="+mn-lt"/>
              </a:rPr>
              <a:t>感谢聆听</a:t>
            </a:r>
            <a:endParaRPr lang="zh-CN" altLang="en-US" sz="7200" dirty="0">
              <a:solidFill>
                <a:schemeClr val="bg1"/>
              </a:solidFill>
              <a:latin typeface="方正细谭黑简体" panose="02000000000000000000" pitchFamily="2" charset="-122"/>
              <a:ea typeface="方正细谭黑简体" panose="02000000000000000000" pitchFamily="2" charset="-122"/>
              <a:cs typeface="+mn-ea"/>
              <a:sym typeface="+mn-lt"/>
            </a:endParaRPr>
          </a:p>
        </p:txBody>
      </p:sp>
      <p:sp>
        <p:nvSpPr>
          <p:cNvPr id="8" name="文本框 7"/>
          <p:cNvSpPr txBox="1"/>
          <p:nvPr/>
        </p:nvSpPr>
        <p:spPr>
          <a:xfrm>
            <a:off x="3998110" y="3556743"/>
            <a:ext cx="4292361" cy="683264"/>
          </a:xfrm>
          <a:prstGeom prst="rect">
            <a:avLst/>
          </a:prstGeom>
          <a:noFill/>
        </p:spPr>
        <p:txBody>
          <a:bodyPr wrap="square" rtlCol="0">
            <a:spAutoFit/>
          </a:bodyPr>
          <a:lstStyle/>
          <a:p>
            <a:pPr>
              <a:lnSpc>
                <a:spcPct val="120000"/>
              </a:lnSpc>
            </a:pPr>
            <a:r>
              <a:rPr lang="zh-CN" altLang="en-US" sz="1600" dirty="0">
                <a:solidFill>
                  <a:schemeClr val="bg1"/>
                </a:solidFill>
                <a:cs typeface="+mn-ea"/>
                <a:sym typeface="+mn-lt"/>
              </a:rPr>
              <a:t>请插入您的相关文本内容或者其它内容请插入您相关文本内容或才其它内容</a:t>
            </a:r>
            <a:endParaRPr lang="zh-CN" altLang="en-US" sz="1600" dirty="0">
              <a:solidFill>
                <a:schemeClr val="bg1"/>
              </a:solidFill>
              <a:cs typeface="+mn-ea"/>
              <a:sym typeface="+mn-lt"/>
            </a:endParaRPr>
          </a:p>
        </p:txBody>
      </p:sp>
      <p:sp>
        <p:nvSpPr>
          <p:cNvPr id="9" name="文本框 8"/>
          <p:cNvSpPr txBox="1"/>
          <p:nvPr/>
        </p:nvSpPr>
        <p:spPr>
          <a:xfrm>
            <a:off x="5178415" y="4627806"/>
            <a:ext cx="1835169" cy="386080"/>
          </a:xfrm>
          <a:prstGeom prst="rect">
            <a:avLst/>
          </a:prstGeom>
          <a:noFill/>
        </p:spPr>
        <p:txBody>
          <a:bodyPr wrap="square" rtlCol="0">
            <a:spAutoFit/>
          </a:bodyPr>
          <a:lstStyle/>
          <a:p>
            <a:pPr>
              <a:lnSpc>
                <a:spcPct val="120000"/>
              </a:lnSpc>
            </a:pPr>
            <a:r>
              <a:rPr lang="zh-CN" altLang="en-US" sz="1600" dirty="0">
                <a:solidFill>
                  <a:schemeClr val="bg1"/>
                </a:solidFill>
                <a:cs typeface="+mn-ea"/>
                <a:sym typeface="+mn-lt"/>
              </a:rPr>
              <a:t>汇报 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XXX</a:t>
            </a:r>
            <a:endParaRPr lang="en-US" altLang="zh-CN" sz="16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13"/>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strVal val="4*#ppt_w"/>
                                          </p:val>
                                        </p:tav>
                                        <p:tav tm="100000">
                                          <p:val>
                                            <p:strVal val="#ppt_w"/>
                                          </p:val>
                                        </p:tav>
                                      </p:tavLst>
                                    </p:anim>
                                    <p:anim calcmode="lin" valueType="num">
                                      <p:cBhvr>
                                        <p:cTn id="10" dur="500" fill="hold"/>
                                        <p:tgtEl>
                                          <p:spTgt spid="2"/>
                                        </p:tgtEl>
                                        <p:attrNameLst>
                                          <p:attrName>ppt_h</p:attrName>
                                        </p:attrNameLst>
                                      </p:cBhvr>
                                      <p:tavLst>
                                        <p:tav tm="0">
                                          <p:val>
                                            <p:strVal val="4*#ppt_h"/>
                                          </p:val>
                                        </p:tav>
                                        <p:tav tm="100000">
                                          <p:val>
                                            <p:strVal val="#ppt_h"/>
                                          </p:val>
                                        </p:tav>
                                      </p:tavLst>
                                    </p:anim>
                                  </p:childTnLst>
                                </p:cTn>
                              </p:par>
                              <p:par>
                                <p:cTn id="11" presetID="10" presetClass="entr" presetSubtype="0" fill="hold" grpId="0" nodeType="withEffect">
                                  <p:stCondLst>
                                    <p:cond delay="20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书籍, 文字&#10;&#10;已生成极高可信度的说明"/>
          <p:cNvPicPr>
            <a:picLocks noChangeAspect="1"/>
          </p:cNvPicPr>
          <p:nvPr/>
        </p:nvPicPr>
        <p:blipFill rotWithShape="1">
          <a:blip r:embed="rId1" cstate="screen"/>
          <a:srcRect/>
          <a:stretch>
            <a:fillRect/>
          </a:stretch>
        </p:blipFill>
        <p:spPr>
          <a:xfrm rot="10800000">
            <a:off x="-1" y="0"/>
            <a:ext cx="2767255" cy="2532672"/>
          </a:xfrm>
          <a:prstGeom prst="rect">
            <a:avLst/>
          </a:prstGeom>
        </p:spPr>
      </p:pic>
      <p:grpSp>
        <p:nvGrpSpPr>
          <p:cNvPr id="5" name="组合 4"/>
          <p:cNvGrpSpPr/>
          <p:nvPr/>
        </p:nvGrpSpPr>
        <p:grpSpPr>
          <a:xfrm>
            <a:off x="0" y="6483927"/>
            <a:ext cx="12282056" cy="374073"/>
            <a:chOff x="0" y="6380019"/>
            <a:chExt cx="15877311" cy="477981"/>
          </a:xfrm>
        </p:grpSpPr>
        <p:pic>
          <p:nvPicPr>
            <p:cNvPr id="6" name="图片 5" descr="图片包含 书籍, 文字&#10;&#10;已生成极高可信度的说明"/>
            <p:cNvPicPr>
              <a:picLocks noChangeAspect="1"/>
            </p:cNvPicPr>
            <p:nvPr/>
          </p:nvPicPr>
          <p:blipFill rotWithShape="1">
            <a:blip r:embed="rId2" cstate="screen"/>
            <a:srcRect/>
            <a:stretch>
              <a:fillRect/>
            </a:stretch>
          </p:blipFill>
          <p:spPr>
            <a:xfrm>
              <a:off x="0" y="6380019"/>
              <a:ext cx="5347855" cy="477981"/>
            </a:xfrm>
            <a:prstGeom prst="rect">
              <a:avLst/>
            </a:prstGeom>
          </p:spPr>
        </p:pic>
        <p:pic>
          <p:nvPicPr>
            <p:cNvPr id="7" name="图片 6" descr="图片包含 书籍, 文字&#10;&#10;已生成极高可信度的说明"/>
            <p:cNvPicPr>
              <a:picLocks noChangeAspect="1"/>
            </p:cNvPicPr>
            <p:nvPr/>
          </p:nvPicPr>
          <p:blipFill rotWithShape="1">
            <a:blip r:embed="rId2" cstate="screen"/>
            <a:srcRect/>
            <a:stretch>
              <a:fillRect/>
            </a:stretch>
          </p:blipFill>
          <p:spPr>
            <a:xfrm>
              <a:off x="5264728" y="6380019"/>
              <a:ext cx="5347855" cy="477981"/>
            </a:xfrm>
            <a:prstGeom prst="rect">
              <a:avLst/>
            </a:prstGeom>
          </p:spPr>
        </p:pic>
        <p:pic>
          <p:nvPicPr>
            <p:cNvPr id="8" name="图片 7" descr="图片包含 书籍, 文字&#10;&#10;已生成极高可信度的说明"/>
            <p:cNvPicPr>
              <a:picLocks noChangeAspect="1"/>
            </p:cNvPicPr>
            <p:nvPr/>
          </p:nvPicPr>
          <p:blipFill rotWithShape="1">
            <a:blip r:embed="rId2" cstate="screen"/>
            <a:srcRect/>
            <a:stretch>
              <a:fillRect/>
            </a:stretch>
          </p:blipFill>
          <p:spPr>
            <a:xfrm>
              <a:off x="10529456" y="6380019"/>
              <a:ext cx="5347855" cy="477981"/>
            </a:xfrm>
            <a:prstGeom prst="rect">
              <a:avLst/>
            </a:prstGeom>
          </p:spPr>
        </p:pic>
      </p:grpSp>
      <p:pic>
        <p:nvPicPr>
          <p:cNvPr id="9" name="图片 8" descr="图片包含 书籍, 文字&#10;&#10;已生成极高可信度的说明"/>
          <p:cNvPicPr>
            <a:picLocks noChangeAspect="1"/>
          </p:cNvPicPr>
          <p:nvPr/>
        </p:nvPicPr>
        <p:blipFill rotWithShape="1">
          <a:blip r:embed="rId1" cstate="screen"/>
          <a:srcRect/>
          <a:stretch>
            <a:fillRect/>
          </a:stretch>
        </p:blipFill>
        <p:spPr>
          <a:xfrm rot="10800000" flipH="1">
            <a:off x="9514801" y="1"/>
            <a:ext cx="2767255" cy="2532672"/>
          </a:xfrm>
          <a:prstGeom prst="rect">
            <a:avLst/>
          </a:prstGeom>
        </p:spPr>
      </p:pic>
      <p:pic>
        <p:nvPicPr>
          <p:cNvPr id="10" name="图片 9"/>
          <p:cNvPicPr>
            <a:picLocks noChangeAspect="1"/>
          </p:cNvPicPr>
          <p:nvPr/>
        </p:nvPicPr>
        <p:blipFill rotWithShape="1">
          <a:blip r:embed="rId3" cstate="screen"/>
          <a:srcRect/>
          <a:stretch>
            <a:fillRect/>
          </a:stretch>
        </p:blipFill>
        <p:spPr>
          <a:xfrm>
            <a:off x="4923597" y="1266336"/>
            <a:ext cx="2344806" cy="2339263"/>
          </a:xfrm>
          <a:prstGeom prst="rect">
            <a:avLst/>
          </a:prstGeom>
        </p:spPr>
      </p:pic>
      <p:sp>
        <p:nvSpPr>
          <p:cNvPr id="11" name="文本框 10"/>
          <p:cNvSpPr txBox="1"/>
          <p:nvPr/>
        </p:nvSpPr>
        <p:spPr>
          <a:xfrm>
            <a:off x="5578146" y="1800951"/>
            <a:ext cx="1035708" cy="1107996"/>
          </a:xfrm>
          <a:prstGeom prst="rect">
            <a:avLst/>
          </a:prstGeom>
          <a:noFill/>
        </p:spPr>
        <p:txBody>
          <a:bodyPr wrap="square" rtlCol="0">
            <a:spAutoFit/>
          </a:bodyPr>
          <a:lstStyle/>
          <a:p>
            <a:r>
              <a:rPr lang="zh-CN" altLang="en-US" sz="6600" dirty="0">
                <a:solidFill>
                  <a:schemeClr val="bg1"/>
                </a:solidFill>
                <a:cs typeface="+mn-ea"/>
                <a:sym typeface="+mn-lt"/>
              </a:rPr>
              <a:t>壹</a:t>
            </a:r>
            <a:endParaRPr lang="zh-CN" altLang="en-US" sz="6600" dirty="0">
              <a:solidFill>
                <a:schemeClr val="bg1"/>
              </a:solidFill>
              <a:cs typeface="+mn-ea"/>
              <a:sym typeface="+mn-lt"/>
            </a:endParaRPr>
          </a:p>
        </p:txBody>
      </p:sp>
      <p:sp>
        <p:nvSpPr>
          <p:cNvPr id="13" name="文本框 12"/>
          <p:cNvSpPr txBox="1"/>
          <p:nvPr/>
        </p:nvSpPr>
        <p:spPr>
          <a:xfrm>
            <a:off x="4567376" y="3693860"/>
            <a:ext cx="3057247" cy="584775"/>
          </a:xfrm>
          <a:prstGeom prst="rect">
            <a:avLst/>
          </a:prstGeom>
          <a:noFill/>
        </p:spPr>
        <p:txBody>
          <a:bodyPr wrap="none" rtlCol="0">
            <a:spAutoFit/>
          </a:bodyPr>
          <a:lstStyle/>
          <a:p>
            <a:r>
              <a:rPr lang="zh-CN" altLang="en-US" sz="3200" dirty="0">
                <a:solidFill>
                  <a:schemeClr val="bg1"/>
                </a:solidFill>
                <a:cs typeface="+mn-ea"/>
                <a:sym typeface="+mn-lt"/>
              </a:rPr>
              <a:t>请插入标题内容</a:t>
            </a:r>
            <a:endParaRPr lang="zh-CN" altLang="en-US" sz="3200" dirty="0">
              <a:solidFill>
                <a:schemeClr val="bg1"/>
              </a:solidFill>
              <a:cs typeface="+mn-ea"/>
              <a:sym typeface="+mn-lt"/>
            </a:endParaRPr>
          </a:p>
        </p:txBody>
      </p:sp>
      <p:sp>
        <p:nvSpPr>
          <p:cNvPr id="14" name="文本框 13"/>
          <p:cNvSpPr txBox="1"/>
          <p:nvPr/>
        </p:nvSpPr>
        <p:spPr>
          <a:xfrm>
            <a:off x="3994847" y="4432284"/>
            <a:ext cx="4292361" cy="683264"/>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请插入您的相关文本内容或者其它内容请插入您相关文本内容或才其它内容</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10"/>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13"/>
                                        </p:tgtEl>
                                        <p:attrNameLst>
                                          <p:attrName>style.visibility</p:attrName>
                                        </p:attrNameLst>
                                      </p:cBhvr>
                                      <p:to>
                                        <p:strVal val="visible"/>
                                      </p:to>
                                    </p:set>
                                    <p:anim calcmode="lin" valueType="num">
                                      <p:cBhvr>
                                        <p:cTn id="9" dur="500" fill="hold"/>
                                        <p:tgtEl>
                                          <p:spTgt spid="13"/>
                                        </p:tgtEl>
                                        <p:attrNameLst>
                                          <p:attrName>ppt_w</p:attrName>
                                        </p:attrNameLst>
                                      </p:cBhvr>
                                      <p:tavLst>
                                        <p:tav tm="0">
                                          <p:val>
                                            <p:strVal val="4*#ppt_w"/>
                                          </p:val>
                                        </p:tav>
                                        <p:tav tm="100000">
                                          <p:val>
                                            <p:strVal val="#ppt_w"/>
                                          </p:val>
                                        </p:tav>
                                      </p:tavLst>
                                    </p:anim>
                                    <p:anim calcmode="lin" valueType="num">
                                      <p:cBhvr>
                                        <p:cTn id="10" dur="500" fill="hold"/>
                                        <p:tgtEl>
                                          <p:spTgt spid="13"/>
                                        </p:tgtEl>
                                        <p:attrNameLst>
                                          <p:attrName>ppt_h</p:attrName>
                                        </p:attrNameLst>
                                      </p:cBhvr>
                                      <p:tavLst>
                                        <p:tav tm="0">
                                          <p:val>
                                            <p:strVal val="4*#ppt_h"/>
                                          </p:val>
                                        </p:tav>
                                        <p:tav tm="100000">
                                          <p:val>
                                            <p:strVal val="#ppt_h"/>
                                          </p:val>
                                        </p:tav>
                                      </p:tavLst>
                                    </p:anim>
                                  </p:childTnLst>
                                </p:cTn>
                              </p:par>
                              <p:par>
                                <p:cTn id="11" presetID="12" presetClass="entr" presetSubtype="1" fill="hold" grpId="0" nodeType="withEffect">
                                  <p:stCondLst>
                                    <p:cond delay="275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down)">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书籍, 文字&#10;&#10;已生成极高可信度的说明"/>
          <p:cNvPicPr>
            <a:picLocks noChangeAspect="1"/>
          </p:cNvPicPr>
          <p:nvPr/>
        </p:nvPicPr>
        <p:blipFill rotWithShape="1">
          <a:blip r:embed="rId1" cstate="screen"/>
          <a:srcRect/>
          <a:stretch>
            <a:fillRect/>
          </a:stretch>
        </p:blipFill>
        <p:spPr>
          <a:xfrm rot="10800000">
            <a:off x="-1" y="0"/>
            <a:ext cx="2767255" cy="2532672"/>
          </a:xfrm>
          <a:prstGeom prst="rect">
            <a:avLst/>
          </a:prstGeom>
        </p:spPr>
      </p:pic>
      <p:grpSp>
        <p:nvGrpSpPr>
          <p:cNvPr id="5" name="组合 4"/>
          <p:cNvGrpSpPr/>
          <p:nvPr/>
        </p:nvGrpSpPr>
        <p:grpSpPr>
          <a:xfrm>
            <a:off x="0" y="6483927"/>
            <a:ext cx="12282056" cy="374073"/>
            <a:chOff x="0" y="6380019"/>
            <a:chExt cx="15877311" cy="477981"/>
          </a:xfrm>
        </p:grpSpPr>
        <p:pic>
          <p:nvPicPr>
            <p:cNvPr id="6" name="图片 5" descr="图片包含 书籍, 文字&#10;&#10;已生成极高可信度的说明"/>
            <p:cNvPicPr>
              <a:picLocks noChangeAspect="1"/>
            </p:cNvPicPr>
            <p:nvPr/>
          </p:nvPicPr>
          <p:blipFill rotWithShape="1">
            <a:blip r:embed="rId2" cstate="screen"/>
            <a:srcRect/>
            <a:stretch>
              <a:fillRect/>
            </a:stretch>
          </p:blipFill>
          <p:spPr>
            <a:xfrm>
              <a:off x="0" y="6380019"/>
              <a:ext cx="5347855" cy="477981"/>
            </a:xfrm>
            <a:prstGeom prst="rect">
              <a:avLst/>
            </a:prstGeom>
          </p:spPr>
        </p:pic>
        <p:pic>
          <p:nvPicPr>
            <p:cNvPr id="7" name="图片 6" descr="图片包含 书籍, 文字&#10;&#10;已生成极高可信度的说明"/>
            <p:cNvPicPr>
              <a:picLocks noChangeAspect="1"/>
            </p:cNvPicPr>
            <p:nvPr/>
          </p:nvPicPr>
          <p:blipFill rotWithShape="1">
            <a:blip r:embed="rId2" cstate="screen"/>
            <a:srcRect/>
            <a:stretch>
              <a:fillRect/>
            </a:stretch>
          </p:blipFill>
          <p:spPr>
            <a:xfrm>
              <a:off x="5264728" y="6380019"/>
              <a:ext cx="5347855" cy="477981"/>
            </a:xfrm>
            <a:prstGeom prst="rect">
              <a:avLst/>
            </a:prstGeom>
          </p:spPr>
        </p:pic>
        <p:pic>
          <p:nvPicPr>
            <p:cNvPr id="8" name="图片 7" descr="图片包含 书籍, 文字&#10;&#10;已生成极高可信度的说明"/>
            <p:cNvPicPr>
              <a:picLocks noChangeAspect="1"/>
            </p:cNvPicPr>
            <p:nvPr/>
          </p:nvPicPr>
          <p:blipFill rotWithShape="1">
            <a:blip r:embed="rId2" cstate="screen"/>
            <a:srcRect/>
            <a:stretch>
              <a:fillRect/>
            </a:stretch>
          </p:blipFill>
          <p:spPr>
            <a:xfrm>
              <a:off x="10529456" y="6380019"/>
              <a:ext cx="5347855" cy="477981"/>
            </a:xfrm>
            <a:prstGeom prst="rect">
              <a:avLst/>
            </a:prstGeom>
          </p:spPr>
        </p:pic>
      </p:grpSp>
      <p:pic>
        <p:nvPicPr>
          <p:cNvPr id="9" name="图片 8" descr="图片包含 书籍, 文字&#10;&#10;已生成极高可信度的说明"/>
          <p:cNvPicPr>
            <a:picLocks noChangeAspect="1"/>
          </p:cNvPicPr>
          <p:nvPr/>
        </p:nvPicPr>
        <p:blipFill rotWithShape="1">
          <a:blip r:embed="rId1" cstate="screen"/>
          <a:srcRect/>
          <a:stretch>
            <a:fillRect/>
          </a:stretch>
        </p:blipFill>
        <p:spPr>
          <a:xfrm rot="10800000" flipH="1">
            <a:off x="9514801" y="1"/>
            <a:ext cx="2767255" cy="2532672"/>
          </a:xfrm>
          <a:prstGeom prst="rect">
            <a:avLst/>
          </a:prstGeom>
        </p:spPr>
      </p:pic>
      <p:pic>
        <p:nvPicPr>
          <p:cNvPr id="10" name="图片 9"/>
          <p:cNvPicPr>
            <a:picLocks noChangeAspect="1"/>
          </p:cNvPicPr>
          <p:nvPr/>
        </p:nvPicPr>
        <p:blipFill rotWithShape="1">
          <a:blip r:embed="rId3" cstate="screen"/>
          <a:srcRect/>
          <a:stretch>
            <a:fillRect/>
          </a:stretch>
        </p:blipFill>
        <p:spPr>
          <a:xfrm>
            <a:off x="4923597" y="1266336"/>
            <a:ext cx="2344806" cy="2339263"/>
          </a:xfrm>
          <a:prstGeom prst="rect">
            <a:avLst/>
          </a:prstGeom>
        </p:spPr>
      </p:pic>
      <p:sp>
        <p:nvSpPr>
          <p:cNvPr id="11" name="文本框 10"/>
          <p:cNvSpPr txBox="1"/>
          <p:nvPr/>
        </p:nvSpPr>
        <p:spPr>
          <a:xfrm>
            <a:off x="5578146" y="1800951"/>
            <a:ext cx="1035708" cy="1107996"/>
          </a:xfrm>
          <a:prstGeom prst="rect">
            <a:avLst/>
          </a:prstGeom>
          <a:noFill/>
        </p:spPr>
        <p:txBody>
          <a:bodyPr wrap="square" rtlCol="0">
            <a:spAutoFit/>
          </a:bodyPr>
          <a:lstStyle/>
          <a:p>
            <a:r>
              <a:rPr lang="zh-CN" altLang="en-US" sz="6600" dirty="0">
                <a:solidFill>
                  <a:schemeClr val="bg1"/>
                </a:solidFill>
                <a:cs typeface="+mn-ea"/>
                <a:sym typeface="+mn-lt"/>
              </a:rPr>
              <a:t>贰</a:t>
            </a:r>
            <a:endParaRPr lang="zh-CN" altLang="en-US" sz="6600" dirty="0">
              <a:solidFill>
                <a:schemeClr val="bg1"/>
              </a:solidFill>
              <a:cs typeface="+mn-ea"/>
              <a:sym typeface="+mn-lt"/>
            </a:endParaRPr>
          </a:p>
        </p:txBody>
      </p:sp>
      <p:sp>
        <p:nvSpPr>
          <p:cNvPr id="13" name="文本框 12"/>
          <p:cNvSpPr txBox="1"/>
          <p:nvPr/>
        </p:nvSpPr>
        <p:spPr>
          <a:xfrm>
            <a:off x="4567376" y="3693860"/>
            <a:ext cx="3057247" cy="584775"/>
          </a:xfrm>
          <a:prstGeom prst="rect">
            <a:avLst/>
          </a:prstGeom>
          <a:noFill/>
        </p:spPr>
        <p:txBody>
          <a:bodyPr wrap="none" rtlCol="0">
            <a:spAutoFit/>
          </a:bodyPr>
          <a:lstStyle/>
          <a:p>
            <a:r>
              <a:rPr lang="zh-CN" altLang="en-US" sz="3200" dirty="0">
                <a:solidFill>
                  <a:schemeClr val="bg1"/>
                </a:solidFill>
                <a:cs typeface="+mn-ea"/>
                <a:sym typeface="+mn-lt"/>
              </a:rPr>
              <a:t>请插入标题内容</a:t>
            </a:r>
            <a:endParaRPr lang="zh-CN" altLang="en-US" sz="3200" dirty="0">
              <a:solidFill>
                <a:schemeClr val="bg1"/>
              </a:solidFill>
              <a:cs typeface="+mn-ea"/>
              <a:sym typeface="+mn-lt"/>
            </a:endParaRPr>
          </a:p>
        </p:txBody>
      </p:sp>
      <p:sp>
        <p:nvSpPr>
          <p:cNvPr id="14" name="文本框 13"/>
          <p:cNvSpPr txBox="1"/>
          <p:nvPr/>
        </p:nvSpPr>
        <p:spPr>
          <a:xfrm>
            <a:off x="3994847" y="4432284"/>
            <a:ext cx="4292361" cy="683264"/>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请插入您的相关文本内容或者其它内容请插入您相关文本内容或才其它内容</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10"/>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13"/>
                                        </p:tgtEl>
                                        <p:attrNameLst>
                                          <p:attrName>style.visibility</p:attrName>
                                        </p:attrNameLst>
                                      </p:cBhvr>
                                      <p:to>
                                        <p:strVal val="visible"/>
                                      </p:to>
                                    </p:set>
                                    <p:anim calcmode="lin" valueType="num">
                                      <p:cBhvr>
                                        <p:cTn id="9" dur="500" fill="hold"/>
                                        <p:tgtEl>
                                          <p:spTgt spid="13"/>
                                        </p:tgtEl>
                                        <p:attrNameLst>
                                          <p:attrName>ppt_w</p:attrName>
                                        </p:attrNameLst>
                                      </p:cBhvr>
                                      <p:tavLst>
                                        <p:tav tm="0">
                                          <p:val>
                                            <p:strVal val="4*#ppt_w"/>
                                          </p:val>
                                        </p:tav>
                                        <p:tav tm="100000">
                                          <p:val>
                                            <p:strVal val="#ppt_w"/>
                                          </p:val>
                                        </p:tav>
                                      </p:tavLst>
                                    </p:anim>
                                    <p:anim calcmode="lin" valueType="num">
                                      <p:cBhvr>
                                        <p:cTn id="10" dur="500" fill="hold"/>
                                        <p:tgtEl>
                                          <p:spTgt spid="13"/>
                                        </p:tgtEl>
                                        <p:attrNameLst>
                                          <p:attrName>ppt_h</p:attrName>
                                        </p:attrNameLst>
                                      </p:cBhvr>
                                      <p:tavLst>
                                        <p:tav tm="0">
                                          <p:val>
                                            <p:strVal val="4*#ppt_h"/>
                                          </p:val>
                                        </p:tav>
                                        <p:tav tm="100000">
                                          <p:val>
                                            <p:strVal val="#ppt_h"/>
                                          </p:val>
                                        </p:tav>
                                      </p:tavLst>
                                    </p:anim>
                                  </p:childTnLst>
                                </p:cTn>
                              </p:par>
                              <p:par>
                                <p:cTn id="11" presetID="12" presetClass="entr" presetSubtype="1" fill="hold" grpId="0" nodeType="withEffect">
                                  <p:stCondLst>
                                    <p:cond delay="275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down)">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书籍, 文字&#10;&#10;已生成极高可信度的说明"/>
          <p:cNvPicPr>
            <a:picLocks noChangeAspect="1"/>
          </p:cNvPicPr>
          <p:nvPr/>
        </p:nvPicPr>
        <p:blipFill rotWithShape="1">
          <a:blip r:embed="rId1" cstate="screen"/>
          <a:srcRect/>
          <a:stretch>
            <a:fillRect/>
          </a:stretch>
        </p:blipFill>
        <p:spPr>
          <a:xfrm rot="10800000">
            <a:off x="-1" y="0"/>
            <a:ext cx="2767255" cy="2532672"/>
          </a:xfrm>
          <a:prstGeom prst="rect">
            <a:avLst/>
          </a:prstGeom>
        </p:spPr>
      </p:pic>
      <p:grpSp>
        <p:nvGrpSpPr>
          <p:cNvPr id="5" name="组合 4"/>
          <p:cNvGrpSpPr/>
          <p:nvPr/>
        </p:nvGrpSpPr>
        <p:grpSpPr>
          <a:xfrm>
            <a:off x="0" y="6483927"/>
            <a:ext cx="12282056" cy="374073"/>
            <a:chOff x="0" y="6380019"/>
            <a:chExt cx="15877311" cy="477981"/>
          </a:xfrm>
        </p:grpSpPr>
        <p:pic>
          <p:nvPicPr>
            <p:cNvPr id="6" name="图片 5" descr="图片包含 书籍, 文字&#10;&#10;已生成极高可信度的说明"/>
            <p:cNvPicPr>
              <a:picLocks noChangeAspect="1"/>
            </p:cNvPicPr>
            <p:nvPr/>
          </p:nvPicPr>
          <p:blipFill rotWithShape="1">
            <a:blip r:embed="rId2" cstate="screen"/>
            <a:srcRect/>
            <a:stretch>
              <a:fillRect/>
            </a:stretch>
          </p:blipFill>
          <p:spPr>
            <a:xfrm>
              <a:off x="0" y="6380019"/>
              <a:ext cx="5347855" cy="477981"/>
            </a:xfrm>
            <a:prstGeom prst="rect">
              <a:avLst/>
            </a:prstGeom>
          </p:spPr>
        </p:pic>
        <p:pic>
          <p:nvPicPr>
            <p:cNvPr id="7" name="图片 6" descr="图片包含 书籍, 文字&#10;&#10;已生成极高可信度的说明"/>
            <p:cNvPicPr>
              <a:picLocks noChangeAspect="1"/>
            </p:cNvPicPr>
            <p:nvPr/>
          </p:nvPicPr>
          <p:blipFill rotWithShape="1">
            <a:blip r:embed="rId2" cstate="screen"/>
            <a:srcRect/>
            <a:stretch>
              <a:fillRect/>
            </a:stretch>
          </p:blipFill>
          <p:spPr>
            <a:xfrm>
              <a:off x="5264728" y="6380019"/>
              <a:ext cx="5347855" cy="477981"/>
            </a:xfrm>
            <a:prstGeom prst="rect">
              <a:avLst/>
            </a:prstGeom>
          </p:spPr>
        </p:pic>
        <p:pic>
          <p:nvPicPr>
            <p:cNvPr id="8" name="图片 7" descr="图片包含 书籍, 文字&#10;&#10;已生成极高可信度的说明"/>
            <p:cNvPicPr>
              <a:picLocks noChangeAspect="1"/>
            </p:cNvPicPr>
            <p:nvPr/>
          </p:nvPicPr>
          <p:blipFill rotWithShape="1">
            <a:blip r:embed="rId2" cstate="screen"/>
            <a:srcRect/>
            <a:stretch>
              <a:fillRect/>
            </a:stretch>
          </p:blipFill>
          <p:spPr>
            <a:xfrm>
              <a:off x="10529456" y="6380019"/>
              <a:ext cx="5347855" cy="477981"/>
            </a:xfrm>
            <a:prstGeom prst="rect">
              <a:avLst/>
            </a:prstGeom>
          </p:spPr>
        </p:pic>
      </p:grpSp>
      <p:pic>
        <p:nvPicPr>
          <p:cNvPr id="9" name="图片 8" descr="图片包含 书籍, 文字&#10;&#10;已生成极高可信度的说明"/>
          <p:cNvPicPr>
            <a:picLocks noChangeAspect="1"/>
          </p:cNvPicPr>
          <p:nvPr/>
        </p:nvPicPr>
        <p:blipFill rotWithShape="1">
          <a:blip r:embed="rId1" cstate="screen"/>
          <a:srcRect/>
          <a:stretch>
            <a:fillRect/>
          </a:stretch>
        </p:blipFill>
        <p:spPr>
          <a:xfrm rot="10800000" flipH="1">
            <a:off x="9514801" y="1"/>
            <a:ext cx="2767255" cy="2532672"/>
          </a:xfrm>
          <a:prstGeom prst="rect">
            <a:avLst/>
          </a:prstGeom>
        </p:spPr>
      </p:pic>
      <p:pic>
        <p:nvPicPr>
          <p:cNvPr id="10" name="图片 9"/>
          <p:cNvPicPr>
            <a:picLocks noChangeAspect="1"/>
          </p:cNvPicPr>
          <p:nvPr/>
        </p:nvPicPr>
        <p:blipFill rotWithShape="1">
          <a:blip r:embed="rId3" cstate="screen"/>
          <a:srcRect/>
          <a:stretch>
            <a:fillRect/>
          </a:stretch>
        </p:blipFill>
        <p:spPr>
          <a:xfrm>
            <a:off x="4923597" y="1266336"/>
            <a:ext cx="2344806" cy="2339263"/>
          </a:xfrm>
          <a:prstGeom prst="rect">
            <a:avLst/>
          </a:prstGeom>
        </p:spPr>
      </p:pic>
      <p:sp>
        <p:nvSpPr>
          <p:cNvPr id="11" name="文本框 10"/>
          <p:cNvSpPr txBox="1"/>
          <p:nvPr/>
        </p:nvSpPr>
        <p:spPr>
          <a:xfrm>
            <a:off x="5578146" y="1800951"/>
            <a:ext cx="1035708" cy="1107996"/>
          </a:xfrm>
          <a:prstGeom prst="rect">
            <a:avLst/>
          </a:prstGeom>
          <a:noFill/>
        </p:spPr>
        <p:txBody>
          <a:bodyPr wrap="square" rtlCol="0">
            <a:spAutoFit/>
          </a:bodyPr>
          <a:lstStyle/>
          <a:p>
            <a:r>
              <a:rPr lang="zh-CN" altLang="en-US" sz="6600" dirty="0">
                <a:solidFill>
                  <a:schemeClr val="bg1"/>
                </a:solidFill>
                <a:cs typeface="+mn-ea"/>
                <a:sym typeface="+mn-lt"/>
              </a:rPr>
              <a:t>叁</a:t>
            </a:r>
            <a:endParaRPr lang="zh-CN" altLang="en-US" sz="6600" dirty="0">
              <a:solidFill>
                <a:schemeClr val="bg1"/>
              </a:solidFill>
              <a:cs typeface="+mn-ea"/>
              <a:sym typeface="+mn-lt"/>
            </a:endParaRPr>
          </a:p>
        </p:txBody>
      </p:sp>
      <p:sp>
        <p:nvSpPr>
          <p:cNvPr id="13" name="文本框 12"/>
          <p:cNvSpPr txBox="1"/>
          <p:nvPr/>
        </p:nvSpPr>
        <p:spPr>
          <a:xfrm>
            <a:off x="4567376" y="3693860"/>
            <a:ext cx="3057247" cy="584775"/>
          </a:xfrm>
          <a:prstGeom prst="rect">
            <a:avLst/>
          </a:prstGeom>
          <a:noFill/>
        </p:spPr>
        <p:txBody>
          <a:bodyPr wrap="none" rtlCol="0">
            <a:spAutoFit/>
          </a:bodyPr>
          <a:lstStyle/>
          <a:p>
            <a:r>
              <a:rPr lang="zh-CN" altLang="en-US" sz="3200" dirty="0">
                <a:solidFill>
                  <a:schemeClr val="bg1"/>
                </a:solidFill>
                <a:cs typeface="+mn-ea"/>
                <a:sym typeface="+mn-lt"/>
              </a:rPr>
              <a:t>请插入标题内容</a:t>
            </a:r>
            <a:endParaRPr lang="zh-CN" altLang="en-US" sz="3200" dirty="0">
              <a:solidFill>
                <a:schemeClr val="bg1"/>
              </a:solidFill>
              <a:cs typeface="+mn-ea"/>
              <a:sym typeface="+mn-lt"/>
            </a:endParaRPr>
          </a:p>
        </p:txBody>
      </p:sp>
      <p:sp>
        <p:nvSpPr>
          <p:cNvPr id="14" name="文本框 13"/>
          <p:cNvSpPr txBox="1"/>
          <p:nvPr/>
        </p:nvSpPr>
        <p:spPr>
          <a:xfrm>
            <a:off x="3994847" y="4432284"/>
            <a:ext cx="4292361" cy="683264"/>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请插入您的相关文本内容或者其它内容请插入您相关文本内容或才其它内容</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10"/>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13"/>
                                        </p:tgtEl>
                                        <p:attrNameLst>
                                          <p:attrName>style.visibility</p:attrName>
                                        </p:attrNameLst>
                                      </p:cBhvr>
                                      <p:to>
                                        <p:strVal val="visible"/>
                                      </p:to>
                                    </p:set>
                                    <p:anim calcmode="lin" valueType="num">
                                      <p:cBhvr>
                                        <p:cTn id="9" dur="500" fill="hold"/>
                                        <p:tgtEl>
                                          <p:spTgt spid="13"/>
                                        </p:tgtEl>
                                        <p:attrNameLst>
                                          <p:attrName>ppt_w</p:attrName>
                                        </p:attrNameLst>
                                      </p:cBhvr>
                                      <p:tavLst>
                                        <p:tav tm="0">
                                          <p:val>
                                            <p:strVal val="4*#ppt_w"/>
                                          </p:val>
                                        </p:tav>
                                        <p:tav tm="100000">
                                          <p:val>
                                            <p:strVal val="#ppt_w"/>
                                          </p:val>
                                        </p:tav>
                                      </p:tavLst>
                                    </p:anim>
                                    <p:anim calcmode="lin" valueType="num">
                                      <p:cBhvr>
                                        <p:cTn id="10" dur="500" fill="hold"/>
                                        <p:tgtEl>
                                          <p:spTgt spid="13"/>
                                        </p:tgtEl>
                                        <p:attrNameLst>
                                          <p:attrName>ppt_h</p:attrName>
                                        </p:attrNameLst>
                                      </p:cBhvr>
                                      <p:tavLst>
                                        <p:tav tm="0">
                                          <p:val>
                                            <p:strVal val="4*#ppt_h"/>
                                          </p:val>
                                        </p:tav>
                                        <p:tav tm="100000">
                                          <p:val>
                                            <p:strVal val="#ppt_h"/>
                                          </p:val>
                                        </p:tav>
                                      </p:tavLst>
                                    </p:anim>
                                  </p:childTnLst>
                                </p:cTn>
                              </p:par>
                              <p:par>
                                <p:cTn id="11" presetID="12" presetClass="entr" presetSubtype="1" fill="hold" grpId="0" nodeType="withEffect">
                                  <p:stCondLst>
                                    <p:cond delay="275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down)">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书籍, 文字&#10;&#10;已生成极高可信度的说明"/>
          <p:cNvPicPr>
            <a:picLocks noChangeAspect="1"/>
          </p:cNvPicPr>
          <p:nvPr/>
        </p:nvPicPr>
        <p:blipFill rotWithShape="1">
          <a:blip r:embed="rId1" cstate="screen"/>
          <a:srcRect/>
          <a:stretch>
            <a:fillRect/>
          </a:stretch>
        </p:blipFill>
        <p:spPr>
          <a:xfrm rot="10800000">
            <a:off x="-1" y="0"/>
            <a:ext cx="2767255" cy="2532672"/>
          </a:xfrm>
          <a:prstGeom prst="rect">
            <a:avLst/>
          </a:prstGeom>
        </p:spPr>
      </p:pic>
      <p:grpSp>
        <p:nvGrpSpPr>
          <p:cNvPr id="5" name="组合 4"/>
          <p:cNvGrpSpPr/>
          <p:nvPr/>
        </p:nvGrpSpPr>
        <p:grpSpPr>
          <a:xfrm>
            <a:off x="0" y="6483927"/>
            <a:ext cx="12282056" cy="374073"/>
            <a:chOff x="0" y="6380019"/>
            <a:chExt cx="15877311" cy="477981"/>
          </a:xfrm>
        </p:grpSpPr>
        <p:pic>
          <p:nvPicPr>
            <p:cNvPr id="6" name="图片 5" descr="图片包含 书籍, 文字&#10;&#10;已生成极高可信度的说明"/>
            <p:cNvPicPr>
              <a:picLocks noChangeAspect="1"/>
            </p:cNvPicPr>
            <p:nvPr/>
          </p:nvPicPr>
          <p:blipFill rotWithShape="1">
            <a:blip r:embed="rId2" cstate="screen"/>
            <a:srcRect/>
            <a:stretch>
              <a:fillRect/>
            </a:stretch>
          </p:blipFill>
          <p:spPr>
            <a:xfrm>
              <a:off x="0" y="6380019"/>
              <a:ext cx="5347855" cy="477981"/>
            </a:xfrm>
            <a:prstGeom prst="rect">
              <a:avLst/>
            </a:prstGeom>
          </p:spPr>
        </p:pic>
        <p:pic>
          <p:nvPicPr>
            <p:cNvPr id="7" name="图片 6" descr="图片包含 书籍, 文字&#10;&#10;已生成极高可信度的说明"/>
            <p:cNvPicPr>
              <a:picLocks noChangeAspect="1"/>
            </p:cNvPicPr>
            <p:nvPr/>
          </p:nvPicPr>
          <p:blipFill rotWithShape="1">
            <a:blip r:embed="rId2" cstate="screen"/>
            <a:srcRect/>
            <a:stretch>
              <a:fillRect/>
            </a:stretch>
          </p:blipFill>
          <p:spPr>
            <a:xfrm>
              <a:off x="5264728" y="6380019"/>
              <a:ext cx="5347855" cy="477981"/>
            </a:xfrm>
            <a:prstGeom prst="rect">
              <a:avLst/>
            </a:prstGeom>
          </p:spPr>
        </p:pic>
        <p:pic>
          <p:nvPicPr>
            <p:cNvPr id="8" name="图片 7" descr="图片包含 书籍, 文字&#10;&#10;已生成极高可信度的说明"/>
            <p:cNvPicPr>
              <a:picLocks noChangeAspect="1"/>
            </p:cNvPicPr>
            <p:nvPr/>
          </p:nvPicPr>
          <p:blipFill rotWithShape="1">
            <a:blip r:embed="rId2" cstate="screen"/>
            <a:srcRect/>
            <a:stretch>
              <a:fillRect/>
            </a:stretch>
          </p:blipFill>
          <p:spPr>
            <a:xfrm>
              <a:off x="10529456" y="6380019"/>
              <a:ext cx="5347855" cy="477981"/>
            </a:xfrm>
            <a:prstGeom prst="rect">
              <a:avLst/>
            </a:prstGeom>
          </p:spPr>
        </p:pic>
      </p:grpSp>
      <p:pic>
        <p:nvPicPr>
          <p:cNvPr id="9" name="图片 8" descr="图片包含 书籍, 文字&#10;&#10;已生成极高可信度的说明"/>
          <p:cNvPicPr>
            <a:picLocks noChangeAspect="1"/>
          </p:cNvPicPr>
          <p:nvPr/>
        </p:nvPicPr>
        <p:blipFill rotWithShape="1">
          <a:blip r:embed="rId1" cstate="screen"/>
          <a:srcRect/>
          <a:stretch>
            <a:fillRect/>
          </a:stretch>
        </p:blipFill>
        <p:spPr>
          <a:xfrm rot="10800000" flipH="1">
            <a:off x="9514801" y="1"/>
            <a:ext cx="2767255" cy="2532672"/>
          </a:xfrm>
          <a:prstGeom prst="rect">
            <a:avLst/>
          </a:prstGeom>
        </p:spPr>
      </p:pic>
      <p:pic>
        <p:nvPicPr>
          <p:cNvPr id="10" name="图片 9"/>
          <p:cNvPicPr>
            <a:picLocks noChangeAspect="1"/>
          </p:cNvPicPr>
          <p:nvPr/>
        </p:nvPicPr>
        <p:blipFill rotWithShape="1">
          <a:blip r:embed="rId3" cstate="screen"/>
          <a:srcRect/>
          <a:stretch>
            <a:fillRect/>
          </a:stretch>
        </p:blipFill>
        <p:spPr>
          <a:xfrm>
            <a:off x="4923597" y="1266336"/>
            <a:ext cx="2344806" cy="2339263"/>
          </a:xfrm>
          <a:prstGeom prst="rect">
            <a:avLst/>
          </a:prstGeom>
        </p:spPr>
      </p:pic>
      <p:sp>
        <p:nvSpPr>
          <p:cNvPr id="11" name="文本框 10"/>
          <p:cNvSpPr txBox="1"/>
          <p:nvPr/>
        </p:nvSpPr>
        <p:spPr>
          <a:xfrm>
            <a:off x="5578146" y="1800951"/>
            <a:ext cx="1035708" cy="1107996"/>
          </a:xfrm>
          <a:prstGeom prst="rect">
            <a:avLst/>
          </a:prstGeom>
          <a:noFill/>
        </p:spPr>
        <p:txBody>
          <a:bodyPr wrap="square" rtlCol="0">
            <a:spAutoFit/>
          </a:bodyPr>
          <a:lstStyle/>
          <a:p>
            <a:r>
              <a:rPr lang="zh-CN" altLang="en-US" sz="6600" dirty="0">
                <a:solidFill>
                  <a:schemeClr val="bg1"/>
                </a:solidFill>
                <a:cs typeface="+mn-ea"/>
                <a:sym typeface="+mn-lt"/>
              </a:rPr>
              <a:t>肆</a:t>
            </a:r>
            <a:endParaRPr lang="zh-CN" altLang="en-US" sz="6600" dirty="0">
              <a:solidFill>
                <a:schemeClr val="bg1"/>
              </a:solidFill>
              <a:cs typeface="+mn-ea"/>
              <a:sym typeface="+mn-lt"/>
            </a:endParaRPr>
          </a:p>
        </p:txBody>
      </p:sp>
      <p:sp>
        <p:nvSpPr>
          <p:cNvPr id="13" name="文本框 12"/>
          <p:cNvSpPr txBox="1"/>
          <p:nvPr/>
        </p:nvSpPr>
        <p:spPr>
          <a:xfrm>
            <a:off x="4567376" y="3693860"/>
            <a:ext cx="3057247" cy="584775"/>
          </a:xfrm>
          <a:prstGeom prst="rect">
            <a:avLst/>
          </a:prstGeom>
          <a:noFill/>
        </p:spPr>
        <p:txBody>
          <a:bodyPr wrap="none" rtlCol="0">
            <a:spAutoFit/>
          </a:bodyPr>
          <a:lstStyle/>
          <a:p>
            <a:r>
              <a:rPr lang="zh-CN" altLang="en-US" sz="3200" dirty="0">
                <a:solidFill>
                  <a:schemeClr val="bg1"/>
                </a:solidFill>
                <a:cs typeface="+mn-ea"/>
                <a:sym typeface="+mn-lt"/>
              </a:rPr>
              <a:t>请插入标题内容</a:t>
            </a:r>
            <a:endParaRPr lang="zh-CN" altLang="en-US" sz="3200" dirty="0">
              <a:solidFill>
                <a:schemeClr val="bg1"/>
              </a:solidFill>
              <a:cs typeface="+mn-ea"/>
              <a:sym typeface="+mn-lt"/>
            </a:endParaRPr>
          </a:p>
        </p:txBody>
      </p:sp>
      <p:sp>
        <p:nvSpPr>
          <p:cNvPr id="14" name="文本框 13"/>
          <p:cNvSpPr txBox="1"/>
          <p:nvPr/>
        </p:nvSpPr>
        <p:spPr>
          <a:xfrm>
            <a:off x="3994847" y="4432284"/>
            <a:ext cx="4292361" cy="683264"/>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请插入您的相关文本内容或者其它内容请插入您相关文本内容或才其它内容</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16000" fill="hold"/>
                                        <p:tgtEl>
                                          <p:spTgt spid="10"/>
                                        </p:tgtEl>
                                        <p:attrNameLst>
                                          <p:attrName>r</p:attrName>
                                        </p:attrNameLst>
                                      </p:cBhvr>
                                    </p:animRot>
                                  </p:childTnLst>
                                </p:cTn>
                              </p:par>
                              <p:par>
                                <p:cTn id="7" presetID="23" presetClass="entr" presetSubtype="32" fill="hold" grpId="0" nodeType="withEffect">
                                  <p:stCondLst>
                                    <p:cond delay="0"/>
                                  </p:stCondLst>
                                  <p:iterate type="lt">
                                    <p:tmPct val="70000"/>
                                  </p:iterate>
                                  <p:childTnLst>
                                    <p:set>
                                      <p:cBhvr>
                                        <p:cTn id="8" dur="1" fill="hold">
                                          <p:stCondLst>
                                            <p:cond delay="0"/>
                                          </p:stCondLst>
                                        </p:cTn>
                                        <p:tgtEl>
                                          <p:spTgt spid="13"/>
                                        </p:tgtEl>
                                        <p:attrNameLst>
                                          <p:attrName>style.visibility</p:attrName>
                                        </p:attrNameLst>
                                      </p:cBhvr>
                                      <p:to>
                                        <p:strVal val="visible"/>
                                      </p:to>
                                    </p:set>
                                    <p:anim calcmode="lin" valueType="num">
                                      <p:cBhvr>
                                        <p:cTn id="9" dur="500" fill="hold"/>
                                        <p:tgtEl>
                                          <p:spTgt spid="13"/>
                                        </p:tgtEl>
                                        <p:attrNameLst>
                                          <p:attrName>ppt_w</p:attrName>
                                        </p:attrNameLst>
                                      </p:cBhvr>
                                      <p:tavLst>
                                        <p:tav tm="0">
                                          <p:val>
                                            <p:strVal val="4*#ppt_w"/>
                                          </p:val>
                                        </p:tav>
                                        <p:tav tm="100000">
                                          <p:val>
                                            <p:strVal val="#ppt_w"/>
                                          </p:val>
                                        </p:tav>
                                      </p:tavLst>
                                    </p:anim>
                                    <p:anim calcmode="lin" valueType="num">
                                      <p:cBhvr>
                                        <p:cTn id="10" dur="500" fill="hold"/>
                                        <p:tgtEl>
                                          <p:spTgt spid="13"/>
                                        </p:tgtEl>
                                        <p:attrNameLst>
                                          <p:attrName>ppt_h</p:attrName>
                                        </p:attrNameLst>
                                      </p:cBhvr>
                                      <p:tavLst>
                                        <p:tav tm="0">
                                          <p:val>
                                            <p:strVal val="4*#ppt_h"/>
                                          </p:val>
                                        </p:tav>
                                        <p:tav tm="100000">
                                          <p:val>
                                            <p:strVal val="#ppt_h"/>
                                          </p:val>
                                        </p:tav>
                                      </p:tavLst>
                                    </p:anim>
                                  </p:childTnLst>
                                </p:cTn>
                              </p:par>
                              <p:par>
                                <p:cTn id="11" presetID="12" presetClass="entr" presetSubtype="1" fill="hold" grpId="0" nodeType="withEffect">
                                  <p:stCondLst>
                                    <p:cond delay="275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down)">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3599" y="1628687"/>
            <a:ext cx="5834457" cy="3786659"/>
            <a:chOff x="891470" y="1447086"/>
            <a:chExt cx="4726277" cy="3067432"/>
          </a:xfrm>
          <a:solidFill>
            <a:srgbClr val="FFFFFF"/>
          </a:solidFill>
        </p:grpSpPr>
        <p:sp>
          <p:nvSpPr>
            <p:cNvPr id="2" name="椭圆 1"/>
            <p:cNvSpPr/>
            <p:nvPr/>
          </p:nvSpPr>
          <p:spPr>
            <a:xfrm>
              <a:off x="1465787" y="1447086"/>
              <a:ext cx="3067432" cy="3067432"/>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lumMod val="50000"/>
                  </a:schemeClr>
                </a:solidFill>
                <a:cs typeface="+mn-ea"/>
                <a:sym typeface="+mn-lt"/>
              </a:endParaRPr>
            </a:p>
          </p:txBody>
        </p:sp>
        <p:pic>
          <p:nvPicPr>
            <p:cNvPr id="6" name="图片 5"/>
            <p:cNvPicPr>
              <a:picLocks noChangeAspect="1"/>
            </p:cNvPicPr>
            <p:nvPr/>
          </p:nvPicPr>
          <p:blipFill>
            <a:blip r:embed="rId1" cstate="print"/>
            <a:stretch>
              <a:fillRect/>
            </a:stretch>
          </p:blipFill>
          <p:spPr>
            <a:xfrm>
              <a:off x="891470" y="3176674"/>
              <a:ext cx="1819603" cy="696388"/>
            </a:xfrm>
            <a:prstGeom prst="rect">
              <a:avLst/>
            </a:prstGeom>
            <a:noFill/>
          </p:spPr>
        </p:pic>
        <p:pic>
          <p:nvPicPr>
            <p:cNvPr id="7" name="图片 6"/>
            <p:cNvPicPr>
              <a:picLocks noChangeAspect="1"/>
            </p:cNvPicPr>
            <p:nvPr/>
          </p:nvPicPr>
          <p:blipFill>
            <a:blip r:embed="rId2" cstate="print"/>
            <a:stretch>
              <a:fillRect/>
            </a:stretch>
          </p:blipFill>
          <p:spPr>
            <a:xfrm>
              <a:off x="3245340" y="2097355"/>
              <a:ext cx="2372407" cy="787479"/>
            </a:xfrm>
            <a:prstGeom prst="rect">
              <a:avLst/>
            </a:prstGeom>
            <a:noFill/>
          </p:spPr>
        </p:pic>
      </p:grpSp>
      <p:grpSp>
        <p:nvGrpSpPr>
          <p:cNvPr id="4" name="组合 3"/>
          <p:cNvGrpSpPr/>
          <p:nvPr/>
        </p:nvGrpSpPr>
        <p:grpSpPr>
          <a:xfrm>
            <a:off x="8961311" y="1710209"/>
            <a:ext cx="1761094" cy="3788858"/>
            <a:chOff x="8687791" y="1709678"/>
            <a:chExt cx="1761637" cy="3790028"/>
          </a:xfrm>
        </p:grpSpPr>
        <p:sp>
          <p:nvSpPr>
            <p:cNvPr id="8" name="文本框 7"/>
            <p:cNvSpPr txBox="1"/>
            <p:nvPr/>
          </p:nvSpPr>
          <p:spPr>
            <a:xfrm>
              <a:off x="9936373" y="1709678"/>
              <a:ext cx="513055" cy="2285947"/>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2135" dirty="0">
                  <a:solidFill>
                    <a:schemeClr val="bg1"/>
                  </a:solidFill>
                  <a:latin typeface="+mn-lt"/>
                  <a:ea typeface="+mn-ea"/>
                  <a:cs typeface="+mn-ea"/>
                  <a:sym typeface="+mn-lt"/>
                </a:rPr>
                <a:t>请在这里输入标题</a:t>
              </a:r>
              <a:endParaRPr lang="zh-CN" altLang="en-US" sz="2135" dirty="0">
                <a:solidFill>
                  <a:schemeClr val="bg1"/>
                </a:solidFill>
                <a:latin typeface="+mn-lt"/>
                <a:ea typeface="+mn-ea"/>
                <a:cs typeface="+mn-ea"/>
                <a:sym typeface="+mn-lt"/>
              </a:endParaRP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2" name="文本框 11"/>
            <p:cNvSpPr txBox="1"/>
            <p:nvPr/>
          </p:nvSpPr>
          <p:spPr>
            <a:xfrm>
              <a:off x="8687791" y="1709678"/>
              <a:ext cx="960559" cy="3790028"/>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latin typeface="+mn-lt"/>
                  <a:ea typeface="+mn-ea"/>
                  <a:cs typeface="+mn-ea"/>
                  <a:sym typeface="+mn-lt"/>
                </a:rPr>
                <a:t>水墨主题请在此输入文字  水墨主题请在此输入</a:t>
              </a:r>
              <a:endParaRPr lang="en-US" altLang="zh-CN" dirty="0">
                <a:latin typeface="+mn-lt"/>
                <a:ea typeface="+mn-ea"/>
                <a:cs typeface="+mn-ea"/>
                <a:sym typeface="+mn-lt"/>
              </a:endParaRPr>
            </a:p>
            <a:p>
              <a:r>
                <a:rPr lang="zh-CN" altLang="en-US" dirty="0">
                  <a:latin typeface="+mn-lt"/>
                  <a:ea typeface="+mn-ea"/>
                  <a:cs typeface="+mn-ea"/>
                  <a:sym typeface="+mn-lt"/>
                </a:rPr>
                <a:t>文字  水墨主题请在此输入文字 水墨主题请在</a:t>
              </a:r>
              <a:endParaRPr lang="en-US" altLang="zh-CN" dirty="0">
                <a:latin typeface="+mn-lt"/>
                <a:ea typeface="+mn-ea"/>
                <a:cs typeface="+mn-ea"/>
                <a:sym typeface="+mn-lt"/>
              </a:endParaRPr>
            </a:p>
            <a:p>
              <a:r>
                <a:rPr lang="zh-CN" altLang="en-US" dirty="0">
                  <a:latin typeface="+mn-lt"/>
                  <a:ea typeface="+mn-ea"/>
                  <a:cs typeface="+mn-ea"/>
                  <a:sym typeface="+mn-lt"/>
                </a:rPr>
                <a:t>此输入文字 </a:t>
              </a:r>
              <a:endParaRPr lang="zh-CN" altLang="en-US" dirty="0">
                <a:latin typeface="+mn-lt"/>
                <a:ea typeface="+mn-ea"/>
                <a:cs typeface="+mn-ea"/>
                <a:sym typeface="+mn-lt"/>
              </a:endParaRPr>
            </a:p>
          </p:txBody>
        </p:sp>
      </p:grpSp>
      <p:grpSp>
        <p:nvGrpSpPr>
          <p:cNvPr id="9" name="组合 8"/>
          <p:cNvGrpSpPr/>
          <p:nvPr/>
        </p:nvGrpSpPr>
        <p:grpSpPr>
          <a:xfrm>
            <a:off x="6680009" y="1710209"/>
            <a:ext cx="1833908" cy="3788858"/>
            <a:chOff x="6680189" y="1709678"/>
            <a:chExt cx="1834474" cy="3790028"/>
          </a:xfrm>
        </p:grpSpPr>
        <p:sp>
          <p:nvSpPr>
            <p:cNvPr id="19" name="文本框 18"/>
            <p:cNvSpPr txBox="1"/>
            <p:nvPr/>
          </p:nvSpPr>
          <p:spPr>
            <a:xfrm>
              <a:off x="8001608" y="1709678"/>
              <a:ext cx="513055" cy="2285947"/>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2135" dirty="0">
                  <a:solidFill>
                    <a:schemeClr val="bg1"/>
                  </a:solidFill>
                  <a:latin typeface="+mn-lt"/>
                  <a:ea typeface="+mn-ea"/>
                  <a:cs typeface="+mn-ea"/>
                  <a:sym typeface="+mn-lt"/>
                </a:rPr>
                <a:t>请在这里输入标题</a:t>
              </a:r>
              <a:endParaRPr lang="zh-CN" altLang="en-US" sz="2135" dirty="0">
                <a:solidFill>
                  <a:schemeClr val="bg1"/>
                </a:solidFill>
                <a:latin typeface="+mn-lt"/>
                <a:ea typeface="+mn-ea"/>
                <a:cs typeface="+mn-ea"/>
                <a:sym typeface="+mn-lt"/>
              </a:endParaRPr>
            </a:p>
          </p:txBody>
        </p:sp>
        <p:cxnSp>
          <p:nvCxnSpPr>
            <p:cNvPr id="20" name="直接连接符 19"/>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6680189" y="1709678"/>
              <a:ext cx="960559" cy="3790028"/>
            </a:xfrm>
            <a:prstGeom prst="rect">
              <a:avLst/>
            </a:prstGeom>
            <a:noFill/>
          </p:spPr>
          <p:txBody>
            <a:bodyPr vert="eaVert" wrap="none" rtlCol="0">
              <a:spAutoFit/>
            </a:bodyPr>
            <a:lstStyle/>
            <a:p>
              <a:pPr>
                <a:lnSpc>
                  <a:spcPct val="120000"/>
                </a:lnSpc>
              </a:pPr>
              <a:r>
                <a:rPr lang="zh-CN" altLang="en-US" sz="1400" dirty="0">
                  <a:solidFill>
                    <a:schemeClr val="bg1">
                      <a:lumMod val="85000"/>
                    </a:schemeClr>
                  </a:solidFill>
                  <a:cs typeface="+mn-ea"/>
                  <a:sym typeface="+mn-lt"/>
                </a:rPr>
                <a:t>水墨主题请在此输入文字  水墨主题请在此输入</a:t>
              </a:r>
              <a:endParaRPr lang="en-US" altLang="zh-CN" sz="1400" dirty="0">
                <a:solidFill>
                  <a:schemeClr val="bg1">
                    <a:lumMod val="85000"/>
                  </a:schemeClr>
                </a:solidFill>
                <a:cs typeface="+mn-ea"/>
                <a:sym typeface="+mn-lt"/>
              </a:endParaRPr>
            </a:p>
            <a:p>
              <a:pPr>
                <a:lnSpc>
                  <a:spcPct val="120000"/>
                </a:lnSpc>
              </a:pPr>
              <a:r>
                <a:rPr lang="zh-CN" altLang="en-US" sz="1400" dirty="0">
                  <a:solidFill>
                    <a:schemeClr val="bg1">
                      <a:lumMod val="85000"/>
                    </a:schemeClr>
                  </a:solidFill>
                  <a:cs typeface="+mn-ea"/>
                  <a:sym typeface="+mn-lt"/>
                </a:rPr>
                <a:t>文字  水墨主题请在此输入文字 水墨主题请在</a:t>
              </a:r>
              <a:endParaRPr lang="en-US" altLang="zh-CN" sz="1400" dirty="0">
                <a:solidFill>
                  <a:schemeClr val="bg1">
                    <a:lumMod val="85000"/>
                  </a:schemeClr>
                </a:solidFill>
                <a:cs typeface="+mn-ea"/>
                <a:sym typeface="+mn-lt"/>
              </a:endParaRPr>
            </a:p>
            <a:p>
              <a:pPr>
                <a:lnSpc>
                  <a:spcPct val="120000"/>
                </a:lnSpc>
              </a:pPr>
              <a:r>
                <a:rPr lang="zh-CN" altLang="en-US" sz="1400" dirty="0">
                  <a:solidFill>
                    <a:schemeClr val="bg1">
                      <a:lumMod val="85000"/>
                    </a:schemeClr>
                  </a:solidFill>
                  <a:cs typeface="+mn-ea"/>
                  <a:sym typeface="+mn-lt"/>
                </a:rPr>
                <a:t>此输入文字 </a:t>
              </a:r>
              <a:endParaRPr lang="zh-CN" altLang="en-US" sz="1400" dirty="0">
                <a:solidFill>
                  <a:schemeClr val="bg1">
                    <a:lumMod val="85000"/>
                  </a:schemeClr>
                </a:solidFill>
                <a:cs typeface="+mn-ea"/>
                <a:sym typeface="+mn-lt"/>
              </a:endParaRPr>
            </a:p>
          </p:txBody>
        </p:sp>
      </p:grpSp>
      <p:sp>
        <p:nvSpPr>
          <p:cNvPr id="17" name="文本框 16"/>
          <p:cNvSpPr txBox="1"/>
          <p:nvPr/>
        </p:nvSpPr>
        <p:spPr>
          <a:xfrm>
            <a:off x="2763872" y="2706930"/>
            <a:ext cx="841128" cy="1393233"/>
          </a:xfrm>
          <a:prstGeom prst="rect">
            <a:avLst/>
          </a:prstGeom>
          <a:noFill/>
        </p:spPr>
        <p:txBody>
          <a:bodyPr vert="eaVert" wrap="square" rtlCol="0">
            <a:spAutoFit/>
          </a:bodyPr>
          <a:lstStyle/>
          <a:p>
            <a:r>
              <a:rPr lang="zh-CN" altLang="en-US" sz="2135" spc="251" dirty="0">
                <a:solidFill>
                  <a:schemeClr val="bg1"/>
                </a:solidFill>
                <a:cs typeface="+mn-ea"/>
                <a:sym typeface="+mn-lt"/>
              </a:rPr>
              <a:t>单击此处输入标题</a:t>
            </a:r>
            <a:endParaRPr lang="zh-CN" altLang="en-US" sz="2135" spc="251" dirty="0">
              <a:solidFill>
                <a:schemeClr val="bg1"/>
              </a:solidFill>
              <a:cs typeface="+mn-ea"/>
              <a:sym typeface="+mn-lt"/>
            </a:endParaRPr>
          </a:p>
        </p:txBody>
      </p:sp>
      <p:sp>
        <p:nvSpPr>
          <p:cNvPr id="15"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par>
                                <p:cTn id="23" presetID="23" presetClass="entr" presetSubtype="32" fill="hold" grpId="0" nodeType="withEffect">
                                  <p:stCondLst>
                                    <p:cond delay="0"/>
                                  </p:stCondLst>
                                  <p:iterate type="lt">
                                    <p:tmPct val="7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4*#ppt_w"/>
                                          </p:val>
                                        </p:tav>
                                        <p:tav tm="100000">
                                          <p:val>
                                            <p:strVal val="#ppt_w"/>
                                          </p:val>
                                        </p:tav>
                                      </p:tavLst>
                                    </p:anim>
                                    <p:anim calcmode="lin" valueType="num">
                                      <p:cBhvr>
                                        <p:cTn id="26" dur="500" fill="hold"/>
                                        <p:tgtEl>
                                          <p:spTgt spid="1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76793" y="136540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cs typeface="+mn-ea"/>
                <a:sym typeface="+mn-lt"/>
              </a:rPr>
              <a:t>标</a:t>
            </a:r>
            <a:endParaRPr lang="zh-CN" altLang="en-US" sz="4000" dirty="0">
              <a:solidFill>
                <a:schemeClr val="bg1"/>
              </a:solidFill>
              <a:cs typeface="+mn-ea"/>
              <a:sym typeface="+mn-lt"/>
            </a:endParaRPr>
          </a:p>
        </p:txBody>
      </p:sp>
      <p:sp>
        <p:nvSpPr>
          <p:cNvPr id="4" name="矩形 3"/>
          <p:cNvSpPr/>
          <p:nvPr/>
        </p:nvSpPr>
        <p:spPr>
          <a:xfrm>
            <a:off x="4216370" y="136540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cs typeface="+mn-ea"/>
                <a:sym typeface="+mn-lt"/>
              </a:rPr>
              <a:t>题</a:t>
            </a:r>
            <a:endParaRPr lang="zh-CN" altLang="en-US" sz="4000" dirty="0">
              <a:solidFill>
                <a:schemeClr val="bg1"/>
              </a:solidFill>
              <a:cs typeface="+mn-ea"/>
              <a:sym typeface="+mn-lt"/>
            </a:endParaRPr>
          </a:p>
        </p:txBody>
      </p:sp>
      <p:sp>
        <p:nvSpPr>
          <p:cNvPr id="6" name="矩形 5"/>
          <p:cNvSpPr/>
          <p:nvPr/>
        </p:nvSpPr>
        <p:spPr>
          <a:xfrm>
            <a:off x="6355948" y="136540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cs typeface="+mn-ea"/>
                <a:sym typeface="+mn-lt"/>
              </a:rPr>
              <a:t>文</a:t>
            </a:r>
            <a:endParaRPr lang="zh-CN" altLang="en-US" sz="4000" dirty="0">
              <a:solidFill>
                <a:schemeClr val="bg1"/>
              </a:solidFill>
              <a:cs typeface="+mn-ea"/>
              <a:sym typeface="+mn-lt"/>
            </a:endParaRPr>
          </a:p>
        </p:txBody>
      </p:sp>
      <p:sp>
        <p:nvSpPr>
          <p:cNvPr id="7" name="矩形 6"/>
          <p:cNvSpPr/>
          <p:nvPr/>
        </p:nvSpPr>
        <p:spPr>
          <a:xfrm>
            <a:off x="8495527" y="136540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cs typeface="+mn-ea"/>
                <a:sym typeface="+mn-lt"/>
              </a:rPr>
              <a:t>字</a:t>
            </a:r>
            <a:endParaRPr lang="zh-CN" altLang="en-US" sz="4000" dirty="0">
              <a:solidFill>
                <a:schemeClr val="bg1"/>
              </a:solidFill>
              <a:cs typeface="+mn-ea"/>
              <a:sym typeface="+mn-lt"/>
            </a:endParaRPr>
          </a:p>
        </p:txBody>
      </p:sp>
      <p:grpSp>
        <p:nvGrpSpPr>
          <p:cNvPr id="8" name="组合 7"/>
          <p:cNvGrpSpPr/>
          <p:nvPr/>
        </p:nvGrpSpPr>
        <p:grpSpPr>
          <a:xfrm>
            <a:off x="4138507" y="2659346"/>
            <a:ext cx="1428696" cy="3705138"/>
            <a:chOff x="9020291" y="1709678"/>
            <a:chExt cx="1429137" cy="3706281"/>
          </a:xfrm>
        </p:grpSpPr>
        <p:sp>
          <p:nvSpPr>
            <p:cNvPr id="9" name="文本框 8"/>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90202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latin typeface="+mn-lt"/>
                  <a:ea typeface="+mn-ea"/>
                  <a:cs typeface="+mn-ea"/>
                  <a:sym typeface="+mn-lt"/>
                </a:rPr>
                <a:t>水墨主题请在此输入文字  水墨主题请在此输入</a:t>
              </a:r>
              <a:endParaRPr lang="en-US" altLang="zh-CN" sz="1200" dirty="0">
                <a:latin typeface="+mn-lt"/>
                <a:ea typeface="+mn-ea"/>
                <a:cs typeface="+mn-ea"/>
                <a:sym typeface="+mn-lt"/>
              </a:endParaRPr>
            </a:p>
            <a:p>
              <a:r>
                <a:rPr lang="zh-CN" altLang="en-US" sz="1200" dirty="0">
                  <a:latin typeface="+mn-lt"/>
                  <a:ea typeface="+mn-ea"/>
                  <a:cs typeface="+mn-ea"/>
                  <a:sym typeface="+mn-lt"/>
                </a:rPr>
                <a:t>文字  水墨主题请在此输入文字 水墨主题请在</a:t>
              </a:r>
              <a:endParaRPr lang="en-US" altLang="zh-CN" sz="1200" dirty="0">
                <a:latin typeface="+mn-lt"/>
                <a:ea typeface="+mn-ea"/>
                <a:cs typeface="+mn-ea"/>
                <a:sym typeface="+mn-lt"/>
              </a:endParaRPr>
            </a:p>
          </p:txBody>
        </p:sp>
      </p:grpSp>
      <p:grpSp>
        <p:nvGrpSpPr>
          <p:cNvPr id="12" name="组合 11"/>
          <p:cNvGrpSpPr/>
          <p:nvPr/>
        </p:nvGrpSpPr>
        <p:grpSpPr>
          <a:xfrm>
            <a:off x="1965744" y="2659346"/>
            <a:ext cx="1501508" cy="3705138"/>
            <a:chOff x="7012691" y="1709678"/>
            <a:chExt cx="1501972" cy="3706281"/>
          </a:xfrm>
        </p:grpSpPr>
        <p:sp>
          <p:nvSpPr>
            <p:cNvPr id="13" name="文本框 12"/>
            <p:cNvSpPr txBox="1"/>
            <p:nvPr/>
          </p:nvSpPr>
          <p:spPr>
            <a:xfrm>
              <a:off x="8042721" y="1709678"/>
              <a:ext cx="471942" cy="2003730"/>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cxnSp>
          <p:nvCxnSpPr>
            <p:cNvPr id="14" name="直接连接符 13"/>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5" name="文本框 14"/>
            <p:cNvSpPr txBox="1"/>
            <p:nvPr/>
          </p:nvSpPr>
          <p:spPr>
            <a:xfrm>
              <a:off x="70126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latin typeface="+mn-lt"/>
                  <a:ea typeface="+mn-ea"/>
                  <a:cs typeface="+mn-ea"/>
                  <a:sym typeface="+mn-lt"/>
                </a:rPr>
                <a:t>水墨主题请在此输入文字  水墨主题请在此输入</a:t>
              </a:r>
              <a:endParaRPr lang="en-US" altLang="zh-CN" sz="1200" dirty="0">
                <a:latin typeface="+mn-lt"/>
                <a:ea typeface="+mn-ea"/>
                <a:cs typeface="+mn-ea"/>
                <a:sym typeface="+mn-lt"/>
              </a:endParaRPr>
            </a:p>
            <a:p>
              <a:r>
                <a:rPr lang="zh-CN" altLang="en-US" sz="1200" dirty="0">
                  <a:latin typeface="+mn-lt"/>
                  <a:ea typeface="+mn-ea"/>
                  <a:cs typeface="+mn-ea"/>
                  <a:sym typeface="+mn-lt"/>
                </a:rPr>
                <a:t>文字  水墨主题请在此输入文字 水墨主题请在</a:t>
              </a:r>
              <a:endParaRPr lang="en-US" altLang="zh-CN" sz="1200" dirty="0">
                <a:latin typeface="+mn-lt"/>
                <a:ea typeface="+mn-ea"/>
                <a:cs typeface="+mn-ea"/>
                <a:sym typeface="+mn-lt"/>
              </a:endParaRPr>
            </a:p>
          </p:txBody>
        </p:sp>
      </p:grpSp>
      <p:grpSp>
        <p:nvGrpSpPr>
          <p:cNvPr id="16" name="组合 15"/>
          <p:cNvGrpSpPr/>
          <p:nvPr/>
        </p:nvGrpSpPr>
        <p:grpSpPr>
          <a:xfrm>
            <a:off x="6232419" y="2659346"/>
            <a:ext cx="1428696" cy="3705138"/>
            <a:chOff x="9020291" y="1709678"/>
            <a:chExt cx="1429137" cy="3706281"/>
          </a:xfrm>
        </p:grpSpPr>
        <p:sp>
          <p:nvSpPr>
            <p:cNvPr id="17" name="文本框 16"/>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cxnSp>
          <p:nvCxnSpPr>
            <p:cNvPr id="18" name="直接连接符 17"/>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9" name="文本框 18"/>
            <p:cNvSpPr txBox="1"/>
            <p:nvPr/>
          </p:nvSpPr>
          <p:spPr>
            <a:xfrm>
              <a:off x="90202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latin typeface="+mn-lt"/>
                  <a:ea typeface="+mn-ea"/>
                  <a:cs typeface="+mn-ea"/>
                  <a:sym typeface="+mn-lt"/>
                </a:rPr>
                <a:t>水墨主题请在此输入文字  水墨主题请在此输入</a:t>
              </a:r>
              <a:endParaRPr lang="en-US" altLang="zh-CN" sz="1200" dirty="0">
                <a:latin typeface="+mn-lt"/>
                <a:ea typeface="+mn-ea"/>
                <a:cs typeface="+mn-ea"/>
                <a:sym typeface="+mn-lt"/>
              </a:endParaRPr>
            </a:p>
            <a:p>
              <a:r>
                <a:rPr lang="zh-CN" altLang="en-US" sz="1200" dirty="0">
                  <a:latin typeface="+mn-lt"/>
                  <a:ea typeface="+mn-ea"/>
                  <a:cs typeface="+mn-ea"/>
                  <a:sym typeface="+mn-lt"/>
                </a:rPr>
                <a:t>文字  水墨主题请在此输入文字 水墨主题请在</a:t>
              </a:r>
              <a:endParaRPr lang="en-US" altLang="zh-CN" sz="1200" dirty="0">
                <a:latin typeface="+mn-lt"/>
                <a:ea typeface="+mn-ea"/>
                <a:cs typeface="+mn-ea"/>
                <a:sym typeface="+mn-lt"/>
              </a:endParaRPr>
            </a:p>
          </p:txBody>
        </p:sp>
      </p:grpSp>
      <p:grpSp>
        <p:nvGrpSpPr>
          <p:cNvPr id="20" name="组合 19"/>
          <p:cNvGrpSpPr/>
          <p:nvPr/>
        </p:nvGrpSpPr>
        <p:grpSpPr>
          <a:xfrm>
            <a:off x="8425024" y="2659346"/>
            <a:ext cx="1428696" cy="3705138"/>
            <a:chOff x="9020291" y="1709678"/>
            <a:chExt cx="1429137" cy="3706281"/>
          </a:xfrm>
        </p:grpSpPr>
        <p:sp>
          <p:nvSpPr>
            <p:cNvPr id="21" name="文本框 20"/>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mn-lt"/>
                  <a:ea typeface="+mn-ea"/>
                  <a:cs typeface="+mn-ea"/>
                  <a:sym typeface="+mn-lt"/>
                </a:rPr>
                <a:t>请在这里输入标题</a:t>
              </a:r>
              <a:endParaRPr lang="zh-CN" altLang="en-US" sz="1865" dirty="0">
                <a:solidFill>
                  <a:schemeClr val="bg1"/>
                </a:solidFill>
                <a:latin typeface="+mn-lt"/>
                <a:ea typeface="+mn-ea"/>
                <a:cs typeface="+mn-ea"/>
                <a:sym typeface="+mn-lt"/>
              </a:endParaRPr>
            </a:p>
          </p:txBody>
        </p:sp>
        <p:cxnSp>
          <p:nvCxnSpPr>
            <p:cNvPr id="22" name="直接连接符 21"/>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3" name="文本框 22"/>
            <p:cNvSpPr txBox="1"/>
            <p:nvPr/>
          </p:nvSpPr>
          <p:spPr>
            <a:xfrm>
              <a:off x="90202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latin typeface="+mn-lt"/>
                  <a:ea typeface="+mn-ea"/>
                  <a:cs typeface="+mn-ea"/>
                  <a:sym typeface="+mn-lt"/>
                </a:rPr>
                <a:t>水墨主题请在此输入文字  水墨主题请在此输入</a:t>
              </a:r>
              <a:endParaRPr lang="en-US" altLang="zh-CN" sz="1200" dirty="0">
                <a:latin typeface="+mn-lt"/>
                <a:ea typeface="+mn-ea"/>
                <a:cs typeface="+mn-ea"/>
                <a:sym typeface="+mn-lt"/>
              </a:endParaRPr>
            </a:p>
            <a:p>
              <a:r>
                <a:rPr lang="zh-CN" altLang="en-US" sz="1200" dirty="0">
                  <a:latin typeface="+mn-lt"/>
                  <a:ea typeface="+mn-ea"/>
                  <a:cs typeface="+mn-ea"/>
                  <a:sym typeface="+mn-lt"/>
                </a:rPr>
                <a:t>文字  水墨主题请在此输入文字 水墨主题请在</a:t>
              </a:r>
              <a:endParaRPr lang="en-US" altLang="zh-CN" sz="1200" dirty="0">
                <a:latin typeface="+mn-lt"/>
                <a:ea typeface="+mn-ea"/>
                <a:cs typeface="+mn-ea"/>
                <a:sym typeface="+mn-lt"/>
              </a:endParaRPr>
            </a:p>
          </p:txBody>
        </p:sp>
      </p:grpSp>
      <p:sp>
        <p:nvSpPr>
          <p:cNvPr id="24"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anim calcmode="lin" valueType="num">
                                      <p:cBhvr>
                                        <p:cTn id="14" dur="1250" fill="hold"/>
                                        <p:tgtEl>
                                          <p:spTgt spid="4"/>
                                        </p:tgtEl>
                                        <p:attrNameLst>
                                          <p:attrName>ppt_x</p:attrName>
                                        </p:attrNameLst>
                                      </p:cBhvr>
                                      <p:tavLst>
                                        <p:tav tm="0">
                                          <p:val>
                                            <p:strVal val="#ppt_x"/>
                                          </p:val>
                                        </p:tav>
                                        <p:tav tm="100000">
                                          <p:val>
                                            <p:strVal val="#ppt_x"/>
                                          </p:val>
                                        </p:tav>
                                      </p:tavLst>
                                    </p:anim>
                                    <p:anim calcmode="lin" valueType="num">
                                      <p:cBhvr>
                                        <p:cTn id="15" dur="12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anim calcmode="lin" valueType="num">
                                      <p:cBhvr>
                                        <p:cTn id="20" dur="1250" fill="hold"/>
                                        <p:tgtEl>
                                          <p:spTgt spid="6"/>
                                        </p:tgtEl>
                                        <p:attrNameLst>
                                          <p:attrName>ppt_x</p:attrName>
                                        </p:attrNameLst>
                                      </p:cBhvr>
                                      <p:tavLst>
                                        <p:tav tm="0">
                                          <p:val>
                                            <p:strVal val="#ppt_x"/>
                                          </p:val>
                                        </p:tav>
                                        <p:tav tm="100000">
                                          <p:val>
                                            <p:strVal val="#ppt_x"/>
                                          </p:val>
                                        </p:tav>
                                      </p:tavLst>
                                    </p:anim>
                                    <p:anim calcmode="lin" valueType="num">
                                      <p:cBhvr>
                                        <p:cTn id="21" dur="1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250"/>
                                        <p:tgtEl>
                                          <p:spTgt spid="7"/>
                                        </p:tgtEl>
                                      </p:cBhvr>
                                    </p:animEffect>
                                    <p:anim calcmode="lin" valueType="num">
                                      <p:cBhvr>
                                        <p:cTn id="26" dur="1250" fill="hold"/>
                                        <p:tgtEl>
                                          <p:spTgt spid="7"/>
                                        </p:tgtEl>
                                        <p:attrNameLst>
                                          <p:attrName>ppt_x</p:attrName>
                                        </p:attrNameLst>
                                      </p:cBhvr>
                                      <p:tavLst>
                                        <p:tav tm="0">
                                          <p:val>
                                            <p:strVal val="#ppt_x"/>
                                          </p:val>
                                        </p:tav>
                                        <p:tav tm="100000">
                                          <p:val>
                                            <p:strVal val="#ppt_x"/>
                                          </p:val>
                                        </p:tav>
                                      </p:tavLst>
                                    </p:anim>
                                    <p:anim calcmode="lin" valueType="num">
                                      <p:cBhvr>
                                        <p:cTn id="27" dur="1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checkerboard(across)">
                                      <p:cBhvr>
                                        <p:cTn id="47" dur="500"/>
                                        <p:tgtEl>
                                          <p:spTgt spid="20"/>
                                        </p:tgtEl>
                                      </p:cBhvr>
                                    </p:animEffect>
                                  </p:childTnLst>
                                </p:cTn>
                              </p:par>
                              <p:par>
                                <p:cTn id="48" presetID="23" presetClass="entr" presetSubtype="32" fill="hold" grpId="0" nodeType="withEffect">
                                  <p:stCondLst>
                                    <p:cond delay="0"/>
                                  </p:stCondLst>
                                  <p:iterate type="lt">
                                    <p:tmPct val="70000"/>
                                  </p:iterate>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strVal val="4*#ppt_w"/>
                                          </p:val>
                                        </p:tav>
                                        <p:tav tm="100000">
                                          <p:val>
                                            <p:strVal val="#ppt_w"/>
                                          </p:val>
                                        </p:tav>
                                      </p:tavLst>
                                    </p:anim>
                                    <p:anim calcmode="lin" valueType="num">
                                      <p:cBhvr>
                                        <p:cTn id="51" dur="500" fill="hold"/>
                                        <p:tgtEl>
                                          <p:spTgt spid="2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38110" y="1134961"/>
            <a:ext cx="4175177" cy="3743261"/>
            <a:chOff x="1115616" y="592324"/>
            <a:chExt cx="3132349" cy="2808312"/>
          </a:xfrm>
        </p:grpSpPr>
        <p:sp>
          <p:nvSpPr>
            <p:cNvPr id="6" name="菱形 5"/>
            <p:cNvSpPr/>
            <p:nvPr/>
          </p:nvSpPr>
          <p:spPr>
            <a:xfrm>
              <a:off x="1295636" y="592324"/>
              <a:ext cx="2808312" cy="2808312"/>
            </a:xfrm>
            <a:prstGeom prst="diamond">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4" name="图片 3"/>
            <p:cNvPicPr>
              <a:picLocks noChangeAspect="1"/>
            </p:cNvPicPr>
            <p:nvPr/>
          </p:nvPicPr>
          <p:blipFill rotWithShape="1">
            <a:blip r:embed="rId2" cstate="screen">
              <a:biLevel thresh="25000"/>
            </a:blip>
            <a:srcRect l="6819" t="18894" r="8428" b="54514"/>
            <a:stretch>
              <a:fillRect/>
            </a:stretch>
          </p:blipFill>
          <p:spPr>
            <a:xfrm>
              <a:off x="1115616" y="1312404"/>
              <a:ext cx="3132349" cy="1368152"/>
            </a:xfrm>
            <a:prstGeom prst="rect">
              <a:avLst/>
            </a:prstGeom>
          </p:spPr>
        </p:pic>
      </p:grpSp>
      <p:grpSp>
        <p:nvGrpSpPr>
          <p:cNvPr id="7" name="组合 6"/>
          <p:cNvGrpSpPr/>
          <p:nvPr/>
        </p:nvGrpSpPr>
        <p:grpSpPr>
          <a:xfrm>
            <a:off x="6669077" y="1134961"/>
            <a:ext cx="4175177" cy="3743261"/>
            <a:chOff x="5040052" y="592324"/>
            <a:chExt cx="3132349" cy="2808312"/>
          </a:xfrm>
        </p:grpSpPr>
        <p:sp>
          <p:nvSpPr>
            <p:cNvPr id="8" name="菱形 7"/>
            <p:cNvSpPr/>
            <p:nvPr/>
          </p:nvSpPr>
          <p:spPr>
            <a:xfrm>
              <a:off x="5202070" y="592324"/>
              <a:ext cx="2808312" cy="2808312"/>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5" name="图片 4"/>
            <p:cNvPicPr>
              <a:picLocks noChangeAspect="1"/>
            </p:cNvPicPr>
            <p:nvPr/>
          </p:nvPicPr>
          <p:blipFill rotWithShape="1">
            <a:blip r:embed="rId2" cstate="screen">
              <a:biLevel thresh="25000"/>
            </a:blip>
            <a:srcRect l="6819" t="18894" r="8428" b="54514"/>
            <a:stretch>
              <a:fillRect/>
            </a:stretch>
          </p:blipFill>
          <p:spPr>
            <a:xfrm>
              <a:off x="5040052" y="1312404"/>
              <a:ext cx="3132349" cy="1368152"/>
            </a:xfrm>
            <a:prstGeom prst="rect">
              <a:avLst/>
            </a:prstGeom>
          </p:spPr>
        </p:pic>
      </p:grpSp>
      <p:sp>
        <p:nvSpPr>
          <p:cNvPr id="9" name="文本框 8"/>
          <p:cNvSpPr txBox="1"/>
          <p:nvPr/>
        </p:nvSpPr>
        <p:spPr>
          <a:xfrm>
            <a:off x="4744851" y="4667509"/>
            <a:ext cx="615425" cy="810478"/>
          </a:xfrm>
          <a:prstGeom prst="rect">
            <a:avLst/>
          </a:prstGeom>
          <a:noFill/>
        </p:spPr>
        <p:txBody>
          <a:bodyPr vert="eaVert" wrap="none" rtlCol="0">
            <a:spAutoFit/>
          </a:bodyPr>
          <a:lstStyle>
            <a:defPPr>
              <a:defRPr lang="zh-CN"/>
            </a:defPPr>
            <a:lvl1pPr>
              <a:defRPr sz="280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latin typeface="+mn-lt"/>
                <a:ea typeface="+mn-ea"/>
                <a:cs typeface="+mn-ea"/>
                <a:sym typeface="+mn-lt"/>
              </a:rPr>
              <a:t>标题</a:t>
            </a:r>
            <a:endParaRPr lang="zh-CN" altLang="en-US" dirty="0">
              <a:latin typeface="+mn-lt"/>
              <a:ea typeface="+mn-ea"/>
              <a:cs typeface="+mn-ea"/>
              <a:sym typeface="+mn-lt"/>
            </a:endParaRPr>
          </a:p>
        </p:txBody>
      </p:sp>
      <p:sp>
        <p:nvSpPr>
          <p:cNvPr id="10" name="文本框 9"/>
          <p:cNvSpPr txBox="1"/>
          <p:nvPr/>
        </p:nvSpPr>
        <p:spPr>
          <a:xfrm>
            <a:off x="1858433" y="4683218"/>
            <a:ext cx="2769989" cy="1401987"/>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400" dirty="0">
                <a:latin typeface="+mn-lt"/>
                <a:ea typeface="+mn-ea"/>
                <a:cs typeface="+mn-ea"/>
                <a:sym typeface="+mn-lt"/>
              </a:rPr>
              <a:t>水墨主题请在此</a:t>
            </a:r>
            <a:endParaRPr lang="en-US" altLang="zh-CN" sz="1400" dirty="0">
              <a:latin typeface="+mn-lt"/>
              <a:ea typeface="+mn-ea"/>
              <a:cs typeface="+mn-ea"/>
              <a:sym typeface="+mn-lt"/>
            </a:endParaRPr>
          </a:p>
          <a:p>
            <a:r>
              <a:rPr lang="zh-CN" altLang="en-US" sz="1400" dirty="0">
                <a:latin typeface="+mn-lt"/>
                <a:ea typeface="+mn-ea"/>
                <a:cs typeface="+mn-ea"/>
                <a:sym typeface="+mn-lt"/>
              </a:rPr>
              <a:t>输入文字  水墨</a:t>
            </a:r>
            <a:endParaRPr lang="en-US" altLang="zh-CN" sz="1400" dirty="0">
              <a:latin typeface="+mn-lt"/>
              <a:ea typeface="+mn-ea"/>
              <a:cs typeface="+mn-ea"/>
              <a:sym typeface="+mn-lt"/>
            </a:endParaRPr>
          </a:p>
          <a:p>
            <a:r>
              <a:rPr lang="zh-CN" altLang="en-US" sz="1400" dirty="0">
                <a:latin typeface="+mn-lt"/>
                <a:ea typeface="+mn-ea"/>
                <a:cs typeface="+mn-ea"/>
                <a:sym typeface="+mn-lt"/>
              </a:rPr>
              <a:t>主题请在此输入</a:t>
            </a:r>
            <a:endParaRPr lang="en-US" altLang="zh-CN" sz="1400" dirty="0">
              <a:latin typeface="+mn-lt"/>
              <a:ea typeface="+mn-ea"/>
              <a:cs typeface="+mn-ea"/>
              <a:sym typeface="+mn-lt"/>
            </a:endParaRPr>
          </a:p>
          <a:p>
            <a:endParaRPr lang="en-US" altLang="zh-CN" sz="1400" dirty="0">
              <a:latin typeface="+mn-lt"/>
              <a:ea typeface="+mn-ea"/>
              <a:cs typeface="+mn-ea"/>
              <a:sym typeface="+mn-lt"/>
            </a:endParaRPr>
          </a:p>
          <a:p>
            <a:endParaRPr lang="en-US" altLang="zh-CN" sz="1400" dirty="0">
              <a:latin typeface="+mn-lt"/>
              <a:ea typeface="+mn-ea"/>
              <a:cs typeface="+mn-ea"/>
              <a:sym typeface="+mn-lt"/>
            </a:endParaRPr>
          </a:p>
          <a:p>
            <a:endParaRPr lang="en-US" altLang="zh-CN" sz="1400" dirty="0">
              <a:latin typeface="+mn-lt"/>
              <a:ea typeface="+mn-ea"/>
              <a:cs typeface="+mn-ea"/>
              <a:sym typeface="+mn-lt"/>
            </a:endParaRPr>
          </a:p>
          <a:p>
            <a:r>
              <a:rPr lang="zh-CN" altLang="en-US" sz="1400" dirty="0">
                <a:latin typeface="+mn-lt"/>
                <a:ea typeface="+mn-ea"/>
                <a:cs typeface="+mn-ea"/>
                <a:sym typeface="+mn-lt"/>
              </a:rPr>
              <a:t>文字  水墨主题</a:t>
            </a:r>
            <a:endParaRPr lang="en-US" altLang="zh-CN" sz="1400" dirty="0">
              <a:latin typeface="+mn-lt"/>
              <a:ea typeface="+mn-ea"/>
              <a:cs typeface="+mn-ea"/>
              <a:sym typeface="+mn-lt"/>
            </a:endParaRPr>
          </a:p>
          <a:p>
            <a:r>
              <a:rPr lang="zh-CN" altLang="en-US" sz="1400" dirty="0">
                <a:latin typeface="+mn-lt"/>
                <a:ea typeface="+mn-ea"/>
                <a:cs typeface="+mn-ea"/>
                <a:sym typeface="+mn-lt"/>
              </a:rPr>
              <a:t>请在此输入文字 </a:t>
            </a:r>
            <a:endParaRPr lang="en-US" altLang="zh-CN" sz="1400" dirty="0">
              <a:latin typeface="+mn-lt"/>
              <a:ea typeface="+mn-ea"/>
              <a:cs typeface="+mn-ea"/>
              <a:sym typeface="+mn-lt"/>
            </a:endParaRPr>
          </a:p>
          <a:p>
            <a:r>
              <a:rPr lang="zh-CN" altLang="en-US" sz="1400" dirty="0">
                <a:latin typeface="+mn-lt"/>
                <a:ea typeface="+mn-ea"/>
                <a:cs typeface="+mn-ea"/>
                <a:sym typeface="+mn-lt"/>
              </a:rPr>
              <a:t>水墨主题请在此</a:t>
            </a:r>
            <a:endParaRPr lang="en-US" altLang="zh-CN" sz="1400" dirty="0">
              <a:latin typeface="+mn-lt"/>
              <a:ea typeface="+mn-ea"/>
              <a:cs typeface="+mn-ea"/>
              <a:sym typeface="+mn-lt"/>
            </a:endParaRPr>
          </a:p>
          <a:p>
            <a:r>
              <a:rPr lang="zh-CN" altLang="en-US" sz="1400" dirty="0">
                <a:latin typeface="+mn-lt"/>
                <a:ea typeface="+mn-ea"/>
                <a:cs typeface="+mn-ea"/>
                <a:sym typeface="+mn-lt"/>
              </a:rPr>
              <a:t>输入文字 </a:t>
            </a:r>
            <a:endParaRPr lang="zh-CN" altLang="en-US" sz="1400" dirty="0">
              <a:latin typeface="+mn-lt"/>
              <a:ea typeface="+mn-ea"/>
              <a:cs typeface="+mn-ea"/>
              <a:sym typeface="+mn-lt"/>
            </a:endParaRPr>
          </a:p>
        </p:txBody>
      </p:sp>
      <p:sp>
        <p:nvSpPr>
          <p:cNvPr id="11" name="文本框 10"/>
          <p:cNvSpPr txBox="1"/>
          <p:nvPr/>
        </p:nvSpPr>
        <p:spPr>
          <a:xfrm>
            <a:off x="10045674" y="4688246"/>
            <a:ext cx="615425" cy="810478"/>
          </a:xfrm>
          <a:prstGeom prst="rect">
            <a:avLst/>
          </a:prstGeom>
          <a:noFill/>
        </p:spPr>
        <p:txBody>
          <a:bodyPr vert="eaVert" wrap="none" rtlCol="0">
            <a:spAutoFit/>
          </a:bodyPr>
          <a:lstStyle>
            <a:defPPr>
              <a:defRPr lang="zh-CN"/>
            </a:defPPr>
            <a:lvl1pPr>
              <a:defRPr sz="2800">
                <a:latin typeface="方正清刻本悦宋简体" panose="02000000000000000000" pitchFamily="2" charset="-122"/>
                <a:ea typeface="方正清刻本悦宋简体" panose="02000000000000000000" pitchFamily="2" charset="-122"/>
              </a:defRPr>
            </a:lvl1pPr>
          </a:lstStyle>
          <a:p>
            <a:r>
              <a:rPr lang="zh-CN" altLang="en-US" sz="2800" dirty="0">
                <a:solidFill>
                  <a:schemeClr val="bg1"/>
                </a:solidFill>
                <a:latin typeface="+mn-lt"/>
                <a:ea typeface="+mn-ea"/>
                <a:cs typeface="+mn-ea"/>
                <a:sym typeface="+mn-lt"/>
              </a:rPr>
              <a:t>标题</a:t>
            </a:r>
            <a:endParaRPr lang="zh-CN" altLang="en-US" sz="2800" dirty="0">
              <a:solidFill>
                <a:schemeClr val="bg1"/>
              </a:solidFill>
              <a:latin typeface="+mn-lt"/>
              <a:ea typeface="+mn-ea"/>
              <a:cs typeface="+mn-ea"/>
              <a:sym typeface="+mn-lt"/>
            </a:endParaRPr>
          </a:p>
        </p:txBody>
      </p:sp>
      <p:sp>
        <p:nvSpPr>
          <p:cNvPr id="12" name="文本框 11"/>
          <p:cNvSpPr txBox="1"/>
          <p:nvPr/>
        </p:nvSpPr>
        <p:spPr>
          <a:xfrm>
            <a:off x="7275748" y="4720831"/>
            <a:ext cx="2769989" cy="1401987"/>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400" dirty="0">
                <a:latin typeface="+mn-lt"/>
                <a:ea typeface="+mn-ea"/>
                <a:cs typeface="+mn-ea"/>
                <a:sym typeface="+mn-lt"/>
              </a:rPr>
              <a:t>水墨主题请在此</a:t>
            </a:r>
            <a:endParaRPr lang="en-US" altLang="zh-CN" sz="1400" dirty="0">
              <a:latin typeface="+mn-lt"/>
              <a:ea typeface="+mn-ea"/>
              <a:cs typeface="+mn-ea"/>
              <a:sym typeface="+mn-lt"/>
            </a:endParaRPr>
          </a:p>
          <a:p>
            <a:r>
              <a:rPr lang="zh-CN" altLang="en-US" sz="1400" dirty="0">
                <a:latin typeface="+mn-lt"/>
                <a:ea typeface="+mn-ea"/>
                <a:cs typeface="+mn-ea"/>
                <a:sym typeface="+mn-lt"/>
              </a:rPr>
              <a:t>输入文字  水墨</a:t>
            </a:r>
            <a:endParaRPr lang="en-US" altLang="zh-CN" sz="1400" dirty="0">
              <a:latin typeface="+mn-lt"/>
              <a:ea typeface="+mn-ea"/>
              <a:cs typeface="+mn-ea"/>
              <a:sym typeface="+mn-lt"/>
            </a:endParaRPr>
          </a:p>
          <a:p>
            <a:r>
              <a:rPr lang="zh-CN" altLang="en-US" sz="1400" dirty="0">
                <a:latin typeface="+mn-lt"/>
                <a:ea typeface="+mn-ea"/>
                <a:cs typeface="+mn-ea"/>
                <a:sym typeface="+mn-lt"/>
              </a:rPr>
              <a:t>主题请在此输入</a:t>
            </a:r>
            <a:endParaRPr lang="en-US" altLang="zh-CN" sz="1400" dirty="0">
              <a:latin typeface="+mn-lt"/>
              <a:ea typeface="+mn-ea"/>
              <a:cs typeface="+mn-ea"/>
              <a:sym typeface="+mn-lt"/>
            </a:endParaRPr>
          </a:p>
          <a:p>
            <a:endParaRPr lang="en-US" altLang="zh-CN" sz="1400" dirty="0">
              <a:latin typeface="+mn-lt"/>
              <a:ea typeface="+mn-ea"/>
              <a:cs typeface="+mn-ea"/>
              <a:sym typeface="+mn-lt"/>
            </a:endParaRPr>
          </a:p>
          <a:p>
            <a:endParaRPr lang="en-US" altLang="zh-CN" sz="1400" dirty="0">
              <a:latin typeface="+mn-lt"/>
              <a:ea typeface="+mn-ea"/>
              <a:cs typeface="+mn-ea"/>
              <a:sym typeface="+mn-lt"/>
            </a:endParaRPr>
          </a:p>
          <a:p>
            <a:endParaRPr lang="en-US" altLang="zh-CN" sz="1400" dirty="0">
              <a:latin typeface="+mn-lt"/>
              <a:ea typeface="+mn-ea"/>
              <a:cs typeface="+mn-ea"/>
              <a:sym typeface="+mn-lt"/>
            </a:endParaRPr>
          </a:p>
          <a:p>
            <a:r>
              <a:rPr lang="zh-CN" altLang="en-US" sz="1400" dirty="0">
                <a:latin typeface="+mn-lt"/>
                <a:ea typeface="+mn-ea"/>
                <a:cs typeface="+mn-ea"/>
                <a:sym typeface="+mn-lt"/>
              </a:rPr>
              <a:t>文字  水墨主题</a:t>
            </a:r>
            <a:endParaRPr lang="en-US" altLang="zh-CN" sz="1400" dirty="0">
              <a:latin typeface="+mn-lt"/>
              <a:ea typeface="+mn-ea"/>
              <a:cs typeface="+mn-ea"/>
              <a:sym typeface="+mn-lt"/>
            </a:endParaRPr>
          </a:p>
          <a:p>
            <a:r>
              <a:rPr lang="zh-CN" altLang="en-US" sz="1400" dirty="0">
                <a:latin typeface="+mn-lt"/>
                <a:ea typeface="+mn-ea"/>
                <a:cs typeface="+mn-ea"/>
                <a:sym typeface="+mn-lt"/>
              </a:rPr>
              <a:t>请在此输入文字 </a:t>
            </a:r>
            <a:endParaRPr lang="en-US" altLang="zh-CN" sz="1400" dirty="0">
              <a:latin typeface="+mn-lt"/>
              <a:ea typeface="+mn-ea"/>
              <a:cs typeface="+mn-ea"/>
              <a:sym typeface="+mn-lt"/>
            </a:endParaRPr>
          </a:p>
          <a:p>
            <a:r>
              <a:rPr lang="zh-CN" altLang="en-US" sz="1400" dirty="0">
                <a:latin typeface="+mn-lt"/>
                <a:ea typeface="+mn-ea"/>
                <a:cs typeface="+mn-ea"/>
                <a:sym typeface="+mn-lt"/>
              </a:rPr>
              <a:t>水墨主题请在此</a:t>
            </a:r>
            <a:endParaRPr lang="en-US" altLang="zh-CN" sz="1400" dirty="0">
              <a:latin typeface="+mn-lt"/>
              <a:ea typeface="+mn-ea"/>
              <a:cs typeface="+mn-ea"/>
              <a:sym typeface="+mn-lt"/>
            </a:endParaRPr>
          </a:p>
          <a:p>
            <a:r>
              <a:rPr lang="zh-CN" altLang="en-US" sz="1400" dirty="0">
                <a:latin typeface="+mn-lt"/>
                <a:ea typeface="+mn-ea"/>
                <a:cs typeface="+mn-ea"/>
                <a:sym typeface="+mn-lt"/>
              </a:rPr>
              <a:t>输入文字 </a:t>
            </a:r>
            <a:endParaRPr lang="zh-CN" altLang="en-US" sz="1400" dirty="0">
              <a:latin typeface="+mn-lt"/>
              <a:ea typeface="+mn-ea"/>
              <a:cs typeface="+mn-ea"/>
              <a:sym typeface="+mn-lt"/>
            </a:endParaRPr>
          </a:p>
        </p:txBody>
      </p:sp>
      <p:sp>
        <p:nvSpPr>
          <p:cNvPr id="13" name="文本框 12"/>
          <p:cNvSpPr txBox="1"/>
          <p:nvPr/>
        </p:nvSpPr>
        <p:spPr>
          <a:xfrm>
            <a:off x="4925590" y="428148"/>
            <a:ext cx="2339102" cy="461665"/>
          </a:xfrm>
          <a:prstGeom prst="rect">
            <a:avLst/>
          </a:prstGeom>
          <a:noFill/>
        </p:spPr>
        <p:txBody>
          <a:bodyPr wrap="none" rtlCol="0">
            <a:spAutoFit/>
          </a:bodyPr>
          <a:lstStyle/>
          <a:p>
            <a:pPr algn="ctr"/>
            <a:r>
              <a:rPr lang="zh-CN" altLang="en-US" sz="2400" dirty="0">
                <a:solidFill>
                  <a:schemeClr val="bg1"/>
                </a:solidFill>
                <a:cs typeface="+mn-ea"/>
                <a:sym typeface="+mn-lt"/>
              </a:rPr>
              <a:t>请插入标题内容</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23" presetClass="entr" presetSubtype="32" fill="hold" grpId="0" nodeType="withEffect">
                                  <p:stCondLst>
                                    <p:cond delay="0"/>
                                  </p:stCondLst>
                                  <p:iterate type="lt">
                                    <p:tmPct val="70000"/>
                                  </p:iterate>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strVal val="4*#ppt_w"/>
                                          </p:val>
                                        </p:tav>
                                        <p:tav tm="100000">
                                          <p:val>
                                            <p:strVal val="#ppt_w"/>
                                          </p:val>
                                        </p:tav>
                                      </p:tavLst>
                                    </p:anim>
                                    <p:anim calcmode="lin" valueType="num">
                                      <p:cBhvr>
                                        <p:cTn id="42" dur="500"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theme/theme1.xml><?xml version="1.0" encoding="utf-8"?>
<a:theme xmlns:a="http://schemas.openxmlformats.org/drawingml/2006/main" name="古典花纹">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i02ot0p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3150</Words>
  <Application>WPS 演示</Application>
  <PresentationFormat>自定义</PresentationFormat>
  <Paragraphs>450</Paragraphs>
  <Slides>25</Slides>
  <Notes>10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25</vt:i4>
      </vt:variant>
    </vt:vector>
  </HeadingPairs>
  <TitlesOfParts>
    <vt:vector size="44" baseType="lpstr">
      <vt:lpstr>Arial</vt:lpstr>
      <vt:lpstr>宋体</vt:lpstr>
      <vt:lpstr>Wingdings</vt:lpstr>
      <vt:lpstr>李旭科书法</vt:lpstr>
      <vt:lpstr>★日文毛笔</vt:lpstr>
      <vt:lpstr>方正细谭黑简体</vt:lpstr>
      <vt:lpstr>黑体</vt:lpstr>
      <vt:lpstr>方正清刻本悦宋简体</vt:lpstr>
      <vt:lpstr>方正隶二繁体</vt:lpstr>
      <vt:lpstr>微软雅黑</vt:lpstr>
      <vt:lpstr>Arial Unicode MS</vt:lpstr>
      <vt:lpstr>等线</vt:lpstr>
      <vt:lpstr>方正粗宋简体</vt:lpstr>
      <vt:lpstr>汉仪篆书繁</vt:lpstr>
      <vt:lpstr>汉仪中圆简</vt:lpstr>
      <vt:lpstr>Arial</vt:lpstr>
      <vt:lpstr>Calibri</vt:lpstr>
      <vt:lpstr>古典花纹</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精美花纹</dc:title>
  <dc:creator>第一PPT</dc:creator>
  <cp:keywords>www.1ppt.com</cp:keywords>
  <dc:description>www.1ppt.com</dc:description>
  <cp:lastModifiedBy>铭</cp:lastModifiedBy>
  <cp:revision>38</cp:revision>
  <dcterms:created xsi:type="dcterms:W3CDTF">2017-09-22T08:36:00Z</dcterms:created>
  <dcterms:modified xsi:type="dcterms:W3CDTF">2022-02-18T02:51:20Z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6A67A1FD7FDE4FBAA89250CFAC93B23C</vt:lpwstr>
  </property>
  <property fmtid="{D5CDD505-2E9C-101B-9397-08002B2CF9AE}" pid="3" name="KSOProductBuildVer">
    <vt:lpwstr>2052-11.1.0.11045</vt:lpwstr>
  </property>
</Properties>
</file>