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71" r:id="rId7"/>
    <p:sldId id="266" r:id="rId8"/>
    <p:sldId id="277" r:id="rId9"/>
    <p:sldId id="280" r:id="rId10"/>
    <p:sldId id="261" r:id="rId11"/>
    <p:sldId id="269" r:id="rId12"/>
    <p:sldId id="265" r:id="rId13"/>
    <p:sldId id="273" r:id="rId14"/>
    <p:sldId id="267" r:id="rId15"/>
    <p:sldId id="262" r:id="rId16"/>
    <p:sldId id="268" r:id="rId17"/>
    <p:sldId id="281" r:id="rId18"/>
    <p:sldId id="270" r:id="rId19"/>
    <p:sldId id="278" r:id="rId20"/>
    <p:sldId id="260" r:id="rId21"/>
    <p:sldId id="263" r:id="rId22"/>
    <p:sldId id="272" r:id="rId23"/>
    <p:sldId id="274" r:id="rId24"/>
    <p:sldId id="276" r:id="rId25"/>
    <p:sldId id="279" r:id="rId26"/>
    <p:sldId id="275" r:id="rId27"/>
    <p:sldId id="26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E9F"/>
    <a:srgbClr val="084B50"/>
    <a:srgbClr val="EDBB65"/>
    <a:srgbClr val="0A5C62"/>
    <a:srgbClr val="031D1F"/>
    <a:srgbClr val="0B65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95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172F9-6002-46D0-9B08-1204B4BFEF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8A883-3F5F-475A-887B-4C8383A3A0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2" r="45160"/>
          <a:stretch>
            <a:fillRect/>
          </a:stretch>
        </p:blipFill>
        <p:spPr>
          <a:xfrm rot="16200000">
            <a:off x="4673934" y="-660068"/>
            <a:ext cx="2819723" cy="12216411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911527" y="2011794"/>
            <a:ext cx="6368945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5400" dirty="0">
                <a:gradFill flip="none" rotWithShape="1"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鎏金创意线条通用</a:t>
            </a:r>
            <a:endParaRPr lang="zh-CN" altLang="en-US" sz="5400" dirty="0">
              <a:gradFill flip="none" rotWithShape="1"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135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0701" y="2920974"/>
            <a:ext cx="601980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F0D39C"/>
                </a:solidFill>
                <a:cs typeface="+mn-ea"/>
                <a:sym typeface="+mn-lt"/>
              </a:rPr>
              <a:t>LIUJINGCHUANGYIXIANTIAOTONGYONG</a:t>
            </a:r>
            <a:endParaRPr lang="zh-CN" altLang="en-US" sz="1200" dirty="0">
              <a:solidFill>
                <a:srgbClr val="F0D39C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864" y="260031"/>
            <a:ext cx="1720831" cy="418501"/>
            <a:chOff x="479596" y="321813"/>
            <a:chExt cx="2365204" cy="418501"/>
          </a:xfrm>
        </p:grpSpPr>
        <p:sp>
          <p:nvSpPr>
            <p:cNvPr id="9" name="文本框 8"/>
            <p:cNvSpPr txBox="1"/>
            <p:nvPr/>
          </p:nvSpPr>
          <p:spPr>
            <a:xfrm>
              <a:off x="479596" y="321813"/>
              <a:ext cx="2365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1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596" y="540259"/>
              <a:ext cx="233521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7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534929" y="260031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6115" y="4246148"/>
            <a:ext cx="2194496" cy="342646"/>
            <a:chOff x="9613814" y="420283"/>
            <a:chExt cx="2120900" cy="316638"/>
          </a:xfrm>
        </p:grpSpPr>
        <p:sp>
          <p:nvSpPr>
            <p:cNvPr id="15" name="矩形: 圆角 14"/>
            <p:cNvSpPr/>
            <p:nvPr/>
          </p:nvSpPr>
          <p:spPr>
            <a:xfrm>
              <a:off x="9613814" y="424064"/>
              <a:ext cx="2120900" cy="31285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717682" y="420283"/>
              <a:ext cx="1914697" cy="311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XXX</a:t>
              </a:r>
              <a:endParaRPr lang="en-US" altLang="zh-CN" sz="1600" dirty="0" smtClean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266591" y="3328567"/>
            <a:ext cx="5658817" cy="574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spc="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Work report refers to a comprehensive and systematic general inspection and evaluation of the work that has been done in a certain period of time</a:t>
            </a:r>
            <a:endParaRPr lang="zh-CN" altLang="en-US" sz="10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006115" y="1599278"/>
            <a:ext cx="2179768" cy="0"/>
          </a:xfrm>
          <a:prstGeom prst="line">
            <a:avLst/>
          </a:prstGeom>
          <a:ln w="12700">
            <a:gradFill flip="none" rotWithShape="1">
              <a:gsLst>
                <a:gs pos="83000">
                  <a:srgbClr val="F8DE9F"/>
                </a:gs>
                <a:gs pos="100000">
                  <a:srgbClr val="EDBB6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006115" y="1157094"/>
            <a:ext cx="217976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F0D39C"/>
                </a:solidFill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rgbClr val="F0D39C"/>
                </a:solidFill>
                <a:cs typeface="+mn-ea"/>
                <a:sym typeface="+mn-lt"/>
              </a:rPr>
              <a:t>模板</a:t>
            </a:r>
            <a:endParaRPr lang="zh-CN" altLang="en-US" sz="2000" dirty="0">
              <a:solidFill>
                <a:srgbClr val="F0D39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86221" y="2410408"/>
            <a:ext cx="2212673" cy="2918955"/>
            <a:chOff x="5002205" y="2410408"/>
            <a:chExt cx="2212673" cy="2918955"/>
          </a:xfrm>
        </p:grpSpPr>
        <p:grpSp>
          <p:nvGrpSpPr>
            <p:cNvPr id="6" name="组合 5"/>
            <p:cNvGrpSpPr/>
            <p:nvPr/>
          </p:nvGrpSpPr>
          <p:grpSpPr>
            <a:xfrm>
              <a:off x="5002205" y="2410408"/>
              <a:ext cx="2212673" cy="2841654"/>
              <a:chOff x="5002205" y="2410408"/>
              <a:chExt cx="2212673" cy="2841654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5002205" y="2410408"/>
                <a:ext cx="2152061" cy="2841654"/>
              </a:xfrm>
              <a:prstGeom prst="roundRect">
                <a:avLst>
                  <a:gd name="adj" fmla="val 6380"/>
                </a:avLst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196723" y="2987699"/>
                <a:ext cx="2018155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4400" dirty="0">
                    <a:solidFill>
                      <a:srgbClr val="F8DE9F"/>
                    </a:solidFill>
                    <a:cs typeface="+mn-ea"/>
                    <a:sym typeface="+mn-lt"/>
                  </a:rPr>
                  <a:t>50</a:t>
                </a:r>
                <a:r>
                  <a:rPr lang="en-US" altLang="zh-CN" sz="2000" dirty="0">
                    <a:solidFill>
                      <a:srgbClr val="F8DE9F"/>
                    </a:solidFill>
                    <a:cs typeface="+mn-ea"/>
                    <a:sym typeface="+mn-lt"/>
                  </a:rPr>
                  <a:t>%</a:t>
                </a:r>
                <a:endParaRPr lang="zh-CN" altLang="en-US" sz="4400" dirty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196723" y="2587589"/>
              <a:ext cx="14671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rgbClr val="F8DE9F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196723" y="3731874"/>
              <a:ext cx="1873364" cy="1597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700"/>
                </a:lnSpc>
              </a:pPr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 is appropriate in the box, Please enter the font and title you think is appropriate in the box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496070" y="2987699"/>
            <a:ext cx="20181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400" dirty="0">
                <a:solidFill>
                  <a:srgbClr val="F8DE9F"/>
                </a:solidFill>
                <a:cs typeface="+mn-ea"/>
                <a:sym typeface="+mn-lt"/>
              </a:rPr>
              <a:t>35</a:t>
            </a:r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&amp;</a:t>
            </a:r>
            <a:endParaRPr lang="zh-CN" altLang="en-US" sz="44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96070" y="2587589"/>
            <a:ext cx="1467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96070" y="3731874"/>
            <a:ext cx="1873364" cy="1597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7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03474" y="2987699"/>
            <a:ext cx="20181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$</a:t>
            </a:r>
            <a:r>
              <a:rPr lang="en-US" altLang="zh-CN" sz="4400" dirty="0">
                <a:solidFill>
                  <a:srgbClr val="F8DE9F"/>
                </a:solidFill>
                <a:cs typeface="+mn-ea"/>
                <a:sym typeface="+mn-lt"/>
              </a:rPr>
              <a:t>68</a:t>
            </a:r>
            <a:endParaRPr lang="zh-CN" altLang="en-US" sz="44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03474" y="2587589"/>
            <a:ext cx="1467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03474" y="3731874"/>
            <a:ext cx="1873364" cy="1597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7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6606" y="2526034"/>
            <a:ext cx="17711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4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6606" y="3076869"/>
            <a:ext cx="3188052" cy="19624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桃之夭夭，灼灼其华。之子于归，宜其室家。</a:t>
            </a:r>
            <a:endParaRPr lang="zh-CN" altLang="en-US" sz="1400" spc="100" dirty="0">
              <a:solidFill>
                <a:srgbClr val="FFEA9D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桃之夭夭，有蕡其实。之子于归，宜其家室。</a:t>
            </a:r>
            <a:endParaRPr lang="zh-CN" altLang="en-US" sz="1400" spc="100" dirty="0">
              <a:solidFill>
                <a:srgbClr val="FFEA9D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桃之夭夭，其叶蓁蓁。之子于归，宜其家人。</a:t>
            </a:r>
            <a:endParaRPr lang="en-US" altLang="zh-CN" sz="1400" spc="100" dirty="0">
              <a:solidFill>
                <a:srgbClr val="FFEA9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95568" y="3997948"/>
            <a:ext cx="524406" cy="1674415"/>
            <a:chOff x="5795568" y="4045369"/>
            <a:chExt cx="524406" cy="1674415"/>
          </a:xfrm>
        </p:grpSpPr>
        <p:sp>
          <p:nvSpPr>
            <p:cNvPr id="6" name="矩形 5"/>
            <p:cNvSpPr/>
            <p:nvPr/>
          </p:nvSpPr>
          <p:spPr>
            <a:xfrm>
              <a:off x="5801883" y="5458174"/>
              <a:ext cx="51809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rgbClr val="F8DE9F"/>
                  </a:solidFill>
                  <a:cs typeface="+mn-ea"/>
                  <a:sym typeface="+mn-lt"/>
                </a:rPr>
                <a:t>2015</a:t>
              </a:r>
              <a:endParaRPr lang="zh-CN" altLang="en-US" sz="1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00620" y="5175613"/>
              <a:ext cx="51809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rgbClr val="F8DE9F"/>
                  </a:solidFill>
                  <a:cs typeface="+mn-ea"/>
                  <a:sym typeface="+mn-lt"/>
                </a:rPr>
                <a:t>2016</a:t>
              </a:r>
              <a:endParaRPr lang="zh-CN" altLang="en-US" sz="1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99357" y="4893052"/>
              <a:ext cx="51809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rgbClr val="F8DE9F"/>
                  </a:solidFill>
                  <a:cs typeface="+mn-ea"/>
                  <a:sym typeface="+mn-lt"/>
                </a:rPr>
                <a:t>2017</a:t>
              </a:r>
              <a:endParaRPr lang="zh-CN" altLang="en-US" sz="1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98094" y="4610491"/>
              <a:ext cx="51809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rgbClr val="F8DE9F"/>
                  </a:solidFill>
                  <a:cs typeface="+mn-ea"/>
                  <a:sym typeface="+mn-lt"/>
                </a:rPr>
                <a:t>2018</a:t>
              </a:r>
              <a:endParaRPr lang="zh-CN" altLang="en-US" sz="1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796831" y="4327930"/>
              <a:ext cx="51809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rgbClr val="F8DE9F"/>
                  </a:solidFill>
                  <a:cs typeface="+mn-ea"/>
                  <a:sym typeface="+mn-lt"/>
                </a:rPr>
                <a:t>2019</a:t>
              </a:r>
              <a:endParaRPr lang="zh-CN" altLang="en-US" sz="1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95568" y="4045369"/>
              <a:ext cx="51809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rgbClr val="F8DE9F"/>
                  </a:solidFill>
                  <a:cs typeface="+mn-ea"/>
                  <a:sym typeface="+mn-lt"/>
                </a:rPr>
                <a:t>2020</a:t>
              </a:r>
              <a:endParaRPr lang="zh-CN" altLang="en-US" sz="1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28216" y="4093210"/>
            <a:ext cx="3934696" cy="1485324"/>
            <a:chOff x="1828216" y="4140631"/>
            <a:chExt cx="3934696" cy="1485324"/>
          </a:xfrm>
        </p:grpSpPr>
        <p:sp>
          <p:nvSpPr>
            <p:cNvPr id="13" name="矩形 12"/>
            <p:cNvSpPr/>
            <p:nvPr/>
          </p:nvSpPr>
          <p:spPr>
            <a:xfrm flipH="1">
              <a:off x="1828221" y="5553436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flipH="1">
              <a:off x="3002389" y="5554868"/>
              <a:ext cx="2760523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1828220" y="5270875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4710539" y="5272307"/>
              <a:ext cx="1052372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flipH="1">
              <a:off x="1828219" y="4988314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5313789" y="4989746"/>
              <a:ext cx="449121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828218" y="4705753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2354689" y="4707185"/>
              <a:ext cx="3408220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1828217" y="4423192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4278739" y="4424624"/>
              <a:ext cx="1484169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C233B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1828216" y="4140631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3525398" y="4142063"/>
              <a:ext cx="2237509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6433280" y="4082018"/>
            <a:ext cx="3934696" cy="1485324"/>
            <a:chOff x="1828216" y="4140631"/>
            <a:chExt cx="3934696" cy="1485324"/>
          </a:xfrm>
        </p:grpSpPr>
        <p:sp>
          <p:nvSpPr>
            <p:cNvPr id="26" name="矩形 25"/>
            <p:cNvSpPr/>
            <p:nvPr/>
          </p:nvSpPr>
          <p:spPr>
            <a:xfrm flipH="1">
              <a:off x="1828221" y="5553436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3002389" y="5554868"/>
              <a:ext cx="2760523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1828220" y="5270875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4710539" y="5272307"/>
              <a:ext cx="1052372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1828219" y="4988314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5313789" y="4989746"/>
              <a:ext cx="449121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1828218" y="4705753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2354689" y="4707185"/>
              <a:ext cx="3408220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1828217" y="4423192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H="1">
              <a:off x="4278739" y="4424624"/>
              <a:ext cx="1484169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C233B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1828216" y="4140631"/>
              <a:ext cx="3934691" cy="7108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flipH="1">
              <a:off x="3525398" y="4142063"/>
              <a:ext cx="2237509" cy="71087"/>
            </a:xfrm>
            <a:prstGeom prst="rect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737077" y="1910948"/>
            <a:ext cx="17711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51635" y="2679194"/>
            <a:ext cx="6265818" cy="10458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灼灼其华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之子于归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宜其室家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有蕡其实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之子于归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宜其家室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其叶蓁蓁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之子于归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宜其家人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48089" y="2685105"/>
            <a:ext cx="2624799" cy="2373170"/>
            <a:chOff x="4685038" y="2375882"/>
            <a:chExt cx="2821921" cy="2551395"/>
          </a:xfrm>
        </p:grpSpPr>
        <p:grpSp>
          <p:nvGrpSpPr>
            <p:cNvPr id="6" name="Google Shape;153;p17"/>
            <p:cNvGrpSpPr/>
            <p:nvPr/>
          </p:nvGrpSpPr>
          <p:grpSpPr>
            <a:xfrm>
              <a:off x="4685038" y="2375882"/>
              <a:ext cx="2821921" cy="2551395"/>
              <a:chOff x="2559562" y="1044350"/>
              <a:chExt cx="4024877" cy="3639029"/>
            </a:xfrm>
          </p:grpSpPr>
          <p:sp>
            <p:nvSpPr>
              <p:cNvPr id="28" name="Google Shape;154;p17"/>
              <p:cNvSpPr/>
              <p:nvPr/>
            </p:nvSpPr>
            <p:spPr>
              <a:xfrm>
                <a:off x="2559562" y="1798137"/>
                <a:ext cx="1456434" cy="2374663"/>
              </a:xfrm>
              <a:custGeom>
                <a:avLst/>
                <a:gdLst/>
                <a:ahLst/>
                <a:cxnLst/>
                <a:rect l="l" t="t" r="r" b="b"/>
                <a:pathLst>
                  <a:path w="6749" h="11004" extrusionOk="0">
                    <a:moveTo>
                      <a:pt x="6748" y="1"/>
                    </a:moveTo>
                    <a:cubicBezTo>
                      <a:pt x="6748" y="1"/>
                      <a:pt x="0" y="2525"/>
                      <a:pt x="526" y="5854"/>
                    </a:cubicBezTo>
                    <a:cubicBezTo>
                      <a:pt x="879" y="8047"/>
                      <a:pt x="3440" y="11003"/>
                      <a:pt x="3440" y="11003"/>
                    </a:cubicBezTo>
                    <a:cubicBezTo>
                      <a:pt x="3440" y="11003"/>
                      <a:pt x="2083" y="8153"/>
                      <a:pt x="3661" y="3924"/>
                    </a:cubicBezTo>
                    <a:cubicBezTo>
                      <a:pt x="4429" y="1841"/>
                      <a:pt x="6748" y="1"/>
                      <a:pt x="6748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DFA1"/>
                  </a:gs>
                  <a:gs pos="100000">
                    <a:srgbClr val="ECB75E"/>
                  </a:gs>
                </a:gsLst>
                <a:lin ang="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Google Shape;155;p17"/>
              <p:cNvSpPr/>
              <p:nvPr/>
            </p:nvSpPr>
            <p:spPr>
              <a:xfrm>
                <a:off x="2805789" y="1199509"/>
                <a:ext cx="2407465" cy="121862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5647" extrusionOk="0">
                    <a:moveTo>
                      <a:pt x="4721" y="1"/>
                    </a:moveTo>
                    <a:cubicBezTo>
                      <a:pt x="4074" y="1"/>
                      <a:pt x="3474" y="164"/>
                      <a:pt x="2978" y="566"/>
                    </a:cubicBezTo>
                    <a:cubicBezTo>
                      <a:pt x="1268" y="1965"/>
                      <a:pt x="1" y="5646"/>
                      <a:pt x="1" y="5646"/>
                    </a:cubicBezTo>
                    <a:cubicBezTo>
                      <a:pt x="1" y="5646"/>
                      <a:pt x="1773" y="3064"/>
                      <a:pt x="6223" y="2296"/>
                    </a:cubicBezTo>
                    <a:cubicBezTo>
                      <a:pt x="6532" y="2246"/>
                      <a:pt x="6852" y="2225"/>
                      <a:pt x="7174" y="2225"/>
                    </a:cubicBezTo>
                    <a:cubicBezTo>
                      <a:pt x="9134" y="2225"/>
                      <a:pt x="11156" y="3016"/>
                      <a:pt x="11156" y="3016"/>
                    </a:cubicBezTo>
                    <a:cubicBezTo>
                      <a:pt x="11156" y="3016"/>
                      <a:pt x="7503" y="1"/>
                      <a:pt x="472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DFA1"/>
                  </a:gs>
                  <a:gs pos="100000">
                    <a:srgbClr val="ECB75E"/>
                  </a:gs>
                </a:gsLst>
                <a:lin ang="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Google Shape;156;p17"/>
              <p:cNvSpPr/>
              <p:nvPr/>
            </p:nvSpPr>
            <p:spPr>
              <a:xfrm>
                <a:off x="4078142" y="1044350"/>
                <a:ext cx="1952343" cy="1875302"/>
              </a:xfrm>
              <a:custGeom>
                <a:avLst/>
                <a:gdLst/>
                <a:ahLst/>
                <a:cxnLst/>
                <a:rect l="l" t="t" r="r" b="b"/>
                <a:pathLst>
                  <a:path w="9047" h="8690" extrusionOk="0">
                    <a:moveTo>
                      <a:pt x="3249" y="0"/>
                    </a:moveTo>
                    <a:cubicBezTo>
                      <a:pt x="1572" y="0"/>
                      <a:pt x="1" y="296"/>
                      <a:pt x="1" y="296"/>
                    </a:cubicBezTo>
                    <a:cubicBezTo>
                      <a:pt x="1" y="296"/>
                      <a:pt x="3130" y="538"/>
                      <a:pt x="5981" y="4046"/>
                    </a:cubicBezTo>
                    <a:cubicBezTo>
                      <a:pt x="7385" y="5776"/>
                      <a:pt x="7800" y="8690"/>
                      <a:pt x="7800" y="8690"/>
                    </a:cubicBezTo>
                    <a:cubicBezTo>
                      <a:pt x="7800" y="8690"/>
                      <a:pt x="9047" y="1590"/>
                      <a:pt x="5917" y="385"/>
                    </a:cubicBezTo>
                    <a:cubicBezTo>
                      <a:pt x="5168" y="94"/>
                      <a:pt x="4192" y="0"/>
                      <a:pt x="324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DFA1"/>
                  </a:gs>
                  <a:gs pos="100000">
                    <a:srgbClr val="ECB75E"/>
                  </a:gs>
                </a:gsLst>
                <a:lin ang="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Google Shape;157;p17"/>
              <p:cNvSpPr/>
              <p:nvPr/>
            </p:nvSpPr>
            <p:spPr>
              <a:xfrm>
                <a:off x="5122395" y="1557520"/>
                <a:ext cx="1462045" cy="2368837"/>
              </a:xfrm>
              <a:custGeom>
                <a:avLst/>
                <a:gdLst/>
                <a:ahLst/>
                <a:cxnLst/>
                <a:rect l="l" t="t" r="r" b="b"/>
                <a:pathLst>
                  <a:path w="6775" h="10977" extrusionOk="0">
                    <a:moveTo>
                      <a:pt x="3314" y="1"/>
                    </a:moveTo>
                    <a:lnTo>
                      <a:pt x="3314" y="1"/>
                    </a:lnTo>
                    <a:cubicBezTo>
                      <a:pt x="3314" y="1"/>
                      <a:pt x="4692" y="2825"/>
                      <a:pt x="3093" y="7080"/>
                    </a:cubicBezTo>
                    <a:cubicBezTo>
                      <a:pt x="2325" y="9136"/>
                      <a:pt x="0" y="10977"/>
                      <a:pt x="0" y="10977"/>
                    </a:cubicBezTo>
                    <a:cubicBezTo>
                      <a:pt x="0" y="10977"/>
                      <a:pt x="6774" y="8458"/>
                      <a:pt x="6227" y="5149"/>
                    </a:cubicBezTo>
                    <a:cubicBezTo>
                      <a:pt x="5875" y="2935"/>
                      <a:pt x="3314" y="1"/>
                      <a:pt x="3314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DFA1"/>
                  </a:gs>
                  <a:gs pos="100000">
                    <a:srgbClr val="ECB75E"/>
                  </a:gs>
                </a:gsLst>
                <a:lin ang="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Google Shape;158;p17"/>
              <p:cNvSpPr/>
              <p:nvPr/>
            </p:nvSpPr>
            <p:spPr>
              <a:xfrm>
                <a:off x="3926003" y="3307652"/>
                <a:ext cx="2407681" cy="1222723"/>
              </a:xfrm>
              <a:custGeom>
                <a:avLst/>
                <a:gdLst/>
                <a:ahLst/>
                <a:cxnLst/>
                <a:rect l="l" t="t" r="r" b="b"/>
                <a:pathLst>
                  <a:path w="11157" h="5666" extrusionOk="0">
                    <a:moveTo>
                      <a:pt x="11156" y="1"/>
                    </a:moveTo>
                    <a:cubicBezTo>
                      <a:pt x="11156" y="1"/>
                      <a:pt x="9404" y="2604"/>
                      <a:pt x="4934" y="3351"/>
                    </a:cubicBezTo>
                    <a:cubicBezTo>
                      <a:pt x="4614" y="3405"/>
                      <a:pt x="4283" y="3428"/>
                      <a:pt x="3950" y="3428"/>
                    </a:cubicBezTo>
                    <a:cubicBezTo>
                      <a:pt x="2000" y="3428"/>
                      <a:pt x="1" y="2630"/>
                      <a:pt x="1" y="2630"/>
                    </a:cubicBezTo>
                    <a:lnTo>
                      <a:pt x="1" y="2630"/>
                    </a:lnTo>
                    <a:cubicBezTo>
                      <a:pt x="1" y="2631"/>
                      <a:pt x="3674" y="5665"/>
                      <a:pt x="6448" y="5665"/>
                    </a:cubicBezTo>
                    <a:cubicBezTo>
                      <a:pt x="7091" y="5665"/>
                      <a:pt x="7685" y="5503"/>
                      <a:pt x="8174" y="5102"/>
                    </a:cubicBezTo>
                    <a:cubicBezTo>
                      <a:pt x="9909" y="3703"/>
                      <a:pt x="11156" y="1"/>
                      <a:pt x="11156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DFA1"/>
                  </a:gs>
                  <a:gs pos="100000">
                    <a:srgbClr val="ECB75E"/>
                  </a:gs>
                </a:gsLst>
                <a:lin ang="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Google Shape;159;p17"/>
              <p:cNvSpPr/>
              <p:nvPr/>
            </p:nvSpPr>
            <p:spPr>
              <a:xfrm>
                <a:off x="3113519" y="2810451"/>
                <a:ext cx="1957953" cy="1872928"/>
              </a:xfrm>
              <a:custGeom>
                <a:avLst/>
                <a:gdLst/>
                <a:ahLst/>
                <a:cxnLst/>
                <a:rect l="l" t="t" r="r" b="b"/>
                <a:pathLst>
                  <a:path w="9073" h="8679" extrusionOk="0">
                    <a:moveTo>
                      <a:pt x="1204" y="1"/>
                    </a:moveTo>
                    <a:cubicBezTo>
                      <a:pt x="1204" y="2"/>
                      <a:pt x="0" y="7122"/>
                      <a:pt x="3156" y="8306"/>
                    </a:cubicBezTo>
                    <a:cubicBezTo>
                      <a:pt x="3876" y="8586"/>
                      <a:pt x="4809" y="8678"/>
                      <a:pt x="5720" y="8678"/>
                    </a:cubicBezTo>
                    <a:cubicBezTo>
                      <a:pt x="7435" y="8678"/>
                      <a:pt x="9073" y="8353"/>
                      <a:pt x="9073" y="8353"/>
                    </a:cubicBezTo>
                    <a:cubicBezTo>
                      <a:pt x="9073" y="8353"/>
                      <a:pt x="5917" y="8132"/>
                      <a:pt x="3045" y="4645"/>
                    </a:cubicBezTo>
                    <a:cubicBezTo>
                      <a:pt x="1641" y="2936"/>
                      <a:pt x="1205" y="1"/>
                      <a:pt x="1204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DFA1"/>
                  </a:gs>
                  <a:gs pos="100000">
                    <a:srgbClr val="ECB75E"/>
                  </a:gs>
                </a:gsLst>
                <a:lin ang="0" scaled="1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oogle Shape;160;p17"/>
            <p:cNvGrpSpPr/>
            <p:nvPr/>
          </p:nvGrpSpPr>
          <p:grpSpPr>
            <a:xfrm>
              <a:off x="5580517" y="3125781"/>
              <a:ext cx="1021375" cy="1015406"/>
              <a:chOff x="4237863" y="2512700"/>
              <a:chExt cx="654525" cy="650700"/>
            </a:xfrm>
            <a:gradFill>
              <a:gsLst>
                <a:gs pos="0">
                  <a:srgbClr val="F8DFA1">
                    <a:alpha val="40000"/>
                  </a:srgbClr>
                </a:gs>
                <a:gs pos="100000">
                  <a:srgbClr val="ECB75E">
                    <a:alpha val="28000"/>
                  </a:srgbClr>
                </a:gs>
              </a:gsLst>
              <a:lin ang="0" scaled="1"/>
            </a:gradFill>
          </p:grpSpPr>
          <p:sp>
            <p:nvSpPr>
              <p:cNvPr id="8" name="Google Shape;161;p17"/>
              <p:cNvSpPr/>
              <p:nvPr/>
            </p:nvSpPr>
            <p:spPr>
              <a:xfrm>
                <a:off x="4302838" y="2715425"/>
                <a:ext cx="46875" cy="37525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1501" extrusionOk="0">
                    <a:moveTo>
                      <a:pt x="413" y="1"/>
                    </a:moveTo>
                    <a:cubicBezTo>
                      <a:pt x="263" y="313"/>
                      <a:pt x="100" y="626"/>
                      <a:pt x="0" y="938"/>
                    </a:cubicBezTo>
                    <a:lnTo>
                      <a:pt x="1562" y="1500"/>
                    </a:lnTo>
                    <a:cubicBezTo>
                      <a:pt x="1662" y="1250"/>
                      <a:pt x="1775" y="988"/>
                      <a:pt x="1875" y="726"/>
                    </a:cubicBezTo>
                    <a:lnTo>
                      <a:pt x="41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Google Shape;162;p17"/>
              <p:cNvSpPr/>
              <p:nvPr/>
            </p:nvSpPr>
            <p:spPr>
              <a:xfrm>
                <a:off x="4355013" y="2639825"/>
                <a:ext cx="41575" cy="403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1613" extrusionOk="0">
                    <a:moveTo>
                      <a:pt x="463" y="1"/>
                    </a:moveTo>
                    <a:cubicBezTo>
                      <a:pt x="313" y="150"/>
                      <a:pt x="150" y="363"/>
                      <a:pt x="0" y="525"/>
                    </a:cubicBezTo>
                    <a:lnTo>
                      <a:pt x="1187" y="1613"/>
                    </a:lnTo>
                    <a:lnTo>
                      <a:pt x="1662" y="1150"/>
                    </a:lnTo>
                    <a:lnTo>
                      <a:pt x="46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Google Shape;163;p17"/>
              <p:cNvSpPr/>
              <p:nvPr/>
            </p:nvSpPr>
            <p:spPr>
              <a:xfrm>
                <a:off x="4325013" y="2672325"/>
                <a:ext cx="46900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1876" h="1663" extrusionOk="0">
                    <a:moveTo>
                      <a:pt x="575" y="0"/>
                    </a:moveTo>
                    <a:cubicBezTo>
                      <a:pt x="363" y="263"/>
                      <a:pt x="151" y="575"/>
                      <a:pt x="1" y="837"/>
                    </a:cubicBezTo>
                    <a:lnTo>
                      <a:pt x="1400" y="1662"/>
                    </a:lnTo>
                    <a:cubicBezTo>
                      <a:pt x="1563" y="1462"/>
                      <a:pt x="1713" y="1200"/>
                      <a:pt x="1875" y="987"/>
                    </a:cubicBezTo>
                    <a:lnTo>
                      <a:pt x="5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Google Shape;164;p17"/>
              <p:cNvSpPr/>
              <p:nvPr/>
            </p:nvSpPr>
            <p:spPr>
              <a:xfrm>
                <a:off x="4289713" y="2763550"/>
                <a:ext cx="44400" cy="3125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250" extrusionOk="0">
                    <a:moveTo>
                      <a:pt x="213" y="0"/>
                    </a:moveTo>
                    <a:cubicBezTo>
                      <a:pt x="113" y="313"/>
                      <a:pt x="50" y="625"/>
                      <a:pt x="0" y="987"/>
                    </a:cubicBezTo>
                    <a:lnTo>
                      <a:pt x="1613" y="1250"/>
                    </a:lnTo>
                    <a:cubicBezTo>
                      <a:pt x="1675" y="987"/>
                      <a:pt x="1725" y="675"/>
                      <a:pt x="1775" y="413"/>
                    </a:cubicBez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Google Shape;165;p17"/>
              <p:cNvSpPr/>
              <p:nvPr/>
            </p:nvSpPr>
            <p:spPr>
              <a:xfrm>
                <a:off x="4366563" y="3006925"/>
                <a:ext cx="41575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1663" extrusionOk="0">
                    <a:moveTo>
                      <a:pt x="1200" y="0"/>
                    </a:moveTo>
                    <a:lnTo>
                      <a:pt x="1" y="1150"/>
                    </a:lnTo>
                    <a:cubicBezTo>
                      <a:pt x="213" y="1350"/>
                      <a:pt x="363" y="1512"/>
                      <a:pt x="576" y="1662"/>
                    </a:cubicBezTo>
                    <a:lnTo>
                      <a:pt x="1663" y="412"/>
                    </a:lnTo>
                    <a:cubicBezTo>
                      <a:pt x="1513" y="313"/>
                      <a:pt x="1350" y="150"/>
                      <a:pt x="1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Google Shape;166;p17"/>
              <p:cNvSpPr/>
              <p:nvPr/>
            </p:nvSpPr>
            <p:spPr>
              <a:xfrm>
                <a:off x="4443413" y="3053775"/>
                <a:ext cx="37825" cy="46900"/>
              </a:xfrm>
              <a:custGeom>
                <a:avLst/>
                <a:gdLst/>
                <a:ahLst/>
                <a:cxnLst/>
                <a:rect l="l" t="t" r="r" b="b"/>
                <a:pathLst>
                  <a:path w="1513" h="1876" extrusionOk="0">
                    <a:moveTo>
                      <a:pt x="726" y="1"/>
                    </a:moveTo>
                    <a:lnTo>
                      <a:pt x="1" y="1463"/>
                    </a:lnTo>
                    <a:cubicBezTo>
                      <a:pt x="313" y="1613"/>
                      <a:pt x="626" y="1775"/>
                      <a:pt x="938" y="1875"/>
                    </a:cubicBezTo>
                    <a:lnTo>
                      <a:pt x="1513" y="313"/>
                    </a:lnTo>
                    <a:cubicBezTo>
                      <a:pt x="1251" y="213"/>
                      <a:pt x="988" y="101"/>
                      <a:pt x="72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Google Shape;167;p17"/>
              <p:cNvSpPr/>
              <p:nvPr/>
            </p:nvSpPr>
            <p:spPr>
              <a:xfrm>
                <a:off x="4490288" y="3068150"/>
                <a:ext cx="32525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825" extrusionOk="0">
                    <a:moveTo>
                      <a:pt x="463" y="0"/>
                    </a:moveTo>
                    <a:lnTo>
                      <a:pt x="0" y="1613"/>
                    </a:lnTo>
                    <a:cubicBezTo>
                      <a:pt x="363" y="1712"/>
                      <a:pt x="675" y="1762"/>
                      <a:pt x="988" y="1825"/>
                    </a:cubicBezTo>
                    <a:lnTo>
                      <a:pt x="1300" y="200"/>
                    </a:lnTo>
                    <a:cubicBezTo>
                      <a:pt x="988" y="150"/>
                      <a:pt x="725" y="100"/>
                      <a:pt x="4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Google Shape;168;p17"/>
              <p:cNvSpPr/>
              <p:nvPr/>
            </p:nvSpPr>
            <p:spPr>
              <a:xfrm>
                <a:off x="4400313" y="3031600"/>
                <a:ext cx="41875" cy="46875"/>
              </a:xfrm>
              <a:custGeom>
                <a:avLst/>
                <a:gdLst/>
                <a:ahLst/>
                <a:cxnLst/>
                <a:rect l="l" t="t" r="r" b="b"/>
                <a:pathLst>
                  <a:path w="1675" h="1875" extrusionOk="0">
                    <a:moveTo>
                      <a:pt x="938" y="0"/>
                    </a:moveTo>
                    <a:lnTo>
                      <a:pt x="0" y="1300"/>
                    </a:lnTo>
                    <a:cubicBezTo>
                      <a:pt x="263" y="1512"/>
                      <a:pt x="575" y="1725"/>
                      <a:pt x="838" y="1875"/>
                    </a:cubicBezTo>
                    <a:lnTo>
                      <a:pt x="1675" y="475"/>
                    </a:lnTo>
                    <a:cubicBezTo>
                      <a:pt x="1462" y="313"/>
                      <a:pt x="1200" y="163"/>
                      <a:pt x="9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Google Shape;169;p17"/>
              <p:cNvSpPr/>
              <p:nvPr/>
            </p:nvSpPr>
            <p:spPr>
              <a:xfrm>
                <a:off x="4796138" y="2880700"/>
                <a:ext cx="45650" cy="32525"/>
              </a:xfrm>
              <a:custGeom>
                <a:avLst/>
                <a:gdLst/>
                <a:ahLst/>
                <a:cxnLst/>
                <a:rect l="l" t="t" r="r" b="b"/>
                <a:pathLst>
                  <a:path w="1826" h="1301" extrusionOk="0">
                    <a:moveTo>
                      <a:pt x="213" y="0"/>
                    </a:moveTo>
                    <a:cubicBezTo>
                      <a:pt x="163" y="263"/>
                      <a:pt x="101" y="575"/>
                      <a:pt x="1" y="825"/>
                    </a:cubicBezTo>
                    <a:lnTo>
                      <a:pt x="1613" y="1300"/>
                    </a:lnTo>
                    <a:cubicBezTo>
                      <a:pt x="1663" y="938"/>
                      <a:pt x="1775" y="625"/>
                      <a:pt x="1825" y="313"/>
                    </a:cubicBez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Google Shape;170;p17"/>
              <p:cNvSpPr/>
              <p:nvPr/>
            </p:nvSpPr>
            <p:spPr>
              <a:xfrm>
                <a:off x="4781763" y="2922250"/>
                <a:ext cx="46900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876" h="1513" extrusionOk="0">
                    <a:moveTo>
                      <a:pt x="313" y="1"/>
                    </a:moveTo>
                    <a:cubicBezTo>
                      <a:pt x="213" y="263"/>
                      <a:pt x="113" y="525"/>
                      <a:pt x="1" y="788"/>
                    </a:cubicBezTo>
                    <a:lnTo>
                      <a:pt x="1463" y="1513"/>
                    </a:lnTo>
                    <a:cubicBezTo>
                      <a:pt x="1613" y="1200"/>
                      <a:pt x="1725" y="888"/>
                      <a:pt x="1875" y="575"/>
                    </a:cubicBezTo>
                    <a:lnTo>
                      <a:pt x="31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Google Shape;171;p17"/>
              <p:cNvSpPr/>
              <p:nvPr/>
            </p:nvSpPr>
            <p:spPr>
              <a:xfrm>
                <a:off x="4759588" y="2961300"/>
                <a:ext cx="46900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1876" h="1663" extrusionOk="0">
                    <a:moveTo>
                      <a:pt x="475" y="1"/>
                    </a:moveTo>
                    <a:cubicBezTo>
                      <a:pt x="313" y="213"/>
                      <a:pt x="163" y="475"/>
                      <a:pt x="1" y="725"/>
                    </a:cubicBezTo>
                    <a:lnTo>
                      <a:pt x="1313" y="1663"/>
                    </a:lnTo>
                    <a:cubicBezTo>
                      <a:pt x="1513" y="1413"/>
                      <a:pt x="1675" y="1100"/>
                      <a:pt x="1875" y="838"/>
                    </a:cubicBezTo>
                    <a:lnTo>
                      <a:pt x="47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Google Shape;172;p17"/>
              <p:cNvSpPr/>
              <p:nvPr/>
            </p:nvSpPr>
            <p:spPr>
              <a:xfrm>
                <a:off x="4734913" y="2995050"/>
                <a:ext cx="41875" cy="40625"/>
              </a:xfrm>
              <a:custGeom>
                <a:avLst/>
                <a:gdLst/>
                <a:ahLst/>
                <a:cxnLst/>
                <a:rect l="l" t="t" r="r" b="b"/>
                <a:pathLst>
                  <a:path w="1675" h="1625" extrusionOk="0">
                    <a:moveTo>
                      <a:pt x="425" y="0"/>
                    </a:moveTo>
                    <a:cubicBezTo>
                      <a:pt x="313" y="163"/>
                      <a:pt x="163" y="313"/>
                      <a:pt x="0" y="475"/>
                    </a:cubicBezTo>
                    <a:lnTo>
                      <a:pt x="1150" y="1625"/>
                    </a:lnTo>
                    <a:cubicBezTo>
                      <a:pt x="1300" y="1462"/>
                      <a:pt x="1512" y="1312"/>
                      <a:pt x="1675" y="1100"/>
                    </a:cubicBezTo>
                    <a:lnTo>
                      <a:pt x="4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Google Shape;173;p17"/>
              <p:cNvSpPr/>
              <p:nvPr/>
            </p:nvSpPr>
            <p:spPr>
              <a:xfrm>
                <a:off x="4688038" y="2596700"/>
                <a:ext cx="43150" cy="4690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1876" extrusionOk="0">
                    <a:moveTo>
                      <a:pt x="888" y="1"/>
                    </a:moveTo>
                    <a:lnTo>
                      <a:pt x="1" y="1413"/>
                    </a:lnTo>
                    <a:cubicBezTo>
                      <a:pt x="263" y="1563"/>
                      <a:pt x="526" y="1726"/>
                      <a:pt x="738" y="1875"/>
                    </a:cubicBezTo>
                    <a:lnTo>
                      <a:pt x="1725" y="576"/>
                    </a:lnTo>
                    <a:cubicBezTo>
                      <a:pt x="1463" y="376"/>
                      <a:pt x="1151" y="213"/>
                      <a:pt x="8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Google Shape;174;p17"/>
              <p:cNvSpPr/>
              <p:nvPr/>
            </p:nvSpPr>
            <p:spPr>
              <a:xfrm>
                <a:off x="4723338" y="2626700"/>
                <a:ext cx="40325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1613" h="1676" extrusionOk="0">
                    <a:moveTo>
                      <a:pt x="1088" y="1"/>
                    </a:moveTo>
                    <a:lnTo>
                      <a:pt x="1" y="1250"/>
                    </a:lnTo>
                    <a:cubicBezTo>
                      <a:pt x="151" y="1363"/>
                      <a:pt x="313" y="1513"/>
                      <a:pt x="463" y="1675"/>
                    </a:cubicBezTo>
                    <a:lnTo>
                      <a:pt x="1613" y="526"/>
                    </a:lnTo>
                    <a:cubicBezTo>
                      <a:pt x="1451" y="313"/>
                      <a:pt x="1251" y="163"/>
                      <a:pt x="10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Google Shape;175;p17"/>
              <p:cNvSpPr/>
              <p:nvPr/>
            </p:nvSpPr>
            <p:spPr>
              <a:xfrm>
                <a:off x="4650238" y="2574850"/>
                <a:ext cx="37825" cy="46875"/>
              </a:xfrm>
              <a:custGeom>
                <a:avLst/>
                <a:gdLst/>
                <a:ahLst/>
                <a:cxnLst/>
                <a:rect l="l" t="t" r="r" b="b"/>
                <a:pathLst>
                  <a:path w="1513" h="1875" extrusionOk="0">
                    <a:moveTo>
                      <a:pt x="576" y="0"/>
                    </a:moveTo>
                    <a:lnTo>
                      <a:pt x="1" y="1562"/>
                    </a:lnTo>
                    <a:cubicBezTo>
                      <a:pt x="263" y="1662"/>
                      <a:pt x="526" y="1762"/>
                      <a:pt x="788" y="1875"/>
                    </a:cubicBezTo>
                    <a:lnTo>
                      <a:pt x="1513" y="413"/>
                    </a:lnTo>
                    <a:cubicBezTo>
                      <a:pt x="1200" y="250"/>
                      <a:pt x="888" y="150"/>
                      <a:pt x="5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Google Shape;176;p17"/>
              <p:cNvSpPr/>
              <p:nvPr/>
            </p:nvSpPr>
            <p:spPr>
              <a:xfrm>
                <a:off x="4608688" y="2561725"/>
                <a:ext cx="31275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1825" extrusionOk="0">
                    <a:moveTo>
                      <a:pt x="263" y="0"/>
                    </a:moveTo>
                    <a:lnTo>
                      <a:pt x="1" y="1612"/>
                    </a:lnTo>
                    <a:cubicBezTo>
                      <a:pt x="263" y="1662"/>
                      <a:pt x="575" y="1712"/>
                      <a:pt x="838" y="1825"/>
                    </a:cubicBezTo>
                    <a:lnTo>
                      <a:pt x="1250" y="213"/>
                    </a:lnTo>
                    <a:cubicBezTo>
                      <a:pt x="938" y="150"/>
                      <a:pt x="625" y="50"/>
                      <a:pt x="2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Google Shape;177;p17"/>
              <p:cNvSpPr/>
              <p:nvPr/>
            </p:nvSpPr>
            <p:spPr>
              <a:xfrm>
                <a:off x="4454988" y="2512700"/>
                <a:ext cx="13560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5424" h="5222" extrusionOk="0">
                    <a:moveTo>
                      <a:pt x="4315" y="0"/>
                    </a:moveTo>
                    <a:cubicBezTo>
                      <a:pt x="4267" y="0"/>
                      <a:pt x="4219" y="12"/>
                      <a:pt x="4174" y="37"/>
                    </a:cubicBezTo>
                    <a:lnTo>
                      <a:pt x="213" y="2324"/>
                    </a:lnTo>
                    <a:cubicBezTo>
                      <a:pt x="0" y="2424"/>
                      <a:pt x="0" y="2736"/>
                      <a:pt x="213" y="2899"/>
                    </a:cubicBezTo>
                    <a:lnTo>
                      <a:pt x="4174" y="5185"/>
                    </a:lnTo>
                    <a:cubicBezTo>
                      <a:pt x="4218" y="5210"/>
                      <a:pt x="4265" y="5222"/>
                      <a:pt x="4312" y="5222"/>
                    </a:cubicBezTo>
                    <a:cubicBezTo>
                      <a:pt x="4477" y="5222"/>
                      <a:pt x="4637" y="5078"/>
                      <a:pt x="4637" y="4873"/>
                    </a:cubicBezTo>
                    <a:lnTo>
                      <a:pt x="4637" y="3423"/>
                    </a:lnTo>
                    <a:cubicBezTo>
                      <a:pt x="4849" y="3423"/>
                      <a:pt x="5061" y="3423"/>
                      <a:pt x="5261" y="3473"/>
                    </a:cubicBezTo>
                    <a:lnTo>
                      <a:pt x="5424" y="1799"/>
                    </a:lnTo>
                    <a:lnTo>
                      <a:pt x="4637" y="1799"/>
                    </a:lnTo>
                    <a:lnTo>
                      <a:pt x="4637" y="299"/>
                    </a:lnTo>
                    <a:cubicBezTo>
                      <a:pt x="4637" y="135"/>
                      <a:pt x="4479" y="0"/>
                      <a:pt x="43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Google Shape;178;p17"/>
              <p:cNvSpPr/>
              <p:nvPr/>
            </p:nvSpPr>
            <p:spPr>
              <a:xfrm>
                <a:off x="4758338" y="2728325"/>
                <a:ext cx="134050" cy="133975"/>
              </a:xfrm>
              <a:custGeom>
                <a:avLst/>
                <a:gdLst/>
                <a:ahLst/>
                <a:cxnLst/>
                <a:rect l="l" t="t" r="r" b="b"/>
                <a:pathLst>
                  <a:path w="5362" h="5359" extrusionOk="0">
                    <a:moveTo>
                      <a:pt x="2701" y="0"/>
                    </a:moveTo>
                    <a:cubicBezTo>
                      <a:pt x="2591" y="0"/>
                      <a:pt x="2475" y="53"/>
                      <a:pt x="2400" y="160"/>
                    </a:cubicBezTo>
                    <a:lnTo>
                      <a:pt x="113" y="4108"/>
                    </a:lnTo>
                    <a:cubicBezTo>
                      <a:pt x="1" y="4321"/>
                      <a:pt x="163" y="4633"/>
                      <a:pt x="425" y="4633"/>
                    </a:cubicBezTo>
                    <a:lnTo>
                      <a:pt x="1875" y="4633"/>
                    </a:lnTo>
                    <a:cubicBezTo>
                      <a:pt x="1875" y="4846"/>
                      <a:pt x="1825" y="5046"/>
                      <a:pt x="1825" y="5258"/>
                    </a:cubicBezTo>
                    <a:lnTo>
                      <a:pt x="3437" y="5358"/>
                    </a:lnTo>
                    <a:cubicBezTo>
                      <a:pt x="3487" y="5158"/>
                      <a:pt x="3487" y="4896"/>
                      <a:pt x="3487" y="4633"/>
                    </a:cubicBezTo>
                    <a:lnTo>
                      <a:pt x="4949" y="4633"/>
                    </a:lnTo>
                    <a:cubicBezTo>
                      <a:pt x="5212" y="4633"/>
                      <a:pt x="5362" y="4321"/>
                      <a:pt x="5262" y="4108"/>
                    </a:cubicBezTo>
                    <a:lnTo>
                      <a:pt x="2975" y="160"/>
                    </a:lnTo>
                    <a:cubicBezTo>
                      <a:pt x="2919" y="53"/>
                      <a:pt x="2812" y="0"/>
                      <a:pt x="2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Google Shape;179;p17"/>
              <p:cNvSpPr/>
              <p:nvPr/>
            </p:nvSpPr>
            <p:spPr>
              <a:xfrm>
                <a:off x="4237863" y="2812900"/>
                <a:ext cx="135300" cy="134050"/>
              </a:xfrm>
              <a:custGeom>
                <a:avLst/>
                <a:gdLst/>
                <a:ahLst/>
                <a:cxnLst/>
                <a:rect l="l" t="t" r="r" b="b"/>
                <a:pathLst>
                  <a:path w="5412" h="5362" extrusionOk="0">
                    <a:moveTo>
                      <a:pt x="1925" y="1"/>
                    </a:moveTo>
                    <a:cubicBezTo>
                      <a:pt x="1925" y="263"/>
                      <a:pt x="1925" y="526"/>
                      <a:pt x="1875" y="788"/>
                    </a:cubicBezTo>
                    <a:lnTo>
                      <a:pt x="412" y="788"/>
                    </a:lnTo>
                    <a:cubicBezTo>
                      <a:pt x="150" y="788"/>
                      <a:pt x="0" y="1038"/>
                      <a:pt x="150" y="1250"/>
                    </a:cubicBezTo>
                    <a:lnTo>
                      <a:pt x="2437" y="5212"/>
                    </a:lnTo>
                    <a:cubicBezTo>
                      <a:pt x="2493" y="5312"/>
                      <a:pt x="2599" y="5362"/>
                      <a:pt x="2710" y="5362"/>
                    </a:cubicBezTo>
                    <a:cubicBezTo>
                      <a:pt x="2821" y="5362"/>
                      <a:pt x="2937" y="5312"/>
                      <a:pt x="3012" y="5212"/>
                    </a:cubicBezTo>
                    <a:lnTo>
                      <a:pt x="5311" y="1250"/>
                    </a:lnTo>
                    <a:cubicBezTo>
                      <a:pt x="5411" y="1038"/>
                      <a:pt x="5249" y="788"/>
                      <a:pt x="4999" y="788"/>
                    </a:cubicBezTo>
                    <a:lnTo>
                      <a:pt x="3537" y="788"/>
                    </a:lnTo>
                    <a:cubicBezTo>
                      <a:pt x="3537" y="576"/>
                      <a:pt x="3537" y="363"/>
                      <a:pt x="3587" y="163"/>
                    </a:cubicBezTo>
                    <a:lnTo>
                      <a:pt x="192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Google Shape;180;p17"/>
              <p:cNvSpPr/>
              <p:nvPr/>
            </p:nvSpPr>
            <p:spPr>
              <a:xfrm>
                <a:off x="4539638" y="3032075"/>
                <a:ext cx="13687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5475" h="5253" extrusionOk="0">
                    <a:moveTo>
                      <a:pt x="1162" y="0"/>
                    </a:moveTo>
                    <a:cubicBezTo>
                      <a:pt x="982" y="0"/>
                      <a:pt x="788" y="137"/>
                      <a:pt x="788" y="344"/>
                    </a:cubicBezTo>
                    <a:lnTo>
                      <a:pt x="788" y="1806"/>
                    </a:lnTo>
                    <a:cubicBezTo>
                      <a:pt x="576" y="1806"/>
                      <a:pt x="363" y="1806"/>
                      <a:pt x="163" y="1756"/>
                    </a:cubicBezTo>
                    <a:lnTo>
                      <a:pt x="1" y="3418"/>
                    </a:lnTo>
                    <a:lnTo>
                      <a:pt x="788" y="3418"/>
                    </a:lnTo>
                    <a:lnTo>
                      <a:pt x="788" y="4930"/>
                    </a:lnTo>
                    <a:cubicBezTo>
                      <a:pt x="788" y="5121"/>
                      <a:pt x="953" y="5252"/>
                      <a:pt x="1120" y="5252"/>
                    </a:cubicBezTo>
                    <a:cubicBezTo>
                      <a:pt x="1183" y="5252"/>
                      <a:pt x="1246" y="5233"/>
                      <a:pt x="1301" y="5192"/>
                    </a:cubicBezTo>
                    <a:lnTo>
                      <a:pt x="5262" y="2893"/>
                    </a:lnTo>
                    <a:cubicBezTo>
                      <a:pt x="5474" y="2793"/>
                      <a:pt x="5474" y="2481"/>
                      <a:pt x="5262" y="2331"/>
                    </a:cubicBezTo>
                    <a:lnTo>
                      <a:pt x="1301" y="31"/>
                    </a:lnTo>
                    <a:cubicBezTo>
                      <a:pt x="1258" y="10"/>
                      <a:pt x="1211" y="0"/>
                      <a:pt x="11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1284532" y="2369009"/>
            <a:ext cx="278605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4532" y="196889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59208" y="4324821"/>
            <a:ext cx="278605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59208" y="392471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43662" y="2369009"/>
            <a:ext cx="2786053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43662" y="196889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18338" y="4324821"/>
            <a:ext cx="278605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18338" y="392471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734964" y="260031"/>
            <a:ext cx="1720831" cy="418501"/>
            <a:chOff x="479596" y="321813"/>
            <a:chExt cx="2365204" cy="418501"/>
          </a:xfrm>
        </p:grpSpPr>
        <p:sp>
          <p:nvSpPr>
            <p:cNvPr id="9" name="文本框 8"/>
            <p:cNvSpPr txBox="1"/>
            <p:nvPr/>
          </p:nvSpPr>
          <p:spPr>
            <a:xfrm>
              <a:off x="479596" y="321813"/>
              <a:ext cx="2365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1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596" y="540259"/>
              <a:ext cx="233521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7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62830" y="6179468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45160"/>
          <a:stretch>
            <a:fillRect/>
          </a:stretch>
        </p:blipFill>
        <p:spPr>
          <a:xfrm>
            <a:off x="-1" y="2064"/>
            <a:ext cx="7182082" cy="6891337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157565" y="143457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叁</a:t>
            </a:r>
            <a:endParaRPr lang="zh-CN" altLang="en-US" sz="8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effectLst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9464" y="2244792"/>
            <a:ext cx="2519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商务汇报</a:t>
            </a:r>
            <a:endParaRPr lang="en-US" altLang="zh-CN" sz="28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61599" y="2800956"/>
            <a:ext cx="5126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请输入您的标题</a:t>
            </a:r>
            <a:endParaRPr lang="zh-CN" altLang="en-US" sz="4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00163" y="5248138"/>
            <a:ext cx="1385566" cy="256394"/>
            <a:chOff x="7504434" y="4407244"/>
            <a:chExt cx="1177162" cy="256394"/>
          </a:xfrm>
        </p:grpSpPr>
        <p:sp>
          <p:nvSpPr>
            <p:cNvPr id="18" name="矩形: 圆角 17"/>
            <p:cNvSpPr/>
            <p:nvPr/>
          </p:nvSpPr>
          <p:spPr>
            <a:xfrm>
              <a:off x="7504434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14189" y="4407244"/>
              <a:ext cx="941173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ABOUTUS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67214" y="5248138"/>
            <a:ext cx="1385566" cy="256394"/>
            <a:chOff x="6029525" y="4407244"/>
            <a:chExt cx="1177162" cy="256394"/>
          </a:xfrm>
        </p:grpSpPr>
        <p:sp>
          <p:nvSpPr>
            <p:cNvPr id="21" name="矩形: 圆角 20"/>
            <p:cNvSpPr/>
            <p:nvPr/>
          </p:nvSpPr>
          <p:spPr>
            <a:xfrm>
              <a:off x="6029525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96000" y="4407244"/>
              <a:ext cx="1040788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CONTENTS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19476" y="3441185"/>
            <a:ext cx="50681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0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4759" y="4249264"/>
            <a:ext cx="4454341" cy="796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endParaRPr lang="en-US" altLang="zh-CN" sz="105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1525056" y="2789766"/>
            <a:ext cx="2326217" cy="2845340"/>
          </a:xfrm>
          <a:custGeom>
            <a:avLst/>
            <a:gdLst>
              <a:gd name="connsiteX0" fmla="*/ 1163110 w 2326217"/>
              <a:gd name="connsiteY0" fmla="*/ 0 h 2845340"/>
              <a:gd name="connsiteX1" fmla="*/ 1304819 w 2326217"/>
              <a:gd name="connsiteY1" fmla="*/ 169328 h 2845340"/>
              <a:gd name="connsiteX2" fmla="*/ 2326217 w 2326217"/>
              <a:gd name="connsiteY2" fmla="*/ 169328 h 2845340"/>
              <a:gd name="connsiteX3" fmla="*/ 2326217 w 2326217"/>
              <a:gd name="connsiteY3" fmla="*/ 2845340 h 2845340"/>
              <a:gd name="connsiteX4" fmla="*/ 0 w 2326217"/>
              <a:gd name="connsiteY4" fmla="*/ 2845340 h 2845340"/>
              <a:gd name="connsiteX5" fmla="*/ 0 w 2326217"/>
              <a:gd name="connsiteY5" fmla="*/ 169328 h 2845340"/>
              <a:gd name="connsiteX6" fmla="*/ 1021400 w 2326217"/>
              <a:gd name="connsiteY6" fmla="*/ 169328 h 284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6217" h="2845340">
                <a:moveTo>
                  <a:pt x="1163110" y="0"/>
                </a:moveTo>
                <a:lnTo>
                  <a:pt x="1304819" y="169328"/>
                </a:lnTo>
                <a:lnTo>
                  <a:pt x="2326217" y="169328"/>
                </a:lnTo>
                <a:lnTo>
                  <a:pt x="2326217" y="2845340"/>
                </a:lnTo>
                <a:lnTo>
                  <a:pt x="0" y="2845340"/>
                </a:lnTo>
                <a:lnTo>
                  <a:pt x="0" y="169328"/>
                </a:lnTo>
                <a:lnTo>
                  <a:pt x="1021400" y="169328"/>
                </a:lnTo>
                <a:close/>
              </a:path>
            </a:pathLst>
          </a:custGeom>
          <a:noFill/>
          <a:ln w="15875"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Google Shape;973;p32"/>
          <p:cNvSpPr/>
          <p:nvPr/>
        </p:nvSpPr>
        <p:spPr>
          <a:xfrm>
            <a:off x="2530386" y="3321464"/>
            <a:ext cx="315555" cy="313913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25056" y="2301863"/>
            <a:ext cx="9220200" cy="169320"/>
            <a:chOff x="1515533" y="2492363"/>
            <a:chExt cx="9220200" cy="169320"/>
          </a:xfrm>
          <a:solidFill>
            <a:schemeClr val="bg1"/>
          </a:solidFill>
        </p:grpSpPr>
        <p:cxnSp>
          <p:nvCxnSpPr>
            <p:cNvPr id="8" name="直接连接符 7"/>
            <p:cNvCxnSpPr/>
            <p:nvPr/>
          </p:nvCxnSpPr>
          <p:spPr>
            <a:xfrm>
              <a:off x="1515533" y="2573867"/>
              <a:ext cx="9220200" cy="0"/>
            </a:xfrm>
            <a:prstGeom prst="line">
              <a:avLst/>
            </a:prstGeom>
            <a:grpFill/>
            <a:ln w="12700">
              <a:solidFill>
                <a:srgbClr val="F8DE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2603503" y="2492363"/>
              <a:ext cx="169320" cy="169320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026059" y="2492363"/>
              <a:ext cx="169320" cy="169320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354430" y="2492363"/>
              <a:ext cx="169320" cy="169320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任意多边形: 形状 11"/>
          <p:cNvSpPr/>
          <p:nvPr/>
        </p:nvSpPr>
        <p:spPr>
          <a:xfrm>
            <a:off x="4981509" y="2789766"/>
            <a:ext cx="2326217" cy="2845340"/>
          </a:xfrm>
          <a:custGeom>
            <a:avLst/>
            <a:gdLst>
              <a:gd name="connsiteX0" fmla="*/ 1163110 w 2326217"/>
              <a:gd name="connsiteY0" fmla="*/ 0 h 2845340"/>
              <a:gd name="connsiteX1" fmla="*/ 1304819 w 2326217"/>
              <a:gd name="connsiteY1" fmla="*/ 169328 h 2845340"/>
              <a:gd name="connsiteX2" fmla="*/ 2326217 w 2326217"/>
              <a:gd name="connsiteY2" fmla="*/ 169328 h 2845340"/>
              <a:gd name="connsiteX3" fmla="*/ 2326217 w 2326217"/>
              <a:gd name="connsiteY3" fmla="*/ 2845340 h 2845340"/>
              <a:gd name="connsiteX4" fmla="*/ 0 w 2326217"/>
              <a:gd name="connsiteY4" fmla="*/ 2845340 h 2845340"/>
              <a:gd name="connsiteX5" fmla="*/ 0 w 2326217"/>
              <a:gd name="connsiteY5" fmla="*/ 169328 h 2845340"/>
              <a:gd name="connsiteX6" fmla="*/ 1021400 w 2326217"/>
              <a:gd name="connsiteY6" fmla="*/ 169328 h 284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6217" h="2845340">
                <a:moveTo>
                  <a:pt x="1163110" y="0"/>
                </a:moveTo>
                <a:lnTo>
                  <a:pt x="1304819" y="169328"/>
                </a:lnTo>
                <a:lnTo>
                  <a:pt x="2326217" y="169328"/>
                </a:lnTo>
                <a:lnTo>
                  <a:pt x="2326217" y="2845340"/>
                </a:lnTo>
                <a:lnTo>
                  <a:pt x="0" y="2845340"/>
                </a:lnTo>
                <a:lnTo>
                  <a:pt x="0" y="169328"/>
                </a:lnTo>
                <a:lnTo>
                  <a:pt x="1021400" y="169328"/>
                </a:lnTo>
                <a:close/>
              </a:path>
            </a:pathLst>
          </a:custGeom>
          <a:noFill/>
          <a:ln w="15875"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Google Shape;973;p32"/>
          <p:cNvSpPr/>
          <p:nvPr/>
        </p:nvSpPr>
        <p:spPr>
          <a:xfrm>
            <a:off x="5986839" y="3321464"/>
            <a:ext cx="315555" cy="313913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8285506" y="2789766"/>
            <a:ext cx="2326217" cy="2845340"/>
          </a:xfrm>
          <a:custGeom>
            <a:avLst/>
            <a:gdLst>
              <a:gd name="connsiteX0" fmla="*/ 1163110 w 2326217"/>
              <a:gd name="connsiteY0" fmla="*/ 0 h 2845340"/>
              <a:gd name="connsiteX1" fmla="*/ 1304819 w 2326217"/>
              <a:gd name="connsiteY1" fmla="*/ 169328 h 2845340"/>
              <a:gd name="connsiteX2" fmla="*/ 2326217 w 2326217"/>
              <a:gd name="connsiteY2" fmla="*/ 169328 h 2845340"/>
              <a:gd name="connsiteX3" fmla="*/ 2326217 w 2326217"/>
              <a:gd name="connsiteY3" fmla="*/ 2845340 h 2845340"/>
              <a:gd name="connsiteX4" fmla="*/ 0 w 2326217"/>
              <a:gd name="connsiteY4" fmla="*/ 2845340 h 2845340"/>
              <a:gd name="connsiteX5" fmla="*/ 0 w 2326217"/>
              <a:gd name="connsiteY5" fmla="*/ 169328 h 2845340"/>
              <a:gd name="connsiteX6" fmla="*/ 1021400 w 2326217"/>
              <a:gd name="connsiteY6" fmla="*/ 169328 h 284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6217" h="2845340">
                <a:moveTo>
                  <a:pt x="1163110" y="0"/>
                </a:moveTo>
                <a:lnTo>
                  <a:pt x="1304819" y="169328"/>
                </a:lnTo>
                <a:lnTo>
                  <a:pt x="2326217" y="169328"/>
                </a:lnTo>
                <a:lnTo>
                  <a:pt x="2326217" y="2845340"/>
                </a:lnTo>
                <a:lnTo>
                  <a:pt x="0" y="2845340"/>
                </a:lnTo>
                <a:lnTo>
                  <a:pt x="0" y="169328"/>
                </a:lnTo>
                <a:lnTo>
                  <a:pt x="1021400" y="169328"/>
                </a:lnTo>
                <a:close/>
              </a:path>
            </a:pathLst>
          </a:custGeom>
          <a:noFill/>
          <a:ln w="15875"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Google Shape;973;p32"/>
          <p:cNvSpPr/>
          <p:nvPr/>
        </p:nvSpPr>
        <p:spPr>
          <a:xfrm>
            <a:off x="9290836" y="3321464"/>
            <a:ext cx="315555" cy="313913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9288" y="4367130"/>
            <a:ext cx="2113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72614" y="396702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39140" y="4368388"/>
            <a:ext cx="2113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62466" y="396827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08619" y="4369646"/>
            <a:ext cx="2113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31945" y="396953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14667" y="3855310"/>
            <a:ext cx="638713" cy="743460"/>
            <a:chOff x="2187984" y="2176793"/>
            <a:chExt cx="638713" cy="74346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87984" y="2176793"/>
              <a:ext cx="638713" cy="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187984" y="2176793"/>
              <a:ext cx="0" cy="74346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4085862" y="4336519"/>
            <a:ext cx="2555570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4667" y="393640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flipV="1">
            <a:off x="4014667" y="2785774"/>
            <a:ext cx="638713" cy="743460"/>
            <a:chOff x="2187984" y="2176793"/>
            <a:chExt cx="638713" cy="74346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187984" y="2176793"/>
              <a:ext cx="638713" cy="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187984" y="2176793"/>
              <a:ext cx="0" cy="74346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4085862" y="2849599"/>
            <a:ext cx="25555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4667" y="244948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3092196" y="3855310"/>
            <a:ext cx="638713" cy="743460"/>
            <a:chOff x="2187984" y="2176793"/>
            <a:chExt cx="638713" cy="74346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187984" y="2176793"/>
              <a:ext cx="638713" cy="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187984" y="2176793"/>
              <a:ext cx="0" cy="74346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1139381" y="4336519"/>
            <a:ext cx="25555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27883" y="393640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 flipV="1">
            <a:off x="3092196" y="2785774"/>
            <a:ext cx="638713" cy="743460"/>
            <a:chOff x="2187984" y="2176793"/>
            <a:chExt cx="638713" cy="74346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187984" y="2176793"/>
              <a:ext cx="638713" cy="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187984" y="2176793"/>
              <a:ext cx="0" cy="743460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 w="12700">
              <a:solidFill>
                <a:srgbClr val="F8DE9F"/>
              </a:soli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1139381" y="2849599"/>
            <a:ext cx="25555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27883" y="2449489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43453" y="2657473"/>
            <a:ext cx="3188052" cy="19624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桃之夭夭，灼灼其华。之子于归，宜其室家。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桃之夭夭，有蕡其实。之子于归，宜其家室。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桃之夭夭，其叶蓁蓁。之子于归，宜其家人。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8" grpId="0"/>
      <p:bldP spid="19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" y="3465513"/>
            <a:ext cx="9086849" cy="0"/>
          </a:xfrm>
          <a:prstGeom prst="line">
            <a:avLst/>
          </a:prstGeom>
          <a:ln>
            <a:gradFill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oogle Shape;1002;p32"/>
          <p:cNvGrpSpPr/>
          <p:nvPr/>
        </p:nvGrpSpPr>
        <p:grpSpPr>
          <a:xfrm>
            <a:off x="2341581" y="4070792"/>
            <a:ext cx="235527" cy="254781"/>
            <a:chOff x="-48237000" y="2342650"/>
            <a:chExt cx="256800" cy="300225"/>
          </a:xfrm>
          <a:gradFill>
            <a:gsLst>
              <a:gs pos="0">
                <a:srgbClr val="ECB75E"/>
              </a:gs>
              <a:gs pos="100000">
                <a:srgbClr val="F8DFA1"/>
              </a:gs>
            </a:gsLst>
            <a:lin ang="18900000" scaled="1"/>
          </a:gradFill>
        </p:grpSpPr>
        <p:sp>
          <p:nvSpPr>
            <p:cNvPr id="7" name="Google Shape;1003;p32"/>
            <p:cNvSpPr/>
            <p:nvPr/>
          </p:nvSpPr>
          <p:spPr>
            <a:xfrm>
              <a:off x="-48237000" y="2342650"/>
              <a:ext cx="256800" cy="300225"/>
            </a:xfrm>
            <a:custGeom>
              <a:avLst/>
              <a:gdLst/>
              <a:ahLst/>
              <a:cxnLst/>
              <a:rect l="l" t="t" r="r" b="b"/>
              <a:pathLst>
                <a:path w="10272" h="12009" extrusionOk="0">
                  <a:moveTo>
                    <a:pt x="4507" y="679"/>
                  </a:moveTo>
                  <a:cubicBezTo>
                    <a:pt x="4774" y="679"/>
                    <a:pt x="5048" y="706"/>
                    <a:pt x="5325" y="762"/>
                  </a:cubicBezTo>
                  <a:cubicBezTo>
                    <a:pt x="6774" y="1077"/>
                    <a:pt x="7940" y="2274"/>
                    <a:pt x="8255" y="3723"/>
                  </a:cubicBezTo>
                  <a:cubicBezTo>
                    <a:pt x="8381" y="4227"/>
                    <a:pt x="8381" y="4763"/>
                    <a:pt x="8318" y="5267"/>
                  </a:cubicBezTo>
                  <a:cubicBezTo>
                    <a:pt x="8318" y="5330"/>
                    <a:pt x="8318" y="5424"/>
                    <a:pt x="8350" y="5487"/>
                  </a:cubicBezTo>
                  <a:lnTo>
                    <a:pt x="9263" y="7220"/>
                  </a:lnTo>
                  <a:cubicBezTo>
                    <a:pt x="9389" y="7441"/>
                    <a:pt x="9232" y="7756"/>
                    <a:pt x="8980" y="7756"/>
                  </a:cubicBezTo>
                  <a:lnTo>
                    <a:pt x="8034" y="7756"/>
                  </a:lnTo>
                  <a:cubicBezTo>
                    <a:pt x="7845" y="7756"/>
                    <a:pt x="7688" y="7913"/>
                    <a:pt x="7688" y="8102"/>
                  </a:cubicBezTo>
                  <a:lnTo>
                    <a:pt x="7688" y="9867"/>
                  </a:lnTo>
                  <a:lnTo>
                    <a:pt x="5892" y="9867"/>
                  </a:lnTo>
                  <a:cubicBezTo>
                    <a:pt x="5703" y="9867"/>
                    <a:pt x="5546" y="10024"/>
                    <a:pt x="5546" y="10213"/>
                  </a:cubicBezTo>
                  <a:lnTo>
                    <a:pt x="5546" y="11284"/>
                  </a:lnTo>
                  <a:lnTo>
                    <a:pt x="2049" y="11284"/>
                  </a:lnTo>
                  <a:lnTo>
                    <a:pt x="2049" y="7693"/>
                  </a:lnTo>
                  <a:cubicBezTo>
                    <a:pt x="2049" y="7598"/>
                    <a:pt x="2017" y="7504"/>
                    <a:pt x="1923" y="7441"/>
                  </a:cubicBezTo>
                  <a:cubicBezTo>
                    <a:pt x="1103" y="6685"/>
                    <a:pt x="631" y="5645"/>
                    <a:pt x="631" y="4542"/>
                  </a:cubicBezTo>
                  <a:cubicBezTo>
                    <a:pt x="631" y="2387"/>
                    <a:pt x="2372" y="679"/>
                    <a:pt x="4507" y="679"/>
                  </a:cubicBezTo>
                  <a:close/>
                  <a:moveTo>
                    <a:pt x="4570" y="0"/>
                  </a:moveTo>
                  <a:cubicBezTo>
                    <a:pt x="2059" y="0"/>
                    <a:pt x="1" y="1999"/>
                    <a:pt x="1" y="4542"/>
                  </a:cubicBezTo>
                  <a:cubicBezTo>
                    <a:pt x="1" y="5802"/>
                    <a:pt x="505" y="7000"/>
                    <a:pt x="1418" y="7850"/>
                  </a:cubicBezTo>
                  <a:lnTo>
                    <a:pt x="1418" y="11631"/>
                  </a:lnTo>
                  <a:cubicBezTo>
                    <a:pt x="1418" y="11851"/>
                    <a:pt x="1576" y="12009"/>
                    <a:pt x="1765" y="12009"/>
                  </a:cubicBezTo>
                  <a:lnTo>
                    <a:pt x="5987" y="12009"/>
                  </a:lnTo>
                  <a:cubicBezTo>
                    <a:pt x="6176" y="12009"/>
                    <a:pt x="6333" y="11851"/>
                    <a:pt x="6333" y="11631"/>
                  </a:cubicBezTo>
                  <a:lnTo>
                    <a:pt x="6333" y="10591"/>
                  </a:lnTo>
                  <a:lnTo>
                    <a:pt x="8097" y="10591"/>
                  </a:lnTo>
                  <a:cubicBezTo>
                    <a:pt x="8287" y="10591"/>
                    <a:pt x="8444" y="10434"/>
                    <a:pt x="8444" y="10213"/>
                  </a:cubicBezTo>
                  <a:lnTo>
                    <a:pt x="8444" y="8449"/>
                  </a:lnTo>
                  <a:lnTo>
                    <a:pt x="9043" y="8449"/>
                  </a:lnTo>
                  <a:cubicBezTo>
                    <a:pt x="9799" y="8417"/>
                    <a:pt x="10271" y="7598"/>
                    <a:pt x="9925" y="6874"/>
                  </a:cubicBezTo>
                  <a:lnTo>
                    <a:pt x="9043" y="5267"/>
                  </a:lnTo>
                  <a:cubicBezTo>
                    <a:pt x="9137" y="4700"/>
                    <a:pt x="9137" y="4164"/>
                    <a:pt x="9011" y="3597"/>
                  </a:cubicBezTo>
                  <a:cubicBezTo>
                    <a:pt x="8665" y="1864"/>
                    <a:pt x="7247" y="510"/>
                    <a:pt x="5546" y="100"/>
                  </a:cubicBezTo>
                  <a:cubicBezTo>
                    <a:pt x="5215" y="33"/>
                    <a:pt x="4889" y="0"/>
                    <a:pt x="4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Google Shape;1004;p32"/>
            <p:cNvSpPr/>
            <p:nvPr/>
          </p:nvSpPr>
          <p:spPr>
            <a:xfrm>
              <a:off x="-48195250" y="2377425"/>
              <a:ext cx="144150" cy="140225"/>
            </a:xfrm>
            <a:custGeom>
              <a:avLst/>
              <a:gdLst/>
              <a:ahLst/>
              <a:cxnLst/>
              <a:rect l="l" t="t" r="r" b="b"/>
              <a:pathLst>
                <a:path w="5766" h="5609" extrusionOk="0">
                  <a:moveTo>
                    <a:pt x="3214" y="757"/>
                  </a:moveTo>
                  <a:lnTo>
                    <a:pt x="3214" y="883"/>
                  </a:lnTo>
                  <a:cubicBezTo>
                    <a:pt x="3214" y="1040"/>
                    <a:pt x="3277" y="1135"/>
                    <a:pt x="3435" y="1198"/>
                  </a:cubicBezTo>
                  <a:cubicBezTo>
                    <a:pt x="3624" y="1261"/>
                    <a:pt x="3844" y="1387"/>
                    <a:pt x="4002" y="1513"/>
                  </a:cubicBezTo>
                  <a:cubicBezTo>
                    <a:pt x="4061" y="1553"/>
                    <a:pt x="4146" y="1593"/>
                    <a:pt x="4233" y="1593"/>
                  </a:cubicBezTo>
                  <a:cubicBezTo>
                    <a:pt x="4283" y="1593"/>
                    <a:pt x="4333" y="1579"/>
                    <a:pt x="4380" y="1545"/>
                  </a:cubicBezTo>
                  <a:lnTo>
                    <a:pt x="4506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32" y="2206"/>
                    <a:pt x="4537" y="2364"/>
                    <a:pt x="4569" y="2490"/>
                  </a:cubicBezTo>
                  <a:cubicBezTo>
                    <a:pt x="4632" y="2710"/>
                    <a:pt x="4632" y="2899"/>
                    <a:pt x="4569" y="3120"/>
                  </a:cubicBezTo>
                  <a:cubicBezTo>
                    <a:pt x="4537" y="3277"/>
                    <a:pt x="4632" y="3403"/>
                    <a:pt x="4726" y="3466"/>
                  </a:cubicBezTo>
                  <a:lnTo>
                    <a:pt x="4852" y="3561"/>
                  </a:lnTo>
                  <a:lnTo>
                    <a:pt x="4506" y="4159"/>
                  </a:lnTo>
                  <a:lnTo>
                    <a:pt x="4380" y="4065"/>
                  </a:lnTo>
                  <a:cubicBezTo>
                    <a:pt x="4323" y="4037"/>
                    <a:pt x="4260" y="4021"/>
                    <a:pt x="4199" y="4021"/>
                  </a:cubicBezTo>
                  <a:cubicBezTo>
                    <a:pt x="4125" y="4021"/>
                    <a:pt x="4054" y="4044"/>
                    <a:pt x="4002" y="4096"/>
                  </a:cubicBezTo>
                  <a:cubicBezTo>
                    <a:pt x="3844" y="4254"/>
                    <a:pt x="3624" y="4348"/>
                    <a:pt x="3435" y="4411"/>
                  </a:cubicBezTo>
                  <a:cubicBezTo>
                    <a:pt x="3277" y="4475"/>
                    <a:pt x="3214" y="4632"/>
                    <a:pt x="3214" y="4727"/>
                  </a:cubicBezTo>
                  <a:lnTo>
                    <a:pt x="3214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426" y="4475"/>
                    <a:pt x="2269" y="4411"/>
                  </a:cubicBezTo>
                  <a:cubicBezTo>
                    <a:pt x="2048" y="4348"/>
                    <a:pt x="1859" y="4222"/>
                    <a:pt x="1702" y="4096"/>
                  </a:cubicBezTo>
                  <a:cubicBezTo>
                    <a:pt x="1622" y="4057"/>
                    <a:pt x="1530" y="4017"/>
                    <a:pt x="1449" y="4017"/>
                  </a:cubicBezTo>
                  <a:cubicBezTo>
                    <a:pt x="1402" y="4017"/>
                    <a:pt x="1358" y="4030"/>
                    <a:pt x="1324" y="4065"/>
                  </a:cubicBezTo>
                  <a:lnTo>
                    <a:pt x="1198" y="4159"/>
                  </a:lnTo>
                  <a:lnTo>
                    <a:pt x="851" y="3561"/>
                  </a:lnTo>
                  <a:lnTo>
                    <a:pt x="946" y="3466"/>
                  </a:lnTo>
                  <a:cubicBezTo>
                    <a:pt x="1072" y="3403"/>
                    <a:pt x="1166" y="3246"/>
                    <a:pt x="1103" y="3120"/>
                  </a:cubicBezTo>
                  <a:cubicBezTo>
                    <a:pt x="1072" y="2899"/>
                    <a:pt x="1072" y="2710"/>
                    <a:pt x="1103" y="2490"/>
                  </a:cubicBezTo>
                  <a:cubicBezTo>
                    <a:pt x="1166" y="2332"/>
                    <a:pt x="1072" y="2206"/>
                    <a:pt x="946" y="2143"/>
                  </a:cubicBezTo>
                  <a:lnTo>
                    <a:pt x="851" y="2049"/>
                  </a:lnTo>
                  <a:lnTo>
                    <a:pt x="1198" y="1482"/>
                  </a:lnTo>
                  <a:lnTo>
                    <a:pt x="1324" y="1545"/>
                  </a:lnTo>
                  <a:cubicBezTo>
                    <a:pt x="1366" y="1573"/>
                    <a:pt x="1421" y="1588"/>
                    <a:pt x="1481" y="1588"/>
                  </a:cubicBezTo>
                  <a:cubicBezTo>
                    <a:pt x="1553" y="1588"/>
                    <a:pt x="1632" y="1565"/>
                    <a:pt x="1702" y="1513"/>
                  </a:cubicBezTo>
                  <a:cubicBezTo>
                    <a:pt x="1859" y="1356"/>
                    <a:pt x="2048" y="1261"/>
                    <a:pt x="2269" y="1198"/>
                  </a:cubicBezTo>
                  <a:cubicBezTo>
                    <a:pt x="2426" y="1135"/>
                    <a:pt x="2489" y="977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85" y="1"/>
                    <a:pt x="1828" y="158"/>
                    <a:pt x="1828" y="379"/>
                  </a:cubicBezTo>
                  <a:lnTo>
                    <a:pt x="1828" y="599"/>
                  </a:lnTo>
                  <a:cubicBezTo>
                    <a:pt x="1702" y="631"/>
                    <a:pt x="1576" y="725"/>
                    <a:pt x="1513" y="788"/>
                  </a:cubicBezTo>
                  <a:lnTo>
                    <a:pt x="1324" y="694"/>
                  </a:lnTo>
                  <a:cubicBezTo>
                    <a:pt x="1265" y="658"/>
                    <a:pt x="1192" y="641"/>
                    <a:pt x="1122" y="641"/>
                  </a:cubicBezTo>
                  <a:cubicBezTo>
                    <a:pt x="1004" y="641"/>
                    <a:pt x="890" y="690"/>
                    <a:pt x="851" y="788"/>
                  </a:cubicBezTo>
                  <a:lnTo>
                    <a:pt x="126" y="2017"/>
                  </a:lnTo>
                  <a:cubicBezTo>
                    <a:pt x="63" y="2175"/>
                    <a:pt x="95" y="2427"/>
                    <a:pt x="253" y="2490"/>
                  </a:cubicBezTo>
                  <a:lnTo>
                    <a:pt x="442" y="2616"/>
                  </a:lnTo>
                  <a:lnTo>
                    <a:pt x="442" y="2994"/>
                  </a:lnTo>
                  <a:lnTo>
                    <a:pt x="253" y="3120"/>
                  </a:lnTo>
                  <a:cubicBezTo>
                    <a:pt x="95" y="3214"/>
                    <a:pt x="0" y="3435"/>
                    <a:pt x="126" y="3592"/>
                  </a:cubicBezTo>
                  <a:lnTo>
                    <a:pt x="851" y="4821"/>
                  </a:lnTo>
                  <a:cubicBezTo>
                    <a:pt x="894" y="4928"/>
                    <a:pt x="1024" y="4991"/>
                    <a:pt x="1152" y="4991"/>
                  </a:cubicBezTo>
                  <a:cubicBezTo>
                    <a:pt x="1213" y="4991"/>
                    <a:pt x="1273" y="4977"/>
                    <a:pt x="1324" y="4947"/>
                  </a:cubicBezTo>
                  <a:lnTo>
                    <a:pt x="1513" y="4821"/>
                  </a:lnTo>
                  <a:cubicBezTo>
                    <a:pt x="1639" y="4884"/>
                    <a:pt x="1733" y="4979"/>
                    <a:pt x="1828" y="5010"/>
                  </a:cubicBezTo>
                  <a:lnTo>
                    <a:pt x="1828" y="5262"/>
                  </a:lnTo>
                  <a:cubicBezTo>
                    <a:pt x="1828" y="5451"/>
                    <a:pt x="1985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9" y="5451"/>
                    <a:pt x="3939" y="5262"/>
                  </a:cubicBezTo>
                  <a:lnTo>
                    <a:pt x="3939" y="5010"/>
                  </a:lnTo>
                  <a:cubicBezTo>
                    <a:pt x="4065" y="4979"/>
                    <a:pt x="4191" y="4884"/>
                    <a:pt x="4254" y="4821"/>
                  </a:cubicBezTo>
                  <a:lnTo>
                    <a:pt x="4474" y="4947"/>
                  </a:lnTo>
                  <a:cubicBezTo>
                    <a:pt x="4524" y="4967"/>
                    <a:pt x="4580" y="4978"/>
                    <a:pt x="4637" y="4978"/>
                  </a:cubicBezTo>
                  <a:cubicBezTo>
                    <a:pt x="4759" y="4978"/>
                    <a:pt x="4882" y="4929"/>
                    <a:pt x="4947" y="4821"/>
                  </a:cubicBezTo>
                  <a:lnTo>
                    <a:pt x="5640" y="3592"/>
                  </a:lnTo>
                  <a:cubicBezTo>
                    <a:pt x="5734" y="3435"/>
                    <a:pt x="5671" y="3214"/>
                    <a:pt x="5514" y="3120"/>
                  </a:cubicBezTo>
                  <a:lnTo>
                    <a:pt x="5325" y="2994"/>
                  </a:lnTo>
                  <a:lnTo>
                    <a:pt x="5325" y="2616"/>
                  </a:lnTo>
                  <a:lnTo>
                    <a:pt x="5514" y="2490"/>
                  </a:lnTo>
                  <a:cubicBezTo>
                    <a:pt x="5671" y="2427"/>
                    <a:pt x="5766" y="2206"/>
                    <a:pt x="5640" y="2017"/>
                  </a:cubicBezTo>
                  <a:lnTo>
                    <a:pt x="4947" y="788"/>
                  </a:lnTo>
                  <a:cubicBezTo>
                    <a:pt x="4887" y="689"/>
                    <a:pt x="4777" y="627"/>
                    <a:pt x="4664" y="627"/>
                  </a:cubicBezTo>
                  <a:cubicBezTo>
                    <a:pt x="4598" y="627"/>
                    <a:pt x="4532" y="648"/>
                    <a:pt x="4474" y="694"/>
                  </a:cubicBezTo>
                  <a:lnTo>
                    <a:pt x="4254" y="788"/>
                  </a:lnTo>
                  <a:cubicBezTo>
                    <a:pt x="4159" y="725"/>
                    <a:pt x="4033" y="631"/>
                    <a:pt x="3939" y="599"/>
                  </a:cubicBezTo>
                  <a:lnTo>
                    <a:pt x="3939" y="379"/>
                  </a:lnTo>
                  <a:cubicBezTo>
                    <a:pt x="3939" y="158"/>
                    <a:pt x="3781" y="1"/>
                    <a:pt x="3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Google Shape;1005;p32"/>
            <p:cNvSpPr/>
            <p:nvPr/>
          </p:nvSpPr>
          <p:spPr>
            <a:xfrm>
              <a:off x="-48150350" y="2422325"/>
              <a:ext cx="52775" cy="52800"/>
            </a:xfrm>
            <a:custGeom>
              <a:avLst/>
              <a:gdLst/>
              <a:ahLst/>
              <a:cxnLst/>
              <a:rect l="l" t="t" r="r" b="b"/>
              <a:pathLst>
                <a:path w="2111" h="2112" extrusionOk="0">
                  <a:moveTo>
                    <a:pt x="1040" y="662"/>
                  </a:moveTo>
                  <a:cubicBezTo>
                    <a:pt x="1260" y="662"/>
                    <a:pt x="1418" y="820"/>
                    <a:pt x="1418" y="1009"/>
                  </a:cubicBezTo>
                  <a:cubicBezTo>
                    <a:pt x="1418" y="1198"/>
                    <a:pt x="1260" y="1355"/>
                    <a:pt x="1040" y="1355"/>
                  </a:cubicBezTo>
                  <a:cubicBezTo>
                    <a:pt x="851" y="1355"/>
                    <a:pt x="693" y="1198"/>
                    <a:pt x="693" y="1009"/>
                  </a:cubicBezTo>
                  <a:cubicBezTo>
                    <a:pt x="693" y="820"/>
                    <a:pt x="851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1"/>
                    <a:pt x="1040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Google Shape;973;p32"/>
          <p:cNvSpPr/>
          <p:nvPr/>
        </p:nvSpPr>
        <p:spPr>
          <a:xfrm>
            <a:off x="5615441" y="4070792"/>
            <a:ext cx="269927" cy="248460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gradFill>
            <a:gsLst>
              <a:gs pos="0">
                <a:srgbClr val="ECB75E"/>
              </a:gs>
              <a:gs pos="100000">
                <a:srgbClr val="F8DFA1"/>
              </a:gs>
            </a:gsLst>
            <a:lin ang="18900000" scaled="1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" name="Google Shape;982;p32"/>
          <p:cNvGrpSpPr/>
          <p:nvPr/>
        </p:nvGrpSpPr>
        <p:grpSpPr>
          <a:xfrm>
            <a:off x="8949907" y="4070792"/>
            <a:ext cx="273886" cy="251375"/>
            <a:chOff x="-31166825" y="1939525"/>
            <a:chExt cx="293800" cy="291425"/>
          </a:xfrm>
          <a:gradFill>
            <a:gsLst>
              <a:gs pos="0">
                <a:srgbClr val="ECB75E"/>
              </a:gs>
              <a:gs pos="100000">
                <a:srgbClr val="F8DFA1"/>
              </a:gs>
            </a:gsLst>
            <a:lin ang="18900000" scaled="1"/>
          </a:gradFill>
        </p:grpSpPr>
        <p:sp>
          <p:nvSpPr>
            <p:cNvPr id="12" name="Google Shape;983;p32"/>
            <p:cNvSpPr/>
            <p:nvPr/>
          </p:nvSpPr>
          <p:spPr>
            <a:xfrm>
              <a:off x="-31166825" y="1939525"/>
              <a:ext cx="224500" cy="291425"/>
            </a:xfrm>
            <a:custGeom>
              <a:avLst/>
              <a:gdLst/>
              <a:ahLst/>
              <a:cxnLst/>
              <a:rect l="l" t="t" r="r" b="b"/>
              <a:pathLst>
                <a:path w="8980" h="11657" extrusionOk="0">
                  <a:moveTo>
                    <a:pt x="5892" y="662"/>
                  </a:moveTo>
                  <a:cubicBezTo>
                    <a:pt x="6081" y="662"/>
                    <a:pt x="6239" y="819"/>
                    <a:pt x="6239" y="1040"/>
                  </a:cubicBezTo>
                  <a:lnTo>
                    <a:pt x="6239" y="1386"/>
                  </a:lnTo>
                  <a:lnTo>
                    <a:pt x="2805" y="1386"/>
                  </a:lnTo>
                  <a:lnTo>
                    <a:pt x="2805" y="1040"/>
                  </a:lnTo>
                  <a:cubicBezTo>
                    <a:pt x="2805" y="819"/>
                    <a:pt x="2962" y="662"/>
                    <a:pt x="3120" y="662"/>
                  </a:cubicBezTo>
                  <a:close/>
                  <a:moveTo>
                    <a:pt x="8035" y="1323"/>
                  </a:moveTo>
                  <a:cubicBezTo>
                    <a:pt x="8255" y="1323"/>
                    <a:pt x="8413" y="1512"/>
                    <a:pt x="8413" y="1701"/>
                  </a:cubicBezTo>
                  <a:lnTo>
                    <a:pt x="8413" y="10617"/>
                  </a:lnTo>
                  <a:cubicBezTo>
                    <a:pt x="8413" y="10838"/>
                    <a:pt x="8255" y="10995"/>
                    <a:pt x="8035" y="10995"/>
                  </a:cubicBezTo>
                  <a:lnTo>
                    <a:pt x="1166" y="10995"/>
                  </a:lnTo>
                  <a:cubicBezTo>
                    <a:pt x="946" y="10995"/>
                    <a:pt x="788" y="10838"/>
                    <a:pt x="788" y="10617"/>
                  </a:cubicBezTo>
                  <a:lnTo>
                    <a:pt x="788" y="1701"/>
                  </a:lnTo>
                  <a:lnTo>
                    <a:pt x="757" y="1701"/>
                  </a:lnTo>
                  <a:cubicBezTo>
                    <a:pt x="757" y="1512"/>
                    <a:pt x="914" y="1323"/>
                    <a:pt x="1103" y="1323"/>
                  </a:cubicBezTo>
                  <a:lnTo>
                    <a:pt x="2143" y="1323"/>
                  </a:lnTo>
                  <a:lnTo>
                    <a:pt x="2143" y="1701"/>
                  </a:lnTo>
                  <a:cubicBezTo>
                    <a:pt x="2143" y="1890"/>
                    <a:pt x="2301" y="2048"/>
                    <a:pt x="2490" y="2048"/>
                  </a:cubicBezTo>
                  <a:lnTo>
                    <a:pt x="6617" y="2048"/>
                  </a:lnTo>
                  <a:cubicBezTo>
                    <a:pt x="6837" y="2048"/>
                    <a:pt x="6995" y="1890"/>
                    <a:pt x="6995" y="1701"/>
                  </a:cubicBezTo>
                  <a:lnTo>
                    <a:pt x="6995" y="1323"/>
                  </a:lnTo>
                  <a:close/>
                  <a:moveTo>
                    <a:pt x="3120" y="0"/>
                  </a:moveTo>
                  <a:cubicBezTo>
                    <a:pt x="2679" y="0"/>
                    <a:pt x="2301" y="284"/>
                    <a:pt x="2143" y="662"/>
                  </a:cubicBezTo>
                  <a:lnTo>
                    <a:pt x="1040" y="662"/>
                  </a:lnTo>
                  <a:cubicBezTo>
                    <a:pt x="473" y="662"/>
                    <a:pt x="1" y="1134"/>
                    <a:pt x="1" y="1701"/>
                  </a:cubicBezTo>
                  <a:lnTo>
                    <a:pt x="1" y="10649"/>
                  </a:lnTo>
                  <a:cubicBezTo>
                    <a:pt x="64" y="11216"/>
                    <a:pt x="536" y="11657"/>
                    <a:pt x="1072" y="11657"/>
                  </a:cubicBezTo>
                  <a:lnTo>
                    <a:pt x="7971" y="11657"/>
                  </a:lnTo>
                  <a:cubicBezTo>
                    <a:pt x="8507" y="11657"/>
                    <a:pt x="8980" y="11184"/>
                    <a:pt x="8980" y="10649"/>
                  </a:cubicBezTo>
                  <a:lnTo>
                    <a:pt x="8980" y="1701"/>
                  </a:lnTo>
                  <a:cubicBezTo>
                    <a:pt x="8980" y="1134"/>
                    <a:pt x="8507" y="662"/>
                    <a:pt x="7971" y="662"/>
                  </a:cubicBezTo>
                  <a:lnTo>
                    <a:pt x="6869" y="662"/>
                  </a:lnTo>
                  <a:cubicBezTo>
                    <a:pt x="6711" y="284"/>
                    <a:pt x="6365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Google Shape;984;p32"/>
            <p:cNvSpPr/>
            <p:nvPr/>
          </p:nvSpPr>
          <p:spPr>
            <a:xfrm>
              <a:off x="-31131375" y="214507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726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726"/>
                  </a:lnTo>
                  <a:close/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4"/>
                  </a:lnTo>
                  <a:cubicBezTo>
                    <a:pt x="0" y="1954"/>
                    <a:pt x="158" y="2112"/>
                    <a:pt x="379" y="2112"/>
                  </a:cubicBezTo>
                  <a:lnTo>
                    <a:pt x="1733" y="2112"/>
                  </a:lnTo>
                  <a:cubicBezTo>
                    <a:pt x="1954" y="2112"/>
                    <a:pt x="2111" y="1954"/>
                    <a:pt x="2111" y="1734"/>
                  </a:cubicBezTo>
                  <a:lnTo>
                    <a:pt x="2111" y="379"/>
                  </a:ln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Google Shape;985;p32"/>
            <p:cNvSpPr/>
            <p:nvPr/>
          </p:nvSpPr>
          <p:spPr>
            <a:xfrm>
              <a:off x="-31131375" y="207655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55" y="694"/>
                  </a:moveTo>
                  <a:lnTo>
                    <a:pt x="1355" y="1356"/>
                  </a:lnTo>
                  <a:lnTo>
                    <a:pt x="694" y="1356"/>
                  </a:lnTo>
                  <a:lnTo>
                    <a:pt x="694" y="694"/>
                  </a:lnTo>
                  <a:close/>
                  <a:moveTo>
                    <a:pt x="379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79" y="2080"/>
                  </a:cubicBezTo>
                  <a:lnTo>
                    <a:pt x="1733" y="2080"/>
                  </a:lnTo>
                  <a:cubicBezTo>
                    <a:pt x="1954" y="2080"/>
                    <a:pt x="2111" y="1923"/>
                    <a:pt x="2111" y="1734"/>
                  </a:cubicBezTo>
                  <a:lnTo>
                    <a:pt x="2111" y="348"/>
                  </a:ln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Google Shape;986;p32"/>
            <p:cNvSpPr/>
            <p:nvPr/>
          </p:nvSpPr>
          <p:spPr>
            <a:xfrm>
              <a:off x="-31131375" y="20072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725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725"/>
                  </a:lnTo>
                  <a:close/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3"/>
                  </a:lnTo>
                  <a:cubicBezTo>
                    <a:pt x="0" y="1954"/>
                    <a:pt x="158" y="2111"/>
                    <a:pt x="379" y="2111"/>
                  </a:cubicBezTo>
                  <a:lnTo>
                    <a:pt x="1733" y="2111"/>
                  </a:lnTo>
                  <a:cubicBezTo>
                    <a:pt x="1954" y="2111"/>
                    <a:pt x="2111" y="1954"/>
                    <a:pt x="2111" y="1733"/>
                  </a:cubicBezTo>
                  <a:lnTo>
                    <a:pt x="2111" y="379"/>
                  </a:ln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Google Shape;987;p32"/>
            <p:cNvSpPr/>
            <p:nvPr/>
          </p:nvSpPr>
          <p:spPr>
            <a:xfrm>
              <a:off x="-31062075" y="2007250"/>
              <a:ext cx="85875" cy="18150"/>
            </a:xfrm>
            <a:custGeom>
              <a:avLst/>
              <a:gdLst/>
              <a:ahLst/>
              <a:cxnLst/>
              <a:rect l="l" t="t" r="r" b="b"/>
              <a:pathLst>
                <a:path w="343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3057" y="725"/>
                  </a:lnTo>
                  <a:cubicBezTo>
                    <a:pt x="3277" y="725"/>
                    <a:pt x="3435" y="568"/>
                    <a:pt x="3435" y="379"/>
                  </a:cubicBezTo>
                  <a:cubicBezTo>
                    <a:pt x="3435" y="158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Google Shape;988;p32"/>
            <p:cNvSpPr/>
            <p:nvPr/>
          </p:nvSpPr>
          <p:spPr>
            <a:xfrm>
              <a:off x="-31062075" y="2041900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47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Google Shape;989;p32"/>
            <p:cNvSpPr/>
            <p:nvPr/>
          </p:nvSpPr>
          <p:spPr>
            <a:xfrm>
              <a:off x="-31062075" y="2076550"/>
              <a:ext cx="85875" cy="17375"/>
            </a:xfrm>
            <a:custGeom>
              <a:avLst/>
              <a:gdLst/>
              <a:ahLst/>
              <a:cxnLst/>
              <a:rect l="l" t="t" r="r" b="b"/>
              <a:pathLst>
                <a:path w="3435" h="695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47" y="694"/>
                  </a:cubicBezTo>
                  <a:lnTo>
                    <a:pt x="3057" y="694"/>
                  </a:lnTo>
                  <a:cubicBezTo>
                    <a:pt x="3277" y="694"/>
                    <a:pt x="3435" y="537"/>
                    <a:pt x="3435" y="348"/>
                  </a:cubicBezTo>
                  <a:cubicBezTo>
                    <a:pt x="3435" y="159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Google Shape;990;p32"/>
            <p:cNvSpPr/>
            <p:nvPr/>
          </p:nvSpPr>
          <p:spPr>
            <a:xfrm>
              <a:off x="-31062075" y="211042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79"/>
                  </a:cubicBezTo>
                  <a:cubicBezTo>
                    <a:pt x="2080" y="190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Google Shape;991;p32"/>
            <p:cNvSpPr/>
            <p:nvPr/>
          </p:nvSpPr>
          <p:spPr>
            <a:xfrm>
              <a:off x="-31062075" y="2145075"/>
              <a:ext cx="85875" cy="18150"/>
            </a:xfrm>
            <a:custGeom>
              <a:avLst/>
              <a:gdLst/>
              <a:ahLst/>
              <a:cxnLst/>
              <a:rect l="l" t="t" r="r" b="b"/>
              <a:pathLst>
                <a:path w="343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6"/>
                    <a:pt x="347" y="726"/>
                  </a:cubicBezTo>
                  <a:lnTo>
                    <a:pt x="3057" y="726"/>
                  </a:lnTo>
                  <a:cubicBezTo>
                    <a:pt x="3277" y="726"/>
                    <a:pt x="3435" y="568"/>
                    <a:pt x="3435" y="379"/>
                  </a:cubicBezTo>
                  <a:cubicBezTo>
                    <a:pt x="3435" y="158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Google Shape;992;p32"/>
            <p:cNvSpPr/>
            <p:nvPr/>
          </p:nvSpPr>
          <p:spPr>
            <a:xfrm>
              <a:off x="-31062075" y="2179750"/>
              <a:ext cx="52025" cy="18125"/>
            </a:xfrm>
            <a:custGeom>
              <a:avLst/>
              <a:gdLst/>
              <a:ahLst/>
              <a:cxnLst/>
              <a:rect l="l" t="t" r="r" b="b"/>
              <a:pathLst>
                <a:path w="2081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7"/>
                    <a:pt x="2080" y="347"/>
                  </a:cubicBez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Google Shape;993;p32"/>
            <p:cNvSpPr/>
            <p:nvPr/>
          </p:nvSpPr>
          <p:spPr>
            <a:xfrm>
              <a:off x="-30924225" y="1974175"/>
              <a:ext cx="51200" cy="240250"/>
            </a:xfrm>
            <a:custGeom>
              <a:avLst/>
              <a:gdLst/>
              <a:ahLst/>
              <a:cxnLst/>
              <a:rect l="l" t="t" r="r" b="b"/>
              <a:pathLst>
                <a:path w="2048" h="9610" extrusionOk="0">
                  <a:moveTo>
                    <a:pt x="1008" y="662"/>
                  </a:moveTo>
                  <a:cubicBezTo>
                    <a:pt x="1229" y="662"/>
                    <a:pt x="1386" y="819"/>
                    <a:pt x="1386" y="1009"/>
                  </a:cubicBezTo>
                  <a:lnTo>
                    <a:pt x="1386" y="2080"/>
                  </a:lnTo>
                  <a:lnTo>
                    <a:pt x="725" y="2080"/>
                  </a:lnTo>
                  <a:lnTo>
                    <a:pt x="725" y="1009"/>
                  </a:lnTo>
                  <a:lnTo>
                    <a:pt x="662" y="1009"/>
                  </a:lnTo>
                  <a:cubicBezTo>
                    <a:pt x="662" y="819"/>
                    <a:pt x="819" y="662"/>
                    <a:pt x="1008" y="662"/>
                  </a:cubicBezTo>
                  <a:close/>
                  <a:moveTo>
                    <a:pt x="1323" y="2741"/>
                  </a:moveTo>
                  <a:lnTo>
                    <a:pt x="1323" y="6900"/>
                  </a:lnTo>
                  <a:lnTo>
                    <a:pt x="662" y="6900"/>
                  </a:lnTo>
                  <a:lnTo>
                    <a:pt x="662" y="2741"/>
                  </a:lnTo>
                  <a:close/>
                  <a:moveTo>
                    <a:pt x="1260" y="7562"/>
                  </a:moveTo>
                  <a:lnTo>
                    <a:pt x="1008" y="8192"/>
                  </a:lnTo>
                  <a:lnTo>
                    <a:pt x="819" y="7562"/>
                  </a:ln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09"/>
                  </a:cubicBezTo>
                  <a:lnTo>
                    <a:pt x="0" y="7215"/>
                  </a:lnTo>
                  <a:lnTo>
                    <a:pt x="0" y="7309"/>
                  </a:lnTo>
                  <a:lnTo>
                    <a:pt x="662" y="9357"/>
                  </a:lnTo>
                  <a:cubicBezTo>
                    <a:pt x="693" y="9515"/>
                    <a:pt x="819" y="9609"/>
                    <a:pt x="977" y="9609"/>
                  </a:cubicBezTo>
                  <a:cubicBezTo>
                    <a:pt x="1134" y="9609"/>
                    <a:pt x="1260" y="9515"/>
                    <a:pt x="1292" y="9357"/>
                  </a:cubicBezTo>
                  <a:lnTo>
                    <a:pt x="1954" y="7309"/>
                  </a:lnTo>
                  <a:lnTo>
                    <a:pt x="1954" y="7215"/>
                  </a:lnTo>
                  <a:lnTo>
                    <a:pt x="1954" y="1009"/>
                  </a:lnTo>
                  <a:cubicBezTo>
                    <a:pt x="2048" y="441"/>
                    <a:pt x="1576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0674" y="3118873"/>
            <a:ext cx="723900" cy="723900"/>
            <a:chOff x="2090674" y="3118873"/>
            <a:chExt cx="723900" cy="723900"/>
          </a:xfrm>
        </p:grpSpPr>
        <p:sp>
          <p:nvSpPr>
            <p:cNvPr id="24" name="椭圆 23"/>
            <p:cNvSpPr/>
            <p:nvPr/>
          </p:nvSpPr>
          <p:spPr>
            <a:xfrm>
              <a:off x="2090674" y="3118873"/>
              <a:ext cx="723900" cy="723900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149984" y="3178183"/>
              <a:ext cx="605279" cy="605279"/>
            </a:xfrm>
            <a:prstGeom prst="ellipse">
              <a:avLst/>
            </a:prstGeom>
            <a:noFill/>
            <a:ln>
              <a:solidFill>
                <a:srgbClr val="222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213124" y="319816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084B50"/>
                  </a:solidFill>
                  <a:cs typeface="+mn-ea"/>
                  <a:sym typeface="+mn-lt"/>
                </a:rPr>
                <a:t>壹</a:t>
              </a:r>
              <a:endParaRPr lang="zh-CN" altLang="en-US" sz="24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8456" y="3118873"/>
            <a:ext cx="723900" cy="723900"/>
            <a:chOff x="5388456" y="3118873"/>
            <a:chExt cx="723900" cy="723900"/>
          </a:xfrm>
        </p:grpSpPr>
        <p:sp>
          <p:nvSpPr>
            <p:cNvPr id="28" name="椭圆 27"/>
            <p:cNvSpPr/>
            <p:nvPr/>
          </p:nvSpPr>
          <p:spPr>
            <a:xfrm>
              <a:off x="5388456" y="3118873"/>
              <a:ext cx="723900" cy="723900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447766" y="3178183"/>
              <a:ext cx="605279" cy="605279"/>
            </a:xfrm>
            <a:prstGeom prst="ellipse">
              <a:avLst/>
            </a:prstGeom>
            <a:noFill/>
            <a:ln>
              <a:solidFill>
                <a:srgbClr val="222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09614" y="319816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084B50"/>
                  </a:solidFill>
                  <a:cs typeface="+mn-ea"/>
                  <a:sym typeface="+mn-lt"/>
                </a:rPr>
                <a:t>贰</a:t>
              </a:r>
              <a:endParaRPr lang="zh-CN" altLang="en-US" sz="24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86238" y="3118873"/>
            <a:ext cx="723900" cy="723900"/>
            <a:chOff x="8686238" y="3118873"/>
            <a:chExt cx="723900" cy="723900"/>
          </a:xfrm>
        </p:grpSpPr>
        <p:sp>
          <p:nvSpPr>
            <p:cNvPr id="32" name="椭圆 31"/>
            <p:cNvSpPr/>
            <p:nvPr/>
          </p:nvSpPr>
          <p:spPr>
            <a:xfrm>
              <a:off x="8686238" y="3118873"/>
              <a:ext cx="723900" cy="723900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745548" y="3178183"/>
              <a:ext cx="605279" cy="605279"/>
            </a:xfrm>
            <a:prstGeom prst="ellipse">
              <a:avLst/>
            </a:prstGeom>
            <a:noFill/>
            <a:ln>
              <a:solidFill>
                <a:srgbClr val="222C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08688" y="319816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084B50"/>
                  </a:solidFill>
                  <a:cs typeface="+mn-ea"/>
                  <a:sym typeface="+mn-lt"/>
                </a:rPr>
                <a:t>叁</a:t>
              </a:r>
              <a:endParaRPr lang="zh-CN" altLang="en-US" sz="24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406665" y="4539380"/>
            <a:ext cx="2113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29991" y="241765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55855" y="4539380"/>
            <a:ext cx="2113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79181" y="241765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05045" y="4539380"/>
            <a:ext cx="2113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8371" y="241765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24054" y="4483289"/>
            <a:ext cx="8662247" cy="339591"/>
            <a:chOff x="2184411" y="2382353"/>
            <a:chExt cx="6451751" cy="339591"/>
          </a:xfrm>
        </p:grpSpPr>
        <p:grpSp>
          <p:nvGrpSpPr>
            <p:cNvPr id="6" name="组合 5"/>
            <p:cNvGrpSpPr/>
            <p:nvPr/>
          </p:nvGrpSpPr>
          <p:grpSpPr>
            <a:xfrm>
              <a:off x="2184411" y="2424413"/>
              <a:ext cx="6451751" cy="293670"/>
              <a:chOff x="6116782" y="3359725"/>
              <a:chExt cx="3607835" cy="34627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116782" y="3359726"/>
                <a:ext cx="862588" cy="346273"/>
              </a:xfrm>
              <a:prstGeom prst="rect">
                <a:avLst/>
              </a:prstGeom>
              <a:solidFill>
                <a:srgbClr val="F8D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979370" y="3359727"/>
                <a:ext cx="1262544" cy="346273"/>
              </a:xfrm>
              <a:prstGeom prst="rect">
                <a:avLst/>
              </a:prstGeom>
              <a:solidFill>
                <a:srgbClr val="FFEA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241914" y="3359725"/>
                <a:ext cx="1482703" cy="346273"/>
              </a:xfrm>
              <a:prstGeom prst="rect">
                <a:avLst/>
              </a:prstGeom>
              <a:solidFill>
                <a:srgbClr val="EDBB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327665" y="2383390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20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870198" y="2383390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40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07284" y="2382353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60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24054" y="5219219"/>
            <a:ext cx="8662247" cy="339591"/>
            <a:chOff x="2184411" y="3308004"/>
            <a:chExt cx="6451751" cy="339591"/>
          </a:xfrm>
        </p:grpSpPr>
        <p:grpSp>
          <p:nvGrpSpPr>
            <p:cNvPr id="14" name="组合 13"/>
            <p:cNvGrpSpPr/>
            <p:nvPr/>
          </p:nvGrpSpPr>
          <p:grpSpPr>
            <a:xfrm>
              <a:off x="2184411" y="3350064"/>
              <a:ext cx="6451751" cy="293670"/>
              <a:chOff x="6116782" y="3359725"/>
              <a:chExt cx="3607835" cy="34627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116782" y="3359726"/>
                <a:ext cx="1587262" cy="346273"/>
              </a:xfrm>
              <a:prstGeom prst="rect">
                <a:avLst/>
              </a:prstGeom>
              <a:solidFill>
                <a:srgbClr val="F8D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704044" y="3359727"/>
                <a:ext cx="958753" cy="346273"/>
              </a:xfrm>
              <a:prstGeom prst="rect">
                <a:avLst/>
              </a:prstGeom>
              <a:solidFill>
                <a:srgbClr val="FFEA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662797" y="3359725"/>
                <a:ext cx="1061820" cy="346273"/>
              </a:xfrm>
              <a:prstGeom prst="rect">
                <a:avLst/>
              </a:prstGeom>
              <a:solidFill>
                <a:srgbClr val="EDBB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2327665" y="3309041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55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128527" y="3309041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19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828432" y="3308004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34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24053" y="3747358"/>
            <a:ext cx="8662247" cy="339591"/>
            <a:chOff x="2184411" y="3308004"/>
            <a:chExt cx="6451751" cy="339591"/>
          </a:xfrm>
        </p:grpSpPr>
        <p:grpSp>
          <p:nvGrpSpPr>
            <p:cNvPr id="22" name="组合 21"/>
            <p:cNvGrpSpPr/>
            <p:nvPr/>
          </p:nvGrpSpPr>
          <p:grpSpPr>
            <a:xfrm>
              <a:off x="2184411" y="3350064"/>
              <a:ext cx="6451751" cy="293670"/>
              <a:chOff x="6116782" y="3359725"/>
              <a:chExt cx="3607835" cy="34627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116782" y="3359726"/>
                <a:ext cx="1587262" cy="346273"/>
              </a:xfrm>
              <a:prstGeom prst="rect">
                <a:avLst/>
              </a:prstGeom>
              <a:solidFill>
                <a:srgbClr val="F8D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704044" y="3359727"/>
                <a:ext cx="958753" cy="346273"/>
              </a:xfrm>
              <a:prstGeom prst="rect">
                <a:avLst/>
              </a:prstGeom>
              <a:solidFill>
                <a:srgbClr val="FFEA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662797" y="3359725"/>
                <a:ext cx="1061820" cy="346273"/>
              </a:xfrm>
              <a:prstGeom prst="rect">
                <a:avLst/>
              </a:prstGeom>
              <a:solidFill>
                <a:srgbClr val="EDBB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84B5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327665" y="3309041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55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28527" y="3309041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19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828432" y="3308004"/>
              <a:ext cx="418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084B50"/>
                  </a:solidFill>
                  <a:cs typeface="+mn-ea"/>
                  <a:sym typeface="+mn-lt"/>
                </a:rPr>
                <a:t>34</a:t>
              </a:r>
              <a:r>
                <a:rPr lang="en-US" altLang="zh-CN" sz="1200" dirty="0">
                  <a:solidFill>
                    <a:srgbClr val="084B50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rgbClr val="084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920337" y="2732025"/>
            <a:ext cx="2555570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49142" y="233191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12414" y="2732025"/>
            <a:ext cx="2555570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41219" y="233191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36919" y="2732025"/>
            <a:ext cx="2555570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5724" y="233191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039048" y="2214893"/>
            <a:ext cx="638713" cy="0"/>
          </a:xfrm>
          <a:prstGeom prst="line">
            <a:avLst/>
          </a:prstGeom>
          <a:gradFill>
            <a:gsLst>
              <a:gs pos="100000">
                <a:srgbClr val="FFFFBB"/>
              </a:gs>
              <a:gs pos="0">
                <a:srgbClr val="F4D28B"/>
              </a:gs>
            </a:gsLst>
            <a:lin ang="18900000" scaled="1"/>
          </a:gradFill>
          <a:ln w="12700">
            <a:solidFill>
              <a:srgbClr val="F8DE9F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096284" y="2214893"/>
            <a:ext cx="638713" cy="0"/>
          </a:xfrm>
          <a:prstGeom prst="line">
            <a:avLst/>
          </a:prstGeom>
          <a:gradFill>
            <a:gsLst>
              <a:gs pos="100000">
                <a:srgbClr val="FFFFBB"/>
              </a:gs>
              <a:gs pos="0">
                <a:srgbClr val="F4D28B"/>
              </a:gs>
            </a:gsLst>
            <a:lin ang="18900000" scaled="1"/>
          </a:gradFill>
          <a:ln w="12700">
            <a:solidFill>
              <a:srgbClr val="F8DE9F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153520" y="2214893"/>
            <a:ext cx="638713" cy="0"/>
          </a:xfrm>
          <a:prstGeom prst="line">
            <a:avLst/>
          </a:prstGeom>
          <a:gradFill>
            <a:gsLst>
              <a:gs pos="100000">
                <a:srgbClr val="FFFFBB"/>
              </a:gs>
              <a:gs pos="0">
                <a:srgbClr val="F4D28B"/>
              </a:gs>
            </a:gsLst>
            <a:lin ang="18900000" scaled="1"/>
          </a:gradFill>
          <a:ln w="12700">
            <a:solidFill>
              <a:srgbClr val="F8DE9F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4313" y="2503127"/>
            <a:ext cx="1917654" cy="2198255"/>
            <a:chOff x="1404313" y="2949943"/>
            <a:chExt cx="1917654" cy="2198255"/>
          </a:xfrm>
        </p:grpSpPr>
        <p:sp>
          <p:nvSpPr>
            <p:cNvPr id="6" name="矩形 5"/>
            <p:cNvSpPr/>
            <p:nvPr/>
          </p:nvSpPr>
          <p:spPr>
            <a:xfrm>
              <a:off x="1404313" y="2949943"/>
              <a:ext cx="1917654" cy="2198255"/>
            </a:xfrm>
            <a:prstGeom prst="rect">
              <a:avLst/>
            </a:prstGeom>
            <a:noFill/>
            <a:ln w="9525"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963065" y="3100219"/>
              <a:ext cx="8001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F8DE9F"/>
                  </a:solidFill>
                  <a:cs typeface="+mn-ea"/>
                  <a:sym typeface="+mn-lt"/>
                </a:rPr>
                <a:t>壹</a:t>
              </a:r>
              <a:endParaRPr lang="zh-CN" altLang="en-US" sz="32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80356" y="3879120"/>
              <a:ext cx="15655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8DE9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22100" y="4340887"/>
              <a:ext cx="168207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076498" y="3765605"/>
              <a:ext cx="542800" cy="0"/>
            </a:xfrm>
            <a:prstGeom prst="line">
              <a:avLst/>
            </a:prstGeom>
            <a:ln w="38100">
              <a:solidFill>
                <a:srgbClr val="F8DE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886375" y="2503127"/>
            <a:ext cx="1917654" cy="2198255"/>
            <a:chOff x="3886375" y="2949943"/>
            <a:chExt cx="1917654" cy="2198255"/>
          </a:xfrm>
        </p:grpSpPr>
        <p:sp>
          <p:nvSpPr>
            <p:cNvPr id="12" name="矩形 11"/>
            <p:cNvSpPr/>
            <p:nvPr/>
          </p:nvSpPr>
          <p:spPr>
            <a:xfrm>
              <a:off x="3886375" y="2949943"/>
              <a:ext cx="1917654" cy="2198255"/>
            </a:xfrm>
            <a:prstGeom prst="rect">
              <a:avLst/>
            </a:prstGeom>
            <a:noFill/>
            <a:ln w="9525"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45127" y="3105834"/>
              <a:ext cx="8001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F8DE9F"/>
                  </a:solidFill>
                  <a:cs typeface="+mn-ea"/>
                  <a:sym typeface="+mn-lt"/>
                </a:rPr>
                <a:t>贰</a:t>
              </a:r>
              <a:endParaRPr lang="zh-CN" altLang="en-US" sz="32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573801" y="3765605"/>
              <a:ext cx="542800" cy="0"/>
            </a:xfrm>
            <a:prstGeom prst="line">
              <a:avLst/>
            </a:prstGeom>
            <a:ln w="38100">
              <a:solidFill>
                <a:srgbClr val="F8DE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051093" y="3879120"/>
              <a:ext cx="15655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8DE9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92837" y="4340887"/>
              <a:ext cx="168207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68437" y="2503127"/>
            <a:ext cx="1917654" cy="2198255"/>
            <a:chOff x="6368437" y="2949943"/>
            <a:chExt cx="1917654" cy="2198255"/>
          </a:xfrm>
        </p:grpSpPr>
        <p:sp>
          <p:nvSpPr>
            <p:cNvPr id="18" name="矩形 17"/>
            <p:cNvSpPr/>
            <p:nvPr/>
          </p:nvSpPr>
          <p:spPr>
            <a:xfrm>
              <a:off x="6368437" y="2949943"/>
              <a:ext cx="1917654" cy="2198255"/>
            </a:xfrm>
            <a:prstGeom prst="rect">
              <a:avLst/>
            </a:prstGeom>
            <a:noFill/>
            <a:ln w="9525"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939715" y="3100218"/>
              <a:ext cx="8001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F8DE9F"/>
                  </a:solidFill>
                  <a:cs typeface="+mn-ea"/>
                  <a:sym typeface="+mn-lt"/>
                </a:rPr>
                <a:t>叁</a:t>
              </a:r>
              <a:endParaRPr lang="zh-CN" altLang="en-US" sz="32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071104" y="3765605"/>
              <a:ext cx="542800" cy="0"/>
            </a:xfrm>
            <a:prstGeom prst="line">
              <a:avLst/>
            </a:prstGeom>
            <a:ln w="38100">
              <a:solidFill>
                <a:srgbClr val="F8DE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521830" y="3879120"/>
              <a:ext cx="15655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8DE9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63574" y="4340887"/>
              <a:ext cx="168207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50499" y="2503127"/>
            <a:ext cx="1917654" cy="2198255"/>
            <a:chOff x="8850499" y="2949943"/>
            <a:chExt cx="1917654" cy="2198255"/>
          </a:xfrm>
        </p:grpSpPr>
        <p:sp>
          <p:nvSpPr>
            <p:cNvPr id="24" name="矩形 23"/>
            <p:cNvSpPr/>
            <p:nvPr/>
          </p:nvSpPr>
          <p:spPr>
            <a:xfrm>
              <a:off x="8850499" y="2949943"/>
              <a:ext cx="1917654" cy="2198255"/>
            </a:xfrm>
            <a:prstGeom prst="rect">
              <a:avLst/>
            </a:prstGeom>
            <a:noFill/>
            <a:ln w="9525"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434303" y="3094602"/>
              <a:ext cx="8001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F8DE9F"/>
                  </a:solidFill>
                  <a:cs typeface="+mn-ea"/>
                  <a:sym typeface="+mn-lt"/>
                </a:rPr>
                <a:t>肆</a:t>
              </a:r>
              <a:endParaRPr lang="zh-CN" altLang="en-US" sz="32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568407" y="3765605"/>
              <a:ext cx="542800" cy="0"/>
            </a:xfrm>
            <a:prstGeom prst="line">
              <a:avLst/>
            </a:prstGeom>
            <a:ln w="38100">
              <a:solidFill>
                <a:srgbClr val="F8DE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8992567" y="3879120"/>
              <a:ext cx="15655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8DE9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934311" y="4340887"/>
              <a:ext cx="168207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734964" y="260031"/>
            <a:ext cx="1720831" cy="418501"/>
            <a:chOff x="479596" y="321813"/>
            <a:chExt cx="2365204" cy="418501"/>
          </a:xfrm>
        </p:grpSpPr>
        <p:sp>
          <p:nvSpPr>
            <p:cNvPr id="9" name="文本框 8"/>
            <p:cNvSpPr txBox="1"/>
            <p:nvPr/>
          </p:nvSpPr>
          <p:spPr>
            <a:xfrm>
              <a:off x="479596" y="321813"/>
              <a:ext cx="2365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1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596" y="540259"/>
              <a:ext cx="233521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7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62830" y="6179468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45160"/>
          <a:stretch>
            <a:fillRect/>
          </a:stretch>
        </p:blipFill>
        <p:spPr>
          <a:xfrm>
            <a:off x="-1" y="2064"/>
            <a:ext cx="7182082" cy="6891337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157565" y="143457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肆</a:t>
            </a:r>
            <a:endParaRPr lang="zh-CN" altLang="en-US" sz="8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effectLst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9464" y="2244792"/>
            <a:ext cx="2519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商务汇报</a:t>
            </a:r>
            <a:endParaRPr lang="en-US" altLang="zh-CN" sz="28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61599" y="2800956"/>
            <a:ext cx="5126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请输入您的标题</a:t>
            </a:r>
            <a:endParaRPr lang="zh-CN" altLang="en-US" sz="4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00163" y="5248138"/>
            <a:ext cx="1385566" cy="256394"/>
            <a:chOff x="7504434" y="4407244"/>
            <a:chExt cx="1177162" cy="256394"/>
          </a:xfrm>
        </p:grpSpPr>
        <p:sp>
          <p:nvSpPr>
            <p:cNvPr id="18" name="矩形: 圆角 17"/>
            <p:cNvSpPr/>
            <p:nvPr/>
          </p:nvSpPr>
          <p:spPr>
            <a:xfrm>
              <a:off x="7504434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14189" y="4407244"/>
              <a:ext cx="941173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ABOUTUS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67214" y="5248138"/>
            <a:ext cx="1385566" cy="256394"/>
            <a:chOff x="6029525" y="4407244"/>
            <a:chExt cx="1177162" cy="256394"/>
          </a:xfrm>
        </p:grpSpPr>
        <p:sp>
          <p:nvSpPr>
            <p:cNvPr id="21" name="矩形: 圆角 20"/>
            <p:cNvSpPr/>
            <p:nvPr/>
          </p:nvSpPr>
          <p:spPr>
            <a:xfrm>
              <a:off x="6029525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96000" y="4407244"/>
              <a:ext cx="1040788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CONTENTS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19475" y="3441185"/>
            <a:ext cx="54914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4759" y="4249264"/>
            <a:ext cx="5062885" cy="823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en-US" altLang="zh-CN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endParaRPr lang="en-US" altLang="zh-CN" sz="12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44"/>
          <a:stretch>
            <a:fillRect/>
          </a:stretch>
        </p:blipFill>
        <p:spPr>
          <a:xfrm>
            <a:off x="0" y="-1"/>
            <a:ext cx="12192000" cy="465954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9262830" y="6179468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00366" y="4321614"/>
            <a:ext cx="426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请输入您的输入标题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00366" y="4782035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0366" y="5280096"/>
            <a:ext cx="426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请输入您的输入标题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00366" y="5740517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67450" y="4313667"/>
            <a:ext cx="426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请输入您的输入标题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67450" y="47740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67450" y="5272149"/>
            <a:ext cx="426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请输入您的输入标题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67450" y="5732570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00366" y="3246195"/>
            <a:ext cx="1985846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800" dirty="0">
                <a:gradFill flip="none" rotWithShape="1"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4800" dirty="0">
              <a:gradFill flip="none" rotWithShape="1"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135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6212" y="3589678"/>
            <a:ext cx="234778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00" dirty="0">
                <a:gradFill flip="none" rotWithShape="1"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2800" dirty="0">
              <a:gradFill flip="none" rotWithShape="1"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135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  <p:bldP spid="28" grpId="0"/>
      <p:bldP spid="30" grpId="0"/>
      <p:bldP spid="32" grpId="0"/>
      <p:bldP spid="34" grpId="0"/>
      <p:bldP spid="36" grpId="0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28930" y="2690630"/>
            <a:ext cx="576083" cy="576083"/>
            <a:chOff x="6168200" y="2833805"/>
            <a:chExt cx="576083" cy="576083"/>
          </a:xfrm>
        </p:grpSpPr>
        <p:sp>
          <p:nvSpPr>
            <p:cNvPr id="6" name="椭圆 5"/>
            <p:cNvSpPr/>
            <p:nvPr/>
          </p:nvSpPr>
          <p:spPr>
            <a:xfrm>
              <a:off x="6168200" y="2833805"/>
              <a:ext cx="576083" cy="576083"/>
            </a:xfrm>
            <a:prstGeom prst="ellipse">
              <a:avLst/>
            </a:prstGeom>
            <a:solidFill>
              <a:srgbClr val="F8DE9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oogle Shape;1002;p32"/>
            <p:cNvGrpSpPr/>
            <p:nvPr/>
          </p:nvGrpSpPr>
          <p:grpSpPr>
            <a:xfrm>
              <a:off x="6362913" y="3012736"/>
              <a:ext cx="186656" cy="218219"/>
              <a:chOff x="-48237000" y="2342650"/>
              <a:chExt cx="256800" cy="300225"/>
            </a:xfrm>
            <a:solidFill>
              <a:schemeClr val="bg1"/>
            </a:solidFill>
          </p:grpSpPr>
          <p:sp>
            <p:nvSpPr>
              <p:cNvPr id="8" name="Google Shape;1003;p32"/>
              <p:cNvSpPr/>
              <p:nvPr/>
            </p:nvSpPr>
            <p:spPr>
              <a:xfrm>
                <a:off x="-48237000" y="2342650"/>
                <a:ext cx="256800" cy="300225"/>
              </a:xfrm>
              <a:custGeom>
                <a:avLst/>
                <a:gdLst/>
                <a:ahLst/>
                <a:cxnLst/>
                <a:rect l="l" t="t" r="r" b="b"/>
                <a:pathLst>
                  <a:path w="10272" h="12009" extrusionOk="0">
                    <a:moveTo>
                      <a:pt x="4507" y="679"/>
                    </a:moveTo>
                    <a:cubicBezTo>
                      <a:pt x="4774" y="679"/>
                      <a:pt x="5048" y="706"/>
                      <a:pt x="5325" y="762"/>
                    </a:cubicBezTo>
                    <a:cubicBezTo>
                      <a:pt x="6774" y="1077"/>
                      <a:pt x="7940" y="2274"/>
                      <a:pt x="8255" y="3723"/>
                    </a:cubicBezTo>
                    <a:cubicBezTo>
                      <a:pt x="8381" y="4227"/>
                      <a:pt x="8381" y="4763"/>
                      <a:pt x="8318" y="5267"/>
                    </a:cubicBezTo>
                    <a:cubicBezTo>
                      <a:pt x="8318" y="5330"/>
                      <a:pt x="8318" y="5424"/>
                      <a:pt x="8350" y="5487"/>
                    </a:cubicBezTo>
                    <a:lnTo>
                      <a:pt x="9263" y="7220"/>
                    </a:lnTo>
                    <a:cubicBezTo>
                      <a:pt x="9389" y="7441"/>
                      <a:pt x="9232" y="7756"/>
                      <a:pt x="8980" y="7756"/>
                    </a:cubicBezTo>
                    <a:lnTo>
                      <a:pt x="8034" y="7756"/>
                    </a:lnTo>
                    <a:cubicBezTo>
                      <a:pt x="7845" y="7756"/>
                      <a:pt x="7688" y="7913"/>
                      <a:pt x="7688" y="8102"/>
                    </a:cubicBezTo>
                    <a:lnTo>
                      <a:pt x="7688" y="9867"/>
                    </a:lnTo>
                    <a:lnTo>
                      <a:pt x="5892" y="9867"/>
                    </a:lnTo>
                    <a:cubicBezTo>
                      <a:pt x="5703" y="9867"/>
                      <a:pt x="5546" y="10024"/>
                      <a:pt x="5546" y="10213"/>
                    </a:cubicBezTo>
                    <a:lnTo>
                      <a:pt x="5546" y="11284"/>
                    </a:lnTo>
                    <a:lnTo>
                      <a:pt x="2049" y="11284"/>
                    </a:lnTo>
                    <a:lnTo>
                      <a:pt x="2049" y="7693"/>
                    </a:lnTo>
                    <a:cubicBezTo>
                      <a:pt x="2049" y="7598"/>
                      <a:pt x="2017" y="7504"/>
                      <a:pt x="1923" y="7441"/>
                    </a:cubicBezTo>
                    <a:cubicBezTo>
                      <a:pt x="1103" y="6685"/>
                      <a:pt x="631" y="5645"/>
                      <a:pt x="631" y="4542"/>
                    </a:cubicBezTo>
                    <a:cubicBezTo>
                      <a:pt x="631" y="2387"/>
                      <a:pt x="2372" y="679"/>
                      <a:pt x="4507" y="679"/>
                    </a:cubicBezTo>
                    <a:close/>
                    <a:moveTo>
                      <a:pt x="4570" y="0"/>
                    </a:moveTo>
                    <a:cubicBezTo>
                      <a:pt x="2059" y="0"/>
                      <a:pt x="1" y="1999"/>
                      <a:pt x="1" y="4542"/>
                    </a:cubicBezTo>
                    <a:cubicBezTo>
                      <a:pt x="1" y="5802"/>
                      <a:pt x="505" y="7000"/>
                      <a:pt x="1418" y="7850"/>
                    </a:cubicBezTo>
                    <a:lnTo>
                      <a:pt x="1418" y="11631"/>
                    </a:lnTo>
                    <a:cubicBezTo>
                      <a:pt x="1418" y="11851"/>
                      <a:pt x="1576" y="12009"/>
                      <a:pt x="1765" y="12009"/>
                    </a:cubicBezTo>
                    <a:lnTo>
                      <a:pt x="5987" y="12009"/>
                    </a:lnTo>
                    <a:cubicBezTo>
                      <a:pt x="6176" y="12009"/>
                      <a:pt x="6333" y="11851"/>
                      <a:pt x="6333" y="11631"/>
                    </a:cubicBezTo>
                    <a:lnTo>
                      <a:pt x="6333" y="10591"/>
                    </a:lnTo>
                    <a:lnTo>
                      <a:pt x="8097" y="10591"/>
                    </a:lnTo>
                    <a:cubicBezTo>
                      <a:pt x="8287" y="10591"/>
                      <a:pt x="8444" y="10434"/>
                      <a:pt x="8444" y="10213"/>
                    </a:cubicBezTo>
                    <a:lnTo>
                      <a:pt x="8444" y="8449"/>
                    </a:lnTo>
                    <a:lnTo>
                      <a:pt x="9043" y="8449"/>
                    </a:lnTo>
                    <a:cubicBezTo>
                      <a:pt x="9799" y="8417"/>
                      <a:pt x="10271" y="7598"/>
                      <a:pt x="9925" y="6874"/>
                    </a:cubicBezTo>
                    <a:lnTo>
                      <a:pt x="9043" y="5267"/>
                    </a:lnTo>
                    <a:cubicBezTo>
                      <a:pt x="9137" y="4700"/>
                      <a:pt x="9137" y="4164"/>
                      <a:pt x="9011" y="3597"/>
                    </a:cubicBezTo>
                    <a:cubicBezTo>
                      <a:pt x="8665" y="1864"/>
                      <a:pt x="7247" y="510"/>
                      <a:pt x="5546" y="100"/>
                    </a:cubicBezTo>
                    <a:cubicBezTo>
                      <a:pt x="5215" y="33"/>
                      <a:pt x="4889" y="0"/>
                      <a:pt x="4570" y="0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Google Shape;1004;p32"/>
              <p:cNvSpPr/>
              <p:nvPr/>
            </p:nvSpPr>
            <p:spPr>
              <a:xfrm>
                <a:off x="-48195250" y="2377425"/>
                <a:ext cx="144150" cy="140225"/>
              </a:xfrm>
              <a:custGeom>
                <a:avLst/>
                <a:gdLst/>
                <a:ahLst/>
                <a:cxnLst/>
                <a:rect l="l" t="t" r="r" b="b"/>
                <a:pathLst>
                  <a:path w="5766" h="5609" extrusionOk="0">
                    <a:moveTo>
                      <a:pt x="3214" y="757"/>
                    </a:moveTo>
                    <a:lnTo>
                      <a:pt x="3214" y="883"/>
                    </a:lnTo>
                    <a:cubicBezTo>
                      <a:pt x="3214" y="1040"/>
                      <a:pt x="3277" y="1135"/>
                      <a:pt x="3435" y="1198"/>
                    </a:cubicBezTo>
                    <a:cubicBezTo>
                      <a:pt x="3624" y="1261"/>
                      <a:pt x="3844" y="1387"/>
                      <a:pt x="4002" y="1513"/>
                    </a:cubicBezTo>
                    <a:cubicBezTo>
                      <a:pt x="4061" y="1553"/>
                      <a:pt x="4146" y="1593"/>
                      <a:pt x="4233" y="1593"/>
                    </a:cubicBezTo>
                    <a:cubicBezTo>
                      <a:pt x="4283" y="1593"/>
                      <a:pt x="4333" y="1579"/>
                      <a:pt x="4380" y="1545"/>
                    </a:cubicBezTo>
                    <a:lnTo>
                      <a:pt x="4506" y="1482"/>
                    </a:lnTo>
                    <a:lnTo>
                      <a:pt x="4852" y="2049"/>
                    </a:lnTo>
                    <a:lnTo>
                      <a:pt x="4726" y="2143"/>
                    </a:lnTo>
                    <a:cubicBezTo>
                      <a:pt x="4632" y="2206"/>
                      <a:pt x="4537" y="2364"/>
                      <a:pt x="4569" y="2490"/>
                    </a:cubicBezTo>
                    <a:cubicBezTo>
                      <a:pt x="4632" y="2710"/>
                      <a:pt x="4632" y="2899"/>
                      <a:pt x="4569" y="3120"/>
                    </a:cubicBezTo>
                    <a:cubicBezTo>
                      <a:pt x="4537" y="3277"/>
                      <a:pt x="4632" y="3403"/>
                      <a:pt x="4726" y="3466"/>
                    </a:cubicBezTo>
                    <a:lnTo>
                      <a:pt x="4852" y="3561"/>
                    </a:lnTo>
                    <a:lnTo>
                      <a:pt x="4506" y="4159"/>
                    </a:lnTo>
                    <a:lnTo>
                      <a:pt x="4380" y="4065"/>
                    </a:lnTo>
                    <a:cubicBezTo>
                      <a:pt x="4323" y="4037"/>
                      <a:pt x="4260" y="4021"/>
                      <a:pt x="4199" y="4021"/>
                    </a:cubicBezTo>
                    <a:cubicBezTo>
                      <a:pt x="4125" y="4021"/>
                      <a:pt x="4054" y="4044"/>
                      <a:pt x="4002" y="4096"/>
                    </a:cubicBezTo>
                    <a:cubicBezTo>
                      <a:pt x="3844" y="4254"/>
                      <a:pt x="3624" y="4348"/>
                      <a:pt x="3435" y="4411"/>
                    </a:cubicBezTo>
                    <a:cubicBezTo>
                      <a:pt x="3277" y="4475"/>
                      <a:pt x="3214" y="4632"/>
                      <a:pt x="3214" y="4727"/>
                    </a:cubicBezTo>
                    <a:lnTo>
                      <a:pt x="3214" y="4853"/>
                    </a:lnTo>
                    <a:lnTo>
                      <a:pt x="2489" y="4853"/>
                    </a:lnTo>
                    <a:lnTo>
                      <a:pt x="2489" y="4727"/>
                    </a:lnTo>
                    <a:cubicBezTo>
                      <a:pt x="2489" y="4569"/>
                      <a:pt x="2426" y="4475"/>
                      <a:pt x="2269" y="4411"/>
                    </a:cubicBezTo>
                    <a:cubicBezTo>
                      <a:pt x="2048" y="4348"/>
                      <a:pt x="1859" y="4222"/>
                      <a:pt x="1702" y="4096"/>
                    </a:cubicBezTo>
                    <a:cubicBezTo>
                      <a:pt x="1622" y="4057"/>
                      <a:pt x="1530" y="4017"/>
                      <a:pt x="1449" y="4017"/>
                    </a:cubicBezTo>
                    <a:cubicBezTo>
                      <a:pt x="1402" y="4017"/>
                      <a:pt x="1358" y="4030"/>
                      <a:pt x="1324" y="4065"/>
                    </a:cubicBezTo>
                    <a:lnTo>
                      <a:pt x="1198" y="4159"/>
                    </a:lnTo>
                    <a:lnTo>
                      <a:pt x="851" y="3561"/>
                    </a:lnTo>
                    <a:lnTo>
                      <a:pt x="946" y="3466"/>
                    </a:lnTo>
                    <a:cubicBezTo>
                      <a:pt x="1072" y="3403"/>
                      <a:pt x="1166" y="3246"/>
                      <a:pt x="1103" y="3120"/>
                    </a:cubicBezTo>
                    <a:cubicBezTo>
                      <a:pt x="1072" y="2899"/>
                      <a:pt x="1072" y="2710"/>
                      <a:pt x="1103" y="2490"/>
                    </a:cubicBezTo>
                    <a:cubicBezTo>
                      <a:pt x="1166" y="2332"/>
                      <a:pt x="1072" y="2206"/>
                      <a:pt x="946" y="2143"/>
                    </a:cubicBezTo>
                    <a:lnTo>
                      <a:pt x="851" y="2049"/>
                    </a:lnTo>
                    <a:lnTo>
                      <a:pt x="1198" y="1482"/>
                    </a:lnTo>
                    <a:lnTo>
                      <a:pt x="1324" y="1545"/>
                    </a:lnTo>
                    <a:cubicBezTo>
                      <a:pt x="1366" y="1573"/>
                      <a:pt x="1421" y="1588"/>
                      <a:pt x="1481" y="1588"/>
                    </a:cubicBezTo>
                    <a:cubicBezTo>
                      <a:pt x="1553" y="1588"/>
                      <a:pt x="1632" y="1565"/>
                      <a:pt x="1702" y="1513"/>
                    </a:cubicBezTo>
                    <a:cubicBezTo>
                      <a:pt x="1859" y="1356"/>
                      <a:pt x="2048" y="1261"/>
                      <a:pt x="2269" y="1198"/>
                    </a:cubicBezTo>
                    <a:cubicBezTo>
                      <a:pt x="2426" y="1135"/>
                      <a:pt x="2489" y="977"/>
                      <a:pt x="2489" y="883"/>
                    </a:cubicBezTo>
                    <a:lnTo>
                      <a:pt x="2489" y="757"/>
                    </a:lnTo>
                    <a:close/>
                    <a:moveTo>
                      <a:pt x="2174" y="1"/>
                    </a:moveTo>
                    <a:cubicBezTo>
                      <a:pt x="1985" y="1"/>
                      <a:pt x="1828" y="158"/>
                      <a:pt x="1828" y="379"/>
                    </a:cubicBezTo>
                    <a:lnTo>
                      <a:pt x="1828" y="599"/>
                    </a:lnTo>
                    <a:cubicBezTo>
                      <a:pt x="1702" y="631"/>
                      <a:pt x="1576" y="725"/>
                      <a:pt x="1513" y="788"/>
                    </a:cubicBezTo>
                    <a:lnTo>
                      <a:pt x="1324" y="694"/>
                    </a:lnTo>
                    <a:cubicBezTo>
                      <a:pt x="1265" y="658"/>
                      <a:pt x="1192" y="641"/>
                      <a:pt x="1122" y="641"/>
                    </a:cubicBezTo>
                    <a:cubicBezTo>
                      <a:pt x="1004" y="641"/>
                      <a:pt x="890" y="690"/>
                      <a:pt x="851" y="788"/>
                    </a:cubicBezTo>
                    <a:lnTo>
                      <a:pt x="126" y="2017"/>
                    </a:lnTo>
                    <a:cubicBezTo>
                      <a:pt x="63" y="2175"/>
                      <a:pt x="95" y="2427"/>
                      <a:pt x="253" y="2490"/>
                    </a:cubicBezTo>
                    <a:lnTo>
                      <a:pt x="442" y="2616"/>
                    </a:lnTo>
                    <a:lnTo>
                      <a:pt x="442" y="2994"/>
                    </a:lnTo>
                    <a:lnTo>
                      <a:pt x="253" y="3120"/>
                    </a:lnTo>
                    <a:cubicBezTo>
                      <a:pt x="95" y="3214"/>
                      <a:pt x="0" y="3435"/>
                      <a:pt x="126" y="3592"/>
                    </a:cubicBezTo>
                    <a:lnTo>
                      <a:pt x="851" y="4821"/>
                    </a:lnTo>
                    <a:cubicBezTo>
                      <a:pt x="894" y="4928"/>
                      <a:pt x="1024" y="4991"/>
                      <a:pt x="1152" y="4991"/>
                    </a:cubicBezTo>
                    <a:cubicBezTo>
                      <a:pt x="1213" y="4991"/>
                      <a:pt x="1273" y="4977"/>
                      <a:pt x="1324" y="4947"/>
                    </a:cubicBezTo>
                    <a:lnTo>
                      <a:pt x="1513" y="4821"/>
                    </a:lnTo>
                    <a:cubicBezTo>
                      <a:pt x="1639" y="4884"/>
                      <a:pt x="1733" y="4979"/>
                      <a:pt x="1828" y="5010"/>
                    </a:cubicBezTo>
                    <a:lnTo>
                      <a:pt x="1828" y="5262"/>
                    </a:lnTo>
                    <a:cubicBezTo>
                      <a:pt x="1828" y="5451"/>
                      <a:pt x="1985" y="5609"/>
                      <a:pt x="2174" y="5609"/>
                    </a:cubicBezTo>
                    <a:lnTo>
                      <a:pt x="3592" y="5609"/>
                    </a:lnTo>
                    <a:cubicBezTo>
                      <a:pt x="3781" y="5609"/>
                      <a:pt x="3939" y="5451"/>
                      <a:pt x="3939" y="5262"/>
                    </a:cubicBezTo>
                    <a:lnTo>
                      <a:pt x="3939" y="5010"/>
                    </a:lnTo>
                    <a:cubicBezTo>
                      <a:pt x="4065" y="4979"/>
                      <a:pt x="4191" y="4884"/>
                      <a:pt x="4254" y="4821"/>
                    </a:cubicBezTo>
                    <a:lnTo>
                      <a:pt x="4474" y="4947"/>
                    </a:lnTo>
                    <a:cubicBezTo>
                      <a:pt x="4524" y="4967"/>
                      <a:pt x="4580" y="4978"/>
                      <a:pt x="4637" y="4978"/>
                    </a:cubicBezTo>
                    <a:cubicBezTo>
                      <a:pt x="4759" y="4978"/>
                      <a:pt x="4882" y="4929"/>
                      <a:pt x="4947" y="4821"/>
                    </a:cubicBezTo>
                    <a:lnTo>
                      <a:pt x="5640" y="3592"/>
                    </a:lnTo>
                    <a:cubicBezTo>
                      <a:pt x="5734" y="3435"/>
                      <a:pt x="5671" y="3214"/>
                      <a:pt x="5514" y="3120"/>
                    </a:cubicBezTo>
                    <a:lnTo>
                      <a:pt x="5325" y="2994"/>
                    </a:lnTo>
                    <a:lnTo>
                      <a:pt x="5325" y="2616"/>
                    </a:lnTo>
                    <a:lnTo>
                      <a:pt x="5514" y="2490"/>
                    </a:lnTo>
                    <a:cubicBezTo>
                      <a:pt x="5671" y="2427"/>
                      <a:pt x="5766" y="2206"/>
                      <a:pt x="5640" y="2017"/>
                    </a:cubicBezTo>
                    <a:lnTo>
                      <a:pt x="4947" y="788"/>
                    </a:lnTo>
                    <a:cubicBezTo>
                      <a:pt x="4887" y="689"/>
                      <a:pt x="4777" y="627"/>
                      <a:pt x="4664" y="627"/>
                    </a:cubicBezTo>
                    <a:cubicBezTo>
                      <a:pt x="4598" y="627"/>
                      <a:pt x="4532" y="648"/>
                      <a:pt x="4474" y="694"/>
                    </a:cubicBezTo>
                    <a:lnTo>
                      <a:pt x="4254" y="788"/>
                    </a:lnTo>
                    <a:cubicBezTo>
                      <a:pt x="4159" y="725"/>
                      <a:pt x="4033" y="631"/>
                      <a:pt x="3939" y="599"/>
                    </a:cubicBezTo>
                    <a:lnTo>
                      <a:pt x="3939" y="379"/>
                    </a:lnTo>
                    <a:cubicBezTo>
                      <a:pt x="3939" y="158"/>
                      <a:pt x="3781" y="1"/>
                      <a:pt x="3592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Google Shape;1005;p32"/>
              <p:cNvSpPr/>
              <p:nvPr/>
            </p:nvSpPr>
            <p:spPr>
              <a:xfrm>
                <a:off x="-48150350" y="2422325"/>
                <a:ext cx="52775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2112" extrusionOk="0">
                    <a:moveTo>
                      <a:pt x="1040" y="662"/>
                    </a:moveTo>
                    <a:cubicBezTo>
                      <a:pt x="1260" y="662"/>
                      <a:pt x="1418" y="820"/>
                      <a:pt x="1418" y="1009"/>
                    </a:cubicBezTo>
                    <a:cubicBezTo>
                      <a:pt x="1418" y="1198"/>
                      <a:pt x="1260" y="1355"/>
                      <a:pt x="1040" y="1355"/>
                    </a:cubicBezTo>
                    <a:cubicBezTo>
                      <a:pt x="851" y="1355"/>
                      <a:pt x="693" y="1198"/>
                      <a:pt x="693" y="1009"/>
                    </a:cubicBezTo>
                    <a:cubicBezTo>
                      <a:pt x="693" y="820"/>
                      <a:pt x="851" y="662"/>
                      <a:pt x="1040" y="662"/>
                    </a:cubicBezTo>
                    <a:close/>
                    <a:moveTo>
                      <a:pt x="1040" y="1"/>
                    </a:moveTo>
                    <a:cubicBezTo>
                      <a:pt x="473" y="1"/>
                      <a:pt x="0" y="473"/>
                      <a:pt x="0" y="1040"/>
                    </a:cubicBezTo>
                    <a:cubicBezTo>
                      <a:pt x="0" y="1639"/>
                      <a:pt x="473" y="2111"/>
                      <a:pt x="1040" y="2111"/>
                    </a:cubicBezTo>
                    <a:cubicBezTo>
                      <a:pt x="1639" y="2111"/>
                      <a:pt x="2111" y="1639"/>
                      <a:pt x="2111" y="1040"/>
                    </a:cubicBezTo>
                    <a:cubicBezTo>
                      <a:pt x="2111" y="473"/>
                      <a:pt x="1639" y="1"/>
                      <a:pt x="1040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170838" y="2690630"/>
            <a:ext cx="576083" cy="576083"/>
            <a:chOff x="7610108" y="2833805"/>
            <a:chExt cx="576083" cy="576083"/>
          </a:xfrm>
        </p:grpSpPr>
        <p:sp>
          <p:nvSpPr>
            <p:cNvPr id="12" name="椭圆 11"/>
            <p:cNvSpPr/>
            <p:nvPr/>
          </p:nvSpPr>
          <p:spPr>
            <a:xfrm>
              <a:off x="7610108" y="2833805"/>
              <a:ext cx="576083" cy="576083"/>
            </a:xfrm>
            <a:prstGeom prst="ellipse">
              <a:avLst/>
            </a:prstGeom>
            <a:solidFill>
              <a:srgbClr val="F8DE9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13" name="Google Shape;973;p32"/>
            <p:cNvSpPr/>
            <p:nvPr/>
          </p:nvSpPr>
          <p:spPr>
            <a:xfrm>
              <a:off x="7817500" y="3028968"/>
              <a:ext cx="213918" cy="212805"/>
            </a:xfrm>
            <a:custGeom>
              <a:avLst/>
              <a:gdLst/>
              <a:ahLst/>
              <a:cxnLst/>
              <a:rect l="l" t="t" r="r" b="b"/>
              <a:pathLst>
                <a:path w="11909" h="11847" extrusionOk="0">
                  <a:moveTo>
                    <a:pt x="3560" y="2647"/>
                  </a:moveTo>
                  <a:lnTo>
                    <a:pt x="3560" y="3561"/>
                  </a:lnTo>
                  <a:lnTo>
                    <a:pt x="2615" y="3561"/>
                  </a:lnTo>
                  <a:lnTo>
                    <a:pt x="3560" y="2647"/>
                  </a:lnTo>
                  <a:close/>
                  <a:moveTo>
                    <a:pt x="6616" y="4222"/>
                  </a:moveTo>
                  <a:cubicBezTo>
                    <a:pt x="7971" y="4285"/>
                    <a:pt x="9074" y="5325"/>
                    <a:pt x="9074" y="6680"/>
                  </a:cubicBezTo>
                  <a:cubicBezTo>
                    <a:pt x="9074" y="8003"/>
                    <a:pt x="7971" y="9106"/>
                    <a:pt x="6616" y="9106"/>
                  </a:cubicBezTo>
                  <a:cubicBezTo>
                    <a:pt x="5293" y="9106"/>
                    <a:pt x="4190" y="8003"/>
                    <a:pt x="4190" y="6680"/>
                  </a:cubicBezTo>
                  <a:cubicBezTo>
                    <a:pt x="4190" y="5325"/>
                    <a:pt x="5293" y="4222"/>
                    <a:pt x="6616" y="4222"/>
                  </a:cubicBezTo>
                  <a:close/>
                  <a:moveTo>
                    <a:pt x="7687" y="757"/>
                  </a:moveTo>
                  <a:lnTo>
                    <a:pt x="7687" y="1513"/>
                  </a:lnTo>
                  <a:lnTo>
                    <a:pt x="3875" y="1513"/>
                  </a:lnTo>
                  <a:cubicBezTo>
                    <a:pt x="3781" y="1513"/>
                    <a:pt x="3655" y="1544"/>
                    <a:pt x="3623" y="1639"/>
                  </a:cubicBezTo>
                  <a:lnTo>
                    <a:pt x="1512" y="3718"/>
                  </a:lnTo>
                  <a:cubicBezTo>
                    <a:pt x="1418" y="3813"/>
                    <a:pt x="1386" y="3876"/>
                    <a:pt x="1386" y="3939"/>
                  </a:cubicBezTo>
                  <a:lnTo>
                    <a:pt x="1386" y="9862"/>
                  </a:lnTo>
                  <a:lnTo>
                    <a:pt x="662" y="9862"/>
                  </a:lnTo>
                  <a:lnTo>
                    <a:pt x="662" y="757"/>
                  </a:lnTo>
                  <a:close/>
                  <a:moveTo>
                    <a:pt x="8380" y="2175"/>
                  </a:moveTo>
                  <a:lnTo>
                    <a:pt x="8380" y="4128"/>
                  </a:lnTo>
                  <a:cubicBezTo>
                    <a:pt x="7876" y="3813"/>
                    <a:pt x="7278" y="3592"/>
                    <a:pt x="6648" y="3592"/>
                  </a:cubicBezTo>
                  <a:cubicBezTo>
                    <a:pt x="4915" y="3592"/>
                    <a:pt x="3560" y="5010"/>
                    <a:pt x="3560" y="6711"/>
                  </a:cubicBezTo>
                  <a:cubicBezTo>
                    <a:pt x="3560" y="8444"/>
                    <a:pt x="4946" y="9830"/>
                    <a:pt x="6648" y="9830"/>
                  </a:cubicBezTo>
                  <a:cubicBezTo>
                    <a:pt x="7120" y="9830"/>
                    <a:pt x="7593" y="9704"/>
                    <a:pt x="8002" y="9515"/>
                  </a:cubicBezTo>
                  <a:lnTo>
                    <a:pt x="8380" y="9893"/>
                  </a:lnTo>
                  <a:lnTo>
                    <a:pt x="8380" y="10492"/>
                  </a:lnTo>
                  <a:lnTo>
                    <a:pt x="2079" y="10492"/>
                  </a:lnTo>
                  <a:lnTo>
                    <a:pt x="2079" y="4285"/>
                  </a:lnTo>
                  <a:lnTo>
                    <a:pt x="3875" y="4285"/>
                  </a:lnTo>
                  <a:cubicBezTo>
                    <a:pt x="4064" y="4285"/>
                    <a:pt x="4222" y="4128"/>
                    <a:pt x="4222" y="3907"/>
                  </a:cubicBezTo>
                  <a:lnTo>
                    <a:pt x="4222" y="2175"/>
                  </a:lnTo>
                  <a:close/>
                  <a:moveTo>
                    <a:pt x="9074" y="8633"/>
                  </a:moveTo>
                  <a:lnTo>
                    <a:pt x="11027" y="10618"/>
                  </a:lnTo>
                  <a:cubicBezTo>
                    <a:pt x="11153" y="10744"/>
                    <a:pt x="11153" y="10964"/>
                    <a:pt x="11027" y="11090"/>
                  </a:cubicBezTo>
                  <a:cubicBezTo>
                    <a:pt x="10964" y="11153"/>
                    <a:pt x="10877" y="11185"/>
                    <a:pt x="10791" y="11185"/>
                  </a:cubicBezTo>
                  <a:cubicBezTo>
                    <a:pt x="10704" y="11185"/>
                    <a:pt x="10617" y="11153"/>
                    <a:pt x="10554" y="11090"/>
                  </a:cubicBezTo>
                  <a:lnTo>
                    <a:pt x="8601" y="9106"/>
                  </a:lnTo>
                  <a:cubicBezTo>
                    <a:pt x="8790" y="9011"/>
                    <a:pt x="8948" y="8791"/>
                    <a:pt x="9074" y="8633"/>
                  </a:cubicBezTo>
                  <a:close/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10145"/>
                  </a:lnTo>
                  <a:cubicBezTo>
                    <a:pt x="0" y="10334"/>
                    <a:pt x="158" y="10492"/>
                    <a:pt x="347" y="10492"/>
                  </a:cubicBezTo>
                  <a:lnTo>
                    <a:pt x="1386" y="10492"/>
                  </a:lnTo>
                  <a:lnTo>
                    <a:pt x="1386" y="10838"/>
                  </a:lnTo>
                  <a:cubicBezTo>
                    <a:pt x="1386" y="11059"/>
                    <a:pt x="1544" y="11216"/>
                    <a:pt x="1733" y="11216"/>
                  </a:cubicBezTo>
                  <a:lnTo>
                    <a:pt x="8695" y="11216"/>
                  </a:lnTo>
                  <a:cubicBezTo>
                    <a:pt x="8916" y="11216"/>
                    <a:pt x="9074" y="11059"/>
                    <a:pt x="9074" y="10838"/>
                  </a:cubicBezTo>
                  <a:lnTo>
                    <a:pt x="9074" y="10586"/>
                  </a:lnTo>
                  <a:lnTo>
                    <a:pt x="10050" y="11563"/>
                  </a:lnTo>
                  <a:cubicBezTo>
                    <a:pt x="10239" y="11752"/>
                    <a:pt x="10507" y="11847"/>
                    <a:pt x="10775" y="11847"/>
                  </a:cubicBezTo>
                  <a:cubicBezTo>
                    <a:pt x="11043" y="11847"/>
                    <a:pt x="11310" y="11752"/>
                    <a:pt x="11499" y="11563"/>
                  </a:cubicBezTo>
                  <a:cubicBezTo>
                    <a:pt x="11909" y="11153"/>
                    <a:pt x="11909" y="10492"/>
                    <a:pt x="11499" y="10114"/>
                  </a:cubicBezTo>
                  <a:lnTo>
                    <a:pt x="9420" y="8003"/>
                  </a:lnTo>
                  <a:cubicBezTo>
                    <a:pt x="9609" y="7625"/>
                    <a:pt x="9735" y="7152"/>
                    <a:pt x="9735" y="6680"/>
                  </a:cubicBezTo>
                  <a:cubicBezTo>
                    <a:pt x="9735" y="5924"/>
                    <a:pt x="9452" y="5262"/>
                    <a:pt x="9011" y="4695"/>
                  </a:cubicBezTo>
                  <a:lnTo>
                    <a:pt x="9011" y="1828"/>
                  </a:lnTo>
                  <a:cubicBezTo>
                    <a:pt x="9011" y="1639"/>
                    <a:pt x="8853" y="1481"/>
                    <a:pt x="8664" y="1481"/>
                  </a:cubicBezTo>
                  <a:lnTo>
                    <a:pt x="8317" y="1481"/>
                  </a:lnTo>
                  <a:lnTo>
                    <a:pt x="8317" y="379"/>
                  </a:lnTo>
                  <a:cubicBezTo>
                    <a:pt x="8317" y="190"/>
                    <a:pt x="8160" y="1"/>
                    <a:pt x="7971" y="1"/>
                  </a:cubicBezTo>
                  <a:close/>
                </a:path>
              </a:pathLst>
            </a:custGeom>
            <a:solidFill>
              <a:srgbClr val="084B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200">
                <a:buClr>
                  <a:srgbClr val="000000"/>
                </a:buClr>
              </a:pPr>
              <a:endParaRPr sz="1865" kern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54534" y="2690630"/>
            <a:ext cx="576083" cy="576083"/>
            <a:chOff x="10493804" y="2833805"/>
            <a:chExt cx="576083" cy="576083"/>
          </a:xfrm>
        </p:grpSpPr>
        <p:sp>
          <p:nvSpPr>
            <p:cNvPr id="15" name="椭圆 14"/>
            <p:cNvSpPr/>
            <p:nvPr/>
          </p:nvSpPr>
          <p:spPr>
            <a:xfrm>
              <a:off x="10493804" y="2833805"/>
              <a:ext cx="576083" cy="576083"/>
            </a:xfrm>
            <a:prstGeom prst="ellipse">
              <a:avLst/>
            </a:prstGeom>
            <a:solidFill>
              <a:srgbClr val="F8DE9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Google Shape;1014;p32"/>
            <p:cNvGrpSpPr/>
            <p:nvPr/>
          </p:nvGrpSpPr>
          <p:grpSpPr>
            <a:xfrm>
              <a:off x="10688573" y="3032896"/>
              <a:ext cx="210156" cy="210714"/>
              <a:chOff x="-1700225" y="2768875"/>
              <a:chExt cx="291450" cy="292225"/>
            </a:xfrm>
            <a:solidFill>
              <a:schemeClr val="bg1"/>
            </a:solidFill>
          </p:grpSpPr>
          <p:sp>
            <p:nvSpPr>
              <p:cNvPr id="17" name="Google Shape;1015;p32"/>
              <p:cNvSpPr/>
              <p:nvPr/>
            </p:nvSpPr>
            <p:spPr>
              <a:xfrm>
                <a:off x="-1700225" y="2768875"/>
                <a:ext cx="291450" cy="292225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689" extrusionOk="0">
                    <a:moveTo>
                      <a:pt x="10617" y="662"/>
                    </a:moveTo>
                    <a:cubicBezTo>
                      <a:pt x="10806" y="662"/>
                      <a:pt x="10964" y="820"/>
                      <a:pt x="10964" y="1009"/>
                    </a:cubicBezTo>
                    <a:lnTo>
                      <a:pt x="10964" y="2710"/>
                    </a:lnTo>
                    <a:lnTo>
                      <a:pt x="662" y="2710"/>
                    </a:lnTo>
                    <a:lnTo>
                      <a:pt x="662" y="1009"/>
                    </a:lnTo>
                    <a:cubicBezTo>
                      <a:pt x="662" y="820"/>
                      <a:pt x="819" y="662"/>
                      <a:pt x="1008" y="662"/>
                    </a:cubicBezTo>
                    <a:close/>
                    <a:moveTo>
                      <a:pt x="10933" y="3372"/>
                    </a:moveTo>
                    <a:lnTo>
                      <a:pt x="10933" y="9232"/>
                    </a:lnTo>
                    <a:cubicBezTo>
                      <a:pt x="10964" y="9484"/>
                      <a:pt x="10806" y="9610"/>
                      <a:pt x="10617" y="9610"/>
                    </a:cubicBezTo>
                    <a:lnTo>
                      <a:pt x="8916" y="9610"/>
                    </a:lnTo>
                    <a:lnTo>
                      <a:pt x="8570" y="9232"/>
                    </a:lnTo>
                    <a:cubicBezTo>
                      <a:pt x="8601" y="9169"/>
                      <a:pt x="8664" y="9043"/>
                      <a:pt x="8696" y="8917"/>
                    </a:cubicBezTo>
                    <a:lnTo>
                      <a:pt x="9200" y="8917"/>
                    </a:lnTo>
                    <a:cubicBezTo>
                      <a:pt x="9389" y="8917"/>
                      <a:pt x="9546" y="8759"/>
                      <a:pt x="9546" y="8570"/>
                    </a:cubicBezTo>
                    <a:lnTo>
                      <a:pt x="9546" y="7184"/>
                    </a:lnTo>
                    <a:cubicBezTo>
                      <a:pt x="9546" y="6995"/>
                      <a:pt x="9389" y="6837"/>
                      <a:pt x="9200" y="6837"/>
                    </a:cubicBezTo>
                    <a:lnTo>
                      <a:pt x="8696" y="6837"/>
                    </a:lnTo>
                    <a:cubicBezTo>
                      <a:pt x="8664" y="6711"/>
                      <a:pt x="8601" y="6648"/>
                      <a:pt x="8570" y="6522"/>
                    </a:cubicBezTo>
                    <a:lnTo>
                      <a:pt x="8916" y="6176"/>
                    </a:lnTo>
                    <a:cubicBezTo>
                      <a:pt x="9042" y="6050"/>
                      <a:pt x="9042" y="5798"/>
                      <a:pt x="8916" y="5703"/>
                    </a:cubicBezTo>
                    <a:lnTo>
                      <a:pt x="7940" y="4695"/>
                    </a:lnTo>
                    <a:cubicBezTo>
                      <a:pt x="7877" y="4648"/>
                      <a:pt x="7790" y="4624"/>
                      <a:pt x="7703" y="4624"/>
                    </a:cubicBezTo>
                    <a:cubicBezTo>
                      <a:pt x="7617" y="4624"/>
                      <a:pt x="7530" y="4648"/>
                      <a:pt x="7467" y="4695"/>
                    </a:cubicBezTo>
                    <a:lnTo>
                      <a:pt x="7120" y="5073"/>
                    </a:lnTo>
                    <a:cubicBezTo>
                      <a:pt x="7026" y="5041"/>
                      <a:pt x="6931" y="4978"/>
                      <a:pt x="6805" y="4947"/>
                    </a:cubicBezTo>
                    <a:lnTo>
                      <a:pt x="6805" y="4443"/>
                    </a:lnTo>
                    <a:cubicBezTo>
                      <a:pt x="6805" y="4222"/>
                      <a:pt x="6648" y="4065"/>
                      <a:pt x="6459" y="4065"/>
                    </a:cubicBezTo>
                    <a:lnTo>
                      <a:pt x="5073" y="4065"/>
                    </a:lnTo>
                    <a:cubicBezTo>
                      <a:pt x="4884" y="4065"/>
                      <a:pt x="4726" y="4222"/>
                      <a:pt x="4726" y="4443"/>
                    </a:cubicBezTo>
                    <a:lnTo>
                      <a:pt x="4726" y="4947"/>
                    </a:lnTo>
                    <a:cubicBezTo>
                      <a:pt x="4600" y="4978"/>
                      <a:pt x="4506" y="5010"/>
                      <a:pt x="4411" y="5073"/>
                    </a:cubicBezTo>
                    <a:lnTo>
                      <a:pt x="4033" y="4695"/>
                    </a:lnTo>
                    <a:cubicBezTo>
                      <a:pt x="3986" y="4648"/>
                      <a:pt x="3899" y="4624"/>
                      <a:pt x="3808" y="4624"/>
                    </a:cubicBezTo>
                    <a:cubicBezTo>
                      <a:pt x="3718" y="4624"/>
                      <a:pt x="3623" y="4648"/>
                      <a:pt x="3560" y="4695"/>
                    </a:cubicBezTo>
                    <a:lnTo>
                      <a:pt x="2584" y="5703"/>
                    </a:lnTo>
                    <a:cubicBezTo>
                      <a:pt x="2458" y="5829"/>
                      <a:pt x="2458" y="6050"/>
                      <a:pt x="2584" y="6176"/>
                    </a:cubicBezTo>
                    <a:lnTo>
                      <a:pt x="2930" y="6522"/>
                    </a:lnTo>
                    <a:cubicBezTo>
                      <a:pt x="2899" y="6585"/>
                      <a:pt x="2867" y="6711"/>
                      <a:pt x="2836" y="6837"/>
                    </a:cubicBezTo>
                    <a:lnTo>
                      <a:pt x="2300" y="6837"/>
                    </a:lnTo>
                    <a:cubicBezTo>
                      <a:pt x="2111" y="6837"/>
                      <a:pt x="1954" y="6995"/>
                      <a:pt x="1954" y="7184"/>
                    </a:cubicBezTo>
                    <a:lnTo>
                      <a:pt x="1954" y="8570"/>
                    </a:lnTo>
                    <a:cubicBezTo>
                      <a:pt x="1954" y="8759"/>
                      <a:pt x="2111" y="8917"/>
                      <a:pt x="2300" y="8917"/>
                    </a:cubicBezTo>
                    <a:lnTo>
                      <a:pt x="2836" y="8917"/>
                    </a:lnTo>
                    <a:cubicBezTo>
                      <a:pt x="2867" y="9043"/>
                      <a:pt x="2899" y="9137"/>
                      <a:pt x="2930" y="9232"/>
                    </a:cubicBezTo>
                    <a:lnTo>
                      <a:pt x="2584" y="9610"/>
                    </a:lnTo>
                    <a:lnTo>
                      <a:pt x="977" y="9610"/>
                    </a:lnTo>
                    <a:cubicBezTo>
                      <a:pt x="788" y="9610"/>
                      <a:pt x="630" y="9452"/>
                      <a:pt x="630" y="9232"/>
                    </a:cubicBezTo>
                    <a:lnTo>
                      <a:pt x="630" y="3372"/>
                    </a:lnTo>
                    <a:close/>
                    <a:moveTo>
                      <a:pt x="6112" y="4726"/>
                    </a:moveTo>
                    <a:lnTo>
                      <a:pt x="6112" y="5136"/>
                    </a:lnTo>
                    <a:cubicBezTo>
                      <a:pt x="6112" y="5294"/>
                      <a:pt x="6207" y="5420"/>
                      <a:pt x="6364" y="5451"/>
                    </a:cubicBezTo>
                    <a:cubicBezTo>
                      <a:pt x="6553" y="5514"/>
                      <a:pt x="6805" y="5609"/>
                      <a:pt x="6994" y="5735"/>
                    </a:cubicBezTo>
                    <a:cubicBezTo>
                      <a:pt x="7041" y="5769"/>
                      <a:pt x="7096" y="5783"/>
                      <a:pt x="7153" y="5783"/>
                    </a:cubicBezTo>
                    <a:cubicBezTo>
                      <a:pt x="7251" y="5783"/>
                      <a:pt x="7356" y="5743"/>
                      <a:pt x="7435" y="5703"/>
                    </a:cubicBezTo>
                    <a:lnTo>
                      <a:pt x="7751" y="5388"/>
                    </a:lnTo>
                    <a:lnTo>
                      <a:pt x="8223" y="5861"/>
                    </a:lnTo>
                    <a:lnTo>
                      <a:pt x="7908" y="6176"/>
                    </a:lnTo>
                    <a:cubicBezTo>
                      <a:pt x="7782" y="6302"/>
                      <a:pt x="7782" y="6459"/>
                      <a:pt x="7877" y="6617"/>
                    </a:cubicBezTo>
                    <a:cubicBezTo>
                      <a:pt x="7971" y="6806"/>
                      <a:pt x="8066" y="6995"/>
                      <a:pt x="8129" y="7247"/>
                    </a:cubicBezTo>
                    <a:cubicBezTo>
                      <a:pt x="8192" y="7404"/>
                      <a:pt x="8286" y="7499"/>
                      <a:pt x="8444" y="7499"/>
                    </a:cubicBezTo>
                    <a:lnTo>
                      <a:pt x="8885" y="7499"/>
                    </a:lnTo>
                    <a:lnTo>
                      <a:pt x="8885" y="8192"/>
                    </a:lnTo>
                    <a:lnTo>
                      <a:pt x="8444" y="8192"/>
                    </a:lnTo>
                    <a:cubicBezTo>
                      <a:pt x="8286" y="8192"/>
                      <a:pt x="8192" y="8286"/>
                      <a:pt x="8129" y="8444"/>
                    </a:cubicBezTo>
                    <a:cubicBezTo>
                      <a:pt x="8097" y="8665"/>
                      <a:pt x="7971" y="8885"/>
                      <a:pt x="7877" y="9074"/>
                    </a:cubicBezTo>
                    <a:cubicBezTo>
                      <a:pt x="7782" y="9200"/>
                      <a:pt x="7814" y="9389"/>
                      <a:pt x="7908" y="9515"/>
                    </a:cubicBezTo>
                    <a:lnTo>
                      <a:pt x="8223" y="9830"/>
                    </a:lnTo>
                    <a:lnTo>
                      <a:pt x="7751" y="10303"/>
                    </a:lnTo>
                    <a:lnTo>
                      <a:pt x="7435" y="9988"/>
                    </a:lnTo>
                    <a:cubicBezTo>
                      <a:pt x="7368" y="9920"/>
                      <a:pt x="7291" y="9889"/>
                      <a:pt x="7211" y="9889"/>
                    </a:cubicBezTo>
                    <a:cubicBezTo>
                      <a:pt x="7141" y="9889"/>
                      <a:pt x="7068" y="9912"/>
                      <a:pt x="6994" y="9956"/>
                    </a:cubicBezTo>
                    <a:cubicBezTo>
                      <a:pt x="6805" y="10082"/>
                      <a:pt x="6616" y="10145"/>
                      <a:pt x="6364" y="10208"/>
                    </a:cubicBezTo>
                    <a:cubicBezTo>
                      <a:pt x="6207" y="10271"/>
                      <a:pt x="6112" y="10366"/>
                      <a:pt x="6112" y="10555"/>
                    </a:cubicBezTo>
                    <a:lnTo>
                      <a:pt x="6112" y="10964"/>
                    </a:lnTo>
                    <a:lnTo>
                      <a:pt x="5419" y="10964"/>
                    </a:lnTo>
                    <a:lnTo>
                      <a:pt x="5419" y="10555"/>
                    </a:lnTo>
                    <a:cubicBezTo>
                      <a:pt x="5419" y="10366"/>
                      <a:pt x="5325" y="10271"/>
                      <a:pt x="5167" y="10208"/>
                    </a:cubicBezTo>
                    <a:cubicBezTo>
                      <a:pt x="4947" y="10177"/>
                      <a:pt x="4726" y="10051"/>
                      <a:pt x="4537" y="9956"/>
                    </a:cubicBezTo>
                    <a:cubicBezTo>
                      <a:pt x="4491" y="9921"/>
                      <a:pt x="4436" y="9908"/>
                      <a:pt x="4379" y="9908"/>
                    </a:cubicBezTo>
                    <a:cubicBezTo>
                      <a:pt x="4281" y="9908"/>
                      <a:pt x="4176" y="9948"/>
                      <a:pt x="4096" y="9988"/>
                    </a:cubicBezTo>
                    <a:lnTo>
                      <a:pt x="3781" y="10303"/>
                    </a:lnTo>
                    <a:lnTo>
                      <a:pt x="3308" y="9830"/>
                    </a:lnTo>
                    <a:lnTo>
                      <a:pt x="3623" y="9515"/>
                    </a:lnTo>
                    <a:cubicBezTo>
                      <a:pt x="3749" y="9389"/>
                      <a:pt x="3749" y="9232"/>
                      <a:pt x="3655" y="9074"/>
                    </a:cubicBezTo>
                    <a:cubicBezTo>
                      <a:pt x="3529" y="8885"/>
                      <a:pt x="3466" y="8696"/>
                      <a:pt x="3371" y="8444"/>
                    </a:cubicBezTo>
                    <a:cubicBezTo>
                      <a:pt x="3340" y="8286"/>
                      <a:pt x="3214" y="8192"/>
                      <a:pt x="3056" y="8192"/>
                    </a:cubicBezTo>
                    <a:lnTo>
                      <a:pt x="2647" y="8192"/>
                    </a:lnTo>
                    <a:lnTo>
                      <a:pt x="2647" y="7499"/>
                    </a:lnTo>
                    <a:lnTo>
                      <a:pt x="3056" y="7499"/>
                    </a:lnTo>
                    <a:cubicBezTo>
                      <a:pt x="3214" y="7499"/>
                      <a:pt x="3340" y="7404"/>
                      <a:pt x="3371" y="7247"/>
                    </a:cubicBezTo>
                    <a:cubicBezTo>
                      <a:pt x="3434" y="7026"/>
                      <a:pt x="3529" y="6806"/>
                      <a:pt x="3655" y="6617"/>
                    </a:cubicBezTo>
                    <a:cubicBezTo>
                      <a:pt x="3749" y="6491"/>
                      <a:pt x="3686" y="6302"/>
                      <a:pt x="3623" y="6176"/>
                    </a:cubicBezTo>
                    <a:lnTo>
                      <a:pt x="3308" y="5861"/>
                    </a:lnTo>
                    <a:lnTo>
                      <a:pt x="3781" y="5388"/>
                    </a:lnTo>
                    <a:lnTo>
                      <a:pt x="4096" y="5703"/>
                    </a:lnTo>
                    <a:cubicBezTo>
                      <a:pt x="4163" y="5771"/>
                      <a:pt x="4240" y="5802"/>
                      <a:pt x="4321" y="5802"/>
                    </a:cubicBezTo>
                    <a:cubicBezTo>
                      <a:pt x="4391" y="5802"/>
                      <a:pt x="4464" y="5778"/>
                      <a:pt x="4537" y="5735"/>
                    </a:cubicBezTo>
                    <a:cubicBezTo>
                      <a:pt x="4726" y="5609"/>
                      <a:pt x="4915" y="5546"/>
                      <a:pt x="5167" y="5451"/>
                    </a:cubicBezTo>
                    <a:cubicBezTo>
                      <a:pt x="5325" y="5420"/>
                      <a:pt x="5419" y="5294"/>
                      <a:pt x="5419" y="5136"/>
                    </a:cubicBezTo>
                    <a:lnTo>
                      <a:pt x="5419" y="4726"/>
                    </a:lnTo>
                    <a:close/>
                    <a:moveTo>
                      <a:pt x="1008" y="1"/>
                    </a:moveTo>
                    <a:cubicBezTo>
                      <a:pt x="473" y="1"/>
                      <a:pt x="0" y="473"/>
                      <a:pt x="0" y="1009"/>
                    </a:cubicBezTo>
                    <a:lnTo>
                      <a:pt x="0" y="9295"/>
                    </a:lnTo>
                    <a:cubicBezTo>
                      <a:pt x="0" y="9830"/>
                      <a:pt x="473" y="10303"/>
                      <a:pt x="1008" y="10303"/>
                    </a:cubicBezTo>
                    <a:lnTo>
                      <a:pt x="2867" y="10303"/>
                    </a:lnTo>
                    <a:lnTo>
                      <a:pt x="3623" y="11059"/>
                    </a:lnTo>
                    <a:cubicBezTo>
                      <a:pt x="3671" y="11122"/>
                      <a:pt x="3757" y="11153"/>
                      <a:pt x="3848" y="11153"/>
                    </a:cubicBezTo>
                    <a:cubicBezTo>
                      <a:pt x="3938" y="11153"/>
                      <a:pt x="4033" y="11122"/>
                      <a:pt x="4096" y="11059"/>
                    </a:cubicBezTo>
                    <a:lnTo>
                      <a:pt x="4442" y="10712"/>
                    </a:lnTo>
                    <a:cubicBezTo>
                      <a:pt x="4506" y="10744"/>
                      <a:pt x="4632" y="10775"/>
                      <a:pt x="4758" y="10807"/>
                    </a:cubicBezTo>
                    <a:lnTo>
                      <a:pt x="4758" y="11342"/>
                    </a:lnTo>
                    <a:cubicBezTo>
                      <a:pt x="4758" y="11531"/>
                      <a:pt x="4915" y="11689"/>
                      <a:pt x="5104" y="11689"/>
                    </a:cubicBezTo>
                    <a:lnTo>
                      <a:pt x="6490" y="11689"/>
                    </a:lnTo>
                    <a:cubicBezTo>
                      <a:pt x="6679" y="11689"/>
                      <a:pt x="6837" y="11531"/>
                      <a:pt x="6837" y="11342"/>
                    </a:cubicBezTo>
                    <a:lnTo>
                      <a:pt x="6837" y="10807"/>
                    </a:lnTo>
                    <a:cubicBezTo>
                      <a:pt x="6963" y="10775"/>
                      <a:pt x="7026" y="10744"/>
                      <a:pt x="7152" y="10712"/>
                    </a:cubicBezTo>
                    <a:lnTo>
                      <a:pt x="7498" y="11059"/>
                    </a:lnTo>
                    <a:cubicBezTo>
                      <a:pt x="7561" y="11122"/>
                      <a:pt x="7656" y="11153"/>
                      <a:pt x="7747" y="11153"/>
                    </a:cubicBezTo>
                    <a:cubicBezTo>
                      <a:pt x="7837" y="11153"/>
                      <a:pt x="7924" y="11122"/>
                      <a:pt x="7971" y="11059"/>
                    </a:cubicBezTo>
                    <a:lnTo>
                      <a:pt x="8727" y="10303"/>
                    </a:lnTo>
                    <a:lnTo>
                      <a:pt x="10617" y="10303"/>
                    </a:lnTo>
                    <a:cubicBezTo>
                      <a:pt x="11185" y="10303"/>
                      <a:pt x="11657" y="9830"/>
                      <a:pt x="11657" y="9295"/>
                    </a:cubicBezTo>
                    <a:lnTo>
                      <a:pt x="11657" y="1009"/>
                    </a:lnTo>
                    <a:cubicBezTo>
                      <a:pt x="11657" y="473"/>
                      <a:pt x="11216" y="1"/>
                      <a:pt x="1061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Google Shape;1016;p32"/>
              <p:cNvSpPr/>
              <p:nvPr/>
            </p:nvSpPr>
            <p:spPr>
              <a:xfrm>
                <a:off x="-1667150" y="2801950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36"/>
                      <a:pt x="158" y="726"/>
                      <a:pt x="347" y="726"/>
                    </a:cubicBezTo>
                    <a:cubicBezTo>
                      <a:pt x="568" y="726"/>
                      <a:pt x="725" y="536"/>
                      <a:pt x="725" y="347"/>
                    </a:cubicBezTo>
                    <a:cubicBezTo>
                      <a:pt x="725" y="158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Google Shape;1017;p32"/>
              <p:cNvSpPr/>
              <p:nvPr/>
            </p:nvSpPr>
            <p:spPr>
              <a:xfrm>
                <a:off x="-1632500" y="2801950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6" y="726"/>
                      <a:pt x="694" y="568"/>
                      <a:pt x="694" y="347"/>
                    </a:cubicBezTo>
                    <a:cubicBezTo>
                      <a:pt x="694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Google Shape;1018;p32"/>
              <p:cNvSpPr/>
              <p:nvPr/>
            </p:nvSpPr>
            <p:spPr>
              <a:xfrm>
                <a:off x="-1597850" y="2801950"/>
                <a:ext cx="173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6"/>
                      <a:pt x="347" y="726"/>
                    </a:cubicBezTo>
                    <a:cubicBezTo>
                      <a:pt x="537" y="726"/>
                      <a:pt x="694" y="568"/>
                      <a:pt x="694" y="347"/>
                    </a:cubicBezTo>
                    <a:cubicBezTo>
                      <a:pt x="694" y="158"/>
                      <a:pt x="537" y="1"/>
                      <a:pt x="34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Google Shape;1019;p32"/>
              <p:cNvSpPr/>
              <p:nvPr/>
            </p:nvSpPr>
            <p:spPr>
              <a:xfrm>
                <a:off x="-1564750" y="2801950"/>
                <a:ext cx="1205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4821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32" y="568"/>
                      <a:pt x="189" y="726"/>
                      <a:pt x="347" y="726"/>
                    </a:cubicBezTo>
                    <a:lnTo>
                      <a:pt x="4442" y="726"/>
                    </a:lnTo>
                    <a:cubicBezTo>
                      <a:pt x="4663" y="726"/>
                      <a:pt x="4820" y="568"/>
                      <a:pt x="4820" y="347"/>
                    </a:cubicBezTo>
                    <a:cubicBezTo>
                      <a:pt x="4820" y="158"/>
                      <a:pt x="4663" y="1"/>
                      <a:pt x="4442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Google Shape;1020;p32"/>
              <p:cNvSpPr/>
              <p:nvPr/>
            </p:nvSpPr>
            <p:spPr>
              <a:xfrm>
                <a:off x="-1597850" y="2924050"/>
                <a:ext cx="851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3403" extrusionOk="0">
                    <a:moveTo>
                      <a:pt x="1671" y="662"/>
                    </a:moveTo>
                    <a:cubicBezTo>
                      <a:pt x="2238" y="662"/>
                      <a:pt x="2710" y="1134"/>
                      <a:pt x="2710" y="1701"/>
                    </a:cubicBezTo>
                    <a:cubicBezTo>
                      <a:pt x="2710" y="2237"/>
                      <a:pt x="2269" y="2710"/>
                      <a:pt x="1671" y="2710"/>
                    </a:cubicBezTo>
                    <a:cubicBezTo>
                      <a:pt x="1135" y="2710"/>
                      <a:pt x="663" y="2237"/>
                      <a:pt x="663" y="1701"/>
                    </a:cubicBezTo>
                    <a:cubicBezTo>
                      <a:pt x="663" y="1134"/>
                      <a:pt x="1135" y="662"/>
                      <a:pt x="1671" y="662"/>
                    </a:cubicBezTo>
                    <a:close/>
                    <a:moveTo>
                      <a:pt x="1671" y="0"/>
                    </a:moveTo>
                    <a:cubicBezTo>
                      <a:pt x="726" y="0"/>
                      <a:pt x="1" y="756"/>
                      <a:pt x="1" y="1701"/>
                    </a:cubicBezTo>
                    <a:cubicBezTo>
                      <a:pt x="1" y="2647"/>
                      <a:pt x="726" y="3403"/>
                      <a:pt x="1671" y="3403"/>
                    </a:cubicBezTo>
                    <a:cubicBezTo>
                      <a:pt x="2616" y="3403"/>
                      <a:pt x="3372" y="2647"/>
                      <a:pt x="3372" y="1701"/>
                    </a:cubicBezTo>
                    <a:cubicBezTo>
                      <a:pt x="3403" y="756"/>
                      <a:pt x="2616" y="0"/>
                      <a:pt x="1671" y="0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670357" y="2690630"/>
            <a:ext cx="576083" cy="576083"/>
            <a:chOff x="9109627" y="2833805"/>
            <a:chExt cx="576083" cy="576083"/>
          </a:xfrm>
        </p:grpSpPr>
        <p:sp>
          <p:nvSpPr>
            <p:cNvPr id="24" name="椭圆 23"/>
            <p:cNvSpPr/>
            <p:nvPr/>
          </p:nvSpPr>
          <p:spPr>
            <a:xfrm>
              <a:off x="9109627" y="2833805"/>
              <a:ext cx="576083" cy="576083"/>
            </a:xfrm>
            <a:prstGeom prst="ellipse">
              <a:avLst/>
            </a:prstGeom>
            <a:solidFill>
              <a:srgbClr val="F8DE9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oogle Shape;982;p32"/>
            <p:cNvGrpSpPr/>
            <p:nvPr/>
          </p:nvGrpSpPr>
          <p:grpSpPr>
            <a:xfrm>
              <a:off x="9307380" y="3008116"/>
              <a:ext cx="217055" cy="215301"/>
              <a:chOff x="-31166825" y="1939525"/>
              <a:chExt cx="293800" cy="291425"/>
            </a:xfrm>
            <a:solidFill>
              <a:schemeClr val="bg1"/>
            </a:solidFill>
          </p:grpSpPr>
          <p:sp>
            <p:nvSpPr>
              <p:cNvPr id="26" name="Google Shape;983;p32"/>
              <p:cNvSpPr/>
              <p:nvPr/>
            </p:nvSpPr>
            <p:spPr>
              <a:xfrm>
                <a:off x="-31166825" y="1939525"/>
                <a:ext cx="2245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8980" h="11657" extrusionOk="0">
                    <a:moveTo>
                      <a:pt x="5892" y="662"/>
                    </a:moveTo>
                    <a:cubicBezTo>
                      <a:pt x="6081" y="662"/>
                      <a:pt x="6239" y="819"/>
                      <a:pt x="6239" y="1040"/>
                    </a:cubicBezTo>
                    <a:lnTo>
                      <a:pt x="6239" y="1386"/>
                    </a:lnTo>
                    <a:lnTo>
                      <a:pt x="2805" y="1386"/>
                    </a:lnTo>
                    <a:lnTo>
                      <a:pt x="2805" y="1040"/>
                    </a:lnTo>
                    <a:cubicBezTo>
                      <a:pt x="2805" y="819"/>
                      <a:pt x="2962" y="662"/>
                      <a:pt x="3120" y="662"/>
                    </a:cubicBezTo>
                    <a:close/>
                    <a:moveTo>
                      <a:pt x="8035" y="1323"/>
                    </a:moveTo>
                    <a:cubicBezTo>
                      <a:pt x="8255" y="1323"/>
                      <a:pt x="8413" y="1512"/>
                      <a:pt x="8413" y="1701"/>
                    </a:cubicBezTo>
                    <a:lnTo>
                      <a:pt x="8413" y="10617"/>
                    </a:lnTo>
                    <a:cubicBezTo>
                      <a:pt x="8413" y="10838"/>
                      <a:pt x="8255" y="10995"/>
                      <a:pt x="8035" y="10995"/>
                    </a:cubicBezTo>
                    <a:lnTo>
                      <a:pt x="1166" y="10995"/>
                    </a:lnTo>
                    <a:cubicBezTo>
                      <a:pt x="946" y="10995"/>
                      <a:pt x="788" y="10838"/>
                      <a:pt x="788" y="10617"/>
                    </a:cubicBezTo>
                    <a:lnTo>
                      <a:pt x="788" y="1701"/>
                    </a:lnTo>
                    <a:lnTo>
                      <a:pt x="757" y="1701"/>
                    </a:lnTo>
                    <a:cubicBezTo>
                      <a:pt x="757" y="1512"/>
                      <a:pt x="914" y="1323"/>
                      <a:pt x="1103" y="1323"/>
                    </a:cubicBezTo>
                    <a:lnTo>
                      <a:pt x="2143" y="1323"/>
                    </a:lnTo>
                    <a:lnTo>
                      <a:pt x="2143" y="1701"/>
                    </a:lnTo>
                    <a:cubicBezTo>
                      <a:pt x="2143" y="1890"/>
                      <a:pt x="2301" y="2048"/>
                      <a:pt x="2490" y="2048"/>
                    </a:cubicBezTo>
                    <a:lnTo>
                      <a:pt x="6617" y="2048"/>
                    </a:lnTo>
                    <a:cubicBezTo>
                      <a:pt x="6837" y="2048"/>
                      <a:pt x="6995" y="1890"/>
                      <a:pt x="6995" y="1701"/>
                    </a:cubicBezTo>
                    <a:lnTo>
                      <a:pt x="6995" y="1323"/>
                    </a:lnTo>
                    <a:close/>
                    <a:moveTo>
                      <a:pt x="3120" y="0"/>
                    </a:moveTo>
                    <a:cubicBezTo>
                      <a:pt x="2679" y="0"/>
                      <a:pt x="2301" y="284"/>
                      <a:pt x="2143" y="662"/>
                    </a:cubicBezTo>
                    <a:lnTo>
                      <a:pt x="1040" y="662"/>
                    </a:lnTo>
                    <a:cubicBezTo>
                      <a:pt x="473" y="662"/>
                      <a:pt x="1" y="1134"/>
                      <a:pt x="1" y="1701"/>
                    </a:cubicBezTo>
                    <a:lnTo>
                      <a:pt x="1" y="10649"/>
                    </a:lnTo>
                    <a:cubicBezTo>
                      <a:pt x="64" y="11216"/>
                      <a:pt x="536" y="11657"/>
                      <a:pt x="1072" y="11657"/>
                    </a:cubicBezTo>
                    <a:lnTo>
                      <a:pt x="7971" y="11657"/>
                    </a:lnTo>
                    <a:cubicBezTo>
                      <a:pt x="8507" y="11657"/>
                      <a:pt x="8980" y="11184"/>
                      <a:pt x="8980" y="10649"/>
                    </a:cubicBezTo>
                    <a:lnTo>
                      <a:pt x="8980" y="1701"/>
                    </a:lnTo>
                    <a:cubicBezTo>
                      <a:pt x="8980" y="1134"/>
                      <a:pt x="8507" y="662"/>
                      <a:pt x="7971" y="662"/>
                    </a:cubicBezTo>
                    <a:lnTo>
                      <a:pt x="6869" y="662"/>
                    </a:lnTo>
                    <a:cubicBezTo>
                      <a:pt x="6711" y="284"/>
                      <a:pt x="6365" y="0"/>
                      <a:pt x="5892" y="0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Google Shape;984;p32"/>
              <p:cNvSpPr/>
              <p:nvPr/>
            </p:nvSpPr>
            <p:spPr>
              <a:xfrm>
                <a:off x="-31131375" y="21450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6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6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4"/>
                    </a:lnTo>
                    <a:cubicBezTo>
                      <a:pt x="0" y="1954"/>
                      <a:pt x="158" y="2112"/>
                      <a:pt x="379" y="2112"/>
                    </a:cubicBezTo>
                    <a:lnTo>
                      <a:pt x="1733" y="2112"/>
                    </a:lnTo>
                    <a:cubicBezTo>
                      <a:pt x="1954" y="2112"/>
                      <a:pt x="2111" y="1954"/>
                      <a:pt x="2111" y="1734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Google Shape;985;p32"/>
              <p:cNvSpPr/>
              <p:nvPr/>
            </p:nvSpPr>
            <p:spPr>
              <a:xfrm>
                <a:off x="-31131375" y="2076550"/>
                <a:ext cx="528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081" extrusionOk="0">
                    <a:moveTo>
                      <a:pt x="1355" y="694"/>
                    </a:moveTo>
                    <a:lnTo>
                      <a:pt x="1355" y="1356"/>
                    </a:lnTo>
                    <a:lnTo>
                      <a:pt x="694" y="1356"/>
                    </a:lnTo>
                    <a:lnTo>
                      <a:pt x="694" y="694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9"/>
                      <a:pt x="0" y="348"/>
                    </a:cubicBezTo>
                    <a:lnTo>
                      <a:pt x="0" y="1734"/>
                    </a:lnTo>
                    <a:cubicBezTo>
                      <a:pt x="0" y="1923"/>
                      <a:pt x="158" y="2080"/>
                      <a:pt x="379" y="2080"/>
                    </a:cubicBezTo>
                    <a:lnTo>
                      <a:pt x="1733" y="2080"/>
                    </a:lnTo>
                    <a:cubicBezTo>
                      <a:pt x="1954" y="2080"/>
                      <a:pt x="2111" y="1923"/>
                      <a:pt x="2111" y="1734"/>
                    </a:cubicBezTo>
                    <a:lnTo>
                      <a:pt x="2111" y="348"/>
                    </a:ln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Google Shape;986;p32"/>
              <p:cNvSpPr/>
              <p:nvPr/>
            </p:nvSpPr>
            <p:spPr>
              <a:xfrm>
                <a:off x="-31131375" y="200725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5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5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3"/>
                    </a:lnTo>
                    <a:cubicBezTo>
                      <a:pt x="0" y="1954"/>
                      <a:pt x="158" y="2111"/>
                      <a:pt x="379" y="2111"/>
                    </a:cubicBezTo>
                    <a:lnTo>
                      <a:pt x="1733" y="2111"/>
                    </a:lnTo>
                    <a:cubicBezTo>
                      <a:pt x="1954" y="2111"/>
                      <a:pt x="2111" y="1954"/>
                      <a:pt x="2111" y="1733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Google Shape;987;p32"/>
              <p:cNvSpPr/>
              <p:nvPr/>
            </p:nvSpPr>
            <p:spPr>
              <a:xfrm>
                <a:off x="-31062075" y="2007250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3057" y="725"/>
                    </a:lnTo>
                    <a:cubicBezTo>
                      <a:pt x="3277" y="725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Google Shape;988;p32"/>
              <p:cNvSpPr/>
              <p:nvPr/>
            </p:nvSpPr>
            <p:spPr>
              <a:xfrm>
                <a:off x="-31062075" y="2041900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47"/>
                    </a:cubicBezTo>
                    <a:cubicBezTo>
                      <a:pt x="2080" y="158"/>
                      <a:pt x="1923" y="1"/>
                      <a:pt x="1734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Google Shape;989;p32"/>
              <p:cNvSpPr/>
              <p:nvPr/>
            </p:nvSpPr>
            <p:spPr>
              <a:xfrm>
                <a:off x="-31062075" y="2076550"/>
                <a:ext cx="858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695" extrusionOk="0">
                    <a:moveTo>
                      <a:pt x="347" y="1"/>
                    </a:moveTo>
                    <a:cubicBezTo>
                      <a:pt x="158" y="1"/>
                      <a:pt x="1" y="159"/>
                      <a:pt x="1" y="348"/>
                    </a:cubicBezTo>
                    <a:cubicBezTo>
                      <a:pt x="1" y="537"/>
                      <a:pt x="158" y="694"/>
                      <a:pt x="347" y="694"/>
                    </a:cubicBezTo>
                    <a:lnTo>
                      <a:pt x="3057" y="694"/>
                    </a:lnTo>
                    <a:cubicBezTo>
                      <a:pt x="3277" y="694"/>
                      <a:pt x="3435" y="537"/>
                      <a:pt x="3435" y="348"/>
                    </a:cubicBezTo>
                    <a:cubicBezTo>
                      <a:pt x="3435" y="159"/>
                      <a:pt x="3277" y="1"/>
                      <a:pt x="305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Google Shape;990;p32"/>
              <p:cNvSpPr/>
              <p:nvPr/>
            </p:nvSpPr>
            <p:spPr>
              <a:xfrm>
                <a:off x="-31062075" y="2110425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79"/>
                    </a:cubicBezTo>
                    <a:cubicBezTo>
                      <a:pt x="2080" y="190"/>
                      <a:pt x="1923" y="1"/>
                      <a:pt x="1734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Google Shape;991;p32"/>
              <p:cNvSpPr/>
              <p:nvPr/>
            </p:nvSpPr>
            <p:spPr>
              <a:xfrm>
                <a:off x="-31062075" y="2145075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6"/>
                      <a:pt x="347" y="726"/>
                    </a:cubicBezTo>
                    <a:lnTo>
                      <a:pt x="3057" y="726"/>
                    </a:lnTo>
                    <a:cubicBezTo>
                      <a:pt x="3277" y="726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Google Shape;992;p32"/>
              <p:cNvSpPr/>
              <p:nvPr/>
            </p:nvSpPr>
            <p:spPr>
              <a:xfrm>
                <a:off x="-31062075" y="2179750"/>
                <a:ext cx="5202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7"/>
                      <a:pt x="2080" y="347"/>
                    </a:cubicBezTo>
                    <a:cubicBezTo>
                      <a:pt x="2080" y="158"/>
                      <a:pt x="1923" y="0"/>
                      <a:pt x="1734" y="0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Google Shape;993;p32"/>
              <p:cNvSpPr/>
              <p:nvPr/>
            </p:nvSpPr>
            <p:spPr>
              <a:xfrm>
                <a:off x="-30924225" y="1974175"/>
                <a:ext cx="51200" cy="2402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9610" extrusionOk="0">
                    <a:moveTo>
                      <a:pt x="1008" y="662"/>
                    </a:moveTo>
                    <a:cubicBezTo>
                      <a:pt x="1229" y="662"/>
                      <a:pt x="1386" y="819"/>
                      <a:pt x="1386" y="1009"/>
                    </a:cubicBezTo>
                    <a:lnTo>
                      <a:pt x="1386" y="2080"/>
                    </a:lnTo>
                    <a:lnTo>
                      <a:pt x="725" y="2080"/>
                    </a:lnTo>
                    <a:lnTo>
                      <a:pt x="725" y="1009"/>
                    </a:lnTo>
                    <a:lnTo>
                      <a:pt x="662" y="1009"/>
                    </a:lnTo>
                    <a:cubicBezTo>
                      <a:pt x="662" y="819"/>
                      <a:pt x="819" y="662"/>
                      <a:pt x="1008" y="662"/>
                    </a:cubicBezTo>
                    <a:close/>
                    <a:moveTo>
                      <a:pt x="1323" y="2741"/>
                    </a:moveTo>
                    <a:lnTo>
                      <a:pt x="1323" y="6900"/>
                    </a:lnTo>
                    <a:lnTo>
                      <a:pt x="662" y="6900"/>
                    </a:lnTo>
                    <a:lnTo>
                      <a:pt x="662" y="2741"/>
                    </a:lnTo>
                    <a:close/>
                    <a:moveTo>
                      <a:pt x="1260" y="7562"/>
                    </a:moveTo>
                    <a:lnTo>
                      <a:pt x="1008" y="8192"/>
                    </a:lnTo>
                    <a:lnTo>
                      <a:pt x="819" y="7562"/>
                    </a:lnTo>
                    <a:close/>
                    <a:moveTo>
                      <a:pt x="1008" y="0"/>
                    </a:moveTo>
                    <a:cubicBezTo>
                      <a:pt x="473" y="0"/>
                      <a:pt x="0" y="473"/>
                      <a:pt x="0" y="1009"/>
                    </a:cubicBezTo>
                    <a:lnTo>
                      <a:pt x="0" y="7215"/>
                    </a:lnTo>
                    <a:lnTo>
                      <a:pt x="0" y="7309"/>
                    </a:lnTo>
                    <a:lnTo>
                      <a:pt x="662" y="9357"/>
                    </a:lnTo>
                    <a:cubicBezTo>
                      <a:pt x="693" y="9515"/>
                      <a:pt x="819" y="9609"/>
                      <a:pt x="977" y="9609"/>
                    </a:cubicBezTo>
                    <a:cubicBezTo>
                      <a:pt x="1134" y="9609"/>
                      <a:pt x="1260" y="9515"/>
                      <a:pt x="1292" y="9357"/>
                    </a:cubicBezTo>
                    <a:lnTo>
                      <a:pt x="1954" y="7309"/>
                    </a:lnTo>
                    <a:lnTo>
                      <a:pt x="1954" y="7215"/>
                    </a:lnTo>
                    <a:lnTo>
                      <a:pt x="1954" y="1009"/>
                    </a:lnTo>
                    <a:cubicBezTo>
                      <a:pt x="2048" y="441"/>
                      <a:pt x="1576" y="0"/>
                      <a:pt x="1008" y="0"/>
                    </a:cubicBez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1387236" y="2585040"/>
            <a:ext cx="3349863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49745" y="218493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65519" y="3712937"/>
            <a:ext cx="3349863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28028" y="331282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43802" y="4840834"/>
            <a:ext cx="3349863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06311" y="444072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93619" y="3829110"/>
            <a:ext cx="133029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43568" y="34290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19086" y="3829110"/>
            <a:ext cx="133029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869035" y="34290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389578" y="3829110"/>
            <a:ext cx="133029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39527" y="34290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746340" y="3829110"/>
            <a:ext cx="133029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696289" y="34290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6951" y="2011357"/>
            <a:ext cx="3141134" cy="147038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: Shape 52"/>
          <p:cNvSpPr/>
          <p:nvPr/>
        </p:nvSpPr>
        <p:spPr bwMode="auto">
          <a:xfrm>
            <a:off x="3619065" y="2172086"/>
            <a:ext cx="254193" cy="268510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27551" y="2011357"/>
            <a:ext cx="3141134" cy="147038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: Shape 52"/>
          <p:cNvSpPr/>
          <p:nvPr/>
        </p:nvSpPr>
        <p:spPr bwMode="auto">
          <a:xfrm>
            <a:off x="7149665" y="2172086"/>
            <a:ext cx="254193" cy="268510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151" y="2011357"/>
            <a:ext cx="3141134" cy="147038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: Shape 52"/>
          <p:cNvSpPr/>
          <p:nvPr/>
        </p:nvSpPr>
        <p:spPr bwMode="auto">
          <a:xfrm>
            <a:off x="10680265" y="2172086"/>
            <a:ext cx="254193" cy="268510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951" y="4092739"/>
            <a:ext cx="3141134" cy="147038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: Shape 52"/>
          <p:cNvSpPr/>
          <p:nvPr/>
        </p:nvSpPr>
        <p:spPr bwMode="auto">
          <a:xfrm>
            <a:off x="3619065" y="4253468"/>
            <a:ext cx="254193" cy="268510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27551" y="4092739"/>
            <a:ext cx="3141134" cy="147038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: Shape 52"/>
          <p:cNvSpPr/>
          <p:nvPr/>
        </p:nvSpPr>
        <p:spPr bwMode="auto">
          <a:xfrm>
            <a:off x="7149665" y="4253468"/>
            <a:ext cx="254193" cy="268510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58151" y="4092739"/>
            <a:ext cx="3141134" cy="147038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: Shape 52"/>
          <p:cNvSpPr/>
          <p:nvPr/>
        </p:nvSpPr>
        <p:spPr bwMode="auto">
          <a:xfrm>
            <a:off x="10680265" y="4253468"/>
            <a:ext cx="254193" cy="268510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57542" y="2653272"/>
            <a:ext cx="256730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7542" y="228400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57172" y="2653272"/>
            <a:ext cx="2567303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57172" y="228400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56802" y="2653272"/>
            <a:ext cx="2567303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56802" y="228400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7542" y="4762237"/>
            <a:ext cx="2567303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57542" y="439297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57172" y="4762237"/>
            <a:ext cx="2567303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57172" y="439297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56802" y="4762237"/>
            <a:ext cx="2567303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56802" y="439297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0" y="3415213"/>
            <a:ext cx="12192000" cy="0"/>
          </a:xfrm>
          <a:prstGeom prst="line">
            <a:avLst/>
          </a:prstGeom>
          <a:ln w="9525">
            <a:solidFill>
              <a:srgbClr val="F8D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50735" y="4302932"/>
            <a:ext cx="17998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0541" y="381317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9110" y="4302932"/>
            <a:ext cx="17998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8916" y="381317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7485" y="4302932"/>
            <a:ext cx="1799811" cy="991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67291" y="381317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5860" y="4302932"/>
            <a:ext cx="1799811" cy="991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05666" y="381317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235" y="4302932"/>
            <a:ext cx="1799811" cy="991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44041" y="381317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9977" y="2492513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2020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08352" y="2492513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2021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5428" y="2492513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2022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43312" y="2492513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2023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81687" y="2492513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000" dirty="0">
                <a:solidFill>
                  <a:srgbClr val="F8DE9F"/>
                </a:solidFill>
                <a:cs typeface="+mn-ea"/>
                <a:sym typeface="+mn-lt"/>
              </a:rPr>
              <a:t>2024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 rot="2694335">
            <a:off x="1427733" y="3158634"/>
            <a:ext cx="510988" cy="510988"/>
          </a:xfrm>
          <a:prstGeom prst="roundRect">
            <a:avLst>
              <a:gd name="adj" fmla="val 21083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2" name="矩形: 圆角 21"/>
          <p:cNvSpPr/>
          <p:nvPr/>
        </p:nvSpPr>
        <p:spPr>
          <a:xfrm rot="2694335">
            <a:off x="3706348" y="3158634"/>
            <a:ext cx="510988" cy="510988"/>
          </a:xfrm>
          <a:prstGeom prst="roundRect">
            <a:avLst>
              <a:gd name="adj" fmla="val 21083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 rot="2694335">
            <a:off x="5840506" y="3158634"/>
            <a:ext cx="510988" cy="510988"/>
          </a:xfrm>
          <a:prstGeom prst="roundRect">
            <a:avLst>
              <a:gd name="adj" fmla="val 21083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/>
        </p:nvSpPr>
        <p:spPr>
          <a:xfrm rot="2694335">
            <a:off x="8026406" y="3158634"/>
            <a:ext cx="510988" cy="510988"/>
          </a:xfrm>
          <a:prstGeom prst="roundRect">
            <a:avLst>
              <a:gd name="adj" fmla="val 21083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 rot="2694335">
            <a:off x="10332194" y="3158634"/>
            <a:ext cx="510988" cy="510988"/>
          </a:xfrm>
          <a:prstGeom prst="roundRect">
            <a:avLst>
              <a:gd name="adj" fmla="val 21083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 rot="2694335">
            <a:off x="1525694" y="3256594"/>
            <a:ext cx="315068" cy="315068"/>
          </a:xfrm>
          <a:prstGeom prst="roundRect">
            <a:avLst>
              <a:gd name="adj" fmla="val 21083"/>
            </a:avLst>
          </a:prstGeom>
          <a:solidFill>
            <a:srgbClr val="08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rot="2694335">
            <a:off x="3804307" y="3256593"/>
            <a:ext cx="315068" cy="315068"/>
          </a:xfrm>
          <a:prstGeom prst="roundRect">
            <a:avLst>
              <a:gd name="adj" fmla="val 21083"/>
            </a:avLst>
          </a:prstGeom>
          <a:solidFill>
            <a:srgbClr val="08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 rot="2694335">
            <a:off x="5944387" y="3256593"/>
            <a:ext cx="315068" cy="315068"/>
          </a:xfrm>
          <a:prstGeom prst="roundRect">
            <a:avLst>
              <a:gd name="adj" fmla="val 21083"/>
            </a:avLst>
          </a:prstGeom>
          <a:solidFill>
            <a:srgbClr val="08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2694335">
            <a:off x="8124366" y="3256591"/>
            <a:ext cx="315068" cy="315068"/>
          </a:xfrm>
          <a:prstGeom prst="roundRect">
            <a:avLst>
              <a:gd name="adj" fmla="val 21083"/>
            </a:avLst>
          </a:prstGeom>
          <a:solidFill>
            <a:srgbClr val="08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0" name="矩形: 圆角 29"/>
          <p:cNvSpPr/>
          <p:nvPr/>
        </p:nvSpPr>
        <p:spPr>
          <a:xfrm rot="2694335">
            <a:off x="10430153" y="3256592"/>
            <a:ext cx="315068" cy="315068"/>
          </a:xfrm>
          <a:prstGeom prst="roundRect">
            <a:avLst>
              <a:gd name="adj" fmla="val 21083"/>
            </a:avLst>
          </a:prstGeom>
          <a:solidFill>
            <a:srgbClr val="08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004120" y="2271684"/>
            <a:ext cx="1238228" cy="3532580"/>
            <a:chOff x="3073245" y="2271684"/>
            <a:chExt cx="1238228" cy="3532580"/>
          </a:xfrm>
        </p:grpSpPr>
        <p:cxnSp>
          <p:nvCxnSpPr>
            <p:cNvPr id="46" name="直接连接符 45"/>
            <p:cNvCxnSpPr/>
            <p:nvPr/>
          </p:nvCxnSpPr>
          <p:spPr>
            <a:xfrm flipH="1">
              <a:off x="3601711" y="2352395"/>
              <a:ext cx="7214" cy="1358472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>
              <a:gradFill>
                <a:gsLst>
                  <a:gs pos="0">
                    <a:srgbClr val="D1A476"/>
                  </a:gs>
                  <a:gs pos="100000">
                    <a:srgbClr val="D1A476">
                      <a:alpha val="0"/>
                    </a:srgbClr>
                  </a:gs>
                </a:gsLst>
                <a:lin ang="5400000" scaled="1"/>
              </a:gra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716438" y="2271684"/>
              <a:ext cx="595035" cy="35325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altLang="zh-CN" sz="1100" spc="100" dirty="0">
                  <a:solidFill>
                    <a:srgbClr val="FFEA9D"/>
                  </a:solidFill>
                  <a:cs typeface="+mn-ea"/>
                  <a:sym typeface="+mn-lt"/>
                </a:rPr>
                <a:t>Please enter the font and title you think is appropriate in the box,</a:t>
              </a:r>
              <a:r>
                <a:rPr lang="zh-CN" altLang="en-US" sz="1100" spc="100" dirty="0">
                  <a:solidFill>
                    <a:srgbClr val="FFEA9D"/>
                  </a:solidFill>
                  <a:cs typeface="+mn-ea"/>
                  <a:sym typeface="+mn-lt"/>
                </a:rPr>
                <a:t>。</a:t>
              </a:r>
              <a:endParaRPr lang="en-US" altLang="zh-CN" sz="1100" spc="1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073245" y="2338702"/>
              <a:ext cx="492443" cy="124649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FFEA9D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42195" y="2271684"/>
            <a:ext cx="1238228" cy="3532580"/>
            <a:chOff x="4667078" y="2271684"/>
            <a:chExt cx="1238228" cy="3532580"/>
          </a:xfrm>
        </p:grpSpPr>
        <p:cxnSp>
          <p:nvCxnSpPr>
            <p:cNvPr id="50" name="直接连接符 49"/>
            <p:cNvCxnSpPr/>
            <p:nvPr/>
          </p:nvCxnSpPr>
          <p:spPr>
            <a:xfrm flipH="1">
              <a:off x="5195544" y="2352395"/>
              <a:ext cx="7214" cy="1358472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>
              <a:gradFill>
                <a:gsLst>
                  <a:gs pos="0">
                    <a:srgbClr val="D1A476"/>
                  </a:gs>
                  <a:gs pos="100000">
                    <a:srgbClr val="D1A476">
                      <a:alpha val="0"/>
                    </a:srgbClr>
                  </a:gs>
                </a:gsLst>
                <a:lin ang="5400000" scaled="1"/>
              </a:gra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5310271" y="2271684"/>
              <a:ext cx="595035" cy="35325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altLang="zh-CN" sz="1100" spc="100" dirty="0">
                  <a:solidFill>
                    <a:srgbClr val="FFEA9D"/>
                  </a:solidFill>
                  <a:cs typeface="+mn-ea"/>
                  <a:sym typeface="+mn-lt"/>
                </a:rPr>
                <a:t>Please enter the font and title you think is appropriate in the box,</a:t>
              </a:r>
              <a:r>
                <a:rPr lang="zh-CN" altLang="en-US" sz="1100" spc="100" dirty="0">
                  <a:solidFill>
                    <a:srgbClr val="FFEA9D"/>
                  </a:solidFill>
                  <a:cs typeface="+mn-ea"/>
                  <a:sym typeface="+mn-lt"/>
                </a:rPr>
                <a:t>。</a:t>
              </a:r>
              <a:endParaRPr lang="en-US" altLang="zh-CN" sz="1100" spc="1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667078" y="2338702"/>
              <a:ext cx="492443" cy="124649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FFEA9D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80270" y="2271684"/>
            <a:ext cx="1238228" cy="3532580"/>
            <a:chOff x="6260911" y="2271684"/>
            <a:chExt cx="1238228" cy="3532580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6789377" y="2352395"/>
              <a:ext cx="7214" cy="1358472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>
              <a:gradFill>
                <a:gsLst>
                  <a:gs pos="0">
                    <a:srgbClr val="D1A476"/>
                  </a:gs>
                  <a:gs pos="100000">
                    <a:srgbClr val="D1A476">
                      <a:alpha val="0"/>
                    </a:srgbClr>
                  </a:gs>
                </a:gsLst>
                <a:lin ang="5400000" scaled="1"/>
              </a:gra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6904104" y="2271684"/>
              <a:ext cx="595035" cy="35325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altLang="zh-CN" sz="1100" spc="100" dirty="0">
                  <a:solidFill>
                    <a:srgbClr val="FFEA9D"/>
                  </a:solidFill>
                  <a:cs typeface="+mn-ea"/>
                  <a:sym typeface="+mn-lt"/>
                </a:rPr>
                <a:t>Please enter the font and title you think is appropriate in the box,</a:t>
              </a:r>
              <a:r>
                <a:rPr lang="zh-CN" altLang="en-US" sz="1100" spc="100" dirty="0">
                  <a:solidFill>
                    <a:srgbClr val="FFEA9D"/>
                  </a:solidFill>
                  <a:cs typeface="+mn-ea"/>
                  <a:sym typeface="+mn-lt"/>
                </a:rPr>
                <a:t>。</a:t>
              </a:r>
              <a:endParaRPr lang="en-US" altLang="zh-CN" sz="1100" spc="1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260911" y="2338702"/>
              <a:ext cx="492443" cy="124649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FFEA9D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718344" y="2271684"/>
            <a:ext cx="1238228" cy="3532580"/>
            <a:chOff x="7854744" y="2271684"/>
            <a:chExt cx="1238228" cy="3532580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8383210" y="2352395"/>
              <a:ext cx="7214" cy="1358472"/>
            </a:xfrm>
            <a:prstGeom prst="line">
              <a:avLst/>
            </a:prstGeom>
            <a:gradFill>
              <a:gsLst>
                <a:gs pos="100000">
                  <a:srgbClr val="FFFFBB"/>
                </a:gs>
                <a:gs pos="0">
                  <a:srgbClr val="F4D28B"/>
                </a:gs>
              </a:gsLst>
              <a:lin ang="18900000" scaled="1"/>
            </a:gradFill>
            <a:ln>
              <a:gradFill>
                <a:gsLst>
                  <a:gs pos="0">
                    <a:srgbClr val="D1A476"/>
                  </a:gs>
                  <a:gs pos="100000">
                    <a:srgbClr val="D1A476">
                      <a:alpha val="0"/>
                    </a:srgbClr>
                  </a:gs>
                </a:gsLst>
                <a:lin ang="5400000" scaled="1"/>
              </a:gradFill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8497937" y="2271684"/>
              <a:ext cx="595035" cy="35325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altLang="zh-CN" sz="1100" spc="100" dirty="0">
                  <a:solidFill>
                    <a:srgbClr val="FFEA9D"/>
                  </a:solidFill>
                  <a:cs typeface="+mn-ea"/>
                  <a:sym typeface="+mn-lt"/>
                </a:rPr>
                <a:t>Please enter the font and title you think is appropriate in the box,</a:t>
              </a:r>
              <a:r>
                <a:rPr lang="zh-CN" altLang="en-US" sz="1100" spc="100" dirty="0">
                  <a:solidFill>
                    <a:srgbClr val="FFEA9D"/>
                  </a:solidFill>
                  <a:cs typeface="+mn-ea"/>
                  <a:sym typeface="+mn-lt"/>
                </a:rPr>
                <a:t>。</a:t>
              </a:r>
              <a:endParaRPr lang="en-US" altLang="zh-CN" sz="1100" spc="1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854744" y="2338702"/>
              <a:ext cx="492443" cy="124649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FFEA9D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dirty="0">
                <a:solidFill>
                  <a:srgbClr val="FFEA9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6200000">
            <a:off x="3383208" y="4059108"/>
            <a:ext cx="5507243" cy="5133978"/>
            <a:chOff x="-438150" y="1739900"/>
            <a:chExt cx="3930337" cy="3663950"/>
          </a:xfrm>
        </p:grpSpPr>
        <p:sp>
          <p:nvSpPr>
            <p:cNvPr id="6" name="弧形 5"/>
            <p:cNvSpPr/>
            <p:nvPr/>
          </p:nvSpPr>
          <p:spPr>
            <a:xfrm>
              <a:off x="-438150" y="1739900"/>
              <a:ext cx="3663950" cy="3663950"/>
            </a:xfrm>
            <a:prstGeom prst="arc">
              <a:avLst>
                <a:gd name="adj1" fmla="val 16552933"/>
                <a:gd name="adj2" fmla="val 4974330"/>
              </a:avLst>
            </a:prstGeom>
            <a:ln w="12700">
              <a:solidFill>
                <a:srgbClr val="F8DE9F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492512" y="2072230"/>
              <a:ext cx="533400" cy="533400"/>
              <a:chOff x="4412674" y="2213264"/>
              <a:chExt cx="533400" cy="5334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412674" y="2213264"/>
                <a:ext cx="533400" cy="533400"/>
              </a:xfrm>
              <a:prstGeom prst="ellipse">
                <a:avLst/>
              </a:prstGeom>
              <a:solidFill>
                <a:srgbClr val="F8D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AA7F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confont-1191-801535"/>
              <p:cNvSpPr>
                <a:spLocks noChangeAspect="1"/>
              </p:cNvSpPr>
              <p:nvPr/>
            </p:nvSpPr>
            <p:spPr bwMode="auto">
              <a:xfrm rot="2416772">
                <a:off x="4592236" y="2368848"/>
                <a:ext cx="187605" cy="238025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492512" y="4498170"/>
              <a:ext cx="533400" cy="533400"/>
              <a:chOff x="4412674" y="2213264"/>
              <a:chExt cx="533400" cy="5334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412674" y="2213264"/>
                <a:ext cx="533400" cy="533400"/>
              </a:xfrm>
              <a:prstGeom prst="ellipse">
                <a:avLst/>
              </a:prstGeom>
              <a:solidFill>
                <a:srgbClr val="F8D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AA7F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iconfont-1191-801535"/>
              <p:cNvSpPr>
                <a:spLocks noChangeAspect="1"/>
              </p:cNvSpPr>
              <p:nvPr/>
            </p:nvSpPr>
            <p:spPr bwMode="auto">
              <a:xfrm rot="8051196">
                <a:off x="4585572" y="2374845"/>
                <a:ext cx="187605" cy="238025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958787" y="3274630"/>
              <a:ext cx="533400" cy="533400"/>
              <a:chOff x="4412674" y="2213264"/>
              <a:chExt cx="533400" cy="5334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412674" y="2213264"/>
                <a:ext cx="533400" cy="533400"/>
              </a:xfrm>
              <a:prstGeom prst="ellipse">
                <a:avLst/>
              </a:prstGeom>
              <a:solidFill>
                <a:srgbClr val="F8D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AA7F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iconfont-1191-801535"/>
              <p:cNvSpPr>
                <a:spLocks noChangeAspect="1"/>
              </p:cNvSpPr>
              <p:nvPr/>
            </p:nvSpPr>
            <p:spPr bwMode="auto">
              <a:xfrm rot="5400000">
                <a:off x="4585885" y="2362357"/>
                <a:ext cx="187605" cy="238025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rgbClr val="084B5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8267110" y="3825223"/>
            <a:ext cx="2765649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67110" y="342894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9791" y="3825223"/>
            <a:ext cx="2765649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98372" y="342894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36794" y="2605143"/>
            <a:ext cx="390162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03846" y="220886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2" r="45160"/>
          <a:stretch>
            <a:fillRect/>
          </a:stretch>
        </p:blipFill>
        <p:spPr>
          <a:xfrm rot="16200000">
            <a:off x="4673934" y="-660068"/>
            <a:ext cx="2819723" cy="12216411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911527" y="2011794"/>
            <a:ext cx="6368945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5400" dirty="0">
                <a:gradFill flip="none" rotWithShape="1"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感谢您的观看</a:t>
            </a:r>
            <a:endParaRPr lang="zh-CN" altLang="en-US" sz="5400" dirty="0">
              <a:gradFill flip="none" rotWithShape="1"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135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0701" y="2920974"/>
            <a:ext cx="601980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F0D39C"/>
                </a:solidFill>
                <a:cs typeface="+mn-ea"/>
                <a:sym typeface="+mn-lt"/>
              </a:rPr>
              <a:t>LIUJINGCHUANGYIXIANTIAOTONGYONG</a:t>
            </a:r>
            <a:endParaRPr lang="zh-CN" altLang="en-US" sz="1200" dirty="0">
              <a:solidFill>
                <a:srgbClr val="F0D39C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864" y="260031"/>
            <a:ext cx="1720831" cy="418501"/>
            <a:chOff x="479596" y="321813"/>
            <a:chExt cx="2365204" cy="418501"/>
          </a:xfrm>
        </p:grpSpPr>
        <p:sp>
          <p:nvSpPr>
            <p:cNvPr id="9" name="文本框 8"/>
            <p:cNvSpPr txBox="1"/>
            <p:nvPr/>
          </p:nvSpPr>
          <p:spPr>
            <a:xfrm>
              <a:off x="479596" y="321813"/>
              <a:ext cx="2365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1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596" y="540259"/>
              <a:ext cx="233521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7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534929" y="260031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6115" y="4246148"/>
            <a:ext cx="2194496" cy="342646"/>
            <a:chOff x="9613814" y="420283"/>
            <a:chExt cx="2120900" cy="316638"/>
          </a:xfrm>
        </p:grpSpPr>
        <p:sp>
          <p:nvSpPr>
            <p:cNvPr id="15" name="矩形: 圆角 14"/>
            <p:cNvSpPr/>
            <p:nvPr/>
          </p:nvSpPr>
          <p:spPr>
            <a:xfrm>
              <a:off x="9613814" y="424064"/>
              <a:ext cx="2120900" cy="31285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717682" y="420283"/>
              <a:ext cx="1914697" cy="311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XXX</a:t>
              </a:r>
              <a:endParaRPr lang="en-US" altLang="zh-CN" sz="1600" dirty="0" smtClean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266591" y="3328567"/>
            <a:ext cx="5658817" cy="574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spc="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Work report refers to a comprehensive and systematic general inspection and evaluation of the work that has been done in a certain period of time</a:t>
            </a:r>
            <a:endParaRPr lang="zh-CN" altLang="en-US" sz="10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006115" y="1599278"/>
            <a:ext cx="2179768" cy="0"/>
          </a:xfrm>
          <a:prstGeom prst="line">
            <a:avLst/>
          </a:prstGeom>
          <a:ln w="12700">
            <a:gradFill flip="none" rotWithShape="1">
              <a:gsLst>
                <a:gs pos="83000">
                  <a:srgbClr val="F8DE9F"/>
                </a:gs>
                <a:gs pos="100000">
                  <a:srgbClr val="EDBB6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006115" y="1157094"/>
            <a:ext cx="217976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F0D39C"/>
                </a:solidFill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rgbClr val="F0D39C"/>
                </a:solidFill>
                <a:cs typeface="+mn-ea"/>
                <a:sym typeface="+mn-lt"/>
              </a:rPr>
              <a:t>模板</a:t>
            </a:r>
            <a:endParaRPr lang="zh-CN" altLang="en-US" sz="2000" dirty="0">
              <a:solidFill>
                <a:srgbClr val="F0D39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734964" y="260031"/>
            <a:ext cx="1720831" cy="418501"/>
            <a:chOff x="479596" y="321813"/>
            <a:chExt cx="2365204" cy="418501"/>
          </a:xfrm>
        </p:grpSpPr>
        <p:sp>
          <p:nvSpPr>
            <p:cNvPr id="9" name="文本框 8"/>
            <p:cNvSpPr txBox="1"/>
            <p:nvPr/>
          </p:nvSpPr>
          <p:spPr>
            <a:xfrm>
              <a:off x="479596" y="321813"/>
              <a:ext cx="2365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1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596" y="540259"/>
              <a:ext cx="233521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7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62830" y="6179468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45160"/>
          <a:stretch>
            <a:fillRect/>
          </a:stretch>
        </p:blipFill>
        <p:spPr>
          <a:xfrm>
            <a:off x="-1" y="2064"/>
            <a:ext cx="7182082" cy="6891337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157565" y="143457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effectLst/>
                <a:cs typeface="+mn-ea"/>
                <a:sym typeface="+mn-lt"/>
              </a:rPr>
              <a:t>壹</a:t>
            </a:r>
            <a:endParaRPr lang="zh-CN" altLang="en-US" sz="8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effectLst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9464" y="2244792"/>
            <a:ext cx="2519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商务汇报</a:t>
            </a:r>
            <a:endParaRPr lang="en-US" altLang="zh-CN" sz="28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61599" y="2800956"/>
            <a:ext cx="5126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请输入您的标题</a:t>
            </a:r>
            <a:endParaRPr lang="zh-CN" altLang="en-US" sz="4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00163" y="5248138"/>
            <a:ext cx="1385566" cy="256394"/>
            <a:chOff x="7504434" y="4407244"/>
            <a:chExt cx="1177162" cy="256394"/>
          </a:xfrm>
        </p:grpSpPr>
        <p:sp>
          <p:nvSpPr>
            <p:cNvPr id="18" name="矩形: 圆角 17"/>
            <p:cNvSpPr/>
            <p:nvPr/>
          </p:nvSpPr>
          <p:spPr>
            <a:xfrm>
              <a:off x="7504434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14189" y="4407244"/>
              <a:ext cx="941173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ABOUTUS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67214" y="5248138"/>
            <a:ext cx="1385566" cy="256394"/>
            <a:chOff x="6029525" y="4407244"/>
            <a:chExt cx="1177162" cy="256394"/>
          </a:xfrm>
        </p:grpSpPr>
        <p:sp>
          <p:nvSpPr>
            <p:cNvPr id="21" name="矩形: 圆角 20"/>
            <p:cNvSpPr/>
            <p:nvPr/>
          </p:nvSpPr>
          <p:spPr>
            <a:xfrm>
              <a:off x="6029525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96000" y="4407244"/>
              <a:ext cx="1040788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CONTENTS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19476" y="3441185"/>
            <a:ext cx="50681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0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4759" y="4249264"/>
            <a:ext cx="4454341" cy="796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endParaRPr lang="en-US" altLang="zh-CN" sz="105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795972" y="1958930"/>
            <a:ext cx="8600055" cy="1881986"/>
            <a:chOff x="592644" y="2250067"/>
            <a:chExt cx="8600055" cy="1881986"/>
          </a:xfrm>
        </p:grpSpPr>
        <p:grpSp>
          <p:nvGrpSpPr>
            <p:cNvPr id="25" name="组合 24"/>
            <p:cNvGrpSpPr/>
            <p:nvPr/>
          </p:nvGrpSpPr>
          <p:grpSpPr>
            <a:xfrm>
              <a:off x="592644" y="2250067"/>
              <a:ext cx="8600055" cy="1881986"/>
              <a:chOff x="383002" y="1904999"/>
              <a:chExt cx="7269095" cy="159072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803400" y="1905000"/>
                <a:ext cx="1587500" cy="1587500"/>
              </a:xfrm>
              <a:prstGeom prst="ellipse">
                <a:avLst/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002" y="1908225"/>
                <a:ext cx="1587500" cy="1587500"/>
              </a:xfrm>
              <a:prstGeom prst="ellipse">
                <a:avLst/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23799" y="1904999"/>
                <a:ext cx="1587500" cy="1587500"/>
              </a:xfrm>
              <a:prstGeom prst="ellipse">
                <a:avLst/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644198" y="1904999"/>
                <a:ext cx="1587500" cy="1587500"/>
              </a:xfrm>
              <a:prstGeom prst="ellipse">
                <a:avLst/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064597" y="1904999"/>
                <a:ext cx="1587500" cy="1587500"/>
              </a:xfrm>
              <a:prstGeom prst="ellipse">
                <a:avLst/>
              </a:prstGeom>
              <a:noFill/>
              <a:ln>
                <a:solidFill>
                  <a:srgbClr val="F8DE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542785" y="293192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F8DE9F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22105" y="2928137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F8DE9F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26257" y="293072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F8DE9F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002577" y="2928137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F8DE9F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683049" y="2928137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F8DE9F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963088" y="4369632"/>
            <a:ext cx="6265818" cy="101865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桃之夭夭，灼灼其华。之子于归，宜其室家。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桃之夭夭，有蕡其实。之子于归，宜其家室。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桃之夭夭，其叶蓁蓁。之子于归，宜其家人。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4863" y="3565858"/>
            <a:ext cx="1973653" cy="1923692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863" y="3636889"/>
            <a:ext cx="978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8DE9F"/>
                </a:solidFill>
                <a:cs typeface="+mn-ea"/>
                <a:sym typeface="+mn-lt"/>
              </a:rPr>
              <a:t>45</a:t>
            </a:r>
            <a:r>
              <a:rPr lang="en-US" altLang="zh-CN" sz="2400" b="1" dirty="0">
                <a:solidFill>
                  <a:srgbClr val="F8DE9F"/>
                </a:solidFill>
                <a:cs typeface="+mn-ea"/>
                <a:sym typeface="+mn-lt"/>
              </a:rPr>
              <a:t>%</a:t>
            </a:r>
            <a:endParaRPr lang="zh-CN" altLang="en-US" sz="3200" b="1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0997" y="3566535"/>
            <a:ext cx="1973653" cy="1923692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7997" y="3637566"/>
            <a:ext cx="978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8DE9F"/>
                </a:solidFill>
                <a:cs typeface="+mn-ea"/>
                <a:sym typeface="+mn-lt"/>
              </a:rPr>
              <a:t>25</a:t>
            </a:r>
            <a:r>
              <a:rPr lang="en-US" altLang="zh-CN" sz="2400" b="1" dirty="0">
                <a:solidFill>
                  <a:srgbClr val="F8DE9F"/>
                </a:solidFill>
                <a:cs typeface="+mn-ea"/>
                <a:sym typeface="+mn-lt"/>
              </a:rPr>
              <a:t>%</a:t>
            </a:r>
            <a:endParaRPr lang="zh-CN" altLang="en-US" sz="3200" b="1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67131" y="3567212"/>
            <a:ext cx="1973653" cy="1923692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4131" y="3638243"/>
            <a:ext cx="978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8DE9F"/>
                </a:solidFill>
                <a:cs typeface="+mn-ea"/>
                <a:sym typeface="+mn-lt"/>
              </a:rPr>
              <a:t>48</a:t>
            </a:r>
            <a:r>
              <a:rPr lang="en-US" altLang="zh-CN" sz="2400" b="1" dirty="0">
                <a:solidFill>
                  <a:srgbClr val="F8DE9F"/>
                </a:solidFill>
                <a:cs typeface="+mn-ea"/>
                <a:sym typeface="+mn-lt"/>
              </a:rPr>
              <a:t>%</a:t>
            </a:r>
            <a:endParaRPr lang="zh-CN" altLang="en-US" sz="3200" b="1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73265" y="3567889"/>
            <a:ext cx="1973653" cy="1923692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00265" y="3638920"/>
            <a:ext cx="978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8DE9F"/>
                </a:solidFill>
                <a:cs typeface="+mn-ea"/>
                <a:sym typeface="+mn-lt"/>
              </a:rPr>
              <a:t>15</a:t>
            </a:r>
            <a:r>
              <a:rPr lang="en-US" altLang="zh-CN" sz="2400" b="1" dirty="0">
                <a:solidFill>
                  <a:srgbClr val="F8DE9F"/>
                </a:solidFill>
                <a:cs typeface="+mn-ea"/>
                <a:sym typeface="+mn-lt"/>
              </a:rPr>
              <a:t>%</a:t>
            </a:r>
            <a:endParaRPr lang="zh-CN" altLang="en-US" sz="3200" b="1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3" name="Google Shape;973;p32"/>
          <p:cNvSpPr/>
          <p:nvPr/>
        </p:nvSpPr>
        <p:spPr>
          <a:xfrm>
            <a:off x="5824870" y="2473719"/>
            <a:ext cx="673386" cy="669878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rgbClr val="F8DE9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49853" y="4322641"/>
            <a:ext cx="173643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79607" y="4322641"/>
            <a:ext cx="173643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9361" y="4322641"/>
            <a:ext cx="173643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39115" y="4322641"/>
            <a:ext cx="1736433" cy="134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6923" y="2655807"/>
            <a:ext cx="3548661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8516" y="225569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25934" y="2655807"/>
            <a:ext cx="3548661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25934" y="225569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20614" y="2607773"/>
            <a:ext cx="8750771" cy="2404533"/>
            <a:chOff x="1845732" y="2158998"/>
            <a:chExt cx="8750771" cy="2404533"/>
          </a:xfrm>
          <a:solidFill>
            <a:schemeClr val="bg1">
              <a:lumMod val="95000"/>
              <a:alpha val="23000"/>
            </a:schemeClr>
          </a:solidFill>
        </p:grpSpPr>
        <p:sp>
          <p:nvSpPr>
            <p:cNvPr id="6" name="空心弧 5"/>
            <p:cNvSpPr/>
            <p:nvPr/>
          </p:nvSpPr>
          <p:spPr>
            <a:xfrm rot="9441112">
              <a:off x="1845732" y="2158999"/>
              <a:ext cx="2048933" cy="2048933"/>
            </a:xfrm>
            <a:prstGeom prst="blockArc">
              <a:avLst>
                <a:gd name="adj1" fmla="val 13500000"/>
                <a:gd name="adj2" fmla="val 3"/>
                <a:gd name="adj3" fmla="val 179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 rot="9441112">
              <a:off x="5164550" y="2158998"/>
              <a:ext cx="2048933" cy="2048933"/>
            </a:xfrm>
            <a:prstGeom prst="blockArc">
              <a:avLst>
                <a:gd name="adj1" fmla="val 13500000"/>
                <a:gd name="adj2" fmla="val 3"/>
                <a:gd name="adj3" fmla="val 179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12158888" flipV="1">
              <a:off x="3505140" y="2514597"/>
              <a:ext cx="2048933" cy="2048933"/>
            </a:xfrm>
            <a:prstGeom prst="blockArc">
              <a:avLst>
                <a:gd name="adj1" fmla="val 13500000"/>
                <a:gd name="adj2" fmla="val 3"/>
                <a:gd name="adj3" fmla="val 179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rot="9441112">
              <a:off x="8547570" y="2158998"/>
              <a:ext cx="2048933" cy="2048933"/>
            </a:xfrm>
            <a:prstGeom prst="blockArc">
              <a:avLst>
                <a:gd name="adj1" fmla="val 13500000"/>
                <a:gd name="adj2" fmla="val 3"/>
                <a:gd name="adj3" fmla="val 179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2158888" flipV="1">
              <a:off x="6888161" y="2514598"/>
              <a:ext cx="2048933" cy="2048933"/>
            </a:xfrm>
            <a:prstGeom prst="blockArc">
              <a:avLst>
                <a:gd name="adj1" fmla="val 13500000"/>
                <a:gd name="adj2" fmla="val 3"/>
                <a:gd name="adj3" fmla="val 1797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52239" y="3233868"/>
            <a:ext cx="802947" cy="802947"/>
            <a:chOff x="2401157" y="3173227"/>
            <a:chExt cx="802947" cy="802947"/>
          </a:xfrm>
        </p:grpSpPr>
        <p:sp>
          <p:nvSpPr>
            <p:cNvPr id="12" name="椭圆 11"/>
            <p:cNvSpPr/>
            <p:nvPr/>
          </p:nvSpPr>
          <p:spPr>
            <a:xfrm>
              <a:off x="2401157" y="3173227"/>
              <a:ext cx="802947" cy="802947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iconfont-1191-801535"/>
            <p:cNvSpPr>
              <a:spLocks noChangeAspect="1"/>
            </p:cNvSpPr>
            <p:nvPr/>
          </p:nvSpPr>
          <p:spPr bwMode="auto">
            <a:xfrm>
              <a:off x="2666373" y="3397311"/>
              <a:ext cx="255250" cy="323850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rgbClr val="084B5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11649" y="3624221"/>
            <a:ext cx="802947" cy="802947"/>
            <a:chOff x="4060567" y="3563580"/>
            <a:chExt cx="802947" cy="802947"/>
          </a:xfrm>
        </p:grpSpPr>
        <p:sp>
          <p:nvSpPr>
            <p:cNvPr id="15" name="椭圆 14"/>
            <p:cNvSpPr/>
            <p:nvPr/>
          </p:nvSpPr>
          <p:spPr>
            <a:xfrm>
              <a:off x="4060567" y="3563580"/>
              <a:ext cx="802947" cy="802947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16" name="iconfont-1191-801535"/>
            <p:cNvSpPr>
              <a:spLocks noChangeAspect="1"/>
            </p:cNvSpPr>
            <p:nvPr/>
          </p:nvSpPr>
          <p:spPr bwMode="auto">
            <a:xfrm>
              <a:off x="4325783" y="3787664"/>
              <a:ext cx="255250" cy="323850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rgbClr val="084B5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68438" y="3233868"/>
            <a:ext cx="802947" cy="802947"/>
            <a:chOff x="5717356" y="3173227"/>
            <a:chExt cx="802947" cy="802947"/>
          </a:xfrm>
        </p:grpSpPr>
        <p:sp>
          <p:nvSpPr>
            <p:cNvPr id="18" name="椭圆 17"/>
            <p:cNvSpPr/>
            <p:nvPr/>
          </p:nvSpPr>
          <p:spPr>
            <a:xfrm>
              <a:off x="5717356" y="3173227"/>
              <a:ext cx="802947" cy="802947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confont-1191-801535"/>
            <p:cNvSpPr>
              <a:spLocks noChangeAspect="1"/>
            </p:cNvSpPr>
            <p:nvPr/>
          </p:nvSpPr>
          <p:spPr bwMode="auto">
            <a:xfrm>
              <a:off x="5982572" y="3397311"/>
              <a:ext cx="255250" cy="323850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rgbClr val="084B5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79595" y="3624221"/>
            <a:ext cx="802947" cy="802947"/>
            <a:chOff x="7428513" y="3563580"/>
            <a:chExt cx="802947" cy="802947"/>
          </a:xfrm>
        </p:grpSpPr>
        <p:sp>
          <p:nvSpPr>
            <p:cNvPr id="21" name="椭圆 20"/>
            <p:cNvSpPr/>
            <p:nvPr/>
          </p:nvSpPr>
          <p:spPr>
            <a:xfrm>
              <a:off x="7428513" y="3563580"/>
              <a:ext cx="802947" cy="802947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A7F40"/>
                </a:solidFill>
                <a:cs typeface="+mn-ea"/>
                <a:sym typeface="+mn-lt"/>
              </a:endParaRPr>
            </a:p>
          </p:txBody>
        </p:sp>
        <p:sp>
          <p:nvSpPr>
            <p:cNvPr id="22" name="iconfont-1191-801535"/>
            <p:cNvSpPr>
              <a:spLocks noChangeAspect="1"/>
            </p:cNvSpPr>
            <p:nvPr/>
          </p:nvSpPr>
          <p:spPr bwMode="auto">
            <a:xfrm>
              <a:off x="7693729" y="3787664"/>
              <a:ext cx="255250" cy="323850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rgbClr val="084B5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54079" y="3233868"/>
            <a:ext cx="802947" cy="802947"/>
            <a:chOff x="9102997" y="3173227"/>
            <a:chExt cx="802947" cy="802947"/>
          </a:xfrm>
        </p:grpSpPr>
        <p:sp>
          <p:nvSpPr>
            <p:cNvPr id="24" name="椭圆 23"/>
            <p:cNvSpPr/>
            <p:nvPr/>
          </p:nvSpPr>
          <p:spPr>
            <a:xfrm>
              <a:off x="9102997" y="3173227"/>
              <a:ext cx="802947" cy="802947"/>
            </a:xfrm>
            <a:prstGeom prst="ellipse">
              <a:avLst/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iconfont-1191-801535"/>
            <p:cNvSpPr>
              <a:spLocks noChangeAspect="1"/>
            </p:cNvSpPr>
            <p:nvPr/>
          </p:nvSpPr>
          <p:spPr bwMode="auto">
            <a:xfrm>
              <a:off x="9368213" y="3397311"/>
              <a:ext cx="255250" cy="323850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rgbClr val="084B5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287147" y="4815658"/>
            <a:ext cx="22448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76946" y="450223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49418" y="2314817"/>
            <a:ext cx="22448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39217" y="200139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19569" y="2312932"/>
            <a:ext cx="22448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22802" y="199950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79519" y="199762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1175" y="4818364"/>
            <a:ext cx="22448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64408" y="450493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63695" y="2295959"/>
            <a:ext cx="22448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100" spc="100" dirty="0">
                <a:solidFill>
                  <a:srgbClr val="F8DE9F"/>
                </a:solidFill>
                <a:cs typeface="+mn-ea"/>
                <a:sym typeface="+mn-lt"/>
              </a:rPr>
              <a:t>Please enter the font and title you think is appropriate in the box, </a:t>
            </a:r>
            <a:endParaRPr lang="en-US" altLang="zh-CN" sz="11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4550" y="2484059"/>
            <a:ext cx="4661452" cy="239643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41546" y="3035851"/>
            <a:ext cx="492443" cy="12464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97493" y="2484059"/>
            <a:ext cx="4661452" cy="2396435"/>
          </a:xfrm>
          <a:prstGeom prst="rect">
            <a:avLst/>
          </a:prstGeom>
          <a:noFill/>
          <a:ln>
            <a:solidFill>
              <a:srgbClr val="F8DE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93700" y="3035851"/>
            <a:ext cx="492443" cy="12464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2000" dirty="0">
                <a:solidFill>
                  <a:srgbClr val="FFEA9D"/>
                </a:solidFill>
                <a:cs typeface="+mn-ea"/>
                <a:sym typeface="+mn-lt"/>
              </a:rPr>
              <a:t>请输入标题</a:t>
            </a:r>
            <a:endParaRPr lang="zh-CN" altLang="en-US" sz="2000" dirty="0">
              <a:solidFill>
                <a:srgbClr val="FFEA9D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3720" y="2613274"/>
            <a:ext cx="3188052" cy="19624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桃之夭夭，灼灼其华。之子于归，宜其室家。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桃之夭夭，有蕡其实。之子于归，宜其家室。</a:t>
            </a:r>
            <a:endParaRPr lang="zh-CN" altLang="en-US" sz="1400" spc="100" dirty="0">
              <a:solidFill>
                <a:srgbClr val="F8DE9F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8DE9F"/>
                </a:solidFill>
                <a:cs typeface="+mn-ea"/>
                <a:sym typeface="+mn-lt"/>
              </a:rPr>
              <a:t>桃之夭夭，其叶蓁蓁。之子于归，宜其家人。</a:t>
            </a:r>
            <a:endParaRPr lang="en-US" altLang="zh-CN" sz="1400" spc="1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64663" y="2611395"/>
            <a:ext cx="3188052" cy="19624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桃之夭夭，灼灼其华。之子于归，宜其室家。</a:t>
            </a:r>
            <a:endParaRPr lang="zh-CN" altLang="en-US" sz="1400" spc="100" dirty="0">
              <a:solidFill>
                <a:srgbClr val="FFEA9D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桃之夭夭，有蕡其实。之子于归，宜其家室。</a:t>
            </a:r>
            <a:endParaRPr lang="zh-CN" altLang="en-US" sz="1400" spc="100" dirty="0">
              <a:solidFill>
                <a:srgbClr val="FFEA9D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桃之夭夭，其叶蓁蓁。之子于归，宜其家人。</a:t>
            </a:r>
            <a:endParaRPr lang="en-US" altLang="zh-CN" sz="1400" spc="100" dirty="0">
              <a:solidFill>
                <a:srgbClr val="FFEA9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734964" y="260031"/>
            <a:ext cx="1720831" cy="418501"/>
            <a:chOff x="479596" y="321813"/>
            <a:chExt cx="2365204" cy="418501"/>
          </a:xfrm>
        </p:grpSpPr>
        <p:sp>
          <p:nvSpPr>
            <p:cNvPr id="9" name="文本框 8"/>
            <p:cNvSpPr txBox="1"/>
            <p:nvPr/>
          </p:nvSpPr>
          <p:spPr>
            <a:xfrm>
              <a:off x="479596" y="321813"/>
              <a:ext cx="2365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YOUR LOGO</a:t>
              </a:r>
              <a:endParaRPr lang="zh-CN" altLang="en-US" sz="16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596" y="540259"/>
              <a:ext cx="233521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SHANGWUHUIBAO</a:t>
              </a:r>
              <a:endParaRPr lang="zh-CN" altLang="en-US" sz="7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62830" y="6179468"/>
            <a:ext cx="2120900" cy="400110"/>
            <a:chOff x="9613814" y="336811"/>
            <a:chExt cx="2120900" cy="400110"/>
          </a:xfrm>
        </p:grpSpPr>
        <p:sp>
          <p:nvSpPr>
            <p:cNvPr id="12" name="矩形: 圆角 11"/>
            <p:cNvSpPr/>
            <p:nvPr/>
          </p:nvSpPr>
          <p:spPr>
            <a:xfrm>
              <a:off x="9613814" y="336811"/>
              <a:ext cx="2120900" cy="4001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1A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6996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16916" y="382977"/>
              <a:ext cx="19146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13500000" scaled="1"/>
                  </a:gradFill>
                  <a:cs typeface="+mn-ea"/>
                  <a:sym typeface="+mn-lt"/>
                </a:rPr>
                <a:t>CHINESE STYLE</a:t>
              </a:r>
              <a:endParaRPr lang="zh-CN" altLang="en-US" sz="14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135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45160"/>
          <a:stretch>
            <a:fillRect/>
          </a:stretch>
        </p:blipFill>
        <p:spPr>
          <a:xfrm>
            <a:off x="-1" y="2064"/>
            <a:ext cx="7182082" cy="6891337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157565" y="143457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贰</a:t>
            </a:r>
            <a:endParaRPr lang="zh-CN" altLang="en-US" sz="8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effectLst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9464" y="2244792"/>
            <a:ext cx="2519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rPr>
              <a:t>商务汇报</a:t>
            </a:r>
            <a:endParaRPr lang="en-US" altLang="zh-CN" sz="28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61599" y="2800956"/>
            <a:ext cx="51260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请输入您的标题</a:t>
            </a:r>
            <a:endParaRPr lang="zh-CN" altLang="en-US" sz="40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00163" y="5248138"/>
            <a:ext cx="1385566" cy="256394"/>
            <a:chOff x="7504434" y="4407244"/>
            <a:chExt cx="1177162" cy="256394"/>
          </a:xfrm>
        </p:grpSpPr>
        <p:sp>
          <p:nvSpPr>
            <p:cNvPr id="18" name="矩形: 圆角 17"/>
            <p:cNvSpPr/>
            <p:nvPr/>
          </p:nvSpPr>
          <p:spPr>
            <a:xfrm>
              <a:off x="7504434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14189" y="4407244"/>
              <a:ext cx="941173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ABOUTUS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67214" y="5248138"/>
            <a:ext cx="1385566" cy="256394"/>
            <a:chOff x="6029525" y="4407244"/>
            <a:chExt cx="1177162" cy="256394"/>
          </a:xfrm>
        </p:grpSpPr>
        <p:sp>
          <p:nvSpPr>
            <p:cNvPr id="21" name="矩形: 圆角 20"/>
            <p:cNvSpPr/>
            <p:nvPr/>
          </p:nvSpPr>
          <p:spPr>
            <a:xfrm>
              <a:off x="6029525" y="4412746"/>
              <a:ext cx="1177162" cy="250892"/>
            </a:xfrm>
            <a:prstGeom prst="roundRect">
              <a:avLst>
                <a:gd name="adj" fmla="val 50000"/>
              </a:avLst>
            </a:prstGeom>
            <a:noFill/>
            <a:ln w="635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96000" y="4407244"/>
              <a:ext cx="1040788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spc="100" dirty="0">
                  <a:gradFill>
                    <a:gsLst>
                      <a:gs pos="0">
                        <a:srgbClr val="ECB75E"/>
                      </a:gs>
                      <a:gs pos="100000">
                        <a:srgbClr val="F8DFA1"/>
                      </a:gs>
                    </a:gsLst>
                    <a:lin ang="0" scaled="1"/>
                  </a:gradFill>
                  <a:cs typeface="+mn-ea"/>
                  <a:sym typeface="+mn-lt"/>
                </a:rPr>
                <a:t>CONTENTS</a:t>
              </a:r>
              <a:endPara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19476" y="3441185"/>
            <a:ext cx="50681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00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 is appropriate in the box</a:t>
            </a:r>
            <a:endParaRPr lang="en-US" altLang="zh-CN" sz="100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4759" y="4249264"/>
            <a:ext cx="4454341" cy="796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r>
              <a:rPr lang="en-US" altLang="zh-CN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Please enter the font and title you think</a:t>
            </a:r>
            <a:r>
              <a:rPr lang="zh-CN" altLang="en-US" sz="1050" spc="100" dirty="0">
                <a:gradFill>
                  <a:gsLst>
                    <a:gs pos="0">
                      <a:srgbClr val="ECB75E"/>
                    </a:gs>
                    <a:gs pos="100000">
                      <a:srgbClr val="F8DFA1"/>
                    </a:gs>
                  </a:gsLst>
                  <a:lin ang="5400000" scaled="1"/>
                </a:gradFill>
                <a:cs typeface="+mn-ea"/>
                <a:sym typeface="+mn-lt"/>
              </a:rPr>
              <a:t>，</a:t>
            </a:r>
            <a:endParaRPr lang="en-US" altLang="zh-CN" sz="1050" spc="100" dirty="0">
              <a:gradFill>
                <a:gsLst>
                  <a:gs pos="0">
                    <a:srgbClr val="ECB75E"/>
                  </a:gs>
                  <a:gs pos="100000">
                    <a:srgbClr val="F8DFA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656C"/>
            </a:gs>
            <a:gs pos="100000">
              <a:srgbClr val="084B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1" t="198" r="45160" b="1233"/>
          <a:stretch>
            <a:fillRect/>
          </a:stretch>
        </p:blipFill>
        <p:spPr>
          <a:xfrm rot="16200000">
            <a:off x="5359239" y="25236"/>
            <a:ext cx="1473524" cy="12192003"/>
          </a:xfrm>
          <a:prstGeom prst="rect">
            <a:avLst/>
          </a:prstGeom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80070" y="275067"/>
            <a:ext cx="283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请输入您的标题</a:t>
            </a:r>
            <a:endParaRPr lang="zh-CN" altLang="en-US" sz="28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640" y="735488"/>
            <a:ext cx="4266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100" spc="100" dirty="0">
                <a:gradFill flip="none" rotWithShape="1">
                  <a:gsLst>
                    <a:gs pos="0">
                      <a:srgbClr val="EDBB64"/>
                    </a:gs>
                    <a:gs pos="100000">
                      <a:srgbClr val="F8DE9F"/>
                    </a:gs>
                  </a:gsLst>
                  <a:lin ang="18900000" scaled="1"/>
                  <a:tileRect/>
                </a:gradFill>
                <a:cs typeface="+mn-ea"/>
                <a:sym typeface="+mn-lt"/>
              </a:rPr>
              <a:t>Please enter the font and title you think</a:t>
            </a:r>
            <a:endParaRPr lang="en-US" altLang="zh-CN" sz="1100" spc="100" dirty="0">
              <a:gradFill flip="none" rotWithShape="1">
                <a:gsLst>
                  <a:gs pos="0">
                    <a:srgbClr val="EDBB64"/>
                  </a:gs>
                  <a:gs pos="100000">
                    <a:srgbClr val="F8DE9F"/>
                  </a:gs>
                </a:gsLst>
                <a:lin ang="189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" name="梯形 4"/>
          <p:cNvSpPr/>
          <p:nvPr/>
        </p:nvSpPr>
        <p:spPr>
          <a:xfrm rot="2700000" flipH="1">
            <a:off x="5718720" y="4069172"/>
            <a:ext cx="648299" cy="153777"/>
          </a:xfrm>
          <a:prstGeom prst="trapezoid">
            <a:avLst>
              <a:gd name="adj" fmla="val 99801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7294640" y="5465653"/>
            <a:ext cx="1104716" cy="77220"/>
          </a:xfrm>
          <a:prstGeom prst="roundRect">
            <a:avLst>
              <a:gd name="adj" fmla="val 50000"/>
            </a:avLst>
          </a:prstGeom>
          <a:solidFill>
            <a:srgbClr val="F8D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F8DE9F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8121" y="2361929"/>
            <a:ext cx="2415492" cy="1243444"/>
            <a:chOff x="1198121" y="1981798"/>
            <a:chExt cx="2415492" cy="1243444"/>
          </a:xfrm>
        </p:grpSpPr>
        <p:sp>
          <p:nvSpPr>
            <p:cNvPr id="8" name="矩形: 剪去单角 7"/>
            <p:cNvSpPr/>
            <p:nvPr/>
          </p:nvSpPr>
          <p:spPr>
            <a:xfrm flipH="1">
              <a:off x="1348861" y="1981798"/>
              <a:ext cx="2264752" cy="917539"/>
            </a:xfrm>
            <a:prstGeom prst="snip1Rect">
              <a:avLst>
                <a:gd name="adj" fmla="val 25245"/>
              </a:avLst>
            </a:prstGeom>
            <a:noFill/>
            <a:ln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9" name="梯形 8"/>
            <p:cNvSpPr/>
            <p:nvPr/>
          </p:nvSpPr>
          <p:spPr>
            <a:xfrm rot="18900000">
              <a:off x="1198121" y="2078654"/>
              <a:ext cx="648299" cy="153777"/>
            </a:xfrm>
            <a:prstGeom prst="trapezoid">
              <a:avLst>
                <a:gd name="adj" fmla="val 99801"/>
              </a:avLst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oogle Shape;982;p32"/>
            <p:cNvGrpSpPr/>
            <p:nvPr/>
          </p:nvGrpSpPr>
          <p:grpSpPr>
            <a:xfrm>
              <a:off x="1614449" y="2343595"/>
              <a:ext cx="195524" cy="193944"/>
              <a:chOff x="-31166825" y="1939525"/>
              <a:chExt cx="293800" cy="291425"/>
            </a:xfrm>
            <a:gradFill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5400000" scaled="1"/>
            </a:gradFill>
          </p:grpSpPr>
          <p:sp>
            <p:nvSpPr>
              <p:cNvPr id="12" name="Google Shape;983;p32"/>
              <p:cNvSpPr/>
              <p:nvPr/>
            </p:nvSpPr>
            <p:spPr>
              <a:xfrm>
                <a:off x="-31166825" y="1939525"/>
                <a:ext cx="2245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8980" h="11657" extrusionOk="0">
                    <a:moveTo>
                      <a:pt x="5892" y="662"/>
                    </a:moveTo>
                    <a:cubicBezTo>
                      <a:pt x="6081" y="662"/>
                      <a:pt x="6239" y="819"/>
                      <a:pt x="6239" y="1040"/>
                    </a:cubicBezTo>
                    <a:lnTo>
                      <a:pt x="6239" y="1386"/>
                    </a:lnTo>
                    <a:lnTo>
                      <a:pt x="2805" y="1386"/>
                    </a:lnTo>
                    <a:lnTo>
                      <a:pt x="2805" y="1040"/>
                    </a:lnTo>
                    <a:cubicBezTo>
                      <a:pt x="2805" y="819"/>
                      <a:pt x="2962" y="662"/>
                      <a:pt x="3120" y="662"/>
                    </a:cubicBezTo>
                    <a:close/>
                    <a:moveTo>
                      <a:pt x="8035" y="1323"/>
                    </a:moveTo>
                    <a:cubicBezTo>
                      <a:pt x="8255" y="1323"/>
                      <a:pt x="8413" y="1512"/>
                      <a:pt x="8413" y="1701"/>
                    </a:cubicBezTo>
                    <a:lnTo>
                      <a:pt x="8413" y="10617"/>
                    </a:lnTo>
                    <a:cubicBezTo>
                      <a:pt x="8413" y="10838"/>
                      <a:pt x="8255" y="10995"/>
                      <a:pt x="8035" y="10995"/>
                    </a:cubicBezTo>
                    <a:lnTo>
                      <a:pt x="1166" y="10995"/>
                    </a:lnTo>
                    <a:cubicBezTo>
                      <a:pt x="946" y="10995"/>
                      <a:pt x="788" y="10838"/>
                      <a:pt x="788" y="10617"/>
                    </a:cubicBezTo>
                    <a:lnTo>
                      <a:pt x="788" y="1701"/>
                    </a:lnTo>
                    <a:lnTo>
                      <a:pt x="757" y="1701"/>
                    </a:lnTo>
                    <a:cubicBezTo>
                      <a:pt x="757" y="1512"/>
                      <a:pt x="914" y="1323"/>
                      <a:pt x="1103" y="1323"/>
                    </a:cubicBezTo>
                    <a:lnTo>
                      <a:pt x="2143" y="1323"/>
                    </a:lnTo>
                    <a:lnTo>
                      <a:pt x="2143" y="1701"/>
                    </a:lnTo>
                    <a:cubicBezTo>
                      <a:pt x="2143" y="1890"/>
                      <a:pt x="2301" y="2048"/>
                      <a:pt x="2490" y="2048"/>
                    </a:cubicBezTo>
                    <a:lnTo>
                      <a:pt x="6617" y="2048"/>
                    </a:lnTo>
                    <a:cubicBezTo>
                      <a:pt x="6837" y="2048"/>
                      <a:pt x="6995" y="1890"/>
                      <a:pt x="6995" y="1701"/>
                    </a:cubicBezTo>
                    <a:lnTo>
                      <a:pt x="6995" y="1323"/>
                    </a:lnTo>
                    <a:close/>
                    <a:moveTo>
                      <a:pt x="3120" y="0"/>
                    </a:moveTo>
                    <a:cubicBezTo>
                      <a:pt x="2679" y="0"/>
                      <a:pt x="2301" y="284"/>
                      <a:pt x="2143" y="662"/>
                    </a:cubicBezTo>
                    <a:lnTo>
                      <a:pt x="1040" y="662"/>
                    </a:lnTo>
                    <a:cubicBezTo>
                      <a:pt x="473" y="662"/>
                      <a:pt x="1" y="1134"/>
                      <a:pt x="1" y="1701"/>
                    </a:cubicBezTo>
                    <a:lnTo>
                      <a:pt x="1" y="10649"/>
                    </a:lnTo>
                    <a:cubicBezTo>
                      <a:pt x="64" y="11216"/>
                      <a:pt x="536" y="11657"/>
                      <a:pt x="1072" y="11657"/>
                    </a:cubicBezTo>
                    <a:lnTo>
                      <a:pt x="7971" y="11657"/>
                    </a:lnTo>
                    <a:cubicBezTo>
                      <a:pt x="8507" y="11657"/>
                      <a:pt x="8980" y="11184"/>
                      <a:pt x="8980" y="10649"/>
                    </a:cubicBezTo>
                    <a:lnTo>
                      <a:pt x="8980" y="1701"/>
                    </a:lnTo>
                    <a:cubicBezTo>
                      <a:pt x="8980" y="1134"/>
                      <a:pt x="8507" y="662"/>
                      <a:pt x="7971" y="662"/>
                    </a:cubicBezTo>
                    <a:lnTo>
                      <a:pt x="6869" y="662"/>
                    </a:lnTo>
                    <a:cubicBezTo>
                      <a:pt x="6711" y="284"/>
                      <a:pt x="6365" y="0"/>
                      <a:pt x="5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Google Shape;984;p32"/>
              <p:cNvSpPr/>
              <p:nvPr/>
            </p:nvSpPr>
            <p:spPr>
              <a:xfrm>
                <a:off x="-31131375" y="21450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6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6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4"/>
                    </a:lnTo>
                    <a:cubicBezTo>
                      <a:pt x="0" y="1954"/>
                      <a:pt x="158" y="2112"/>
                      <a:pt x="379" y="2112"/>
                    </a:cubicBezTo>
                    <a:lnTo>
                      <a:pt x="1733" y="2112"/>
                    </a:lnTo>
                    <a:cubicBezTo>
                      <a:pt x="1954" y="2112"/>
                      <a:pt x="2111" y="1954"/>
                      <a:pt x="2111" y="1734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Google Shape;985;p32"/>
              <p:cNvSpPr/>
              <p:nvPr/>
            </p:nvSpPr>
            <p:spPr>
              <a:xfrm>
                <a:off x="-31131375" y="2076550"/>
                <a:ext cx="528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081" extrusionOk="0">
                    <a:moveTo>
                      <a:pt x="1355" y="694"/>
                    </a:moveTo>
                    <a:lnTo>
                      <a:pt x="1355" y="1356"/>
                    </a:lnTo>
                    <a:lnTo>
                      <a:pt x="694" y="1356"/>
                    </a:lnTo>
                    <a:lnTo>
                      <a:pt x="694" y="694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9"/>
                      <a:pt x="0" y="348"/>
                    </a:cubicBezTo>
                    <a:lnTo>
                      <a:pt x="0" y="1734"/>
                    </a:lnTo>
                    <a:cubicBezTo>
                      <a:pt x="0" y="1923"/>
                      <a:pt x="158" y="2080"/>
                      <a:pt x="379" y="2080"/>
                    </a:cubicBezTo>
                    <a:lnTo>
                      <a:pt x="1733" y="2080"/>
                    </a:lnTo>
                    <a:cubicBezTo>
                      <a:pt x="1954" y="2080"/>
                      <a:pt x="2111" y="1923"/>
                      <a:pt x="2111" y="1734"/>
                    </a:cubicBezTo>
                    <a:lnTo>
                      <a:pt x="2111" y="348"/>
                    </a:ln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Google Shape;986;p32"/>
              <p:cNvSpPr/>
              <p:nvPr/>
            </p:nvSpPr>
            <p:spPr>
              <a:xfrm>
                <a:off x="-31131375" y="200725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5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5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3"/>
                    </a:lnTo>
                    <a:cubicBezTo>
                      <a:pt x="0" y="1954"/>
                      <a:pt x="158" y="2111"/>
                      <a:pt x="379" y="2111"/>
                    </a:cubicBezTo>
                    <a:lnTo>
                      <a:pt x="1733" y="2111"/>
                    </a:lnTo>
                    <a:cubicBezTo>
                      <a:pt x="1954" y="2111"/>
                      <a:pt x="2111" y="1954"/>
                      <a:pt x="2111" y="1733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Google Shape;987;p32"/>
              <p:cNvSpPr/>
              <p:nvPr/>
            </p:nvSpPr>
            <p:spPr>
              <a:xfrm>
                <a:off x="-31062075" y="2007250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3057" y="725"/>
                    </a:lnTo>
                    <a:cubicBezTo>
                      <a:pt x="3277" y="725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Google Shape;988;p32"/>
              <p:cNvSpPr/>
              <p:nvPr/>
            </p:nvSpPr>
            <p:spPr>
              <a:xfrm>
                <a:off x="-31062075" y="2041900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47"/>
                    </a:cubicBezTo>
                    <a:cubicBezTo>
                      <a:pt x="2080" y="158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Google Shape;989;p32"/>
              <p:cNvSpPr/>
              <p:nvPr/>
            </p:nvSpPr>
            <p:spPr>
              <a:xfrm>
                <a:off x="-31062075" y="2076550"/>
                <a:ext cx="858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695" extrusionOk="0">
                    <a:moveTo>
                      <a:pt x="347" y="1"/>
                    </a:moveTo>
                    <a:cubicBezTo>
                      <a:pt x="158" y="1"/>
                      <a:pt x="1" y="159"/>
                      <a:pt x="1" y="348"/>
                    </a:cubicBezTo>
                    <a:cubicBezTo>
                      <a:pt x="1" y="537"/>
                      <a:pt x="158" y="694"/>
                      <a:pt x="347" y="694"/>
                    </a:cubicBezTo>
                    <a:lnTo>
                      <a:pt x="3057" y="694"/>
                    </a:lnTo>
                    <a:cubicBezTo>
                      <a:pt x="3277" y="694"/>
                      <a:pt x="3435" y="537"/>
                      <a:pt x="3435" y="348"/>
                    </a:cubicBezTo>
                    <a:cubicBezTo>
                      <a:pt x="3435" y="159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Google Shape;990;p32"/>
              <p:cNvSpPr/>
              <p:nvPr/>
            </p:nvSpPr>
            <p:spPr>
              <a:xfrm>
                <a:off x="-31062075" y="2110425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79"/>
                    </a:cubicBezTo>
                    <a:cubicBezTo>
                      <a:pt x="2080" y="190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Google Shape;991;p32"/>
              <p:cNvSpPr/>
              <p:nvPr/>
            </p:nvSpPr>
            <p:spPr>
              <a:xfrm>
                <a:off x="-31062075" y="2145075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6"/>
                      <a:pt x="347" y="726"/>
                    </a:cubicBezTo>
                    <a:lnTo>
                      <a:pt x="3057" y="726"/>
                    </a:lnTo>
                    <a:cubicBezTo>
                      <a:pt x="3277" y="726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Google Shape;992;p32"/>
              <p:cNvSpPr/>
              <p:nvPr/>
            </p:nvSpPr>
            <p:spPr>
              <a:xfrm>
                <a:off x="-31062075" y="2179750"/>
                <a:ext cx="5202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7"/>
                      <a:pt x="2080" y="347"/>
                    </a:cubicBezTo>
                    <a:cubicBezTo>
                      <a:pt x="2080" y="158"/>
                      <a:pt x="1923" y="0"/>
                      <a:pt x="17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Google Shape;993;p32"/>
              <p:cNvSpPr/>
              <p:nvPr/>
            </p:nvSpPr>
            <p:spPr>
              <a:xfrm>
                <a:off x="-30924225" y="1974175"/>
                <a:ext cx="51200" cy="2402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9610" extrusionOk="0">
                    <a:moveTo>
                      <a:pt x="1008" y="662"/>
                    </a:moveTo>
                    <a:cubicBezTo>
                      <a:pt x="1229" y="662"/>
                      <a:pt x="1386" y="819"/>
                      <a:pt x="1386" y="1009"/>
                    </a:cubicBezTo>
                    <a:lnTo>
                      <a:pt x="1386" y="2080"/>
                    </a:lnTo>
                    <a:lnTo>
                      <a:pt x="725" y="2080"/>
                    </a:lnTo>
                    <a:lnTo>
                      <a:pt x="725" y="1009"/>
                    </a:lnTo>
                    <a:lnTo>
                      <a:pt x="662" y="1009"/>
                    </a:lnTo>
                    <a:cubicBezTo>
                      <a:pt x="662" y="819"/>
                      <a:pt x="819" y="662"/>
                      <a:pt x="1008" y="662"/>
                    </a:cubicBezTo>
                    <a:close/>
                    <a:moveTo>
                      <a:pt x="1323" y="2741"/>
                    </a:moveTo>
                    <a:lnTo>
                      <a:pt x="1323" y="6900"/>
                    </a:lnTo>
                    <a:lnTo>
                      <a:pt x="662" y="6900"/>
                    </a:lnTo>
                    <a:lnTo>
                      <a:pt x="662" y="2741"/>
                    </a:lnTo>
                    <a:close/>
                    <a:moveTo>
                      <a:pt x="1260" y="7562"/>
                    </a:moveTo>
                    <a:lnTo>
                      <a:pt x="1008" y="8192"/>
                    </a:lnTo>
                    <a:lnTo>
                      <a:pt x="819" y="7562"/>
                    </a:lnTo>
                    <a:close/>
                    <a:moveTo>
                      <a:pt x="1008" y="0"/>
                    </a:moveTo>
                    <a:cubicBezTo>
                      <a:pt x="473" y="0"/>
                      <a:pt x="0" y="473"/>
                      <a:pt x="0" y="1009"/>
                    </a:cubicBezTo>
                    <a:lnTo>
                      <a:pt x="0" y="7215"/>
                    </a:lnTo>
                    <a:lnTo>
                      <a:pt x="0" y="7309"/>
                    </a:lnTo>
                    <a:lnTo>
                      <a:pt x="662" y="9357"/>
                    </a:lnTo>
                    <a:cubicBezTo>
                      <a:pt x="693" y="9515"/>
                      <a:pt x="819" y="9609"/>
                      <a:pt x="977" y="9609"/>
                    </a:cubicBezTo>
                    <a:cubicBezTo>
                      <a:pt x="1134" y="9609"/>
                      <a:pt x="1260" y="9515"/>
                      <a:pt x="1292" y="9357"/>
                    </a:cubicBezTo>
                    <a:lnTo>
                      <a:pt x="1954" y="7309"/>
                    </a:lnTo>
                    <a:lnTo>
                      <a:pt x="1954" y="7215"/>
                    </a:lnTo>
                    <a:lnTo>
                      <a:pt x="1954" y="1009"/>
                    </a:lnTo>
                    <a:cubicBezTo>
                      <a:pt x="2048" y="441"/>
                      <a:pt x="1576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1873055" y="2063770"/>
              <a:ext cx="1736433" cy="1161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700"/>
                </a:lnSpc>
              </a:pPr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 is appropriate in the box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51527" y="2211524"/>
            <a:ext cx="2264752" cy="1383407"/>
            <a:chOff x="3951527" y="1831393"/>
            <a:chExt cx="2264752" cy="1383407"/>
          </a:xfrm>
        </p:grpSpPr>
        <p:sp>
          <p:nvSpPr>
            <p:cNvPr id="24" name="矩形: 剪去单角 23"/>
            <p:cNvSpPr/>
            <p:nvPr/>
          </p:nvSpPr>
          <p:spPr>
            <a:xfrm>
              <a:off x="3951527" y="1981798"/>
              <a:ext cx="2264752" cy="917539"/>
            </a:xfrm>
            <a:prstGeom prst="snip1Rect">
              <a:avLst>
                <a:gd name="adj" fmla="val 25245"/>
              </a:avLst>
            </a:prstGeom>
            <a:noFill/>
            <a:ln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梯形 24"/>
            <p:cNvSpPr/>
            <p:nvPr/>
          </p:nvSpPr>
          <p:spPr>
            <a:xfrm rot="2700000" flipH="1">
              <a:off x="5718720" y="2078654"/>
              <a:ext cx="648299" cy="153777"/>
            </a:xfrm>
            <a:prstGeom prst="trapezoid">
              <a:avLst>
                <a:gd name="adj" fmla="val 99801"/>
              </a:avLst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oogle Shape;982;p32"/>
            <p:cNvGrpSpPr/>
            <p:nvPr/>
          </p:nvGrpSpPr>
          <p:grpSpPr>
            <a:xfrm>
              <a:off x="5755167" y="2343595"/>
              <a:ext cx="195524" cy="193944"/>
              <a:chOff x="-31166825" y="1939525"/>
              <a:chExt cx="293800" cy="291425"/>
            </a:xfrm>
            <a:gradFill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5400000" scaled="1"/>
            </a:gradFill>
          </p:grpSpPr>
          <p:sp>
            <p:nvSpPr>
              <p:cNvPr id="28" name="Google Shape;983;p32"/>
              <p:cNvSpPr/>
              <p:nvPr/>
            </p:nvSpPr>
            <p:spPr>
              <a:xfrm>
                <a:off x="-31166825" y="1939525"/>
                <a:ext cx="2245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8980" h="11657" extrusionOk="0">
                    <a:moveTo>
                      <a:pt x="5892" y="662"/>
                    </a:moveTo>
                    <a:cubicBezTo>
                      <a:pt x="6081" y="662"/>
                      <a:pt x="6239" y="819"/>
                      <a:pt x="6239" y="1040"/>
                    </a:cubicBezTo>
                    <a:lnTo>
                      <a:pt x="6239" y="1386"/>
                    </a:lnTo>
                    <a:lnTo>
                      <a:pt x="2805" y="1386"/>
                    </a:lnTo>
                    <a:lnTo>
                      <a:pt x="2805" y="1040"/>
                    </a:lnTo>
                    <a:cubicBezTo>
                      <a:pt x="2805" y="819"/>
                      <a:pt x="2962" y="662"/>
                      <a:pt x="3120" y="662"/>
                    </a:cubicBezTo>
                    <a:close/>
                    <a:moveTo>
                      <a:pt x="8035" y="1323"/>
                    </a:moveTo>
                    <a:cubicBezTo>
                      <a:pt x="8255" y="1323"/>
                      <a:pt x="8413" y="1512"/>
                      <a:pt x="8413" y="1701"/>
                    </a:cubicBezTo>
                    <a:lnTo>
                      <a:pt x="8413" y="10617"/>
                    </a:lnTo>
                    <a:cubicBezTo>
                      <a:pt x="8413" y="10838"/>
                      <a:pt x="8255" y="10995"/>
                      <a:pt x="8035" y="10995"/>
                    </a:cubicBezTo>
                    <a:lnTo>
                      <a:pt x="1166" y="10995"/>
                    </a:lnTo>
                    <a:cubicBezTo>
                      <a:pt x="946" y="10995"/>
                      <a:pt x="788" y="10838"/>
                      <a:pt x="788" y="10617"/>
                    </a:cubicBezTo>
                    <a:lnTo>
                      <a:pt x="788" y="1701"/>
                    </a:lnTo>
                    <a:lnTo>
                      <a:pt x="757" y="1701"/>
                    </a:lnTo>
                    <a:cubicBezTo>
                      <a:pt x="757" y="1512"/>
                      <a:pt x="914" y="1323"/>
                      <a:pt x="1103" y="1323"/>
                    </a:cubicBezTo>
                    <a:lnTo>
                      <a:pt x="2143" y="1323"/>
                    </a:lnTo>
                    <a:lnTo>
                      <a:pt x="2143" y="1701"/>
                    </a:lnTo>
                    <a:cubicBezTo>
                      <a:pt x="2143" y="1890"/>
                      <a:pt x="2301" y="2048"/>
                      <a:pt x="2490" y="2048"/>
                    </a:cubicBezTo>
                    <a:lnTo>
                      <a:pt x="6617" y="2048"/>
                    </a:lnTo>
                    <a:cubicBezTo>
                      <a:pt x="6837" y="2048"/>
                      <a:pt x="6995" y="1890"/>
                      <a:pt x="6995" y="1701"/>
                    </a:cubicBezTo>
                    <a:lnTo>
                      <a:pt x="6995" y="1323"/>
                    </a:lnTo>
                    <a:close/>
                    <a:moveTo>
                      <a:pt x="3120" y="0"/>
                    </a:moveTo>
                    <a:cubicBezTo>
                      <a:pt x="2679" y="0"/>
                      <a:pt x="2301" y="284"/>
                      <a:pt x="2143" y="662"/>
                    </a:cubicBezTo>
                    <a:lnTo>
                      <a:pt x="1040" y="662"/>
                    </a:lnTo>
                    <a:cubicBezTo>
                      <a:pt x="473" y="662"/>
                      <a:pt x="1" y="1134"/>
                      <a:pt x="1" y="1701"/>
                    </a:cubicBezTo>
                    <a:lnTo>
                      <a:pt x="1" y="10649"/>
                    </a:lnTo>
                    <a:cubicBezTo>
                      <a:pt x="64" y="11216"/>
                      <a:pt x="536" y="11657"/>
                      <a:pt x="1072" y="11657"/>
                    </a:cubicBezTo>
                    <a:lnTo>
                      <a:pt x="7971" y="11657"/>
                    </a:lnTo>
                    <a:cubicBezTo>
                      <a:pt x="8507" y="11657"/>
                      <a:pt x="8980" y="11184"/>
                      <a:pt x="8980" y="10649"/>
                    </a:cubicBezTo>
                    <a:lnTo>
                      <a:pt x="8980" y="1701"/>
                    </a:lnTo>
                    <a:cubicBezTo>
                      <a:pt x="8980" y="1134"/>
                      <a:pt x="8507" y="662"/>
                      <a:pt x="7971" y="662"/>
                    </a:cubicBezTo>
                    <a:lnTo>
                      <a:pt x="6869" y="662"/>
                    </a:lnTo>
                    <a:cubicBezTo>
                      <a:pt x="6711" y="284"/>
                      <a:pt x="6365" y="0"/>
                      <a:pt x="5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Google Shape;984;p32"/>
              <p:cNvSpPr/>
              <p:nvPr/>
            </p:nvSpPr>
            <p:spPr>
              <a:xfrm>
                <a:off x="-31131375" y="21450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6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6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4"/>
                    </a:lnTo>
                    <a:cubicBezTo>
                      <a:pt x="0" y="1954"/>
                      <a:pt x="158" y="2112"/>
                      <a:pt x="379" y="2112"/>
                    </a:cubicBezTo>
                    <a:lnTo>
                      <a:pt x="1733" y="2112"/>
                    </a:lnTo>
                    <a:cubicBezTo>
                      <a:pt x="1954" y="2112"/>
                      <a:pt x="2111" y="1954"/>
                      <a:pt x="2111" y="1734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Google Shape;985;p32"/>
              <p:cNvSpPr/>
              <p:nvPr/>
            </p:nvSpPr>
            <p:spPr>
              <a:xfrm>
                <a:off x="-31131375" y="2076550"/>
                <a:ext cx="528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081" extrusionOk="0">
                    <a:moveTo>
                      <a:pt x="1355" y="694"/>
                    </a:moveTo>
                    <a:lnTo>
                      <a:pt x="1355" y="1356"/>
                    </a:lnTo>
                    <a:lnTo>
                      <a:pt x="694" y="1356"/>
                    </a:lnTo>
                    <a:lnTo>
                      <a:pt x="694" y="694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9"/>
                      <a:pt x="0" y="348"/>
                    </a:cubicBezTo>
                    <a:lnTo>
                      <a:pt x="0" y="1734"/>
                    </a:lnTo>
                    <a:cubicBezTo>
                      <a:pt x="0" y="1923"/>
                      <a:pt x="158" y="2080"/>
                      <a:pt x="379" y="2080"/>
                    </a:cubicBezTo>
                    <a:lnTo>
                      <a:pt x="1733" y="2080"/>
                    </a:lnTo>
                    <a:cubicBezTo>
                      <a:pt x="1954" y="2080"/>
                      <a:pt x="2111" y="1923"/>
                      <a:pt x="2111" y="1734"/>
                    </a:cubicBezTo>
                    <a:lnTo>
                      <a:pt x="2111" y="348"/>
                    </a:ln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Google Shape;986;p32"/>
              <p:cNvSpPr/>
              <p:nvPr/>
            </p:nvSpPr>
            <p:spPr>
              <a:xfrm>
                <a:off x="-31131375" y="200725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5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5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3"/>
                    </a:lnTo>
                    <a:cubicBezTo>
                      <a:pt x="0" y="1954"/>
                      <a:pt x="158" y="2111"/>
                      <a:pt x="379" y="2111"/>
                    </a:cubicBezTo>
                    <a:lnTo>
                      <a:pt x="1733" y="2111"/>
                    </a:lnTo>
                    <a:cubicBezTo>
                      <a:pt x="1954" y="2111"/>
                      <a:pt x="2111" y="1954"/>
                      <a:pt x="2111" y="1733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Google Shape;987;p32"/>
              <p:cNvSpPr/>
              <p:nvPr/>
            </p:nvSpPr>
            <p:spPr>
              <a:xfrm>
                <a:off x="-31062075" y="2007250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3057" y="725"/>
                    </a:lnTo>
                    <a:cubicBezTo>
                      <a:pt x="3277" y="725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Google Shape;988;p32"/>
              <p:cNvSpPr/>
              <p:nvPr/>
            </p:nvSpPr>
            <p:spPr>
              <a:xfrm>
                <a:off x="-31062075" y="2041900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47"/>
                    </a:cubicBezTo>
                    <a:cubicBezTo>
                      <a:pt x="2080" y="158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Google Shape;989;p32"/>
              <p:cNvSpPr/>
              <p:nvPr/>
            </p:nvSpPr>
            <p:spPr>
              <a:xfrm>
                <a:off x="-31062075" y="2076550"/>
                <a:ext cx="858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695" extrusionOk="0">
                    <a:moveTo>
                      <a:pt x="347" y="1"/>
                    </a:moveTo>
                    <a:cubicBezTo>
                      <a:pt x="158" y="1"/>
                      <a:pt x="1" y="159"/>
                      <a:pt x="1" y="348"/>
                    </a:cubicBezTo>
                    <a:cubicBezTo>
                      <a:pt x="1" y="537"/>
                      <a:pt x="158" y="694"/>
                      <a:pt x="347" y="694"/>
                    </a:cubicBezTo>
                    <a:lnTo>
                      <a:pt x="3057" y="694"/>
                    </a:lnTo>
                    <a:cubicBezTo>
                      <a:pt x="3277" y="694"/>
                      <a:pt x="3435" y="537"/>
                      <a:pt x="3435" y="348"/>
                    </a:cubicBezTo>
                    <a:cubicBezTo>
                      <a:pt x="3435" y="159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Google Shape;990;p32"/>
              <p:cNvSpPr/>
              <p:nvPr/>
            </p:nvSpPr>
            <p:spPr>
              <a:xfrm>
                <a:off x="-31062075" y="2110425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79"/>
                    </a:cubicBezTo>
                    <a:cubicBezTo>
                      <a:pt x="2080" y="190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Google Shape;991;p32"/>
              <p:cNvSpPr/>
              <p:nvPr/>
            </p:nvSpPr>
            <p:spPr>
              <a:xfrm>
                <a:off x="-31062075" y="2145075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6"/>
                      <a:pt x="347" y="726"/>
                    </a:cubicBezTo>
                    <a:lnTo>
                      <a:pt x="3057" y="726"/>
                    </a:lnTo>
                    <a:cubicBezTo>
                      <a:pt x="3277" y="726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Google Shape;992;p32"/>
              <p:cNvSpPr/>
              <p:nvPr/>
            </p:nvSpPr>
            <p:spPr>
              <a:xfrm>
                <a:off x="-31062075" y="2179750"/>
                <a:ext cx="5202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7"/>
                      <a:pt x="2080" y="347"/>
                    </a:cubicBezTo>
                    <a:cubicBezTo>
                      <a:pt x="2080" y="158"/>
                      <a:pt x="1923" y="0"/>
                      <a:pt x="17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Google Shape;993;p32"/>
              <p:cNvSpPr/>
              <p:nvPr/>
            </p:nvSpPr>
            <p:spPr>
              <a:xfrm>
                <a:off x="-30924225" y="1974175"/>
                <a:ext cx="51200" cy="2402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9610" extrusionOk="0">
                    <a:moveTo>
                      <a:pt x="1008" y="662"/>
                    </a:moveTo>
                    <a:cubicBezTo>
                      <a:pt x="1229" y="662"/>
                      <a:pt x="1386" y="819"/>
                      <a:pt x="1386" y="1009"/>
                    </a:cubicBezTo>
                    <a:lnTo>
                      <a:pt x="1386" y="2080"/>
                    </a:lnTo>
                    <a:lnTo>
                      <a:pt x="725" y="2080"/>
                    </a:lnTo>
                    <a:lnTo>
                      <a:pt x="725" y="1009"/>
                    </a:lnTo>
                    <a:lnTo>
                      <a:pt x="662" y="1009"/>
                    </a:lnTo>
                    <a:cubicBezTo>
                      <a:pt x="662" y="819"/>
                      <a:pt x="819" y="662"/>
                      <a:pt x="1008" y="662"/>
                    </a:cubicBezTo>
                    <a:close/>
                    <a:moveTo>
                      <a:pt x="1323" y="2741"/>
                    </a:moveTo>
                    <a:lnTo>
                      <a:pt x="1323" y="6900"/>
                    </a:lnTo>
                    <a:lnTo>
                      <a:pt x="662" y="6900"/>
                    </a:lnTo>
                    <a:lnTo>
                      <a:pt x="662" y="2741"/>
                    </a:lnTo>
                    <a:close/>
                    <a:moveTo>
                      <a:pt x="1260" y="7562"/>
                    </a:moveTo>
                    <a:lnTo>
                      <a:pt x="1008" y="8192"/>
                    </a:lnTo>
                    <a:lnTo>
                      <a:pt x="819" y="7562"/>
                    </a:lnTo>
                    <a:close/>
                    <a:moveTo>
                      <a:pt x="1008" y="0"/>
                    </a:moveTo>
                    <a:cubicBezTo>
                      <a:pt x="473" y="0"/>
                      <a:pt x="0" y="473"/>
                      <a:pt x="0" y="1009"/>
                    </a:cubicBezTo>
                    <a:lnTo>
                      <a:pt x="0" y="7215"/>
                    </a:lnTo>
                    <a:lnTo>
                      <a:pt x="0" y="7309"/>
                    </a:lnTo>
                    <a:lnTo>
                      <a:pt x="662" y="9357"/>
                    </a:lnTo>
                    <a:cubicBezTo>
                      <a:pt x="693" y="9515"/>
                      <a:pt x="819" y="9609"/>
                      <a:pt x="977" y="9609"/>
                    </a:cubicBezTo>
                    <a:cubicBezTo>
                      <a:pt x="1134" y="9609"/>
                      <a:pt x="1260" y="9515"/>
                      <a:pt x="1292" y="9357"/>
                    </a:cubicBezTo>
                    <a:lnTo>
                      <a:pt x="1954" y="7309"/>
                    </a:lnTo>
                    <a:lnTo>
                      <a:pt x="1954" y="7215"/>
                    </a:lnTo>
                    <a:lnTo>
                      <a:pt x="1954" y="1009"/>
                    </a:lnTo>
                    <a:cubicBezTo>
                      <a:pt x="2048" y="441"/>
                      <a:pt x="1576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983068" y="2053328"/>
              <a:ext cx="1736433" cy="1161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700"/>
                </a:lnSpc>
              </a:pPr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 is appropriate in the box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98121" y="3972316"/>
            <a:ext cx="2415492" cy="1243444"/>
            <a:chOff x="1198121" y="3361005"/>
            <a:chExt cx="2415492" cy="1243444"/>
          </a:xfrm>
        </p:grpSpPr>
        <p:sp>
          <p:nvSpPr>
            <p:cNvPr id="40" name="矩形: 剪去单角 39"/>
            <p:cNvSpPr/>
            <p:nvPr/>
          </p:nvSpPr>
          <p:spPr>
            <a:xfrm flipH="1">
              <a:off x="1348861" y="3361005"/>
              <a:ext cx="2264752" cy="917539"/>
            </a:xfrm>
            <a:prstGeom prst="snip1Rect">
              <a:avLst>
                <a:gd name="adj" fmla="val 25245"/>
              </a:avLst>
            </a:prstGeom>
            <a:noFill/>
            <a:ln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sp>
          <p:nvSpPr>
            <p:cNvPr id="41" name="梯形 40"/>
            <p:cNvSpPr/>
            <p:nvPr/>
          </p:nvSpPr>
          <p:spPr>
            <a:xfrm rot="18900000">
              <a:off x="1198121" y="3457861"/>
              <a:ext cx="648299" cy="153777"/>
            </a:xfrm>
            <a:prstGeom prst="trapezoid">
              <a:avLst>
                <a:gd name="adj" fmla="val 99801"/>
              </a:avLst>
            </a:prstGeom>
            <a:solidFill>
              <a:srgbClr val="F8D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oogle Shape;982;p32"/>
            <p:cNvGrpSpPr/>
            <p:nvPr/>
          </p:nvGrpSpPr>
          <p:grpSpPr>
            <a:xfrm>
              <a:off x="1614449" y="3722802"/>
              <a:ext cx="195524" cy="193944"/>
              <a:chOff x="-31166825" y="1939525"/>
              <a:chExt cx="293800" cy="291425"/>
            </a:xfrm>
            <a:gradFill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5400000" scaled="1"/>
            </a:gradFill>
          </p:grpSpPr>
          <p:sp>
            <p:nvSpPr>
              <p:cNvPr id="44" name="Google Shape;983;p32"/>
              <p:cNvSpPr/>
              <p:nvPr/>
            </p:nvSpPr>
            <p:spPr>
              <a:xfrm>
                <a:off x="-31166825" y="1939525"/>
                <a:ext cx="2245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8980" h="11657" extrusionOk="0">
                    <a:moveTo>
                      <a:pt x="5892" y="662"/>
                    </a:moveTo>
                    <a:cubicBezTo>
                      <a:pt x="6081" y="662"/>
                      <a:pt x="6239" y="819"/>
                      <a:pt x="6239" y="1040"/>
                    </a:cubicBezTo>
                    <a:lnTo>
                      <a:pt x="6239" y="1386"/>
                    </a:lnTo>
                    <a:lnTo>
                      <a:pt x="2805" y="1386"/>
                    </a:lnTo>
                    <a:lnTo>
                      <a:pt x="2805" y="1040"/>
                    </a:lnTo>
                    <a:cubicBezTo>
                      <a:pt x="2805" y="819"/>
                      <a:pt x="2962" y="662"/>
                      <a:pt x="3120" y="662"/>
                    </a:cubicBezTo>
                    <a:close/>
                    <a:moveTo>
                      <a:pt x="8035" y="1323"/>
                    </a:moveTo>
                    <a:cubicBezTo>
                      <a:pt x="8255" y="1323"/>
                      <a:pt x="8413" y="1512"/>
                      <a:pt x="8413" y="1701"/>
                    </a:cubicBezTo>
                    <a:lnTo>
                      <a:pt x="8413" y="10617"/>
                    </a:lnTo>
                    <a:cubicBezTo>
                      <a:pt x="8413" y="10838"/>
                      <a:pt x="8255" y="10995"/>
                      <a:pt x="8035" y="10995"/>
                    </a:cubicBezTo>
                    <a:lnTo>
                      <a:pt x="1166" y="10995"/>
                    </a:lnTo>
                    <a:cubicBezTo>
                      <a:pt x="946" y="10995"/>
                      <a:pt x="788" y="10838"/>
                      <a:pt x="788" y="10617"/>
                    </a:cubicBezTo>
                    <a:lnTo>
                      <a:pt x="788" y="1701"/>
                    </a:lnTo>
                    <a:lnTo>
                      <a:pt x="757" y="1701"/>
                    </a:lnTo>
                    <a:cubicBezTo>
                      <a:pt x="757" y="1512"/>
                      <a:pt x="914" y="1323"/>
                      <a:pt x="1103" y="1323"/>
                    </a:cubicBezTo>
                    <a:lnTo>
                      <a:pt x="2143" y="1323"/>
                    </a:lnTo>
                    <a:lnTo>
                      <a:pt x="2143" y="1701"/>
                    </a:lnTo>
                    <a:cubicBezTo>
                      <a:pt x="2143" y="1890"/>
                      <a:pt x="2301" y="2048"/>
                      <a:pt x="2490" y="2048"/>
                    </a:cubicBezTo>
                    <a:lnTo>
                      <a:pt x="6617" y="2048"/>
                    </a:lnTo>
                    <a:cubicBezTo>
                      <a:pt x="6837" y="2048"/>
                      <a:pt x="6995" y="1890"/>
                      <a:pt x="6995" y="1701"/>
                    </a:cubicBezTo>
                    <a:lnTo>
                      <a:pt x="6995" y="1323"/>
                    </a:lnTo>
                    <a:close/>
                    <a:moveTo>
                      <a:pt x="3120" y="0"/>
                    </a:moveTo>
                    <a:cubicBezTo>
                      <a:pt x="2679" y="0"/>
                      <a:pt x="2301" y="284"/>
                      <a:pt x="2143" y="662"/>
                    </a:cubicBezTo>
                    <a:lnTo>
                      <a:pt x="1040" y="662"/>
                    </a:lnTo>
                    <a:cubicBezTo>
                      <a:pt x="473" y="662"/>
                      <a:pt x="1" y="1134"/>
                      <a:pt x="1" y="1701"/>
                    </a:cubicBezTo>
                    <a:lnTo>
                      <a:pt x="1" y="10649"/>
                    </a:lnTo>
                    <a:cubicBezTo>
                      <a:pt x="64" y="11216"/>
                      <a:pt x="536" y="11657"/>
                      <a:pt x="1072" y="11657"/>
                    </a:cubicBezTo>
                    <a:lnTo>
                      <a:pt x="7971" y="11657"/>
                    </a:lnTo>
                    <a:cubicBezTo>
                      <a:pt x="8507" y="11657"/>
                      <a:pt x="8980" y="11184"/>
                      <a:pt x="8980" y="10649"/>
                    </a:cubicBezTo>
                    <a:lnTo>
                      <a:pt x="8980" y="1701"/>
                    </a:lnTo>
                    <a:cubicBezTo>
                      <a:pt x="8980" y="1134"/>
                      <a:pt x="8507" y="662"/>
                      <a:pt x="7971" y="662"/>
                    </a:cubicBezTo>
                    <a:lnTo>
                      <a:pt x="6869" y="662"/>
                    </a:lnTo>
                    <a:cubicBezTo>
                      <a:pt x="6711" y="284"/>
                      <a:pt x="6365" y="0"/>
                      <a:pt x="5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Google Shape;984;p32"/>
              <p:cNvSpPr/>
              <p:nvPr/>
            </p:nvSpPr>
            <p:spPr>
              <a:xfrm>
                <a:off x="-31131375" y="21450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6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6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4"/>
                    </a:lnTo>
                    <a:cubicBezTo>
                      <a:pt x="0" y="1954"/>
                      <a:pt x="158" y="2112"/>
                      <a:pt x="379" y="2112"/>
                    </a:cubicBezTo>
                    <a:lnTo>
                      <a:pt x="1733" y="2112"/>
                    </a:lnTo>
                    <a:cubicBezTo>
                      <a:pt x="1954" y="2112"/>
                      <a:pt x="2111" y="1954"/>
                      <a:pt x="2111" y="1734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Google Shape;985;p32"/>
              <p:cNvSpPr/>
              <p:nvPr/>
            </p:nvSpPr>
            <p:spPr>
              <a:xfrm>
                <a:off x="-31131375" y="2076550"/>
                <a:ext cx="528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081" extrusionOk="0">
                    <a:moveTo>
                      <a:pt x="1355" y="694"/>
                    </a:moveTo>
                    <a:lnTo>
                      <a:pt x="1355" y="1356"/>
                    </a:lnTo>
                    <a:lnTo>
                      <a:pt x="694" y="1356"/>
                    </a:lnTo>
                    <a:lnTo>
                      <a:pt x="694" y="694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9"/>
                      <a:pt x="0" y="348"/>
                    </a:cubicBezTo>
                    <a:lnTo>
                      <a:pt x="0" y="1734"/>
                    </a:lnTo>
                    <a:cubicBezTo>
                      <a:pt x="0" y="1923"/>
                      <a:pt x="158" y="2080"/>
                      <a:pt x="379" y="2080"/>
                    </a:cubicBezTo>
                    <a:lnTo>
                      <a:pt x="1733" y="2080"/>
                    </a:lnTo>
                    <a:cubicBezTo>
                      <a:pt x="1954" y="2080"/>
                      <a:pt x="2111" y="1923"/>
                      <a:pt x="2111" y="1734"/>
                    </a:cubicBezTo>
                    <a:lnTo>
                      <a:pt x="2111" y="348"/>
                    </a:ln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Google Shape;986;p32"/>
              <p:cNvSpPr/>
              <p:nvPr/>
            </p:nvSpPr>
            <p:spPr>
              <a:xfrm>
                <a:off x="-31131375" y="200725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5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5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3"/>
                    </a:lnTo>
                    <a:cubicBezTo>
                      <a:pt x="0" y="1954"/>
                      <a:pt x="158" y="2111"/>
                      <a:pt x="379" y="2111"/>
                    </a:cubicBezTo>
                    <a:lnTo>
                      <a:pt x="1733" y="2111"/>
                    </a:lnTo>
                    <a:cubicBezTo>
                      <a:pt x="1954" y="2111"/>
                      <a:pt x="2111" y="1954"/>
                      <a:pt x="2111" y="1733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Google Shape;987;p32"/>
              <p:cNvSpPr/>
              <p:nvPr/>
            </p:nvSpPr>
            <p:spPr>
              <a:xfrm>
                <a:off x="-31062075" y="2007250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3057" y="725"/>
                    </a:lnTo>
                    <a:cubicBezTo>
                      <a:pt x="3277" y="725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Google Shape;988;p32"/>
              <p:cNvSpPr/>
              <p:nvPr/>
            </p:nvSpPr>
            <p:spPr>
              <a:xfrm>
                <a:off x="-31062075" y="2041900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47"/>
                    </a:cubicBezTo>
                    <a:cubicBezTo>
                      <a:pt x="2080" y="158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Google Shape;989;p32"/>
              <p:cNvSpPr/>
              <p:nvPr/>
            </p:nvSpPr>
            <p:spPr>
              <a:xfrm>
                <a:off x="-31062075" y="2076550"/>
                <a:ext cx="858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695" extrusionOk="0">
                    <a:moveTo>
                      <a:pt x="347" y="1"/>
                    </a:moveTo>
                    <a:cubicBezTo>
                      <a:pt x="158" y="1"/>
                      <a:pt x="1" y="159"/>
                      <a:pt x="1" y="348"/>
                    </a:cubicBezTo>
                    <a:cubicBezTo>
                      <a:pt x="1" y="537"/>
                      <a:pt x="158" y="694"/>
                      <a:pt x="347" y="694"/>
                    </a:cubicBezTo>
                    <a:lnTo>
                      <a:pt x="3057" y="694"/>
                    </a:lnTo>
                    <a:cubicBezTo>
                      <a:pt x="3277" y="694"/>
                      <a:pt x="3435" y="537"/>
                      <a:pt x="3435" y="348"/>
                    </a:cubicBezTo>
                    <a:cubicBezTo>
                      <a:pt x="3435" y="159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Google Shape;990;p32"/>
              <p:cNvSpPr/>
              <p:nvPr/>
            </p:nvSpPr>
            <p:spPr>
              <a:xfrm>
                <a:off x="-31062075" y="2110425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79"/>
                    </a:cubicBezTo>
                    <a:cubicBezTo>
                      <a:pt x="2080" y="190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Google Shape;991;p32"/>
              <p:cNvSpPr/>
              <p:nvPr/>
            </p:nvSpPr>
            <p:spPr>
              <a:xfrm>
                <a:off x="-31062075" y="2145075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6"/>
                      <a:pt x="347" y="726"/>
                    </a:cubicBezTo>
                    <a:lnTo>
                      <a:pt x="3057" y="726"/>
                    </a:lnTo>
                    <a:cubicBezTo>
                      <a:pt x="3277" y="726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Google Shape;992;p32"/>
              <p:cNvSpPr/>
              <p:nvPr/>
            </p:nvSpPr>
            <p:spPr>
              <a:xfrm>
                <a:off x="-31062075" y="2179750"/>
                <a:ext cx="5202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7"/>
                      <a:pt x="2080" y="347"/>
                    </a:cubicBezTo>
                    <a:cubicBezTo>
                      <a:pt x="2080" y="158"/>
                      <a:pt x="1923" y="0"/>
                      <a:pt x="17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Google Shape;993;p32"/>
              <p:cNvSpPr/>
              <p:nvPr/>
            </p:nvSpPr>
            <p:spPr>
              <a:xfrm>
                <a:off x="-30924225" y="1974175"/>
                <a:ext cx="51200" cy="2402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9610" extrusionOk="0">
                    <a:moveTo>
                      <a:pt x="1008" y="662"/>
                    </a:moveTo>
                    <a:cubicBezTo>
                      <a:pt x="1229" y="662"/>
                      <a:pt x="1386" y="819"/>
                      <a:pt x="1386" y="1009"/>
                    </a:cubicBezTo>
                    <a:lnTo>
                      <a:pt x="1386" y="2080"/>
                    </a:lnTo>
                    <a:lnTo>
                      <a:pt x="725" y="2080"/>
                    </a:lnTo>
                    <a:lnTo>
                      <a:pt x="725" y="1009"/>
                    </a:lnTo>
                    <a:lnTo>
                      <a:pt x="662" y="1009"/>
                    </a:lnTo>
                    <a:cubicBezTo>
                      <a:pt x="662" y="819"/>
                      <a:pt x="819" y="662"/>
                      <a:pt x="1008" y="662"/>
                    </a:cubicBezTo>
                    <a:close/>
                    <a:moveTo>
                      <a:pt x="1323" y="2741"/>
                    </a:moveTo>
                    <a:lnTo>
                      <a:pt x="1323" y="6900"/>
                    </a:lnTo>
                    <a:lnTo>
                      <a:pt x="662" y="6900"/>
                    </a:lnTo>
                    <a:lnTo>
                      <a:pt x="662" y="2741"/>
                    </a:lnTo>
                    <a:close/>
                    <a:moveTo>
                      <a:pt x="1260" y="7562"/>
                    </a:moveTo>
                    <a:lnTo>
                      <a:pt x="1008" y="8192"/>
                    </a:lnTo>
                    <a:lnTo>
                      <a:pt x="819" y="7562"/>
                    </a:lnTo>
                    <a:close/>
                    <a:moveTo>
                      <a:pt x="1008" y="0"/>
                    </a:moveTo>
                    <a:cubicBezTo>
                      <a:pt x="473" y="0"/>
                      <a:pt x="0" y="473"/>
                      <a:pt x="0" y="1009"/>
                    </a:cubicBezTo>
                    <a:lnTo>
                      <a:pt x="0" y="7215"/>
                    </a:lnTo>
                    <a:lnTo>
                      <a:pt x="0" y="7309"/>
                    </a:lnTo>
                    <a:lnTo>
                      <a:pt x="662" y="9357"/>
                    </a:lnTo>
                    <a:cubicBezTo>
                      <a:pt x="693" y="9515"/>
                      <a:pt x="819" y="9609"/>
                      <a:pt x="977" y="9609"/>
                    </a:cubicBezTo>
                    <a:cubicBezTo>
                      <a:pt x="1134" y="9609"/>
                      <a:pt x="1260" y="9515"/>
                      <a:pt x="1292" y="9357"/>
                    </a:cubicBezTo>
                    <a:lnTo>
                      <a:pt x="1954" y="7309"/>
                    </a:lnTo>
                    <a:lnTo>
                      <a:pt x="1954" y="7215"/>
                    </a:lnTo>
                    <a:lnTo>
                      <a:pt x="1954" y="1009"/>
                    </a:lnTo>
                    <a:cubicBezTo>
                      <a:pt x="2048" y="441"/>
                      <a:pt x="1576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1873055" y="3442977"/>
              <a:ext cx="1736433" cy="1161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700"/>
                </a:lnSpc>
              </a:pPr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 is appropriate in the box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51527" y="3972316"/>
            <a:ext cx="2264752" cy="1233002"/>
            <a:chOff x="3951527" y="3361005"/>
            <a:chExt cx="2264752" cy="1233002"/>
          </a:xfrm>
        </p:grpSpPr>
        <p:sp>
          <p:nvSpPr>
            <p:cNvPr id="56" name="矩形: 剪去单角 55"/>
            <p:cNvSpPr/>
            <p:nvPr/>
          </p:nvSpPr>
          <p:spPr>
            <a:xfrm>
              <a:off x="3951527" y="3361005"/>
              <a:ext cx="2264752" cy="917539"/>
            </a:xfrm>
            <a:prstGeom prst="snip1Rect">
              <a:avLst>
                <a:gd name="adj" fmla="val 25245"/>
              </a:avLst>
            </a:prstGeom>
            <a:noFill/>
            <a:ln>
              <a:solidFill>
                <a:srgbClr val="F8D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Google Shape;982;p32"/>
            <p:cNvGrpSpPr/>
            <p:nvPr/>
          </p:nvGrpSpPr>
          <p:grpSpPr>
            <a:xfrm>
              <a:off x="5755167" y="3722802"/>
              <a:ext cx="195524" cy="193944"/>
              <a:chOff x="-31166825" y="1939525"/>
              <a:chExt cx="293800" cy="291425"/>
            </a:xfrm>
            <a:gradFill>
              <a:gsLst>
                <a:gs pos="0">
                  <a:srgbClr val="F8DFA1"/>
                </a:gs>
                <a:gs pos="100000">
                  <a:srgbClr val="ECB75E"/>
                </a:gs>
              </a:gsLst>
              <a:lin ang="5400000" scaled="1"/>
            </a:gradFill>
          </p:grpSpPr>
          <p:sp>
            <p:nvSpPr>
              <p:cNvPr id="59" name="Google Shape;983;p32"/>
              <p:cNvSpPr/>
              <p:nvPr/>
            </p:nvSpPr>
            <p:spPr>
              <a:xfrm>
                <a:off x="-31166825" y="1939525"/>
                <a:ext cx="224500" cy="291425"/>
              </a:xfrm>
              <a:custGeom>
                <a:avLst/>
                <a:gdLst/>
                <a:ahLst/>
                <a:cxnLst/>
                <a:rect l="l" t="t" r="r" b="b"/>
                <a:pathLst>
                  <a:path w="8980" h="11657" extrusionOk="0">
                    <a:moveTo>
                      <a:pt x="5892" y="662"/>
                    </a:moveTo>
                    <a:cubicBezTo>
                      <a:pt x="6081" y="662"/>
                      <a:pt x="6239" y="819"/>
                      <a:pt x="6239" y="1040"/>
                    </a:cubicBezTo>
                    <a:lnTo>
                      <a:pt x="6239" y="1386"/>
                    </a:lnTo>
                    <a:lnTo>
                      <a:pt x="2805" y="1386"/>
                    </a:lnTo>
                    <a:lnTo>
                      <a:pt x="2805" y="1040"/>
                    </a:lnTo>
                    <a:cubicBezTo>
                      <a:pt x="2805" y="819"/>
                      <a:pt x="2962" y="662"/>
                      <a:pt x="3120" y="662"/>
                    </a:cubicBezTo>
                    <a:close/>
                    <a:moveTo>
                      <a:pt x="8035" y="1323"/>
                    </a:moveTo>
                    <a:cubicBezTo>
                      <a:pt x="8255" y="1323"/>
                      <a:pt x="8413" y="1512"/>
                      <a:pt x="8413" y="1701"/>
                    </a:cubicBezTo>
                    <a:lnTo>
                      <a:pt x="8413" y="10617"/>
                    </a:lnTo>
                    <a:cubicBezTo>
                      <a:pt x="8413" y="10838"/>
                      <a:pt x="8255" y="10995"/>
                      <a:pt x="8035" y="10995"/>
                    </a:cubicBezTo>
                    <a:lnTo>
                      <a:pt x="1166" y="10995"/>
                    </a:lnTo>
                    <a:cubicBezTo>
                      <a:pt x="946" y="10995"/>
                      <a:pt x="788" y="10838"/>
                      <a:pt x="788" y="10617"/>
                    </a:cubicBezTo>
                    <a:lnTo>
                      <a:pt x="788" y="1701"/>
                    </a:lnTo>
                    <a:lnTo>
                      <a:pt x="757" y="1701"/>
                    </a:lnTo>
                    <a:cubicBezTo>
                      <a:pt x="757" y="1512"/>
                      <a:pt x="914" y="1323"/>
                      <a:pt x="1103" y="1323"/>
                    </a:cubicBezTo>
                    <a:lnTo>
                      <a:pt x="2143" y="1323"/>
                    </a:lnTo>
                    <a:lnTo>
                      <a:pt x="2143" y="1701"/>
                    </a:lnTo>
                    <a:cubicBezTo>
                      <a:pt x="2143" y="1890"/>
                      <a:pt x="2301" y="2048"/>
                      <a:pt x="2490" y="2048"/>
                    </a:cubicBezTo>
                    <a:lnTo>
                      <a:pt x="6617" y="2048"/>
                    </a:lnTo>
                    <a:cubicBezTo>
                      <a:pt x="6837" y="2048"/>
                      <a:pt x="6995" y="1890"/>
                      <a:pt x="6995" y="1701"/>
                    </a:cubicBezTo>
                    <a:lnTo>
                      <a:pt x="6995" y="1323"/>
                    </a:lnTo>
                    <a:close/>
                    <a:moveTo>
                      <a:pt x="3120" y="0"/>
                    </a:moveTo>
                    <a:cubicBezTo>
                      <a:pt x="2679" y="0"/>
                      <a:pt x="2301" y="284"/>
                      <a:pt x="2143" y="662"/>
                    </a:cubicBezTo>
                    <a:lnTo>
                      <a:pt x="1040" y="662"/>
                    </a:lnTo>
                    <a:cubicBezTo>
                      <a:pt x="473" y="662"/>
                      <a:pt x="1" y="1134"/>
                      <a:pt x="1" y="1701"/>
                    </a:cubicBezTo>
                    <a:lnTo>
                      <a:pt x="1" y="10649"/>
                    </a:lnTo>
                    <a:cubicBezTo>
                      <a:pt x="64" y="11216"/>
                      <a:pt x="536" y="11657"/>
                      <a:pt x="1072" y="11657"/>
                    </a:cubicBezTo>
                    <a:lnTo>
                      <a:pt x="7971" y="11657"/>
                    </a:lnTo>
                    <a:cubicBezTo>
                      <a:pt x="8507" y="11657"/>
                      <a:pt x="8980" y="11184"/>
                      <a:pt x="8980" y="10649"/>
                    </a:cubicBezTo>
                    <a:lnTo>
                      <a:pt x="8980" y="1701"/>
                    </a:lnTo>
                    <a:cubicBezTo>
                      <a:pt x="8980" y="1134"/>
                      <a:pt x="8507" y="662"/>
                      <a:pt x="7971" y="662"/>
                    </a:cubicBezTo>
                    <a:lnTo>
                      <a:pt x="6869" y="662"/>
                    </a:lnTo>
                    <a:cubicBezTo>
                      <a:pt x="6711" y="284"/>
                      <a:pt x="6365" y="0"/>
                      <a:pt x="5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Google Shape;984;p32"/>
              <p:cNvSpPr/>
              <p:nvPr/>
            </p:nvSpPr>
            <p:spPr>
              <a:xfrm>
                <a:off x="-31131375" y="21450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6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6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4"/>
                    </a:lnTo>
                    <a:cubicBezTo>
                      <a:pt x="0" y="1954"/>
                      <a:pt x="158" y="2112"/>
                      <a:pt x="379" y="2112"/>
                    </a:cubicBezTo>
                    <a:lnTo>
                      <a:pt x="1733" y="2112"/>
                    </a:lnTo>
                    <a:cubicBezTo>
                      <a:pt x="1954" y="2112"/>
                      <a:pt x="2111" y="1954"/>
                      <a:pt x="2111" y="1734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Google Shape;985;p32"/>
              <p:cNvSpPr/>
              <p:nvPr/>
            </p:nvSpPr>
            <p:spPr>
              <a:xfrm>
                <a:off x="-31131375" y="2076550"/>
                <a:ext cx="52800" cy="520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081" extrusionOk="0">
                    <a:moveTo>
                      <a:pt x="1355" y="694"/>
                    </a:moveTo>
                    <a:lnTo>
                      <a:pt x="1355" y="1356"/>
                    </a:lnTo>
                    <a:lnTo>
                      <a:pt x="694" y="1356"/>
                    </a:lnTo>
                    <a:lnTo>
                      <a:pt x="694" y="694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9"/>
                      <a:pt x="0" y="348"/>
                    </a:cubicBezTo>
                    <a:lnTo>
                      <a:pt x="0" y="1734"/>
                    </a:lnTo>
                    <a:cubicBezTo>
                      <a:pt x="0" y="1923"/>
                      <a:pt x="158" y="2080"/>
                      <a:pt x="379" y="2080"/>
                    </a:cubicBezTo>
                    <a:lnTo>
                      <a:pt x="1733" y="2080"/>
                    </a:lnTo>
                    <a:cubicBezTo>
                      <a:pt x="1954" y="2080"/>
                      <a:pt x="2111" y="1923"/>
                      <a:pt x="2111" y="1734"/>
                    </a:cubicBezTo>
                    <a:lnTo>
                      <a:pt x="2111" y="348"/>
                    </a:ln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Google Shape;986;p32"/>
              <p:cNvSpPr/>
              <p:nvPr/>
            </p:nvSpPr>
            <p:spPr>
              <a:xfrm>
                <a:off x="-31131375" y="200725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2112" extrusionOk="0">
                    <a:moveTo>
                      <a:pt x="1355" y="725"/>
                    </a:moveTo>
                    <a:lnTo>
                      <a:pt x="1355" y="1387"/>
                    </a:lnTo>
                    <a:lnTo>
                      <a:pt x="694" y="1387"/>
                    </a:lnTo>
                    <a:lnTo>
                      <a:pt x="694" y="725"/>
                    </a:lnTo>
                    <a:close/>
                    <a:moveTo>
                      <a:pt x="379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1733"/>
                    </a:lnTo>
                    <a:cubicBezTo>
                      <a:pt x="0" y="1954"/>
                      <a:pt x="158" y="2111"/>
                      <a:pt x="379" y="2111"/>
                    </a:cubicBezTo>
                    <a:lnTo>
                      <a:pt x="1733" y="2111"/>
                    </a:lnTo>
                    <a:cubicBezTo>
                      <a:pt x="1954" y="2111"/>
                      <a:pt x="2111" y="1954"/>
                      <a:pt x="2111" y="1733"/>
                    </a:cubicBezTo>
                    <a:lnTo>
                      <a:pt x="2111" y="379"/>
                    </a:ln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Google Shape;987;p32"/>
              <p:cNvSpPr/>
              <p:nvPr/>
            </p:nvSpPr>
            <p:spPr>
              <a:xfrm>
                <a:off x="-31062075" y="2007250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3057" y="725"/>
                    </a:lnTo>
                    <a:cubicBezTo>
                      <a:pt x="3277" y="725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Google Shape;988;p32"/>
              <p:cNvSpPr/>
              <p:nvPr/>
            </p:nvSpPr>
            <p:spPr>
              <a:xfrm>
                <a:off x="-31062075" y="2041900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47"/>
                    </a:cubicBezTo>
                    <a:cubicBezTo>
                      <a:pt x="2080" y="158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Google Shape;989;p32"/>
              <p:cNvSpPr/>
              <p:nvPr/>
            </p:nvSpPr>
            <p:spPr>
              <a:xfrm>
                <a:off x="-31062075" y="2076550"/>
                <a:ext cx="858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695" extrusionOk="0">
                    <a:moveTo>
                      <a:pt x="347" y="1"/>
                    </a:moveTo>
                    <a:cubicBezTo>
                      <a:pt x="158" y="1"/>
                      <a:pt x="1" y="159"/>
                      <a:pt x="1" y="348"/>
                    </a:cubicBezTo>
                    <a:cubicBezTo>
                      <a:pt x="1" y="537"/>
                      <a:pt x="158" y="694"/>
                      <a:pt x="347" y="694"/>
                    </a:cubicBezTo>
                    <a:lnTo>
                      <a:pt x="3057" y="694"/>
                    </a:lnTo>
                    <a:cubicBezTo>
                      <a:pt x="3277" y="694"/>
                      <a:pt x="3435" y="537"/>
                      <a:pt x="3435" y="348"/>
                    </a:cubicBezTo>
                    <a:cubicBezTo>
                      <a:pt x="3435" y="159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Google Shape;990;p32"/>
              <p:cNvSpPr/>
              <p:nvPr/>
            </p:nvSpPr>
            <p:spPr>
              <a:xfrm>
                <a:off x="-31062075" y="2110425"/>
                <a:ext cx="520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8"/>
                      <a:pt x="2080" y="379"/>
                    </a:cubicBezTo>
                    <a:cubicBezTo>
                      <a:pt x="2080" y="190"/>
                      <a:pt x="1923" y="1"/>
                      <a:pt x="173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Google Shape;991;p32"/>
              <p:cNvSpPr/>
              <p:nvPr/>
            </p:nvSpPr>
            <p:spPr>
              <a:xfrm>
                <a:off x="-31062075" y="2145075"/>
                <a:ext cx="8587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79"/>
                    </a:cubicBezTo>
                    <a:cubicBezTo>
                      <a:pt x="1" y="568"/>
                      <a:pt x="158" y="726"/>
                      <a:pt x="347" y="726"/>
                    </a:cubicBezTo>
                    <a:lnTo>
                      <a:pt x="3057" y="726"/>
                    </a:lnTo>
                    <a:cubicBezTo>
                      <a:pt x="3277" y="726"/>
                      <a:pt x="3435" y="568"/>
                      <a:pt x="3435" y="379"/>
                    </a:cubicBezTo>
                    <a:cubicBezTo>
                      <a:pt x="3435" y="158"/>
                      <a:pt x="3277" y="1"/>
                      <a:pt x="305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Google Shape;992;p32"/>
              <p:cNvSpPr/>
              <p:nvPr/>
            </p:nvSpPr>
            <p:spPr>
              <a:xfrm>
                <a:off x="-31062075" y="2179750"/>
                <a:ext cx="5202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lnTo>
                      <a:pt x="1734" y="725"/>
                    </a:lnTo>
                    <a:cubicBezTo>
                      <a:pt x="1923" y="725"/>
                      <a:pt x="2080" y="567"/>
                      <a:pt x="2080" y="347"/>
                    </a:cubicBezTo>
                    <a:cubicBezTo>
                      <a:pt x="2080" y="158"/>
                      <a:pt x="1923" y="0"/>
                      <a:pt x="17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Google Shape;993;p32"/>
              <p:cNvSpPr/>
              <p:nvPr/>
            </p:nvSpPr>
            <p:spPr>
              <a:xfrm>
                <a:off x="-30924225" y="1974175"/>
                <a:ext cx="51200" cy="2402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9610" extrusionOk="0">
                    <a:moveTo>
                      <a:pt x="1008" y="662"/>
                    </a:moveTo>
                    <a:cubicBezTo>
                      <a:pt x="1229" y="662"/>
                      <a:pt x="1386" y="819"/>
                      <a:pt x="1386" y="1009"/>
                    </a:cubicBezTo>
                    <a:lnTo>
                      <a:pt x="1386" y="2080"/>
                    </a:lnTo>
                    <a:lnTo>
                      <a:pt x="725" y="2080"/>
                    </a:lnTo>
                    <a:lnTo>
                      <a:pt x="725" y="1009"/>
                    </a:lnTo>
                    <a:lnTo>
                      <a:pt x="662" y="1009"/>
                    </a:lnTo>
                    <a:cubicBezTo>
                      <a:pt x="662" y="819"/>
                      <a:pt x="819" y="662"/>
                      <a:pt x="1008" y="662"/>
                    </a:cubicBezTo>
                    <a:close/>
                    <a:moveTo>
                      <a:pt x="1323" y="2741"/>
                    </a:moveTo>
                    <a:lnTo>
                      <a:pt x="1323" y="6900"/>
                    </a:lnTo>
                    <a:lnTo>
                      <a:pt x="662" y="6900"/>
                    </a:lnTo>
                    <a:lnTo>
                      <a:pt x="662" y="2741"/>
                    </a:lnTo>
                    <a:close/>
                    <a:moveTo>
                      <a:pt x="1260" y="7562"/>
                    </a:moveTo>
                    <a:lnTo>
                      <a:pt x="1008" y="8192"/>
                    </a:lnTo>
                    <a:lnTo>
                      <a:pt x="819" y="7562"/>
                    </a:lnTo>
                    <a:close/>
                    <a:moveTo>
                      <a:pt x="1008" y="0"/>
                    </a:moveTo>
                    <a:cubicBezTo>
                      <a:pt x="473" y="0"/>
                      <a:pt x="0" y="473"/>
                      <a:pt x="0" y="1009"/>
                    </a:cubicBezTo>
                    <a:lnTo>
                      <a:pt x="0" y="7215"/>
                    </a:lnTo>
                    <a:lnTo>
                      <a:pt x="0" y="7309"/>
                    </a:lnTo>
                    <a:lnTo>
                      <a:pt x="662" y="9357"/>
                    </a:lnTo>
                    <a:cubicBezTo>
                      <a:pt x="693" y="9515"/>
                      <a:pt x="819" y="9609"/>
                      <a:pt x="977" y="9609"/>
                    </a:cubicBezTo>
                    <a:cubicBezTo>
                      <a:pt x="1134" y="9609"/>
                      <a:pt x="1260" y="9515"/>
                      <a:pt x="1292" y="9357"/>
                    </a:cubicBezTo>
                    <a:lnTo>
                      <a:pt x="1954" y="7309"/>
                    </a:lnTo>
                    <a:lnTo>
                      <a:pt x="1954" y="7215"/>
                    </a:lnTo>
                    <a:lnTo>
                      <a:pt x="1954" y="1009"/>
                    </a:lnTo>
                    <a:cubicBezTo>
                      <a:pt x="2048" y="441"/>
                      <a:pt x="1576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200">
                  <a:buClr>
                    <a:srgbClr val="000000"/>
                  </a:buClr>
                </a:pPr>
                <a:endParaRPr sz="1865" kern="0">
                  <a:solidFill>
                    <a:srgbClr val="F8DE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3983068" y="3432535"/>
              <a:ext cx="1736433" cy="1161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700"/>
                </a:lnSpc>
              </a:pPr>
              <a:r>
                <a:rPr lang="en-US" altLang="zh-CN" sz="1100" spc="100" dirty="0">
                  <a:solidFill>
                    <a:srgbClr val="F8DE9F"/>
                  </a:solidFill>
                  <a:cs typeface="+mn-ea"/>
                  <a:sym typeface="+mn-lt"/>
                </a:rPr>
                <a:t>Please enter the font and title you think is appropriate in the box</a:t>
              </a:r>
              <a:endParaRPr lang="en-US" altLang="zh-CN" sz="1100" spc="100" dirty="0">
                <a:solidFill>
                  <a:srgbClr val="F8DE9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7221943" y="2203952"/>
            <a:ext cx="17711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srgbClr val="F8DE9F"/>
                </a:solidFill>
                <a:cs typeface="+mn-ea"/>
                <a:sym typeface="+mn-lt"/>
              </a:rPr>
              <a:t>请输入标题</a:t>
            </a:r>
            <a:endParaRPr lang="zh-CN" altLang="en-US" sz="2400" dirty="0">
              <a:solidFill>
                <a:srgbClr val="F8DE9F"/>
              </a:solidFill>
              <a:cs typeface="+mn-ea"/>
              <a:sym typeface="+mn-lt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221943" y="2961243"/>
            <a:ext cx="3188052" cy="19624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桃之夭夭，灼灼其华。之子于归，宜其室家。</a:t>
            </a:r>
            <a:endParaRPr lang="zh-CN" altLang="en-US" sz="1400" spc="100" dirty="0">
              <a:solidFill>
                <a:srgbClr val="FFEA9D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桃之夭夭，有蕡其实。之子于归，宜其家室。</a:t>
            </a:r>
            <a:endParaRPr lang="zh-CN" altLang="en-US" sz="1400" spc="100" dirty="0">
              <a:solidFill>
                <a:srgbClr val="FFEA9D"/>
              </a:solidFill>
              <a:cs typeface="+mn-ea"/>
              <a:sym typeface="+mn-lt"/>
            </a:endParaRPr>
          </a:p>
          <a:p>
            <a:pPr algn="just">
              <a:lnSpc>
                <a:spcPts val="4000"/>
              </a:lnSpc>
            </a:pPr>
            <a:r>
              <a:rPr lang="zh-CN" altLang="en-US" sz="1400" spc="100" dirty="0">
                <a:solidFill>
                  <a:srgbClr val="FFEA9D"/>
                </a:solidFill>
                <a:cs typeface="+mn-ea"/>
                <a:sym typeface="+mn-lt"/>
              </a:rPr>
              <a:t>桃之夭夭，其叶蓁蓁。之子于归，宜其家人。</a:t>
            </a:r>
            <a:endParaRPr lang="en-US" altLang="zh-CN" sz="1400" spc="100" dirty="0">
              <a:solidFill>
                <a:srgbClr val="FFEA9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2" grpId="0"/>
      <p:bldP spid="10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pfqylst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8460</Words>
  <Application>WPS 演示</Application>
  <PresentationFormat>自定义</PresentationFormat>
  <Paragraphs>571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义启小魏楷</vt:lpstr>
      <vt:lpstr>微软雅黑</vt:lpstr>
      <vt:lpstr>Arial Unicode MS</vt:lpstr>
      <vt:lpstr>Calibri</vt:lpstr>
      <vt:lpstr>汉仪中圆简</vt:lpstr>
      <vt:lpstr>Arial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鎏金创意线条</dc:title>
  <dc:creator>第一PPT</dc:creator>
  <cp:keywords>www.1ppt.com</cp:keywords>
  <dc:description>www.1ppt.com</dc:description>
  <cp:lastModifiedBy>铭</cp:lastModifiedBy>
  <cp:revision>17</cp:revision>
  <dcterms:created xsi:type="dcterms:W3CDTF">2020-11-15T15:40:00Z</dcterms:created>
  <dcterms:modified xsi:type="dcterms:W3CDTF">2022-02-11T02:35:45Z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98E927BB4D824282B505DA19EE611BDD</vt:lpwstr>
  </property>
  <property fmtid="{D5CDD505-2E9C-101B-9397-08002B2CF9AE}" pid="3" name="KSOProductBuildVer">
    <vt:lpwstr>2052-11.1.0.11045</vt:lpwstr>
  </property>
</Properties>
</file>