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8"/>
  </p:notesMasterIdLst>
  <p:sldIdLst>
    <p:sldId id="257" r:id="rId4"/>
    <p:sldId id="260" r:id="rId5"/>
    <p:sldId id="259" r:id="rId6"/>
    <p:sldId id="295" r:id="rId7"/>
    <p:sldId id="277" r:id="rId9"/>
    <p:sldId id="299" r:id="rId10"/>
    <p:sldId id="262" r:id="rId11"/>
    <p:sldId id="281" r:id="rId12"/>
    <p:sldId id="293" r:id="rId13"/>
    <p:sldId id="294" r:id="rId14"/>
    <p:sldId id="263" r:id="rId15"/>
    <p:sldId id="296" r:id="rId16"/>
    <p:sldId id="297" r:id="rId17"/>
    <p:sldId id="298" r:id="rId18"/>
    <p:sldId id="264" r:id="rId19"/>
    <p:sldId id="268" r:id="rId20"/>
    <p:sldId id="300" r:id="rId21"/>
    <p:sldId id="265" r:id="rId22"/>
    <p:sldId id="271" r:id="rId23"/>
    <p:sldId id="289" r:id="rId24"/>
    <p:sldId id="266" r:id="rId25"/>
    <p:sldId id="291" r:id="rId26"/>
    <p:sldId id="269" r:id="rId27"/>
    <p:sldId id="270" r:id="rId28"/>
    <p:sldId id="302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6564"/>
    <a:srgbClr val="97C783"/>
    <a:srgbClr val="00916E"/>
    <a:srgbClr val="D686A1"/>
    <a:srgbClr val="E6E6E6"/>
    <a:srgbClr val="CDBF97"/>
    <a:srgbClr val="8D7545"/>
    <a:srgbClr val="ECE8E5"/>
    <a:srgbClr val="E4CBCB"/>
    <a:srgbClr val="A88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9" autoAdjust="0"/>
    <p:restoredTop sz="94660"/>
  </p:normalViewPr>
  <p:slideViewPr>
    <p:cSldViewPr snapToGrid="0">
      <p:cViewPr varScale="1">
        <p:scale>
          <a:sx n="53" d="100"/>
          <a:sy n="53" d="100"/>
        </p:scale>
        <p:origin x="-102" y="-13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9811b2b24e_1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9811b2b24e_1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93d0535010_1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93d0535010_1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94198ad5c2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94198ad5c2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9811b2b24e_1_3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9811b2b24e_1_3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4" name="Google Shape;1714;g94198ad5c2_0_3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5" name="Google Shape;1715;g94198ad5c2_0_3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95bc261a64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95bc261a64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98ad614686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98ad614686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93d0535010_1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93d0535010_1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g94198ad5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2" name="Google Shape;772;g94198ad5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g93ec8204d7_0_2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7" name="Google Shape;1037;g93ec8204d7_0_2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93ec8204d7_0_40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93ec8204d7_0_40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231555" y="691515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5400000">
            <a:off x="2027158" y="732642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5" name="椭圆 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1423872" y="719607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174842" y="1147076"/>
            <a:ext cx="9842317" cy="377608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99129" y="2461227"/>
            <a:ext cx="5907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精</a:t>
            </a:r>
            <a:r>
              <a:rPr lang="zh-CN" altLang="en-US" sz="7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美新中式</a:t>
            </a:r>
            <a:endParaRPr lang="en-US" altLang="zh-CN" sz="7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îṣ1iďe"/>
          <p:cNvSpPr/>
          <p:nvPr/>
        </p:nvSpPr>
        <p:spPr>
          <a:xfrm flipH="1">
            <a:off x="4033902" y="4409628"/>
            <a:ext cx="330200" cy="3302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îsliḍe"/>
          <p:cNvSpPr/>
          <p:nvPr/>
        </p:nvSpPr>
        <p:spPr>
          <a:xfrm rot="5400000">
            <a:off x="4153076" y="4537551"/>
            <a:ext cx="115661" cy="74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7E1CB"/>
                  </a:gs>
                  <a:gs pos="100000">
                    <a:srgbClr val="E7C7A0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15" name="îṣ1iďe"/>
          <p:cNvSpPr/>
          <p:nvPr/>
        </p:nvSpPr>
        <p:spPr>
          <a:xfrm flipH="1">
            <a:off x="7821426" y="4409628"/>
            <a:ext cx="330200" cy="3302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îsliḍe"/>
          <p:cNvSpPr/>
          <p:nvPr/>
        </p:nvSpPr>
        <p:spPr>
          <a:xfrm rot="5400000">
            <a:off x="7940600" y="4537551"/>
            <a:ext cx="115661" cy="74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7E1CB"/>
                  </a:gs>
                  <a:gs pos="100000">
                    <a:srgbClr val="E7C7A0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668886" y="4248788"/>
            <a:ext cx="2897418" cy="606185"/>
          </a:xfrm>
          <a:prstGeom prst="roundRect">
            <a:avLst>
              <a:gd name="adj" fmla="val 50000"/>
            </a:avLst>
          </a:prstGeom>
          <a:solidFill>
            <a:srgbClr val="0091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ṩļïḓè"/>
          <p:cNvSpPr txBox="1"/>
          <p:nvPr/>
        </p:nvSpPr>
        <p:spPr bwMode="auto">
          <a:xfrm>
            <a:off x="5071068" y="4363869"/>
            <a:ext cx="2199996" cy="421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pc="300" dirty="0" smtClean="0">
                <a:solidFill>
                  <a:schemeClr val="bg1"/>
                </a:solidFill>
                <a:cs typeface="+mn-ea"/>
                <a:sym typeface="+mn-lt"/>
              </a:rPr>
              <a:t>XXX  20XX.2</a:t>
            </a:r>
            <a:endParaRPr lang="zh-CN" altLang="en-US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íślíḑê"/>
          <p:cNvSpPr/>
          <p:nvPr/>
        </p:nvSpPr>
        <p:spPr>
          <a:xfrm>
            <a:off x="6227305" y="3638196"/>
            <a:ext cx="203585" cy="203585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Sļîḑé"/>
          <p:cNvSpPr/>
          <p:nvPr/>
        </p:nvSpPr>
        <p:spPr>
          <a:xfrm flipV="1">
            <a:off x="6517614" y="3673823"/>
            <a:ext cx="132330" cy="132330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ísľîḋè"/>
          <p:cNvSpPr/>
          <p:nvPr/>
        </p:nvSpPr>
        <p:spPr>
          <a:xfrm flipV="1">
            <a:off x="6008250" y="3673823"/>
            <a:ext cx="132330" cy="132330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ïSliďè"/>
          <p:cNvSpPr/>
          <p:nvPr/>
        </p:nvSpPr>
        <p:spPr>
          <a:xfrm flipV="1">
            <a:off x="6736668" y="3686395"/>
            <a:ext cx="107188" cy="107188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ś1iďé"/>
          <p:cNvSpPr/>
          <p:nvPr/>
        </p:nvSpPr>
        <p:spPr>
          <a:xfrm flipV="1">
            <a:off x="5814338" y="3686395"/>
            <a:ext cx="107188" cy="107188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íSlïḋê"/>
          <p:cNvSpPr/>
          <p:nvPr/>
        </p:nvSpPr>
        <p:spPr>
          <a:xfrm flipV="1">
            <a:off x="6930583" y="3702474"/>
            <a:ext cx="75031" cy="75031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ïṥ1iḍè"/>
          <p:cNvSpPr/>
          <p:nvPr/>
        </p:nvSpPr>
        <p:spPr>
          <a:xfrm flipV="1">
            <a:off x="5652583" y="3702474"/>
            <a:ext cx="75031" cy="75031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/>
          <p:nvPr/>
        </p:nvSpPr>
        <p:spPr>
          <a:xfrm>
            <a:off x="4246923" y="2439192"/>
            <a:ext cx="1503600" cy="9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2400" b="1" kern="0">
                <a:solidFill>
                  <a:srgbClr val="FFFFFF"/>
                </a:solidFill>
                <a:cs typeface="+mn-ea"/>
                <a:sym typeface="+mn-lt"/>
              </a:rPr>
              <a:t>275</a:t>
            </a:r>
            <a:endParaRPr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8" name="Google Shape;308;p21"/>
          <p:cNvSpPr txBox="1"/>
          <p:nvPr/>
        </p:nvSpPr>
        <p:spPr>
          <a:xfrm>
            <a:off x="8147369" y="2017093"/>
            <a:ext cx="1503600" cy="9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2400" b="1" kern="0" dirty="0">
                <a:solidFill>
                  <a:srgbClr val="FFFFFF"/>
                </a:solidFill>
                <a:cs typeface="+mn-ea"/>
                <a:sym typeface="+mn-lt"/>
              </a:rPr>
              <a:t>482</a:t>
            </a:r>
            <a:endParaRPr sz="2400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1" name="Google Shape;311;p21"/>
          <p:cNvSpPr txBox="1"/>
          <p:nvPr/>
        </p:nvSpPr>
        <p:spPr>
          <a:xfrm>
            <a:off x="635007" y="1762293"/>
            <a:ext cx="1745200" cy="5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4800" b="1" kern="0">
                <a:solidFill>
                  <a:srgbClr val="1D6564"/>
                </a:solidFill>
                <a:cs typeface="+mn-ea"/>
                <a:sym typeface="+mn-lt"/>
              </a:rPr>
              <a:t>A</a:t>
            </a:r>
            <a:endParaRPr sz="4800" b="1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12" name="Google Shape;312;p21"/>
          <p:cNvSpPr txBox="1"/>
          <p:nvPr/>
        </p:nvSpPr>
        <p:spPr>
          <a:xfrm>
            <a:off x="635007" y="4110328"/>
            <a:ext cx="1745200" cy="5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4800" b="1" kern="0" dirty="0">
                <a:solidFill>
                  <a:srgbClr val="1D6564"/>
                </a:solidFill>
                <a:cs typeface="+mn-ea"/>
                <a:sym typeface="+mn-lt"/>
              </a:rPr>
              <a:t>B</a:t>
            </a:r>
            <a:endParaRPr sz="4800" b="1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24" name="Google Shape;324;p21"/>
          <p:cNvSpPr/>
          <p:nvPr/>
        </p:nvSpPr>
        <p:spPr>
          <a:xfrm>
            <a:off x="3720861" y="1862775"/>
            <a:ext cx="7533228" cy="3002077"/>
          </a:xfrm>
          <a:custGeom>
            <a:avLst/>
            <a:gdLst/>
            <a:ahLst/>
            <a:cxnLst/>
            <a:rect l="l" t="t" r="r" b="b"/>
            <a:pathLst>
              <a:path w="29289" h="11672" extrusionOk="0">
                <a:moveTo>
                  <a:pt x="29107" y="1"/>
                </a:moveTo>
                <a:cubicBezTo>
                  <a:pt x="29034" y="1"/>
                  <a:pt x="28967" y="49"/>
                  <a:pt x="28948" y="123"/>
                </a:cubicBezTo>
                <a:cubicBezTo>
                  <a:pt x="28931" y="186"/>
                  <a:pt x="27262" y="6471"/>
                  <a:pt x="24285" y="6471"/>
                </a:cubicBezTo>
                <a:cubicBezTo>
                  <a:pt x="23086" y="6471"/>
                  <a:pt x="22503" y="6001"/>
                  <a:pt x="21940" y="5545"/>
                </a:cubicBezTo>
                <a:cubicBezTo>
                  <a:pt x="21463" y="5159"/>
                  <a:pt x="21004" y="4788"/>
                  <a:pt x="20246" y="4788"/>
                </a:cubicBezTo>
                <a:cubicBezTo>
                  <a:pt x="20005" y="4788"/>
                  <a:pt x="19734" y="4826"/>
                  <a:pt x="19422" y="4912"/>
                </a:cubicBezTo>
                <a:cubicBezTo>
                  <a:pt x="18760" y="5094"/>
                  <a:pt x="18437" y="5356"/>
                  <a:pt x="18124" y="5611"/>
                </a:cubicBezTo>
                <a:cubicBezTo>
                  <a:pt x="17577" y="6053"/>
                  <a:pt x="17062" y="6471"/>
                  <a:pt x="14645" y="6471"/>
                </a:cubicBezTo>
                <a:cubicBezTo>
                  <a:pt x="13340" y="6471"/>
                  <a:pt x="12748" y="7770"/>
                  <a:pt x="12176" y="9025"/>
                </a:cubicBezTo>
                <a:cubicBezTo>
                  <a:pt x="11634" y="10214"/>
                  <a:pt x="11121" y="11342"/>
                  <a:pt x="10065" y="11342"/>
                </a:cubicBezTo>
                <a:cubicBezTo>
                  <a:pt x="9995" y="11342"/>
                  <a:pt x="9922" y="11337"/>
                  <a:pt x="9846" y="11326"/>
                </a:cubicBezTo>
                <a:cubicBezTo>
                  <a:pt x="9308" y="11252"/>
                  <a:pt x="8879" y="10765"/>
                  <a:pt x="8382" y="10200"/>
                </a:cubicBezTo>
                <a:cubicBezTo>
                  <a:pt x="7647" y="9364"/>
                  <a:pt x="6735" y="8327"/>
                  <a:pt x="5024" y="8090"/>
                </a:cubicBezTo>
                <a:cubicBezTo>
                  <a:pt x="4823" y="8062"/>
                  <a:pt x="4627" y="8049"/>
                  <a:pt x="4435" y="8049"/>
                </a:cubicBezTo>
                <a:cubicBezTo>
                  <a:pt x="1897" y="8049"/>
                  <a:pt x="135" y="10308"/>
                  <a:pt x="55" y="10412"/>
                </a:cubicBezTo>
                <a:cubicBezTo>
                  <a:pt x="0" y="10484"/>
                  <a:pt x="14" y="10589"/>
                  <a:pt x="86" y="10643"/>
                </a:cubicBezTo>
                <a:cubicBezTo>
                  <a:pt x="117" y="10666"/>
                  <a:pt x="152" y="10677"/>
                  <a:pt x="187" y="10677"/>
                </a:cubicBezTo>
                <a:cubicBezTo>
                  <a:pt x="237" y="10677"/>
                  <a:pt x="286" y="10655"/>
                  <a:pt x="317" y="10612"/>
                </a:cubicBezTo>
                <a:cubicBezTo>
                  <a:pt x="335" y="10588"/>
                  <a:pt x="2063" y="8380"/>
                  <a:pt x="4454" y="8380"/>
                </a:cubicBezTo>
                <a:cubicBezTo>
                  <a:pt x="4626" y="8380"/>
                  <a:pt x="4801" y="8392"/>
                  <a:pt x="4980" y="8416"/>
                </a:cubicBezTo>
                <a:cubicBezTo>
                  <a:pt x="6568" y="8636"/>
                  <a:pt x="7400" y="9583"/>
                  <a:pt x="8133" y="10417"/>
                </a:cubicBezTo>
                <a:cubicBezTo>
                  <a:pt x="8675" y="11031"/>
                  <a:pt x="9140" y="11562"/>
                  <a:pt x="9800" y="11653"/>
                </a:cubicBezTo>
                <a:cubicBezTo>
                  <a:pt x="9896" y="11665"/>
                  <a:pt x="9988" y="11671"/>
                  <a:pt x="10076" y="11671"/>
                </a:cubicBezTo>
                <a:cubicBezTo>
                  <a:pt x="11331" y="11671"/>
                  <a:pt x="11912" y="10398"/>
                  <a:pt x="12477" y="9162"/>
                </a:cubicBezTo>
                <a:cubicBezTo>
                  <a:pt x="13029" y="7949"/>
                  <a:pt x="13552" y="6801"/>
                  <a:pt x="14645" y="6801"/>
                </a:cubicBezTo>
                <a:cubicBezTo>
                  <a:pt x="17178" y="6801"/>
                  <a:pt x="17765" y="6327"/>
                  <a:pt x="18331" y="5868"/>
                </a:cubicBezTo>
                <a:cubicBezTo>
                  <a:pt x="18631" y="5624"/>
                  <a:pt x="18915" y="5394"/>
                  <a:pt x="19509" y="5230"/>
                </a:cubicBezTo>
                <a:cubicBezTo>
                  <a:pt x="19789" y="5153"/>
                  <a:pt x="20030" y="5119"/>
                  <a:pt x="20243" y="5119"/>
                </a:cubicBezTo>
                <a:cubicBezTo>
                  <a:pt x="20886" y="5119"/>
                  <a:pt x="21274" y="5431"/>
                  <a:pt x="21734" y="5802"/>
                </a:cubicBezTo>
                <a:cubicBezTo>
                  <a:pt x="22313" y="6271"/>
                  <a:pt x="22969" y="6801"/>
                  <a:pt x="24286" y="6801"/>
                </a:cubicBezTo>
                <a:cubicBezTo>
                  <a:pt x="27517" y="6801"/>
                  <a:pt x="29196" y="476"/>
                  <a:pt x="29266" y="206"/>
                </a:cubicBezTo>
                <a:cubicBezTo>
                  <a:pt x="29289" y="118"/>
                  <a:pt x="29237" y="29"/>
                  <a:pt x="29149" y="6"/>
                </a:cubicBezTo>
                <a:cubicBezTo>
                  <a:pt x="29135" y="2"/>
                  <a:pt x="29121" y="1"/>
                  <a:pt x="29107" y="1"/>
                </a:cubicBezTo>
                <a:close/>
              </a:path>
            </a:pathLst>
          </a:cu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5" name="Google Shape;325;p21"/>
          <p:cNvSpPr/>
          <p:nvPr/>
        </p:nvSpPr>
        <p:spPr>
          <a:xfrm>
            <a:off x="8741473" y="2995246"/>
            <a:ext cx="316875" cy="316617"/>
          </a:xfrm>
          <a:custGeom>
            <a:avLst/>
            <a:gdLst/>
            <a:ahLst/>
            <a:cxnLst/>
            <a:rect l="l" t="t" r="r" b="b"/>
            <a:pathLst>
              <a:path w="1232" h="1231" extrusionOk="0">
                <a:moveTo>
                  <a:pt x="615" y="0"/>
                </a:moveTo>
                <a:cubicBezTo>
                  <a:pt x="276" y="0"/>
                  <a:pt x="0" y="275"/>
                  <a:pt x="0" y="615"/>
                </a:cubicBezTo>
                <a:cubicBezTo>
                  <a:pt x="0" y="956"/>
                  <a:pt x="276" y="1230"/>
                  <a:pt x="615" y="1230"/>
                </a:cubicBezTo>
                <a:cubicBezTo>
                  <a:pt x="956" y="1230"/>
                  <a:pt x="1231" y="956"/>
                  <a:pt x="1231" y="615"/>
                </a:cubicBezTo>
                <a:cubicBezTo>
                  <a:pt x="1231" y="276"/>
                  <a:pt x="956" y="0"/>
                  <a:pt x="615" y="0"/>
                </a:cubicBezTo>
                <a:close/>
              </a:path>
            </a:pathLst>
          </a:custGeom>
          <a:solidFill>
            <a:srgbClr val="97C783"/>
          </a:solidFill>
          <a:ln>
            <a:solidFill>
              <a:srgbClr val="97C783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7" name="Google Shape;327;p21"/>
          <p:cNvSpPr/>
          <p:nvPr/>
        </p:nvSpPr>
        <p:spPr>
          <a:xfrm>
            <a:off x="8181284" y="2073426"/>
            <a:ext cx="1436995" cy="790900"/>
          </a:xfrm>
          <a:custGeom>
            <a:avLst/>
            <a:gdLst/>
            <a:ahLst/>
            <a:cxnLst/>
            <a:rect l="l" t="t" r="r" b="b"/>
            <a:pathLst>
              <a:path w="5587" h="3075" extrusionOk="0">
                <a:moveTo>
                  <a:pt x="959" y="0"/>
                </a:moveTo>
                <a:cubicBezTo>
                  <a:pt x="431" y="0"/>
                  <a:pt x="0" y="431"/>
                  <a:pt x="0" y="958"/>
                </a:cubicBezTo>
                <a:cubicBezTo>
                  <a:pt x="0" y="1485"/>
                  <a:pt x="432" y="1917"/>
                  <a:pt x="959" y="1917"/>
                </a:cubicBezTo>
                <a:lnTo>
                  <a:pt x="2125" y="1917"/>
                </a:lnTo>
                <a:lnTo>
                  <a:pt x="2793" y="3075"/>
                </a:lnTo>
                <a:lnTo>
                  <a:pt x="3463" y="1917"/>
                </a:lnTo>
                <a:lnTo>
                  <a:pt x="4629" y="1917"/>
                </a:lnTo>
                <a:cubicBezTo>
                  <a:pt x="5156" y="1917"/>
                  <a:pt x="5587" y="1485"/>
                  <a:pt x="5587" y="958"/>
                </a:cubicBezTo>
                <a:cubicBezTo>
                  <a:pt x="5586" y="432"/>
                  <a:pt x="5156" y="0"/>
                  <a:pt x="4629" y="0"/>
                </a:cubicBezTo>
                <a:close/>
              </a:path>
            </a:pathLst>
          </a:cu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8" name="Google Shape;328;p21"/>
          <p:cNvSpPr/>
          <p:nvPr/>
        </p:nvSpPr>
        <p:spPr>
          <a:xfrm>
            <a:off x="4288766" y="2510930"/>
            <a:ext cx="1436995" cy="791157"/>
          </a:xfrm>
          <a:custGeom>
            <a:avLst/>
            <a:gdLst/>
            <a:ahLst/>
            <a:cxnLst/>
            <a:rect l="l" t="t" r="r" b="b"/>
            <a:pathLst>
              <a:path w="5587" h="3076" extrusionOk="0">
                <a:moveTo>
                  <a:pt x="958" y="1"/>
                </a:moveTo>
                <a:cubicBezTo>
                  <a:pt x="431" y="1"/>
                  <a:pt x="0" y="432"/>
                  <a:pt x="0" y="958"/>
                </a:cubicBezTo>
                <a:cubicBezTo>
                  <a:pt x="0" y="1485"/>
                  <a:pt x="431" y="1916"/>
                  <a:pt x="958" y="1916"/>
                </a:cubicBezTo>
                <a:lnTo>
                  <a:pt x="2124" y="1916"/>
                </a:lnTo>
                <a:lnTo>
                  <a:pt x="2793" y="3075"/>
                </a:lnTo>
                <a:lnTo>
                  <a:pt x="3463" y="1916"/>
                </a:lnTo>
                <a:lnTo>
                  <a:pt x="4629" y="1916"/>
                </a:lnTo>
                <a:cubicBezTo>
                  <a:pt x="5156" y="1916"/>
                  <a:pt x="5587" y="1485"/>
                  <a:pt x="5587" y="958"/>
                </a:cubicBezTo>
                <a:cubicBezTo>
                  <a:pt x="5587" y="432"/>
                  <a:pt x="5156" y="1"/>
                  <a:pt x="4629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9" name="Google Shape;329;p21"/>
          <p:cNvSpPr/>
          <p:nvPr/>
        </p:nvSpPr>
        <p:spPr>
          <a:xfrm>
            <a:off x="3721633" y="2694574"/>
            <a:ext cx="7533228" cy="2581806"/>
          </a:xfrm>
          <a:custGeom>
            <a:avLst/>
            <a:gdLst/>
            <a:ahLst/>
            <a:cxnLst/>
            <a:rect l="l" t="t" r="r" b="b"/>
            <a:pathLst>
              <a:path w="29289" h="10038" extrusionOk="0">
                <a:moveTo>
                  <a:pt x="29104" y="0"/>
                </a:moveTo>
                <a:cubicBezTo>
                  <a:pt x="29036" y="0"/>
                  <a:pt x="28971" y="43"/>
                  <a:pt x="28947" y="111"/>
                </a:cubicBezTo>
                <a:cubicBezTo>
                  <a:pt x="28931" y="159"/>
                  <a:pt x="27267" y="4854"/>
                  <a:pt x="24281" y="4854"/>
                </a:cubicBezTo>
                <a:cubicBezTo>
                  <a:pt x="23081" y="4854"/>
                  <a:pt x="22498" y="4370"/>
                  <a:pt x="21935" y="3902"/>
                </a:cubicBezTo>
                <a:cubicBezTo>
                  <a:pt x="21455" y="3503"/>
                  <a:pt x="20994" y="3121"/>
                  <a:pt x="20229" y="3121"/>
                </a:cubicBezTo>
                <a:cubicBezTo>
                  <a:pt x="19991" y="3121"/>
                  <a:pt x="19724" y="3158"/>
                  <a:pt x="19418" y="3242"/>
                </a:cubicBezTo>
                <a:cubicBezTo>
                  <a:pt x="18586" y="3472"/>
                  <a:pt x="18116" y="4307"/>
                  <a:pt x="17618" y="5192"/>
                </a:cubicBezTo>
                <a:cubicBezTo>
                  <a:pt x="16978" y="6331"/>
                  <a:pt x="16251" y="7623"/>
                  <a:pt x="14596" y="8096"/>
                </a:cubicBezTo>
                <a:cubicBezTo>
                  <a:pt x="14265" y="8191"/>
                  <a:pt x="13989" y="8232"/>
                  <a:pt x="13749" y="8232"/>
                </a:cubicBezTo>
                <a:cubicBezTo>
                  <a:pt x="13098" y="8232"/>
                  <a:pt x="12713" y="7928"/>
                  <a:pt x="12230" y="7547"/>
                </a:cubicBezTo>
                <a:cubicBezTo>
                  <a:pt x="11675" y="7110"/>
                  <a:pt x="11045" y="6614"/>
                  <a:pt x="9842" y="6447"/>
                </a:cubicBezTo>
                <a:cubicBezTo>
                  <a:pt x="9304" y="6373"/>
                  <a:pt x="8875" y="5890"/>
                  <a:pt x="8378" y="5330"/>
                </a:cubicBezTo>
                <a:cubicBezTo>
                  <a:pt x="7644" y="4503"/>
                  <a:pt x="6732" y="3475"/>
                  <a:pt x="5022" y="3238"/>
                </a:cubicBezTo>
                <a:cubicBezTo>
                  <a:pt x="4937" y="3226"/>
                  <a:pt x="4853" y="3221"/>
                  <a:pt x="4770" y="3221"/>
                </a:cubicBezTo>
                <a:cubicBezTo>
                  <a:pt x="2007" y="3221"/>
                  <a:pt x="108" y="9549"/>
                  <a:pt x="26" y="9827"/>
                </a:cubicBezTo>
                <a:cubicBezTo>
                  <a:pt x="0" y="9914"/>
                  <a:pt x="50" y="10006"/>
                  <a:pt x="137" y="10031"/>
                </a:cubicBezTo>
                <a:cubicBezTo>
                  <a:pt x="154" y="10035"/>
                  <a:pt x="169" y="10037"/>
                  <a:pt x="184" y="10037"/>
                </a:cubicBezTo>
                <a:cubicBezTo>
                  <a:pt x="255" y="10037"/>
                  <a:pt x="320" y="9991"/>
                  <a:pt x="340" y="9920"/>
                </a:cubicBezTo>
                <a:cubicBezTo>
                  <a:pt x="360" y="9854"/>
                  <a:pt x="2255" y="3551"/>
                  <a:pt x="4771" y="3551"/>
                </a:cubicBezTo>
                <a:cubicBezTo>
                  <a:pt x="4838" y="3551"/>
                  <a:pt x="4906" y="3555"/>
                  <a:pt x="4975" y="3565"/>
                </a:cubicBezTo>
                <a:cubicBezTo>
                  <a:pt x="6565" y="3785"/>
                  <a:pt x="7397" y="4721"/>
                  <a:pt x="8130" y="5549"/>
                </a:cubicBezTo>
                <a:cubicBezTo>
                  <a:pt x="8672" y="6157"/>
                  <a:pt x="9138" y="6682"/>
                  <a:pt x="9797" y="6773"/>
                </a:cubicBezTo>
                <a:cubicBezTo>
                  <a:pt x="10912" y="6927"/>
                  <a:pt x="11505" y="7393"/>
                  <a:pt x="12027" y="7806"/>
                </a:cubicBezTo>
                <a:cubicBezTo>
                  <a:pt x="12531" y="8203"/>
                  <a:pt x="12984" y="8560"/>
                  <a:pt x="13745" y="8560"/>
                </a:cubicBezTo>
                <a:cubicBezTo>
                  <a:pt x="14015" y="8560"/>
                  <a:pt x="14324" y="8515"/>
                  <a:pt x="14687" y="8412"/>
                </a:cubicBezTo>
                <a:cubicBezTo>
                  <a:pt x="16470" y="7902"/>
                  <a:pt x="17266" y="6488"/>
                  <a:pt x="17906" y="5352"/>
                </a:cubicBezTo>
                <a:cubicBezTo>
                  <a:pt x="18389" y="4495"/>
                  <a:pt x="18806" y="3753"/>
                  <a:pt x="19506" y="3560"/>
                </a:cubicBezTo>
                <a:cubicBezTo>
                  <a:pt x="19781" y="3484"/>
                  <a:pt x="20018" y="3450"/>
                  <a:pt x="20227" y="3450"/>
                </a:cubicBezTo>
                <a:cubicBezTo>
                  <a:pt x="20876" y="3450"/>
                  <a:pt x="21263" y="3772"/>
                  <a:pt x="21724" y="4155"/>
                </a:cubicBezTo>
                <a:cubicBezTo>
                  <a:pt x="22306" y="4636"/>
                  <a:pt x="22963" y="5182"/>
                  <a:pt x="24282" y="5182"/>
                </a:cubicBezTo>
                <a:cubicBezTo>
                  <a:pt x="27503" y="5182"/>
                  <a:pt x="29189" y="422"/>
                  <a:pt x="29259" y="219"/>
                </a:cubicBezTo>
                <a:cubicBezTo>
                  <a:pt x="29289" y="133"/>
                  <a:pt x="29243" y="39"/>
                  <a:pt x="29157" y="9"/>
                </a:cubicBezTo>
                <a:cubicBezTo>
                  <a:pt x="29139" y="3"/>
                  <a:pt x="29121" y="0"/>
                  <a:pt x="29104" y="0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0" name="Google Shape;330;p21"/>
          <p:cNvSpPr/>
          <p:nvPr/>
        </p:nvSpPr>
        <p:spPr>
          <a:xfrm>
            <a:off x="4848955" y="3411403"/>
            <a:ext cx="316617" cy="316617"/>
          </a:xfrm>
          <a:custGeom>
            <a:avLst/>
            <a:gdLst/>
            <a:ahLst/>
            <a:cxnLst/>
            <a:rect l="l" t="t" r="r" b="b"/>
            <a:pathLst>
              <a:path w="1231" h="1231" extrusionOk="0">
                <a:moveTo>
                  <a:pt x="615" y="0"/>
                </a:moveTo>
                <a:cubicBezTo>
                  <a:pt x="276" y="0"/>
                  <a:pt x="0" y="275"/>
                  <a:pt x="0" y="615"/>
                </a:cubicBezTo>
                <a:cubicBezTo>
                  <a:pt x="0" y="956"/>
                  <a:pt x="276" y="1231"/>
                  <a:pt x="615" y="1231"/>
                </a:cubicBezTo>
                <a:cubicBezTo>
                  <a:pt x="956" y="1231"/>
                  <a:pt x="1230" y="956"/>
                  <a:pt x="1230" y="615"/>
                </a:cubicBezTo>
                <a:cubicBezTo>
                  <a:pt x="1230" y="275"/>
                  <a:pt x="956" y="0"/>
                  <a:pt x="6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1" name="Google Shape;331;p21"/>
          <p:cNvSpPr/>
          <p:nvPr/>
        </p:nvSpPr>
        <p:spPr>
          <a:xfrm>
            <a:off x="4827865" y="3390312"/>
            <a:ext cx="359313" cy="358799"/>
          </a:xfrm>
          <a:custGeom>
            <a:avLst/>
            <a:gdLst/>
            <a:ahLst/>
            <a:cxnLst/>
            <a:rect l="l" t="t" r="r" b="b"/>
            <a:pathLst>
              <a:path w="1397" h="1395" extrusionOk="0">
                <a:moveTo>
                  <a:pt x="697" y="164"/>
                </a:moveTo>
                <a:cubicBezTo>
                  <a:pt x="992" y="164"/>
                  <a:pt x="1230" y="403"/>
                  <a:pt x="1230" y="697"/>
                </a:cubicBezTo>
                <a:cubicBezTo>
                  <a:pt x="1230" y="992"/>
                  <a:pt x="992" y="1230"/>
                  <a:pt x="697" y="1230"/>
                </a:cubicBezTo>
                <a:cubicBezTo>
                  <a:pt x="404" y="1230"/>
                  <a:pt x="164" y="992"/>
                  <a:pt x="164" y="697"/>
                </a:cubicBezTo>
                <a:cubicBezTo>
                  <a:pt x="164" y="403"/>
                  <a:pt x="404" y="164"/>
                  <a:pt x="697" y="164"/>
                </a:cubicBezTo>
                <a:close/>
                <a:moveTo>
                  <a:pt x="697" y="0"/>
                </a:moveTo>
                <a:cubicBezTo>
                  <a:pt x="314" y="0"/>
                  <a:pt x="1" y="312"/>
                  <a:pt x="1" y="697"/>
                </a:cubicBezTo>
                <a:cubicBezTo>
                  <a:pt x="1" y="1081"/>
                  <a:pt x="313" y="1395"/>
                  <a:pt x="697" y="1395"/>
                </a:cubicBezTo>
                <a:cubicBezTo>
                  <a:pt x="1082" y="1395"/>
                  <a:pt x="1396" y="1081"/>
                  <a:pt x="1394" y="697"/>
                </a:cubicBezTo>
                <a:cubicBezTo>
                  <a:pt x="1394" y="313"/>
                  <a:pt x="1082" y="0"/>
                  <a:pt x="6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2" name="Google Shape;332;p21"/>
          <p:cNvSpPr txBox="1"/>
          <p:nvPr/>
        </p:nvSpPr>
        <p:spPr>
          <a:xfrm>
            <a:off x="9311317" y="5551800"/>
            <a:ext cx="193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+mn-ea"/>
                <a:sym typeface="+mn-lt"/>
              </a:rPr>
              <a:t>LATE MAJORITY</a:t>
            </a:r>
            <a:endParaRPr sz="16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3" name="Google Shape;333;p21"/>
          <p:cNvSpPr txBox="1"/>
          <p:nvPr/>
        </p:nvSpPr>
        <p:spPr>
          <a:xfrm>
            <a:off x="5640546" y="5551800"/>
            <a:ext cx="193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+mn-ea"/>
                <a:sym typeface="+mn-lt"/>
              </a:rPr>
              <a:t>ADOPTERS</a:t>
            </a:r>
            <a:endParaRPr sz="16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4" name="Google Shape;334;p21"/>
          <p:cNvSpPr txBox="1"/>
          <p:nvPr/>
        </p:nvSpPr>
        <p:spPr>
          <a:xfrm>
            <a:off x="7475931" y="5551800"/>
            <a:ext cx="193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+mn-ea"/>
                <a:sym typeface="+mn-lt"/>
              </a:rPr>
              <a:t>EARLY MAJORITY</a:t>
            </a:r>
            <a:endParaRPr sz="16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5" name="Google Shape;335;p21"/>
          <p:cNvSpPr txBox="1"/>
          <p:nvPr/>
        </p:nvSpPr>
        <p:spPr>
          <a:xfrm>
            <a:off x="3805161" y="5551800"/>
            <a:ext cx="193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+mn-ea"/>
                <a:sym typeface="+mn-lt"/>
              </a:rPr>
              <a:t>INNOVATORS</a:t>
            </a:r>
            <a:endParaRPr sz="16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1316187" y="1911098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1346204" y="4206208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三回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4;p33"/>
          <p:cNvSpPr txBox="1"/>
          <p:nvPr/>
        </p:nvSpPr>
        <p:spPr>
          <a:xfrm>
            <a:off x="1748543" y="1748295"/>
            <a:ext cx="2642800" cy="111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  <a:buSzPts val="4800"/>
            </a:pPr>
            <a:r>
              <a:rPr lang="en-GB" sz="6400" u="sng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GB" sz="6400" u="sng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Google Shape;277;p33"/>
          <p:cNvSpPr txBox="1"/>
          <p:nvPr/>
        </p:nvSpPr>
        <p:spPr>
          <a:xfrm>
            <a:off x="4869276" y="1748295"/>
            <a:ext cx="2642800" cy="111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  <a:buSzPts val="4800"/>
            </a:pPr>
            <a:r>
              <a:rPr lang="en-GB" sz="6400" u="sng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GB" sz="6400" u="sng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Google Shape;280;p33"/>
          <p:cNvSpPr txBox="1"/>
          <p:nvPr/>
        </p:nvSpPr>
        <p:spPr>
          <a:xfrm>
            <a:off x="7990009" y="1748295"/>
            <a:ext cx="2642800" cy="111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  <a:buSzPts val="4800"/>
            </a:pPr>
            <a:r>
              <a:rPr lang="en-GB" sz="6400" u="sng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GB" sz="6400" u="sng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ynergistically utilize technically sound portals with frictionless chains. Dramatically customize…"/>
          <p:cNvSpPr txBox="1"/>
          <p:nvPr/>
        </p:nvSpPr>
        <p:spPr>
          <a:xfrm>
            <a:off x="2113420" y="2867095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" name="Synergistically utilize technically sound portals with frictionless chains. Dramatically customize…"/>
          <p:cNvSpPr txBox="1"/>
          <p:nvPr/>
        </p:nvSpPr>
        <p:spPr>
          <a:xfrm>
            <a:off x="5234153" y="2867095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8354886" y="2867095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1" name="Google Shape;274;p33"/>
          <p:cNvSpPr txBox="1"/>
          <p:nvPr/>
        </p:nvSpPr>
        <p:spPr>
          <a:xfrm>
            <a:off x="1748543" y="3937178"/>
            <a:ext cx="2642800" cy="11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Rajdhani"/>
              <a:buNone/>
              <a:defRPr sz="64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9pPr>
          </a:lstStyle>
          <a:p>
            <a:pPr defTabSz="914400"/>
            <a:r>
              <a:rPr lang="en-GB" u="sng" kern="0" dirty="0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GB" u="sng" kern="0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Google Shape;277;p33"/>
          <p:cNvSpPr txBox="1"/>
          <p:nvPr/>
        </p:nvSpPr>
        <p:spPr>
          <a:xfrm>
            <a:off x="4869276" y="3937178"/>
            <a:ext cx="2642800" cy="11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Rajdhani"/>
              <a:buNone/>
              <a:defRPr sz="64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9pPr>
          </a:lstStyle>
          <a:p>
            <a:pPr defTabSz="914400"/>
            <a:r>
              <a:rPr lang="en-GB" u="sng" kern="0" dirty="0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n-GB" u="sng" kern="0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Google Shape;280;p33"/>
          <p:cNvSpPr txBox="1"/>
          <p:nvPr/>
        </p:nvSpPr>
        <p:spPr>
          <a:xfrm>
            <a:off x="7990009" y="3937178"/>
            <a:ext cx="2642800" cy="11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Rajdhani"/>
              <a:buNone/>
              <a:defRPr sz="64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ajdhani"/>
              <a:buNone/>
              <a:defRPr sz="16000" b="1" i="0" u="none" strike="noStrike" cap="none">
                <a:solidFill>
                  <a:schemeClr val="accent1"/>
                </a:solidFill>
                <a:latin typeface="Rajdhani"/>
                <a:ea typeface="Rajdhani"/>
                <a:cs typeface="Rajdhani"/>
                <a:sym typeface="Rajdhani"/>
              </a:defRPr>
            </a:lvl9pPr>
          </a:lstStyle>
          <a:p>
            <a:pPr defTabSz="914400"/>
            <a:r>
              <a:rPr lang="en-GB" u="sng" kern="0" dirty="0">
                <a:solidFill>
                  <a:srgbClr val="1D6564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n-GB" u="sng" kern="0" dirty="0">
              <a:solidFill>
                <a:srgbClr val="1D65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2113420" y="5055978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5234153" y="5055978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8354886" y="5055978"/>
            <a:ext cx="1913046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1D6564"/>
                </a:solidFill>
                <a:cs typeface="+mn-ea"/>
                <a:sym typeface="+mn-lt"/>
              </a:rPr>
              <a:t> Synergistically </a:t>
            </a:r>
            <a:endParaRPr lang="en-US" altLang="zh-CN" sz="105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8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24;p39"/>
          <p:cNvSpPr/>
          <p:nvPr/>
        </p:nvSpPr>
        <p:spPr>
          <a:xfrm>
            <a:off x="829402" y="2303390"/>
            <a:ext cx="2793474" cy="2951200"/>
          </a:xfrm>
          <a:prstGeom prst="rect">
            <a:avLst/>
          </a:prstGeom>
          <a:noFill/>
          <a:ln w="9525" cap="flat" cmpd="sng">
            <a:solidFill>
              <a:srgbClr val="5288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826;p39"/>
          <p:cNvSpPr txBox="1"/>
          <p:nvPr/>
        </p:nvSpPr>
        <p:spPr>
          <a:xfrm>
            <a:off x="837602" y="1759390"/>
            <a:ext cx="2793474" cy="54400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>
                <a:cs typeface="+mn-ea"/>
                <a:sym typeface="+mn-lt"/>
              </a:rPr>
              <a:t> </a:t>
            </a:r>
            <a:endParaRPr lang="en-GB" dirty="0">
              <a:cs typeface="+mn-ea"/>
              <a:sym typeface="+mn-lt"/>
            </a:endParaRPr>
          </a:p>
        </p:txBody>
      </p:sp>
      <p:sp>
        <p:nvSpPr>
          <p:cNvPr id="4" name="iṩļïḓè"/>
          <p:cNvSpPr txBox="1"/>
          <p:nvPr/>
        </p:nvSpPr>
        <p:spPr bwMode="auto">
          <a:xfrm>
            <a:off x="1477712" y="1885213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第一</a:t>
            </a:r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Synergistically utilize technically sound portals with frictionless chains. Dramatically customize…"/>
          <p:cNvSpPr txBox="1"/>
          <p:nvPr/>
        </p:nvSpPr>
        <p:spPr>
          <a:xfrm>
            <a:off x="1204517" y="3335026"/>
            <a:ext cx="1999190" cy="17475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6" name="Oval 27"/>
          <p:cNvSpPr/>
          <p:nvPr/>
        </p:nvSpPr>
        <p:spPr>
          <a:xfrm>
            <a:off x="2003568" y="2744914"/>
            <a:ext cx="393408" cy="393408"/>
          </a:xfrm>
          <a:prstGeom prst="ellipse">
            <a:avLst/>
          </a:prstGeom>
          <a:solidFill>
            <a:srgbClr val="1D65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Straight Arrow Connector 35"/>
          <p:cNvCxnSpPr/>
          <p:nvPr/>
        </p:nvCxnSpPr>
        <p:spPr>
          <a:xfrm>
            <a:off x="2092260" y="2941618"/>
            <a:ext cx="216024" cy="0"/>
          </a:xfrm>
          <a:prstGeom prst="straightConnector1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  <a:tailEnd type="arrow" w="sm" len="sm"/>
          </a:ln>
          <a:effectLst/>
        </p:spPr>
      </p:cxnSp>
      <p:sp>
        <p:nvSpPr>
          <p:cNvPr id="8" name="Google Shape;824;p39"/>
          <p:cNvSpPr/>
          <p:nvPr/>
        </p:nvSpPr>
        <p:spPr>
          <a:xfrm>
            <a:off x="4463853" y="2303390"/>
            <a:ext cx="2793474" cy="2951200"/>
          </a:xfrm>
          <a:prstGeom prst="rect">
            <a:avLst/>
          </a:prstGeom>
          <a:noFill/>
          <a:ln w="9525" cap="flat" cmpd="sng">
            <a:solidFill>
              <a:srgbClr val="5288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Google Shape;826;p39"/>
          <p:cNvSpPr txBox="1"/>
          <p:nvPr/>
        </p:nvSpPr>
        <p:spPr>
          <a:xfrm>
            <a:off x="4472053" y="1759390"/>
            <a:ext cx="2793474" cy="54400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>
                <a:cs typeface="+mn-ea"/>
                <a:sym typeface="+mn-lt"/>
              </a:rPr>
              <a:t> </a:t>
            </a:r>
            <a:endParaRPr lang="en-GB" dirty="0"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>
            <a:off x="5112163" y="1885213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第一</a:t>
            </a:r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4838968" y="3335026"/>
            <a:ext cx="1999190" cy="17475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2" name="Oval 27"/>
          <p:cNvSpPr/>
          <p:nvPr/>
        </p:nvSpPr>
        <p:spPr>
          <a:xfrm>
            <a:off x="5638019" y="2744914"/>
            <a:ext cx="393408" cy="393408"/>
          </a:xfrm>
          <a:prstGeom prst="ellipse">
            <a:avLst/>
          </a:prstGeom>
          <a:solidFill>
            <a:srgbClr val="1D65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Straight Arrow Connector 35"/>
          <p:cNvCxnSpPr/>
          <p:nvPr/>
        </p:nvCxnSpPr>
        <p:spPr>
          <a:xfrm>
            <a:off x="5726711" y="2941618"/>
            <a:ext cx="216024" cy="0"/>
          </a:xfrm>
          <a:prstGeom prst="straightConnector1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  <a:tailEnd type="arrow" w="sm" len="sm"/>
          </a:ln>
          <a:effectLst/>
        </p:spPr>
      </p:cxnSp>
      <p:sp>
        <p:nvSpPr>
          <p:cNvPr id="14" name="Google Shape;824;p39"/>
          <p:cNvSpPr/>
          <p:nvPr/>
        </p:nvSpPr>
        <p:spPr>
          <a:xfrm>
            <a:off x="8106504" y="2303390"/>
            <a:ext cx="2793474" cy="2951200"/>
          </a:xfrm>
          <a:prstGeom prst="rect">
            <a:avLst/>
          </a:prstGeom>
          <a:noFill/>
          <a:ln w="9525" cap="flat" cmpd="sng">
            <a:solidFill>
              <a:srgbClr val="5288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Google Shape;826;p39"/>
          <p:cNvSpPr txBox="1"/>
          <p:nvPr/>
        </p:nvSpPr>
        <p:spPr>
          <a:xfrm>
            <a:off x="8114704" y="1759390"/>
            <a:ext cx="2793474" cy="54400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>
                <a:cs typeface="+mn-ea"/>
                <a:sym typeface="+mn-lt"/>
              </a:rPr>
              <a:t> </a:t>
            </a:r>
            <a:endParaRPr lang="en-GB" dirty="0">
              <a:cs typeface="+mn-ea"/>
              <a:sym typeface="+mn-lt"/>
            </a:endParaRPr>
          </a:p>
        </p:txBody>
      </p:sp>
      <p:sp>
        <p:nvSpPr>
          <p:cNvPr id="16" name="iṩļïḓè"/>
          <p:cNvSpPr txBox="1"/>
          <p:nvPr/>
        </p:nvSpPr>
        <p:spPr bwMode="auto">
          <a:xfrm>
            <a:off x="8754814" y="1885213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第一</a:t>
            </a:r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8481619" y="3335026"/>
            <a:ext cx="1999190" cy="17475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8" name="Oval 27"/>
          <p:cNvSpPr/>
          <p:nvPr/>
        </p:nvSpPr>
        <p:spPr>
          <a:xfrm>
            <a:off x="9280670" y="2744914"/>
            <a:ext cx="393408" cy="393408"/>
          </a:xfrm>
          <a:prstGeom prst="ellipse">
            <a:avLst/>
          </a:prstGeom>
          <a:solidFill>
            <a:srgbClr val="1D65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Straight Arrow Connector 35"/>
          <p:cNvCxnSpPr/>
          <p:nvPr/>
        </p:nvCxnSpPr>
        <p:spPr>
          <a:xfrm>
            <a:off x="9369362" y="2941618"/>
            <a:ext cx="216024" cy="0"/>
          </a:xfrm>
          <a:prstGeom prst="straightConnector1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  <a:tailEnd type="arrow" w="sm" len="sm"/>
          </a:ln>
          <a:effectLst/>
        </p:spPr>
      </p:cxnSp>
      <p:sp>
        <p:nvSpPr>
          <p:cNvPr id="20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1" grpId="0" animBg="1"/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ślïdê"/>
          <p:cNvSpPr/>
          <p:nvPr/>
        </p:nvSpPr>
        <p:spPr>
          <a:xfrm>
            <a:off x="1093486" y="1821180"/>
            <a:ext cx="4372980" cy="403098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ïś1îďè"/>
          <p:cNvSpPr/>
          <p:nvPr/>
        </p:nvSpPr>
        <p:spPr bwMode="auto">
          <a:xfrm>
            <a:off x="1295500" y="1955542"/>
            <a:ext cx="3968953" cy="356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í$ľîḓe"/>
          <p:cNvSpPr/>
          <p:nvPr/>
        </p:nvSpPr>
        <p:spPr>
          <a:xfrm>
            <a:off x="1295500" y="2732500"/>
            <a:ext cx="596900" cy="596900"/>
          </a:xfrm>
          <a:prstGeom prst="ellipse">
            <a:avLst/>
          </a:prstGeom>
          <a:solidFill>
            <a:srgbClr val="97C78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0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200">
                <a:cs typeface="+mn-ea"/>
                <a:sym typeface="+mn-lt"/>
              </a:rPr>
              <a:t>1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ïṩ1íḍè"/>
          <p:cNvSpPr/>
          <p:nvPr/>
        </p:nvSpPr>
        <p:spPr>
          <a:xfrm>
            <a:off x="1295500" y="3785578"/>
            <a:ext cx="596900" cy="596900"/>
          </a:xfrm>
          <a:prstGeom prst="ellipse">
            <a:avLst/>
          </a:prstGeom>
          <a:solidFill>
            <a:srgbClr val="97C78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0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200">
                <a:cs typeface="+mn-ea"/>
                <a:sym typeface="+mn-lt"/>
              </a:rPr>
              <a:t>2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iṥľidê"/>
          <p:cNvSpPr/>
          <p:nvPr/>
        </p:nvSpPr>
        <p:spPr>
          <a:xfrm>
            <a:off x="1295500" y="4838656"/>
            <a:ext cx="596900" cy="596900"/>
          </a:xfrm>
          <a:prstGeom prst="ellipse">
            <a:avLst/>
          </a:prstGeom>
          <a:solidFill>
            <a:srgbClr val="97C78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0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200">
                <a:cs typeface="+mn-ea"/>
                <a:sym typeface="+mn-lt"/>
              </a:rPr>
              <a:t>3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2094414" y="2732500"/>
            <a:ext cx="3154899" cy="68922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Synergistically, Synergistically utilize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ynergistically utilize technically sound portals with frictionless chains. Dramatically customize…"/>
          <p:cNvSpPr txBox="1"/>
          <p:nvPr/>
        </p:nvSpPr>
        <p:spPr>
          <a:xfrm>
            <a:off x="2109554" y="3785578"/>
            <a:ext cx="3154899" cy="68922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Synergistically, Synergistically utilize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ynergistically utilize technically sound portals with frictionless chains. Dramatically customize…"/>
          <p:cNvSpPr txBox="1"/>
          <p:nvPr/>
        </p:nvSpPr>
        <p:spPr>
          <a:xfrm>
            <a:off x="2109554" y="4907684"/>
            <a:ext cx="3154899" cy="68922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Synergistically, Synergistically utilize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>
            <a:off x="2422047" y="1937778"/>
            <a:ext cx="1715857" cy="463091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100" dirty="0" smtClean="0">
                <a:solidFill>
                  <a:srgbClr val="203866"/>
                </a:solidFill>
                <a:cs typeface="+mn-ea"/>
                <a:sym typeface="+mn-lt"/>
              </a:rPr>
              <a:t>第一</a:t>
            </a:r>
            <a:r>
              <a:rPr lang="en-US" altLang="zh-CN" sz="1100" dirty="0" smtClean="0">
                <a:solidFill>
                  <a:srgbClr val="203866"/>
                </a:solidFill>
                <a:cs typeface="+mn-ea"/>
                <a:sym typeface="+mn-lt"/>
              </a:rPr>
              <a:t>PPT</a:t>
            </a:r>
            <a:endParaRPr lang="en-US" altLang="zh-CN" sz="1100" dirty="0">
              <a:solidFill>
                <a:srgbClr val="203866"/>
              </a:solidFill>
              <a:cs typeface="+mn-ea"/>
              <a:sym typeface="+mn-lt"/>
            </a:endParaRPr>
          </a:p>
        </p:txBody>
      </p:sp>
      <p:sp>
        <p:nvSpPr>
          <p:cNvPr id="11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ï$lïḋé"/>
          <p:cNvSpPr/>
          <p:nvPr/>
        </p:nvSpPr>
        <p:spPr>
          <a:xfrm>
            <a:off x="6289698" y="2936992"/>
            <a:ext cx="419959" cy="41995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íṡḷíďê"/>
          <p:cNvSpPr/>
          <p:nvPr/>
        </p:nvSpPr>
        <p:spPr>
          <a:xfrm>
            <a:off x="6408486" y="3023969"/>
            <a:ext cx="182383" cy="246007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6" name="îšļiḑé"/>
          <p:cNvSpPr/>
          <p:nvPr/>
        </p:nvSpPr>
        <p:spPr>
          <a:xfrm>
            <a:off x="6289698" y="4090106"/>
            <a:ext cx="419959" cy="41995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îṥḷiďè"/>
          <p:cNvSpPr/>
          <p:nvPr/>
        </p:nvSpPr>
        <p:spPr>
          <a:xfrm>
            <a:off x="6408486" y="4177083"/>
            <a:ext cx="182383" cy="246007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8" name="íšliḑe"/>
          <p:cNvSpPr/>
          <p:nvPr/>
        </p:nvSpPr>
        <p:spPr>
          <a:xfrm>
            <a:off x="6276721" y="5232826"/>
            <a:ext cx="419959" cy="41995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ṧlîḋe"/>
          <p:cNvSpPr/>
          <p:nvPr/>
        </p:nvSpPr>
        <p:spPr>
          <a:xfrm>
            <a:off x="6395509" y="5319803"/>
            <a:ext cx="182383" cy="246007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rgbClr val="BA653A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994197" y="3569652"/>
            <a:ext cx="4038787" cy="0"/>
          </a:xfrm>
          <a:prstGeom prst="line">
            <a:avLst/>
          </a:prstGeom>
          <a:ln w="3175" cap="rnd">
            <a:solidFill>
              <a:srgbClr val="1D656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94197" y="4722766"/>
            <a:ext cx="4038787" cy="0"/>
          </a:xfrm>
          <a:prstGeom prst="line">
            <a:avLst/>
          </a:prstGeom>
          <a:ln w="3175" cap="rnd">
            <a:solidFill>
              <a:srgbClr val="1D656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6994197" y="2724292"/>
            <a:ext cx="350556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technically, Synergistically utilize technically sound portals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6994197" y="3858349"/>
            <a:ext cx="350556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technically, Synergistically utilize technically sound portals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6997447" y="5117535"/>
            <a:ext cx="3505569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technically, Synergistically utilize technically sound portals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5" name="íṩlíďê"/>
          <p:cNvSpPr txBox="1"/>
          <p:nvPr/>
        </p:nvSpPr>
        <p:spPr bwMode="auto">
          <a:xfrm>
            <a:off x="6395509" y="1886154"/>
            <a:ext cx="4219331" cy="469589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cs typeface="+mn-ea"/>
                <a:sym typeface="+mn-lt"/>
              </a:rPr>
              <a:t>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26" name="Title 1"/>
          <p:cNvSpPr txBox="1"/>
          <p:nvPr/>
        </p:nvSpPr>
        <p:spPr>
          <a:xfrm>
            <a:off x="7434649" y="2045387"/>
            <a:ext cx="1988539" cy="1511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PPT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四回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/>
          <p:nvPr/>
        </p:nvSpPr>
        <p:spPr>
          <a:xfrm>
            <a:off x="4358867" y="2039448"/>
            <a:ext cx="3474400" cy="34756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0" name="Google Shape;160;p18"/>
          <p:cNvSpPr/>
          <p:nvPr/>
        </p:nvSpPr>
        <p:spPr>
          <a:xfrm>
            <a:off x="5181600" y="2862833"/>
            <a:ext cx="1828800" cy="1828800"/>
          </a:xfrm>
          <a:prstGeom prst="ellipse">
            <a:avLst/>
          </a:prstGeom>
          <a:solidFill>
            <a:srgbClr val="97C783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endParaRPr sz="6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6854159" y="4080568"/>
            <a:ext cx="1180952" cy="1180725"/>
          </a:xfrm>
          <a:custGeom>
            <a:avLst/>
            <a:gdLst/>
            <a:ahLst/>
            <a:cxnLst/>
            <a:rect l="l" t="t" r="r" b="b"/>
            <a:pathLst>
              <a:path w="62390" h="62378" extrusionOk="0">
                <a:moveTo>
                  <a:pt x="31195" y="0"/>
                </a:moveTo>
                <a:cubicBezTo>
                  <a:pt x="13967" y="0"/>
                  <a:pt x="1" y="13966"/>
                  <a:pt x="1" y="31183"/>
                </a:cubicBezTo>
                <a:cubicBezTo>
                  <a:pt x="1" y="48411"/>
                  <a:pt x="13967" y="62377"/>
                  <a:pt x="31195" y="62377"/>
                </a:cubicBezTo>
                <a:cubicBezTo>
                  <a:pt x="48423" y="62377"/>
                  <a:pt x="62389" y="48411"/>
                  <a:pt x="62389" y="31183"/>
                </a:cubicBezTo>
                <a:cubicBezTo>
                  <a:pt x="62389" y="13966"/>
                  <a:pt x="48423" y="0"/>
                  <a:pt x="31195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9" name="Google Shape;169;p18"/>
          <p:cNvSpPr/>
          <p:nvPr/>
        </p:nvSpPr>
        <p:spPr>
          <a:xfrm>
            <a:off x="7018932" y="4245303"/>
            <a:ext cx="851408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0" name="Google Shape;170;p18"/>
          <p:cNvGrpSpPr/>
          <p:nvPr/>
        </p:nvGrpSpPr>
        <p:grpSpPr>
          <a:xfrm>
            <a:off x="7240672" y="4468594"/>
            <a:ext cx="407926" cy="404663"/>
            <a:chOff x="-4837325" y="3612425"/>
            <a:chExt cx="293800" cy="291450"/>
          </a:xfrm>
        </p:grpSpPr>
        <p:sp>
          <p:nvSpPr>
            <p:cNvPr id="171" name="Google Shape;171;p18"/>
            <p:cNvSpPr/>
            <p:nvPr/>
          </p:nvSpPr>
          <p:spPr>
            <a:xfrm>
              <a:off x="-4836550" y="3612425"/>
              <a:ext cx="293025" cy="170925"/>
            </a:xfrm>
            <a:custGeom>
              <a:avLst/>
              <a:gdLst/>
              <a:ahLst/>
              <a:cxnLst/>
              <a:rect l="l" t="t" r="r" b="b"/>
              <a:pathLst>
                <a:path w="11721" h="6837" extrusionOk="0">
                  <a:moveTo>
                    <a:pt x="6837" y="2017"/>
                  </a:moveTo>
                  <a:lnTo>
                    <a:pt x="6837" y="2741"/>
                  </a:lnTo>
                  <a:lnTo>
                    <a:pt x="4789" y="2741"/>
                  </a:lnTo>
                  <a:lnTo>
                    <a:pt x="4789" y="2017"/>
                  </a:lnTo>
                  <a:close/>
                  <a:moveTo>
                    <a:pt x="4411" y="0"/>
                  </a:moveTo>
                  <a:cubicBezTo>
                    <a:pt x="3466" y="0"/>
                    <a:pt x="2741" y="725"/>
                    <a:pt x="2741" y="1702"/>
                  </a:cubicBezTo>
                  <a:lnTo>
                    <a:pt x="2741" y="2741"/>
                  </a:lnTo>
                  <a:lnTo>
                    <a:pt x="1166" y="2741"/>
                  </a:lnTo>
                  <a:cubicBezTo>
                    <a:pt x="536" y="2741"/>
                    <a:pt x="1" y="3277"/>
                    <a:pt x="1" y="3875"/>
                  </a:cubicBezTo>
                  <a:lnTo>
                    <a:pt x="1" y="4254"/>
                  </a:lnTo>
                  <a:cubicBezTo>
                    <a:pt x="1513" y="5860"/>
                    <a:pt x="3592" y="6837"/>
                    <a:pt x="5829" y="6837"/>
                  </a:cubicBezTo>
                  <a:cubicBezTo>
                    <a:pt x="8097" y="6837"/>
                    <a:pt x="10208" y="5892"/>
                    <a:pt x="11720" y="4254"/>
                  </a:cubicBezTo>
                  <a:lnTo>
                    <a:pt x="11720" y="3718"/>
                  </a:lnTo>
                  <a:cubicBezTo>
                    <a:pt x="11657" y="3214"/>
                    <a:pt x="11185" y="2741"/>
                    <a:pt x="10649" y="2741"/>
                  </a:cubicBezTo>
                  <a:lnTo>
                    <a:pt x="8885" y="2741"/>
                  </a:lnTo>
                  <a:lnTo>
                    <a:pt x="8885" y="1702"/>
                  </a:lnTo>
                  <a:cubicBezTo>
                    <a:pt x="8885" y="756"/>
                    <a:pt x="8129" y="0"/>
                    <a:pt x="7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" name="Google Shape;172;p18"/>
            <p:cNvSpPr/>
            <p:nvPr/>
          </p:nvSpPr>
          <p:spPr>
            <a:xfrm>
              <a:off x="-4837325" y="3743950"/>
              <a:ext cx="291425" cy="159925"/>
            </a:xfrm>
            <a:custGeom>
              <a:avLst/>
              <a:gdLst/>
              <a:ahLst/>
              <a:cxnLst/>
              <a:rect l="l" t="t" r="r" b="b"/>
              <a:pathLst>
                <a:path w="11657" h="6397" extrusionOk="0">
                  <a:moveTo>
                    <a:pt x="11657" y="1"/>
                  </a:moveTo>
                  <a:cubicBezTo>
                    <a:pt x="10523" y="1072"/>
                    <a:pt x="9073" y="1828"/>
                    <a:pt x="7530" y="2143"/>
                  </a:cubicBezTo>
                  <a:lnTo>
                    <a:pt x="7530" y="2647"/>
                  </a:lnTo>
                  <a:cubicBezTo>
                    <a:pt x="7530" y="3214"/>
                    <a:pt x="7057" y="3687"/>
                    <a:pt x="6490" y="3687"/>
                  </a:cubicBezTo>
                  <a:lnTo>
                    <a:pt x="5135" y="3687"/>
                  </a:lnTo>
                  <a:cubicBezTo>
                    <a:pt x="4568" y="3687"/>
                    <a:pt x="4096" y="3214"/>
                    <a:pt x="4096" y="2647"/>
                  </a:cubicBezTo>
                  <a:lnTo>
                    <a:pt x="4096" y="2143"/>
                  </a:lnTo>
                  <a:cubicBezTo>
                    <a:pt x="2552" y="1828"/>
                    <a:pt x="1134" y="1103"/>
                    <a:pt x="0" y="64"/>
                  </a:cubicBezTo>
                  <a:lnTo>
                    <a:pt x="0" y="4695"/>
                  </a:lnTo>
                  <a:cubicBezTo>
                    <a:pt x="0" y="5640"/>
                    <a:pt x="756" y="6396"/>
                    <a:pt x="1701" y="6396"/>
                  </a:cubicBezTo>
                  <a:lnTo>
                    <a:pt x="9956" y="6396"/>
                  </a:lnTo>
                  <a:cubicBezTo>
                    <a:pt x="10901" y="6396"/>
                    <a:pt x="11657" y="5640"/>
                    <a:pt x="11657" y="4695"/>
                  </a:cubicBezTo>
                  <a:lnTo>
                    <a:pt x="1165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Google Shape;173;p18"/>
            <p:cNvSpPr/>
            <p:nvPr/>
          </p:nvSpPr>
          <p:spPr>
            <a:xfrm>
              <a:off x="-4716825" y="3799075"/>
              <a:ext cx="51225" cy="18950"/>
            </a:xfrm>
            <a:custGeom>
              <a:avLst/>
              <a:gdLst/>
              <a:ahLst/>
              <a:cxnLst/>
              <a:rect l="l" t="t" r="r" b="b"/>
              <a:pathLst>
                <a:path w="2049" h="758" extrusionOk="0">
                  <a:moveTo>
                    <a:pt x="0" y="1"/>
                  </a:moveTo>
                  <a:lnTo>
                    <a:pt x="0" y="411"/>
                  </a:lnTo>
                  <a:cubicBezTo>
                    <a:pt x="0" y="600"/>
                    <a:pt x="158" y="757"/>
                    <a:pt x="347" y="757"/>
                  </a:cubicBezTo>
                  <a:lnTo>
                    <a:pt x="1670" y="757"/>
                  </a:lnTo>
                  <a:cubicBezTo>
                    <a:pt x="1891" y="757"/>
                    <a:pt x="2048" y="600"/>
                    <a:pt x="2048" y="411"/>
                  </a:cubicBezTo>
                  <a:lnTo>
                    <a:pt x="2048" y="1"/>
                  </a:lnTo>
                  <a:cubicBezTo>
                    <a:pt x="1686" y="48"/>
                    <a:pt x="1347" y="72"/>
                    <a:pt x="1012" y="72"/>
                  </a:cubicBezTo>
                  <a:cubicBezTo>
                    <a:pt x="678" y="72"/>
                    <a:pt x="347" y="4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9" name="Google Shape;179;p18"/>
          <p:cNvSpPr/>
          <p:nvPr/>
        </p:nvSpPr>
        <p:spPr>
          <a:xfrm>
            <a:off x="6854159" y="2284514"/>
            <a:ext cx="1180952" cy="1180707"/>
          </a:xfrm>
          <a:custGeom>
            <a:avLst/>
            <a:gdLst/>
            <a:ahLst/>
            <a:cxnLst/>
            <a:rect l="l" t="t" r="r" b="b"/>
            <a:pathLst>
              <a:path w="62390" h="62377" extrusionOk="0">
                <a:moveTo>
                  <a:pt x="31195" y="0"/>
                </a:moveTo>
                <a:cubicBezTo>
                  <a:pt x="13967" y="0"/>
                  <a:pt x="1" y="13966"/>
                  <a:pt x="1" y="31182"/>
                </a:cubicBezTo>
                <a:cubicBezTo>
                  <a:pt x="1" y="48411"/>
                  <a:pt x="13967" y="62377"/>
                  <a:pt x="31195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5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0" name="Google Shape;180;p18"/>
          <p:cNvSpPr/>
          <p:nvPr/>
        </p:nvSpPr>
        <p:spPr>
          <a:xfrm>
            <a:off x="7018932" y="2449245"/>
            <a:ext cx="851408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1" name="Google Shape;181;p18"/>
          <p:cNvGrpSpPr/>
          <p:nvPr/>
        </p:nvGrpSpPr>
        <p:grpSpPr>
          <a:xfrm>
            <a:off x="7239022" y="2684008"/>
            <a:ext cx="411223" cy="381719"/>
            <a:chOff x="-3808700" y="3628950"/>
            <a:chExt cx="296175" cy="274925"/>
          </a:xfrm>
        </p:grpSpPr>
        <p:sp>
          <p:nvSpPr>
            <p:cNvPr id="182" name="Google Shape;182;p18"/>
            <p:cNvSpPr/>
            <p:nvPr/>
          </p:nvSpPr>
          <p:spPr>
            <a:xfrm>
              <a:off x="-3665972" y="368095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3" name="Google Shape;183;p18"/>
            <p:cNvSpPr/>
            <p:nvPr/>
          </p:nvSpPr>
          <p:spPr>
            <a:xfrm>
              <a:off x="-3808700" y="3664400"/>
              <a:ext cx="296175" cy="239475"/>
            </a:xfrm>
            <a:custGeom>
              <a:avLst/>
              <a:gdLst/>
              <a:ahLst/>
              <a:cxnLst/>
              <a:rect l="l" t="t" r="r" b="b"/>
              <a:pathLst>
                <a:path w="11847" h="9579" extrusionOk="0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-3718359" y="3628950"/>
              <a:ext cx="155975" cy="156775"/>
            </a:xfrm>
            <a:custGeom>
              <a:avLst/>
              <a:gdLst/>
              <a:ahLst/>
              <a:cxnLst/>
              <a:rect l="l" t="t" r="r" b="b"/>
              <a:pathLst>
                <a:path w="6239" h="6271" extrusionOk="0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0" name="Google Shape;190;p18"/>
          <p:cNvSpPr/>
          <p:nvPr/>
        </p:nvSpPr>
        <p:spPr>
          <a:xfrm>
            <a:off x="4167099" y="2284514"/>
            <a:ext cx="1180933" cy="1180707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1" name="Google Shape;191;p18"/>
          <p:cNvSpPr/>
          <p:nvPr/>
        </p:nvSpPr>
        <p:spPr>
          <a:xfrm>
            <a:off x="4331861" y="2449245"/>
            <a:ext cx="851409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92" name="Google Shape;192;p18"/>
          <p:cNvGrpSpPr/>
          <p:nvPr/>
        </p:nvGrpSpPr>
        <p:grpSpPr>
          <a:xfrm>
            <a:off x="4554714" y="2671985"/>
            <a:ext cx="405739" cy="405774"/>
            <a:chOff x="-5251625" y="3272950"/>
            <a:chExt cx="292225" cy="292250"/>
          </a:xfrm>
        </p:grpSpPr>
        <p:sp>
          <p:nvSpPr>
            <p:cNvPr id="193" name="Google Shape;193;p18"/>
            <p:cNvSpPr/>
            <p:nvPr/>
          </p:nvSpPr>
          <p:spPr>
            <a:xfrm>
              <a:off x="-5156325" y="3462775"/>
              <a:ext cx="33900" cy="33100"/>
            </a:xfrm>
            <a:custGeom>
              <a:avLst/>
              <a:gdLst/>
              <a:ahLst/>
              <a:cxnLst/>
              <a:rect l="l" t="t" r="r" b="b"/>
              <a:pathLst>
                <a:path w="1356" h="1324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cubicBezTo>
                    <a:pt x="1" y="1072"/>
                    <a:pt x="316" y="1324"/>
                    <a:pt x="662" y="1324"/>
                  </a:cubicBezTo>
                  <a:cubicBezTo>
                    <a:pt x="1072" y="1324"/>
                    <a:pt x="1355" y="1009"/>
                    <a:pt x="1355" y="662"/>
                  </a:cubicBezTo>
                  <a:cubicBezTo>
                    <a:pt x="1355" y="284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Google Shape;194;p18"/>
            <p:cNvSpPr/>
            <p:nvPr/>
          </p:nvSpPr>
          <p:spPr>
            <a:xfrm>
              <a:off x="-5251625" y="3272950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3699" y="2764"/>
                  </a:moveTo>
                  <a:cubicBezTo>
                    <a:pt x="3958" y="2764"/>
                    <a:pt x="4180" y="3098"/>
                    <a:pt x="3939" y="3340"/>
                  </a:cubicBezTo>
                  <a:lnTo>
                    <a:pt x="3497" y="3781"/>
                  </a:lnTo>
                  <a:lnTo>
                    <a:pt x="3939" y="4191"/>
                  </a:lnTo>
                  <a:cubicBezTo>
                    <a:pt x="4180" y="4433"/>
                    <a:pt x="3958" y="4767"/>
                    <a:pt x="3699" y="4767"/>
                  </a:cubicBezTo>
                  <a:cubicBezTo>
                    <a:pt x="3621" y="4767"/>
                    <a:pt x="3539" y="4737"/>
                    <a:pt x="3466" y="4664"/>
                  </a:cubicBezTo>
                  <a:lnTo>
                    <a:pt x="3025" y="4222"/>
                  </a:lnTo>
                  <a:lnTo>
                    <a:pt x="2584" y="4664"/>
                  </a:lnTo>
                  <a:cubicBezTo>
                    <a:pt x="2515" y="4756"/>
                    <a:pt x="2432" y="4794"/>
                    <a:pt x="2352" y="4794"/>
                  </a:cubicBezTo>
                  <a:cubicBezTo>
                    <a:pt x="2103" y="4794"/>
                    <a:pt x="1873" y="4429"/>
                    <a:pt x="2111" y="4191"/>
                  </a:cubicBezTo>
                  <a:lnTo>
                    <a:pt x="2552" y="3781"/>
                  </a:lnTo>
                  <a:lnTo>
                    <a:pt x="2111" y="3340"/>
                  </a:lnTo>
                  <a:cubicBezTo>
                    <a:pt x="1869" y="3098"/>
                    <a:pt x="2092" y="2764"/>
                    <a:pt x="2351" y="2764"/>
                  </a:cubicBezTo>
                  <a:cubicBezTo>
                    <a:pt x="2429" y="2764"/>
                    <a:pt x="2511" y="2795"/>
                    <a:pt x="2584" y="2868"/>
                  </a:cubicBezTo>
                  <a:lnTo>
                    <a:pt x="3025" y="3309"/>
                  </a:lnTo>
                  <a:lnTo>
                    <a:pt x="3466" y="2868"/>
                  </a:lnTo>
                  <a:cubicBezTo>
                    <a:pt x="3539" y="2795"/>
                    <a:pt x="3621" y="2764"/>
                    <a:pt x="3699" y="2764"/>
                  </a:cubicBezTo>
                  <a:close/>
                  <a:moveTo>
                    <a:pt x="8583" y="6922"/>
                  </a:moveTo>
                  <a:cubicBezTo>
                    <a:pt x="8841" y="6922"/>
                    <a:pt x="9064" y="7257"/>
                    <a:pt x="8822" y="7499"/>
                  </a:cubicBezTo>
                  <a:lnTo>
                    <a:pt x="8381" y="7940"/>
                  </a:lnTo>
                  <a:lnTo>
                    <a:pt x="8822" y="8381"/>
                  </a:lnTo>
                  <a:cubicBezTo>
                    <a:pt x="9064" y="8623"/>
                    <a:pt x="8841" y="8958"/>
                    <a:pt x="8583" y="8958"/>
                  </a:cubicBezTo>
                  <a:cubicBezTo>
                    <a:pt x="8504" y="8958"/>
                    <a:pt x="8422" y="8927"/>
                    <a:pt x="8349" y="8854"/>
                  </a:cubicBezTo>
                  <a:lnTo>
                    <a:pt x="7908" y="8413"/>
                  </a:lnTo>
                  <a:lnTo>
                    <a:pt x="7467" y="8854"/>
                  </a:lnTo>
                  <a:cubicBezTo>
                    <a:pt x="7394" y="8927"/>
                    <a:pt x="7312" y="8958"/>
                    <a:pt x="7234" y="8958"/>
                  </a:cubicBezTo>
                  <a:cubicBezTo>
                    <a:pt x="6975" y="8958"/>
                    <a:pt x="6753" y="8623"/>
                    <a:pt x="6995" y="8381"/>
                  </a:cubicBezTo>
                  <a:lnTo>
                    <a:pt x="7436" y="7940"/>
                  </a:lnTo>
                  <a:lnTo>
                    <a:pt x="6995" y="7499"/>
                  </a:lnTo>
                  <a:cubicBezTo>
                    <a:pt x="6753" y="7257"/>
                    <a:pt x="6975" y="6922"/>
                    <a:pt x="7234" y="6922"/>
                  </a:cubicBezTo>
                  <a:cubicBezTo>
                    <a:pt x="7312" y="6922"/>
                    <a:pt x="7394" y="6953"/>
                    <a:pt x="7467" y="7026"/>
                  </a:cubicBezTo>
                  <a:lnTo>
                    <a:pt x="7908" y="7467"/>
                  </a:lnTo>
                  <a:lnTo>
                    <a:pt x="8349" y="7026"/>
                  </a:lnTo>
                  <a:cubicBezTo>
                    <a:pt x="8422" y="6953"/>
                    <a:pt x="8504" y="6922"/>
                    <a:pt x="8583" y="6922"/>
                  </a:cubicBezTo>
                  <a:close/>
                  <a:moveTo>
                    <a:pt x="7895" y="2732"/>
                  </a:moveTo>
                  <a:cubicBezTo>
                    <a:pt x="7974" y="2732"/>
                    <a:pt x="8055" y="2763"/>
                    <a:pt x="8129" y="2836"/>
                  </a:cubicBezTo>
                  <a:lnTo>
                    <a:pt x="8790" y="3498"/>
                  </a:lnTo>
                  <a:cubicBezTo>
                    <a:pt x="8916" y="3624"/>
                    <a:pt x="8916" y="3844"/>
                    <a:pt x="8790" y="3970"/>
                  </a:cubicBezTo>
                  <a:lnTo>
                    <a:pt x="8129" y="4632"/>
                  </a:lnTo>
                  <a:cubicBezTo>
                    <a:pt x="8055" y="4705"/>
                    <a:pt x="7974" y="4736"/>
                    <a:pt x="7895" y="4736"/>
                  </a:cubicBezTo>
                  <a:cubicBezTo>
                    <a:pt x="7637" y="4736"/>
                    <a:pt x="7414" y="4401"/>
                    <a:pt x="7656" y="4159"/>
                  </a:cubicBezTo>
                  <a:lnTo>
                    <a:pt x="7719" y="4096"/>
                  </a:lnTo>
                  <a:lnTo>
                    <a:pt x="7719" y="4096"/>
                  </a:lnTo>
                  <a:cubicBezTo>
                    <a:pt x="6175" y="4159"/>
                    <a:pt x="4978" y="5388"/>
                    <a:pt x="4852" y="6932"/>
                  </a:cubicBezTo>
                  <a:cubicBezTo>
                    <a:pt x="5451" y="7089"/>
                    <a:pt x="5829" y="7593"/>
                    <a:pt x="5829" y="8224"/>
                  </a:cubicBezTo>
                  <a:cubicBezTo>
                    <a:pt x="5829" y="9011"/>
                    <a:pt x="5230" y="9641"/>
                    <a:pt x="4474" y="9641"/>
                  </a:cubicBezTo>
                  <a:cubicBezTo>
                    <a:pt x="3750" y="9641"/>
                    <a:pt x="3119" y="9011"/>
                    <a:pt x="3119" y="8255"/>
                  </a:cubicBezTo>
                  <a:cubicBezTo>
                    <a:pt x="3119" y="7625"/>
                    <a:pt x="3529" y="7089"/>
                    <a:pt x="4128" y="6932"/>
                  </a:cubicBezTo>
                  <a:cubicBezTo>
                    <a:pt x="4285" y="5042"/>
                    <a:pt x="5829" y="3498"/>
                    <a:pt x="7751" y="3403"/>
                  </a:cubicBezTo>
                  <a:lnTo>
                    <a:pt x="7656" y="3309"/>
                  </a:lnTo>
                  <a:cubicBezTo>
                    <a:pt x="7414" y="3067"/>
                    <a:pt x="7637" y="2732"/>
                    <a:pt x="7895" y="2732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584"/>
                    <a:pt x="0" y="5829"/>
                  </a:cubicBezTo>
                  <a:cubicBezTo>
                    <a:pt x="0" y="9011"/>
                    <a:pt x="2615" y="11689"/>
                    <a:pt x="5829" y="11689"/>
                  </a:cubicBezTo>
                  <a:cubicBezTo>
                    <a:pt x="9011" y="11689"/>
                    <a:pt x="11689" y="9043"/>
                    <a:pt x="11689" y="5829"/>
                  </a:cubicBezTo>
                  <a:cubicBezTo>
                    <a:pt x="11657" y="5357"/>
                    <a:pt x="11563" y="4884"/>
                    <a:pt x="11500" y="4443"/>
                  </a:cubicBezTo>
                  <a:cubicBezTo>
                    <a:pt x="11248" y="4884"/>
                    <a:pt x="10838" y="5136"/>
                    <a:pt x="10303" y="5136"/>
                  </a:cubicBezTo>
                  <a:cubicBezTo>
                    <a:pt x="9578" y="5136"/>
                    <a:pt x="8948" y="4506"/>
                    <a:pt x="8948" y="3781"/>
                  </a:cubicBezTo>
                  <a:cubicBezTo>
                    <a:pt x="8948" y="3025"/>
                    <a:pt x="9578" y="2395"/>
                    <a:pt x="10303" y="2395"/>
                  </a:cubicBezTo>
                  <a:cubicBezTo>
                    <a:pt x="10397" y="2395"/>
                    <a:pt x="10523" y="2395"/>
                    <a:pt x="10586" y="2427"/>
                  </a:cubicBezTo>
                  <a:cubicBezTo>
                    <a:pt x="9483" y="883"/>
                    <a:pt x="7719" y="1"/>
                    <a:pt x="58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Google Shape;195;p18"/>
            <p:cNvSpPr/>
            <p:nvPr/>
          </p:nvSpPr>
          <p:spPr>
            <a:xfrm>
              <a:off x="-5011400" y="3350150"/>
              <a:ext cx="33900" cy="33875"/>
            </a:xfrm>
            <a:custGeom>
              <a:avLst/>
              <a:gdLst/>
              <a:ahLst/>
              <a:cxnLst/>
              <a:rect l="l" t="t" r="r" b="b"/>
              <a:pathLst>
                <a:path w="1356" h="1355" extrusionOk="0">
                  <a:moveTo>
                    <a:pt x="662" y="0"/>
                  </a:moveTo>
                  <a:cubicBezTo>
                    <a:pt x="315" y="0"/>
                    <a:pt x="0" y="284"/>
                    <a:pt x="0" y="693"/>
                  </a:cubicBezTo>
                  <a:cubicBezTo>
                    <a:pt x="0" y="1071"/>
                    <a:pt x="315" y="1355"/>
                    <a:pt x="662" y="1355"/>
                  </a:cubicBezTo>
                  <a:cubicBezTo>
                    <a:pt x="1072" y="1355"/>
                    <a:pt x="1355" y="1040"/>
                    <a:pt x="1355" y="693"/>
                  </a:cubicBezTo>
                  <a:cubicBezTo>
                    <a:pt x="1355" y="315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1" name="Google Shape;201;p18"/>
          <p:cNvSpPr/>
          <p:nvPr/>
        </p:nvSpPr>
        <p:spPr>
          <a:xfrm>
            <a:off x="4167099" y="4080568"/>
            <a:ext cx="1180933" cy="1180725"/>
          </a:xfrm>
          <a:custGeom>
            <a:avLst/>
            <a:gdLst/>
            <a:ahLst/>
            <a:cxnLst/>
            <a:rect l="l" t="t" r="r" b="b"/>
            <a:pathLst>
              <a:path w="62389" h="62378" extrusionOk="0">
                <a:moveTo>
                  <a:pt x="31194" y="0"/>
                </a:moveTo>
                <a:cubicBezTo>
                  <a:pt x="13966" y="0"/>
                  <a:pt x="0" y="13966"/>
                  <a:pt x="0" y="31183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3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2" name="Google Shape;202;p18"/>
          <p:cNvSpPr/>
          <p:nvPr/>
        </p:nvSpPr>
        <p:spPr>
          <a:xfrm>
            <a:off x="4331861" y="4245303"/>
            <a:ext cx="851409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03" name="Google Shape;203;p18"/>
          <p:cNvGrpSpPr/>
          <p:nvPr/>
        </p:nvGrpSpPr>
        <p:grpSpPr>
          <a:xfrm>
            <a:off x="4551422" y="4467780"/>
            <a:ext cx="412299" cy="406295"/>
            <a:chOff x="-5254775" y="3631325"/>
            <a:chExt cx="296950" cy="292625"/>
          </a:xfrm>
        </p:grpSpPr>
        <p:sp>
          <p:nvSpPr>
            <p:cNvPr id="204" name="Google Shape;204;p18"/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5" name="Google Shape;205;p18"/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6" name="Google Shape;206;p18"/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7" name="Google Shape;207;p18"/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8" name="Google Shape;208;p18"/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Google Shape;209;p18"/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0" name="Google Shape;210;p18"/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itle 1"/>
          <p:cNvSpPr txBox="1"/>
          <p:nvPr/>
        </p:nvSpPr>
        <p:spPr>
          <a:xfrm>
            <a:off x="5101474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929632" y="2311950"/>
            <a:ext cx="2731915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910105" y="4211644"/>
            <a:ext cx="2731915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8532231" y="2421865"/>
            <a:ext cx="2731915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8512704" y="4321559"/>
            <a:ext cx="2731915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ŝ1íḍê"/>
          <p:cNvSpPr/>
          <p:nvPr/>
        </p:nvSpPr>
        <p:spPr bwMode="auto">
          <a:xfrm>
            <a:off x="678868" y="4902701"/>
            <a:ext cx="3179276" cy="36004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altLang="zh-CN" sz="3200" kern="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32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iṧļiḍé"/>
          <p:cNvSpPr/>
          <p:nvPr/>
        </p:nvSpPr>
        <p:spPr bwMode="auto">
          <a:xfrm>
            <a:off x="690977" y="1746235"/>
            <a:ext cx="3171544" cy="3015570"/>
          </a:xfrm>
          <a:prstGeom prst="round2Diag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íṧḷîďè"/>
          <p:cNvSpPr/>
          <p:nvPr/>
        </p:nvSpPr>
        <p:spPr>
          <a:xfrm>
            <a:off x="788502" y="1864845"/>
            <a:ext cx="2960172" cy="2778351"/>
          </a:xfrm>
          <a:prstGeom prst="round2DiagRect">
            <a:avLst/>
          </a:prstGeom>
          <a:blipFill>
            <a:blip r:embed="rId1" cstate="screen">
              <a:grayscl/>
            </a:blip>
            <a:srcRect/>
            <a:stretch>
              <a:fillRect l="-33572" r="-3328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5" name="išľiḋé"/>
          <p:cNvSpPr/>
          <p:nvPr/>
        </p:nvSpPr>
        <p:spPr>
          <a:xfrm>
            <a:off x="1738553" y="1326647"/>
            <a:ext cx="1076392" cy="107638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ïSľíḑé"/>
          <p:cNvSpPr/>
          <p:nvPr/>
        </p:nvSpPr>
        <p:spPr>
          <a:xfrm>
            <a:off x="2003560" y="1623200"/>
            <a:ext cx="574192" cy="466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7" name="îśľiďê"/>
          <p:cNvSpPr/>
          <p:nvPr/>
        </p:nvSpPr>
        <p:spPr bwMode="auto">
          <a:xfrm>
            <a:off x="8333691" y="4902701"/>
            <a:ext cx="3179276" cy="36004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altLang="zh-CN" sz="3200" kern="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32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îṧlíḓê"/>
          <p:cNvSpPr/>
          <p:nvPr/>
        </p:nvSpPr>
        <p:spPr bwMode="auto">
          <a:xfrm>
            <a:off x="8345800" y="1746235"/>
            <a:ext cx="3171544" cy="3015570"/>
          </a:xfrm>
          <a:prstGeom prst="round2Diag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i$ḷîḍé"/>
          <p:cNvSpPr/>
          <p:nvPr/>
        </p:nvSpPr>
        <p:spPr>
          <a:xfrm>
            <a:off x="8443325" y="1864845"/>
            <a:ext cx="2960172" cy="2778351"/>
          </a:xfrm>
          <a:prstGeom prst="round2DiagRect">
            <a:avLst/>
          </a:prstGeom>
          <a:blipFill>
            <a:blip r:embed="rId2" cstate="screen">
              <a:grayscl/>
            </a:blip>
            <a:srcRect/>
            <a:stretch>
              <a:fillRect l="-33572" r="-3328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0" name="íśļíde"/>
          <p:cNvSpPr/>
          <p:nvPr/>
        </p:nvSpPr>
        <p:spPr>
          <a:xfrm>
            <a:off x="9393376" y="1326647"/>
            <a:ext cx="1076392" cy="107638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íṧlïḑe"/>
          <p:cNvSpPr/>
          <p:nvPr/>
        </p:nvSpPr>
        <p:spPr>
          <a:xfrm>
            <a:off x="9658383" y="1623200"/>
            <a:ext cx="574192" cy="466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2" name="i$ḻïďè"/>
          <p:cNvSpPr/>
          <p:nvPr/>
        </p:nvSpPr>
        <p:spPr bwMode="auto">
          <a:xfrm>
            <a:off x="4506280" y="4902701"/>
            <a:ext cx="3179276" cy="36004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altLang="zh-CN" sz="3200" kern="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32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íślídè"/>
          <p:cNvSpPr/>
          <p:nvPr/>
        </p:nvSpPr>
        <p:spPr bwMode="auto">
          <a:xfrm>
            <a:off x="4518389" y="1746235"/>
            <a:ext cx="3171544" cy="3015570"/>
          </a:xfrm>
          <a:prstGeom prst="round2DiagRect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ïšḻïḓé"/>
          <p:cNvSpPr/>
          <p:nvPr/>
        </p:nvSpPr>
        <p:spPr>
          <a:xfrm>
            <a:off x="4615914" y="1864845"/>
            <a:ext cx="2960172" cy="2778351"/>
          </a:xfrm>
          <a:prstGeom prst="round2DiagRect">
            <a:avLst/>
          </a:prstGeom>
          <a:blipFill>
            <a:blip r:embed="rId3" cstate="screen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5" name="íśľíḑe"/>
          <p:cNvSpPr/>
          <p:nvPr/>
        </p:nvSpPr>
        <p:spPr>
          <a:xfrm>
            <a:off x="5565965" y="1326647"/>
            <a:ext cx="1076392" cy="1076389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ïŝliḋé"/>
          <p:cNvSpPr/>
          <p:nvPr/>
        </p:nvSpPr>
        <p:spPr>
          <a:xfrm>
            <a:off x="5830972" y="1623200"/>
            <a:ext cx="574192" cy="466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17" name="Title 1"/>
          <p:cNvSpPr txBox="1"/>
          <p:nvPr/>
        </p:nvSpPr>
        <p:spPr>
          <a:xfrm>
            <a:off x="1611054" y="5006546"/>
            <a:ext cx="1359204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PPT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"/>
          <p:cNvSpPr txBox="1"/>
          <p:nvPr/>
        </p:nvSpPr>
        <p:spPr>
          <a:xfrm>
            <a:off x="5438466" y="5006546"/>
            <a:ext cx="1359204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PPT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1"/>
          <p:cNvSpPr txBox="1"/>
          <p:nvPr/>
        </p:nvSpPr>
        <p:spPr>
          <a:xfrm>
            <a:off x="9250764" y="5006545"/>
            <a:ext cx="1359204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PPT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196198" y="5403637"/>
            <a:ext cx="2188916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5001460" y="5403637"/>
            <a:ext cx="2188916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8795542" y="5407794"/>
            <a:ext cx="2188916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3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五回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Rectangle: Rounded Corners 10"/>
          <p:cNvSpPr/>
          <p:nvPr/>
        </p:nvSpPr>
        <p:spPr>
          <a:xfrm>
            <a:off x="1029832" y="1729119"/>
            <a:ext cx="2438399" cy="4383035"/>
          </a:xfrm>
          <a:prstGeom prst="roundRect">
            <a:avLst>
              <a:gd name="adj" fmla="val 9896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1283210" y="3694532"/>
            <a:ext cx="1978858" cy="199163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 sound portals with,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íṡḷîdé"/>
          <p:cNvSpPr/>
          <p:nvPr/>
        </p:nvSpPr>
        <p:spPr bwMode="auto">
          <a:xfrm>
            <a:off x="2037073" y="3104497"/>
            <a:ext cx="421557" cy="421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01354" y="2521599"/>
            <a:ext cx="1492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第一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Rectangle: Rounded Corners 10"/>
          <p:cNvSpPr/>
          <p:nvPr/>
        </p:nvSpPr>
        <p:spPr>
          <a:xfrm>
            <a:off x="3927359" y="1729119"/>
            <a:ext cx="2438399" cy="4383035"/>
          </a:xfrm>
          <a:prstGeom prst="roundRect">
            <a:avLst>
              <a:gd name="adj" fmla="val 9896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BA653A"/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4180737" y="3694532"/>
            <a:ext cx="1978858" cy="199163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 sound portals with, Synergistically utilize technically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íṡḷîdé"/>
          <p:cNvSpPr/>
          <p:nvPr/>
        </p:nvSpPr>
        <p:spPr bwMode="auto">
          <a:xfrm>
            <a:off x="4934600" y="3104497"/>
            <a:ext cx="421557" cy="421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398881" y="2521599"/>
            <a:ext cx="1492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第一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6270372" y="1311571"/>
            <a:ext cx="5921628" cy="5546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/>
      <p:bldP spid="44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ynergistically utilize technically sound portals with frictionless chains. Dramatically customize…"/>
          <p:cNvSpPr txBox="1"/>
          <p:nvPr/>
        </p:nvSpPr>
        <p:spPr>
          <a:xfrm>
            <a:off x="10322531" y="82688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13391" y="1166828"/>
            <a:ext cx="4939196" cy="58342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39413" y="1501975"/>
            <a:ext cx="3825274" cy="14675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65748" y="1943385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第一章回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18177" y="1501975"/>
            <a:ext cx="3825274" cy="146759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44512" y="1943385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第二章回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39413" y="2728693"/>
            <a:ext cx="3825274" cy="14675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65748" y="3170103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第三章回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18177" y="2728693"/>
            <a:ext cx="3825274" cy="14675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44512" y="3170103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第四章回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39413" y="3995756"/>
            <a:ext cx="3825274" cy="146759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65748" y="4437166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第五章回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18177" y="3995756"/>
            <a:ext cx="3825274" cy="146759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44512" y="4437166"/>
            <a:ext cx="19853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第六章回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45"/>
          <p:cNvSpPr/>
          <p:nvPr/>
        </p:nvSpPr>
        <p:spPr>
          <a:xfrm>
            <a:off x="5242932" y="1491933"/>
            <a:ext cx="1700400" cy="17004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1" name="Google Shape;1041;p45"/>
          <p:cNvSpPr/>
          <p:nvPr/>
        </p:nvSpPr>
        <p:spPr>
          <a:xfrm>
            <a:off x="5242932" y="4609033"/>
            <a:ext cx="1700400" cy="17004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2" name="Google Shape;1042;p45"/>
          <p:cNvSpPr/>
          <p:nvPr/>
        </p:nvSpPr>
        <p:spPr>
          <a:xfrm>
            <a:off x="6853000" y="3013997"/>
            <a:ext cx="1700400" cy="17004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3" name="Google Shape;1043;p45"/>
          <p:cNvSpPr/>
          <p:nvPr/>
        </p:nvSpPr>
        <p:spPr>
          <a:xfrm>
            <a:off x="3673133" y="3013967"/>
            <a:ext cx="1700400" cy="17004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4" name="Google Shape;1044;p45"/>
          <p:cNvSpPr/>
          <p:nvPr/>
        </p:nvSpPr>
        <p:spPr>
          <a:xfrm>
            <a:off x="4985101" y="2761849"/>
            <a:ext cx="2256000" cy="225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54" name="Google Shape;1054;p45"/>
          <p:cNvSpPr/>
          <p:nvPr/>
        </p:nvSpPr>
        <p:spPr>
          <a:xfrm rot="-5400000">
            <a:off x="5828833" y="3131433"/>
            <a:ext cx="528800" cy="661200"/>
          </a:xfrm>
          <a:prstGeom prst="chevron">
            <a:avLst>
              <a:gd name="adj" fmla="val 50000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55" name="Google Shape;1055;p45"/>
          <p:cNvSpPr/>
          <p:nvPr/>
        </p:nvSpPr>
        <p:spPr>
          <a:xfrm>
            <a:off x="6273083" y="2045833"/>
            <a:ext cx="1530000" cy="1530000"/>
          </a:xfrm>
          <a:prstGeom prst="arc">
            <a:avLst>
              <a:gd name="adj1" fmla="val 16251340"/>
              <a:gd name="adj2" fmla="val 184005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56" name="Google Shape;1056;p45"/>
          <p:cNvSpPr/>
          <p:nvPr/>
        </p:nvSpPr>
        <p:spPr>
          <a:xfrm flipH="1">
            <a:off x="4377333" y="2045833"/>
            <a:ext cx="1530000" cy="1530000"/>
          </a:xfrm>
          <a:prstGeom prst="arc">
            <a:avLst>
              <a:gd name="adj1" fmla="val 16251340"/>
              <a:gd name="adj2" fmla="val 184005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57" name="Google Shape;1057;p45"/>
          <p:cNvSpPr/>
          <p:nvPr/>
        </p:nvSpPr>
        <p:spPr>
          <a:xfrm rot="10800000">
            <a:off x="4377333" y="4316767"/>
            <a:ext cx="1530000" cy="1530000"/>
          </a:xfrm>
          <a:prstGeom prst="arc">
            <a:avLst>
              <a:gd name="adj1" fmla="val 16251340"/>
              <a:gd name="adj2" fmla="val 184005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58" name="Google Shape;1058;p45"/>
          <p:cNvSpPr/>
          <p:nvPr/>
        </p:nvSpPr>
        <p:spPr>
          <a:xfrm rot="10800000" flipH="1">
            <a:off x="6273083" y="4316767"/>
            <a:ext cx="1530000" cy="1530000"/>
          </a:xfrm>
          <a:prstGeom prst="arc">
            <a:avLst>
              <a:gd name="adj1" fmla="val 16251340"/>
              <a:gd name="adj2" fmla="val 184005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0" name="Google Shape;1060;p45"/>
          <p:cNvSpPr/>
          <p:nvPr/>
        </p:nvSpPr>
        <p:spPr>
          <a:xfrm>
            <a:off x="4469362" y="3813820"/>
            <a:ext cx="335257" cy="330121"/>
          </a:xfrm>
          <a:custGeom>
            <a:avLst/>
            <a:gdLst/>
            <a:ahLst/>
            <a:cxnLst/>
            <a:rect l="l" t="t" r="r" b="b"/>
            <a:pathLst>
              <a:path w="6985" h="6878" extrusionOk="0">
                <a:moveTo>
                  <a:pt x="492" y="0"/>
                </a:moveTo>
                <a:cubicBezTo>
                  <a:pt x="219" y="0"/>
                  <a:pt x="0" y="235"/>
                  <a:pt x="85" y="545"/>
                </a:cubicBezTo>
                <a:lnTo>
                  <a:pt x="1503" y="5712"/>
                </a:lnTo>
                <a:cubicBezTo>
                  <a:pt x="1559" y="5882"/>
                  <a:pt x="1707" y="5984"/>
                  <a:pt x="1856" y="5984"/>
                </a:cubicBezTo>
                <a:cubicBezTo>
                  <a:pt x="1956" y="5984"/>
                  <a:pt x="2057" y="5939"/>
                  <a:pt x="2133" y="5838"/>
                </a:cubicBezTo>
                <a:lnTo>
                  <a:pt x="2889" y="4735"/>
                </a:lnTo>
                <a:lnTo>
                  <a:pt x="3739" y="5712"/>
                </a:lnTo>
                <a:lnTo>
                  <a:pt x="4622" y="6594"/>
                </a:lnTo>
                <a:cubicBezTo>
                  <a:pt x="4811" y="6783"/>
                  <a:pt x="5086" y="6878"/>
                  <a:pt x="5362" y="6878"/>
                </a:cubicBezTo>
                <a:cubicBezTo>
                  <a:pt x="5638" y="6878"/>
                  <a:pt x="5913" y="6783"/>
                  <a:pt x="6102" y="6594"/>
                </a:cubicBezTo>
                <a:lnTo>
                  <a:pt x="6575" y="6122"/>
                </a:lnTo>
                <a:cubicBezTo>
                  <a:pt x="6984" y="5712"/>
                  <a:pt x="6984" y="5113"/>
                  <a:pt x="6575" y="4672"/>
                </a:cubicBezTo>
                <a:lnTo>
                  <a:pt x="4811" y="2814"/>
                </a:lnTo>
                <a:lnTo>
                  <a:pt x="5913" y="2058"/>
                </a:lnTo>
                <a:cubicBezTo>
                  <a:pt x="6134" y="1900"/>
                  <a:pt x="6102" y="1522"/>
                  <a:pt x="5787" y="1427"/>
                </a:cubicBezTo>
                <a:lnTo>
                  <a:pt x="589" y="10"/>
                </a:lnTo>
                <a:cubicBezTo>
                  <a:pt x="556" y="3"/>
                  <a:pt x="524" y="0"/>
                  <a:pt x="4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1" name="Google Shape;1061;p45"/>
          <p:cNvSpPr/>
          <p:nvPr/>
        </p:nvSpPr>
        <p:spPr>
          <a:xfrm>
            <a:off x="4350906" y="3699348"/>
            <a:ext cx="261678" cy="260142"/>
          </a:xfrm>
          <a:custGeom>
            <a:avLst/>
            <a:gdLst/>
            <a:ahLst/>
            <a:cxnLst/>
            <a:rect l="l" t="t" r="r" b="b"/>
            <a:pathLst>
              <a:path w="5452" h="5420" extrusionOk="0">
                <a:moveTo>
                  <a:pt x="2742" y="0"/>
                </a:moveTo>
                <a:cubicBezTo>
                  <a:pt x="1261" y="0"/>
                  <a:pt x="1" y="1229"/>
                  <a:pt x="1" y="2710"/>
                </a:cubicBezTo>
                <a:cubicBezTo>
                  <a:pt x="1" y="4127"/>
                  <a:pt x="1041" y="5293"/>
                  <a:pt x="2427" y="5419"/>
                </a:cubicBezTo>
                <a:lnTo>
                  <a:pt x="2112" y="4317"/>
                </a:lnTo>
                <a:cubicBezTo>
                  <a:pt x="1482" y="4096"/>
                  <a:pt x="1009" y="3466"/>
                  <a:pt x="1009" y="2741"/>
                </a:cubicBezTo>
                <a:cubicBezTo>
                  <a:pt x="1041" y="1765"/>
                  <a:pt x="1828" y="1009"/>
                  <a:pt x="2773" y="1009"/>
                </a:cubicBezTo>
                <a:cubicBezTo>
                  <a:pt x="3530" y="1009"/>
                  <a:pt x="4128" y="1481"/>
                  <a:pt x="4349" y="2143"/>
                </a:cubicBezTo>
                <a:lnTo>
                  <a:pt x="5451" y="2458"/>
                </a:lnTo>
                <a:cubicBezTo>
                  <a:pt x="5294" y="1072"/>
                  <a:pt x="4160" y="0"/>
                  <a:pt x="27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2" name="Google Shape;1062;p45"/>
          <p:cNvSpPr/>
          <p:nvPr/>
        </p:nvSpPr>
        <p:spPr>
          <a:xfrm>
            <a:off x="4242050" y="3584396"/>
            <a:ext cx="494510" cy="491534"/>
          </a:xfrm>
          <a:custGeom>
            <a:avLst/>
            <a:gdLst/>
            <a:ahLst/>
            <a:cxnLst/>
            <a:rect l="l" t="t" r="r" b="b"/>
            <a:pathLst>
              <a:path w="10303" h="10241" extrusionOk="0">
                <a:moveTo>
                  <a:pt x="5136" y="1"/>
                </a:moveTo>
                <a:cubicBezTo>
                  <a:pt x="2301" y="1"/>
                  <a:pt x="1" y="2269"/>
                  <a:pt x="1" y="5105"/>
                </a:cubicBezTo>
                <a:cubicBezTo>
                  <a:pt x="1" y="7972"/>
                  <a:pt x="2332" y="10240"/>
                  <a:pt x="5136" y="10240"/>
                </a:cubicBezTo>
                <a:cubicBezTo>
                  <a:pt x="5262" y="10240"/>
                  <a:pt x="5356" y="10240"/>
                  <a:pt x="5451" y="10177"/>
                </a:cubicBezTo>
                <a:lnTo>
                  <a:pt x="4978" y="8444"/>
                </a:lnTo>
                <a:cubicBezTo>
                  <a:pt x="4959" y="8445"/>
                  <a:pt x="4940" y="8445"/>
                  <a:pt x="4921" y="8445"/>
                </a:cubicBezTo>
                <a:cubicBezTo>
                  <a:pt x="3089" y="8445"/>
                  <a:pt x="1639" y="6945"/>
                  <a:pt x="1639" y="5105"/>
                </a:cubicBezTo>
                <a:cubicBezTo>
                  <a:pt x="1639" y="3214"/>
                  <a:pt x="3151" y="1702"/>
                  <a:pt x="5073" y="1702"/>
                </a:cubicBezTo>
                <a:cubicBezTo>
                  <a:pt x="6900" y="1702"/>
                  <a:pt x="8412" y="3151"/>
                  <a:pt x="8475" y="4979"/>
                </a:cubicBezTo>
                <a:lnTo>
                  <a:pt x="10208" y="5451"/>
                </a:lnTo>
                <a:cubicBezTo>
                  <a:pt x="10303" y="4002"/>
                  <a:pt x="9799" y="2553"/>
                  <a:pt x="8759" y="1482"/>
                </a:cubicBezTo>
                <a:cubicBezTo>
                  <a:pt x="7782" y="505"/>
                  <a:pt x="6522" y="1"/>
                  <a:pt x="513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4" name="Google Shape;1064;p45"/>
          <p:cNvSpPr/>
          <p:nvPr/>
        </p:nvSpPr>
        <p:spPr>
          <a:xfrm>
            <a:off x="7620774" y="3585164"/>
            <a:ext cx="163333" cy="161845"/>
          </a:xfrm>
          <a:custGeom>
            <a:avLst/>
            <a:gdLst/>
            <a:ahLst/>
            <a:cxnLst/>
            <a:rect l="l" t="t" r="r" b="b"/>
            <a:pathLst>
              <a:path w="3403" h="3372" extrusionOk="0">
                <a:moveTo>
                  <a:pt x="1701" y="0"/>
                </a:moveTo>
                <a:cubicBezTo>
                  <a:pt x="788" y="0"/>
                  <a:pt x="0" y="756"/>
                  <a:pt x="0" y="1702"/>
                </a:cubicBezTo>
                <a:cubicBezTo>
                  <a:pt x="0" y="2615"/>
                  <a:pt x="788" y="3371"/>
                  <a:pt x="1701" y="3371"/>
                </a:cubicBezTo>
                <a:cubicBezTo>
                  <a:pt x="2646" y="3371"/>
                  <a:pt x="3403" y="2615"/>
                  <a:pt x="3403" y="1702"/>
                </a:cubicBezTo>
                <a:cubicBezTo>
                  <a:pt x="3403" y="756"/>
                  <a:pt x="2646" y="0"/>
                  <a:pt x="170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5" name="Google Shape;1065;p45"/>
          <p:cNvSpPr/>
          <p:nvPr/>
        </p:nvSpPr>
        <p:spPr>
          <a:xfrm>
            <a:off x="7422644" y="3651687"/>
            <a:ext cx="561081" cy="491486"/>
          </a:xfrm>
          <a:custGeom>
            <a:avLst/>
            <a:gdLst/>
            <a:ahLst/>
            <a:cxnLst/>
            <a:rect l="l" t="t" r="r" b="b"/>
            <a:pathLst>
              <a:path w="11690" h="10240" extrusionOk="0">
                <a:moveTo>
                  <a:pt x="2049" y="1"/>
                </a:moveTo>
                <a:cubicBezTo>
                  <a:pt x="1324" y="1"/>
                  <a:pt x="694" y="599"/>
                  <a:pt x="694" y="1355"/>
                </a:cubicBezTo>
                <a:cubicBezTo>
                  <a:pt x="694" y="1733"/>
                  <a:pt x="852" y="2080"/>
                  <a:pt x="1072" y="2300"/>
                </a:cubicBezTo>
                <a:cubicBezTo>
                  <a:pt x="442" y="2647"/>
                  <a:pt x="1" y="3340"/>
                  <a:pt x="1" y="4096"/>
                </a:cubicBezTo>
                <a:lnTo>
                  <a:pt x="1" y="5766"/>
                </a:lnTo>
                <a:cubicBezTo>
                  <a:pt x="1" y="6207"/>
                  <a:pt x="284" y="6617"/>
                  <a:pt x="694" y="6774"/>
                </a:cubicBezTo>
                <a:lnTo>
                  <a:pt x="694" y="8538"/>
                </a:lnTo>
                <a:cubicBezTo>
                  <a:pt x="694" y="9074"/>
                  <a:pt x="1167" y="9546"/>
                  <a:pt x="1702" y="9546"/>
                </a:cubicBezTo>
                <a:lnTo>
                  <a:pt x="2364" y="9546"/>
                </a:lnTo>
                <a:cubicBezTo>
                  <a:pt x="2931" y="9546"/>
                  <a:pt x="3403" y="9074"/>
                  <a:pt x="3403" y="8538"/>
                </a:cubicBezTo>
                <a:lnTo>
                  <a:pt x="3403" y="6774"/>
                </a:lnTo>
                <a:cubicBezTo>
                  <a:pt x="3529" y="6711"/>
                  <a:pt x="3624" y="6648"/>
                  <a:pt x="3750" y="6522"/>
                </a:cubicBezTo>
                <a:cubicBezTo>
                  <a:pt x="3876" y="6585"/>
                  <a:pt x="3939" y="6680"/>
                  <a:pt x="4097" y="6774"/>
                </a:cubicBezTo>
                <a:lnTo>
                  <a:pt x="4097" y="9200"/>
                </a:lnTo>
                <a:cubicBezTo>
                  <a:pt x="4097" y="9735"/>
                  <a:pt x="4569" y="10240"/>
                  <a:pt x="5136" y="10240"/>
                </a:cubicBezTo>
                <a:lnTo>
                  <a:pt x="6522" y="10240"/>
                </a:lnTo>
                <a:cubicBezTo>
                  <a:pt x="7058" y="10240"/>
                  <a:pt x="7562" y="9767"/>
                  <a:pt x="7562" y="9200"/>
                </a:cubicBezTo>
                <a:lnTo>
                  <a:pt x="7562" y="6774"/>
                </a:lnTo>
                <a:cubicBezTo>
                  <a:pt x="7688" y="6711"/>
                  <a:pt x="7814" y="6648"/>
                  <a:pt x="7940" y="6522"/>
                </a:cubicBezTo>
                <a:cubicBezTo>
                  <a:pt x="8035" y="6585"/>
                  <a:pt x="8129" y="6680"/>
                  <a:pt x="8287" y="6774"/>
                </a:cubicBezTo>
                <a:lnTo>
                  <a:pt x="8287" y="8538"/>
                </a:lnTo>
                <a:cubicBezTo>
                  <a:pt x="8287" y="9074"/>
                  <a:pt x="8759" y="9546"/>
                  <a:pt x="9295" y="9546"/>
                </a:cubicBezTo>
                <a:lnTo>
                  <a:pt x="9988" y="9546"/>
                </a:lnTo>
                <a:cubicBezTo>
                  <a:pt x="10524" y="9546"/>
                  <a:pt x="10996" y="9074"/>
                  <a:pt x="10996" y="8538"/>
                </a:cubicBezTo>
                <a:lnTo>
                  <a:pt x="10996" y="6774"/>
                </a:lnTo>
                <a:cubicBezTo>
                  <a:pt x="11406" y="6617"/>
                  <a:pt x="11658" y="6238"/>
                  <a:pt x="11658" y="5766"/>
                </a:cubicBezTo>
                <a:lnTo>
                  <a:pt x="11658" y="4096"/>
                </a:lnTo>
                <a:cubicBezTo>
                  <a:pt x="11689" y="3340"/>
                  <a:pt x="11280" y="2678"/>
                  <a:pt x="10650" y="2300"/>
                </a:cubicBezTo>
                <a:cubicBezTo>
                  <a:pt x="10870" y="2080"/>
                  <a:pt x="11028" y="1733"/>
                  <a:pt x="11028" y="1355"/>
                </a:cubicBezTo>
                <a:cubicBezTo>
                  <a:pt x="11028" y="599"/>
                  <a:pt x="10398" y="1"/>
                  <a:pt x="9641" y="1"/>
                </a:cubicBezTo>
                <a:cubicBezTo>
                  <a:pt x="8917" y="1"/>
                  <a:pt x="8287" y="599"/>
                  <a:pt x="8287" y="1355"/>
                </a:cubicBezTo>
                <a:cubicBezTo>
                  <a:pt x="8287" y="1733"/>
                  <a:pt x="8444" y="2080"/>
                  <a:pt x="8665" y="2300"/>
                </a:cubicBezTo>
                <a:cubicBezTo>
                  <a:pt x="8444" y="2426"/>
                  <a:pt x="8224" y="2584"/>
                  <a:pt x="8066" y="2773"/>
                </a:cubicBezTo>
                <a:cubicBezTo>
                  <a:pt x="7972" y="2521"/>
                  <a:pt x="7751" y="2237"/>
                  <a:pt x="7562" y="2017"/>
                </a:cubicBezTo>
                <a:cubicBezTo>
                  <a:pt x="7216" y="2395"/>
                  <a:pt x="6743" y="2584"/>
                  <a:pt x="6239" y="2647"/>
                </a:cubicBezTo>
                <a:lnTo>
                  <a:pt x="6239" y="4380"/>
                </a:lnTo>
                <a:cubicBezTo>
                  <a:pt x="6239" y="4604"/>
                  <a:pt x="6043" y="4722"/>
                  <a:pt x="5851" y="4722"/>
                </a:cubicBezTo>
                <a:cubicBezTo>
                  <a:pt x="5665" y="4722"/>
                  <a:pt x="5483" y="4612"/>
                  <a:pt x="5483" y="4380"/>
                </a:cubicBezTo>
                <a:lnTo>
                  <a:pt x="5483" y="2647"/>
                </a:lnTo>
                <a:cubicBezTo>
                  <a:pt x="4979" y="2584"/>
                  <a:pt x="4506" y="2332"/>
                  <a:pt x="4160" y="2017"/>
                </a:cubicBezTo>
                <a:cubicBezTo>
                  <a:pt x="3908" y="2237"/>
                  <a:pt x="3750" y="2521"/>
                  <a:pt x="3624" y="2773"/>
                </a:cubicBezTo>
                <a:cubicBezTo>
                  <a:pt x="3466" y="2584"/>
                  <a:pt x="3277" y="2426"/>
                  <a:pt x="3057" y="2300"/>
                </a:cubicBezTo>
                <a:cubicBezTo>
                  <a:pt x="3277" y="2080"/>
                  <a:pt x="3435" y="1733"/>
                  <a:pt x="3435" y="1355"/>
                </a:cubicBezTo>
                <a:cubicBezTo>
                  <a:pt x="3435" y="599"/>
                  <a:pt x="2805" y="1"/>
                  <a:pt x="204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7" name="Google Shape;1067;p45"/>
          <p:cNvSpPr/>
          <p:nvPr/>
        </p:nvSpPr>
        <p:spPr>
          <a:xfrm>
            <a:off x="5812610" y="5245219"/>
            <a:ext cx="492878" cy="493022"/>
          </a:xfrm>
          <a:custGeom>
            <a:avLst/>
            <a:gdLst/>
            <a:ahLst/>
            <a:cxnLst/>
            <a:rect l="l" t="t" r="r" b="b"/>
            <a:pathLst>
              <a:path w="10269" h="10272" extrusionOk="0">
                <a:moveTo>
                  <a:pt x="5104" y="1"/>
                </a:moveTo>
                <a:cubicBezTo>
                  <a:pt x="2268" y="1"/>
                  <a:pt x="0" y="2301"/>
                  <a:pt x="0" y="5136"/>
                </a:cubicBezTo>
                <a:cubicBezTo>
                  <a:pt x="0" y="7972"/>
                  <a:pt x="2268" y="10271"/>
                  <a:pt x="5104" y="10271"/>
                </a:cubicBezTo>
                <a:cubicBezTo>
                  <a:pt x="7939" y="10271"/>
                  <a:pt x="10239" y="8003"/>
                  <a:pt x="10239" y="5168"/>
                </a:cubicBezTo>
                <a:cubicBezTo>
                  <a:pt x="10268" y="4993"/>
                  <a:pt x="10108" y="4818"/>
                  <a:pt x="9910" y="4818"/>
                </a:cubicBezTo>
                <a:cubicBezTo>
                  <a:pt x="9894" y="4818"/>
                  <a:pt x="9877" y="4819"/>
                  <a:pt x="9861" y="4821"/>
                </a:cubicBezTo>
                <a:lnTo>
                  <a:pt x="5797" y="4821"/>
                </a:lnTo>
                <a:cubicBezTo>
                  <a:pt x="5639" y="4821"/>
                  <a:pt x="5450" y="4695"/>
                  <a:pt x="5450" y="4506"/>
                </a:cubicBezTo>
                <a:lnTo>
                  <a:pt x="5450" y="347"/>
                </a:lnTo>
                <a:cubicBezTo>
                  <a:pt x="5450" y="158"/>
                  <a:pt x="5324" y="1"/>
                  <a:pt x="510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8" name="Google Shape;1068;p45"/>
          <p:cNvSpPr/>
          <p:nvPr/>
        </p:nvSpPr>
        <p:spPr>
          <a:xfrm>
            <a:off x="6108989" y="5180232"/>
            <a:ext cx="264654" cy="264654"/>
          </a:xfrm>
          <a:custGeom>
            <a:avLst/>
            <a:gdLst/>
            <a:ahLst/>
            <a:cxnLst/>
            <a:rect l="l" t="t" r="r" b="b"/>
            <a:pathLst>
              <a:path w="5514" h="5514" extrusionOk="0">
                <a:moveTo>
                  <a:pt x="347" y="0"/>
                </a:moveTo>
                <a:cubicBezTo>
                  <a:pt x="158" y="0"/>
                  <a:pt x="0" y="158"/>
                  <a:pt x="0" y="347"/>
                </a:cubicBezTo>
                <a:lnTo>
                  <a:pt x="0" y="5135"/>
                </a:lnTo>
                <a:cubicBezTo>
                  <a:pt x="0" y="5356"/>
                  <a:pt x="158" y="5514"/>
                  <a:pt x="347" y="5514"/>
                </a:cubicBezTo>
                <a:lnTo>
                  <a:pt x="5167" y="5514"/>
                </a:lnTo>
                <a:cubicBezTo>
                  <a:pt x="5356" y="5514"/>
                  <a:pt x="5513" y="5356"/>
                  <a:pt x="5513" y="5135"/>
                </a:cubicBezTo>
                <a:cubicBezTo>
                  <a:pt x="5513" y="2269"/>
                  <a:pt x="3182" y="0"/>
                  <a:pt x="34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0" name="Google Shape;1070;p45"/>
          <p:cNvSpPr/>
          <p:nvPr/>
        </p:nvSpPr>
        <p:spPr>
          <a:xfrm>
            <a:off x="5823194" y="2320560"/>
            <a:ext cx="111928" cy="105881"/>
          </a:xfrm>
          <a:custGeom>
            <a:avLst/>
            <a:gdLst/>
            <a:ahLst/>
            <a:cxnLst/>
            <a:rect l="l" t="t" r="r" b="b"/>
            <a:pathLst>
              <a:path w="2332" h="2206" extrusionOk="0">
                <a:moveTo>
                  <a:pt x="1769" y="1"/>
                </a:moveTo>
                <a:cubicBezTo>
                  <a:pt x="1639" y="1"/>
                  <a:pt x="1513" y="48"/>
                  <a:pt x="1418" y="142"/>
                </a:cubicBezTo>
                <a:lnTo>
                  <a:pt x="189" y="1371"/>
                </a:lnTo>
                <a:cubicBezTo>
                  <a:pt x="0" y="1560"/>
                  <a:pt x="0" y="1875"/>
                  <a:pt x="189" y="2064"/>
                </a:cubicBezTo>
                <a:cubicBezTo>
                  <a:pt x="300" y="2159"/>
                  <a:pt x="434" y="2206"/>
                  <a:pt x="564" y="2206"/>
                </a:cubicBezTo>
                <a:cubicBezTo>
                  <a:pt x="694" y="2206"/>
                  <a:pt x="820" y="2159"/>
                  <a:pt x="914" y="2064"/>
                </a:cubicBezTo>
                <a:lnTo>
                  <a:pt x="2143" y="835"/>
                </a:lnTo>
                <a:cubicBezTo>
                  <a:pt x="2332" y="646"/>
                  <a:pt x="2332" y="331"/>
                  <a:pt x="2143" y="142"/>
                </a:cubicBezTo>
                <a:cubicBezTo>
                  <a:pt x="2033" y="48"/>
                  <a:pt x="1899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1" name="Google Shape;1071;p45"/>
          <p:cNvSpPr/>
          <p:nvPr/>
        </p:nvSpPr>
        <p:spPr>
          <a:xfrm>
            <a:off x="5882182" y="2376524"/>
            <a:ext cx="111928" cy="107417"/>
          </a:xfrm>
          <a:custGeom>
            <a:avLst/>
            <a:gdLst/>
            <a:ahLst/>
            <a:cxnLst/>
            <a:rect l="l" t="t" r="r" b="b"/>
            <a:pathLst>
              <a:path w="2332" h="2238" extrusionOk="0">
                <a:moveTo>
                  <a:pt x="1764" y="0"/>
                </a:moveTo>
                <a:cubicBezTo>
                  <a:pt x="1638" y="0"/>
                  <a:pt x="1512" y="47"/>
                  <a:pt x="1418" y="142"/>
                </a:cubicBezTo>
                <a:lnTo>
                  <a:pt x="189" y="1371"/>
                </a:lnTo>
                <a:cubicBezTo>
                  <a:pt x="0" y="1560"/>
                  <a:pt x="0" y="1875"/>
                  <a:pt x="189" y="2095"/>
                </a:cubicBezTo>
                <a:cubicBezTo>
                  <a:pt x="284" y="2190"/>
                  <a:pt x="410" y="2237"/>
                  <a:pt x="540" y="2237"/>
                </a:cubicBezTo>
                <a:cubicBezTo>
                  <a:pt x="670" y="2237"/>
                  <a:pt x="804" y="2190"/>
                  <a:pt x="914" y="2095"/>
                </a:cubicBezTo>
                <a:lnTo>
                  <a:pt x="2111" y="867"/>
                </a:lnTo>
                <a:cubicBezTo>
                  <a:pt x="2332" y="678"/>
                  <a:pt x="2332" y="363"/>
                  <a:pt x="2111" y="142"/>
                </a:cubicBezTo>
                <a:cubicBezTo>
                  <a:pt x="2016" y="47"/>
                  <a:pt x="1890" y="0"/>
                  <a:pt x="17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2" name="Google Shape;1072;p45"/>
          <p:cNvSpPr/>
          <p:nvPr/>
        </p:nvSpPr>
        <p:spPr>
          <a:xfrm>
            <a:off x="5941122" y="2435464"/>
            <a:ext cx="110440" cy="107033"/>
          </a:xfrm>
          <a:custGeom>
            <a:avLst/>
            <a:gdLst/>
            <a:ahLst/>
            <a:cxnLst/>
            <a:rect l="l" t="t" r="r" b="b"/>
            <a:pathLst>
              <a:path w="2301" h="2230" extrusionOk="0">
                <a:moveTo>
                  <a:pt x="1765" y="1"/>
                </a:moveTo>
                <a:cubicBezTo>
                  <a:pt x="1639" y="1"/>
                  <a:pt x="1513" y="48"/>
                  <a:pt x="1419" y="143"/>
                </a:cubicBezTo>
                <a:lnTo>
                  <a:pt x="190" y="1371"/>
                </a:lnTo>
                <a:cubicBezTo>
                  <a:pt x="1" y="1560"/>
                  <a:pt x="1" y="1875"/>
                  <a:pt x="190" y="2064"/>
                </a:cubicBezTo>
                <a:cubicBezTo>
                  <a:pt x="284" y="2175"/>
                  <a:pt x="410" y="2230"/>
                  <a:pt x="536" y="2230"/>
                </a:cubicBezTo>
                <a:cubicBezTo>
                  <a:pt x="662" y="2230"/>
                  <a:pt x="788" y="2175"/>
                  <a:pt x="883" y="2064"/>
                </a:cubicBezTo>
                <a:lnTo>
                  <a:pt x="2112" y="836"/>
                </a:lnTo>
                <a:cubicBezTo>
                  <a:pt x="2301" y="647"/>
                  <a:pt x="2301" y="332"/>
                  <a:pt x="2112" y="143"/>
                </a:cubicBezTo>
                <a:cubicBezTo>
                  <a:pt x="2017" y="48"/>
                  <a:pt x="1891" y="1"/>
                  <a:pt x="176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3" name="Google Shape;1073;p45"/>
          <p:cNvSpPr/>
          <p:nvPr/>
        </p:nvSpPr>
        <p:spPr>
          <a:xfrm>
            <a:off x="5997086" y="2493300"/>
            <a:ext cx="111928" cy="107033"/>
          </a:xfrm>
          <a:custGeom>
            <a:avLst/>
            <a:gdLst/>
            <a:ahLst/>
            <a:cxnLst/>
            <a:rect l="l" t="t" r="r" b="b"/>
            <a:pathLst>
              <a:path w="2332" h="2230" extrusionOk="0">
                <a:moveTo>
                  <a:pt x="1781" y="1"/>
                </a:moveTo>
                <a:cubicBezTo>
                  <a:pt x="1655" y="1"/>
                  <a:pt x="1529" y="56"/>
                  <a:pt x="1418" y="166"/>
                </a:cubicBezTo>
                <a:lnTo>
                  <a:pt x="190" y="1395"/>
                </a:lnTo>
                <a:cubicBezTo>
                  <a:pt x="1" y="1584"/>
                  <a:pt x="1" y="1899"/>
                  <a:pt x="190" y="2088"/>
                </a:cubicBezTo>
                <a:cubicBezTo>
                  <a:pt x="300" y="2183"/>
                  <a:pt x="442" y="2230"/>
                  <a:pt x="575" y="2230"/>
                </a:cubicBezTo>
                <a:cubicBezTo>
                  <a:pt x="709" y="2230"/>
                  <a:pt x="835" y="2183"/>
                  <a:pt x="914" y="2088"/>
                </a:cubicBezTo>
                <a:lnTo>
                  <a:pt x="2143" y="859"/>
                </a:lnTo>
                <a:cubicBezTo>
                  <a:pt x="2332" y="670"/>
                  <a:pt x="2332" y="355"/>
                  <a:pt x="2143" y="166"/>
                </a:cubicBezTo>
                <a:cubicBezTo>
                  <a:pt x="2033" y="56"/>
                  <a:pt x="1907" y="1"/>
                  <a:pt x="178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4" name="Google Shape;1074;p45"/>
          <p:cNvSpPr/>
          <p:nvPr/>
        </p:nvSpPr>
        <p:spPr>
          <a:xfrm>
            <a:off x="6093847" y="2551184"/>
            <a:ext cx="71131" cy="71851"/>
          </a:xfrm>
          <a:custGeom>
            <a:avLst/>
            <a:gdLst/>
            <a:ahLst/>
            <a:cxnLst/>
            <a:rect l="l" t="t" r="r" b="b"/>
            <a:pathLst>
              <a:path w="1482" h="1497" extrusionOk="0">
                <a:moveTo>
                  <a:pt x="662" y="0"/>
                </a:moveTo>
                <a:lnTo>
                  <a:pt x="536" y="126"/>
                </a:lnTo>
                <a:lnTo>
                  <a:pt x="1" y="756"/>
                </a:lnTo>
                <a:lnTo>
                  <a:pt x="599" y="1355"/>
                </a:lnTo>
                <a:cubicBezTo>
                  <a:pt x="694" y="1449"/>
                  <a:pt x="820" y="1497"/>
                  <a:pt x="946" y="1497"/>
                </a:cubicBezTo>
                <a:cubicBezTo>
                  <a:pt x="1072" y="1497"/>
                  <a:pt x="1198" y="1449"/>
                  <a:pt x="1293" y="1355"/>
                </a:cubicBezTo>
                <a:cubicBezTo>
                  <a:pt x="1482" y="1166"/>
                  <a:pt x="1482" y="851"/>
                  <a:pt x="1293" y="662"/>
                </a:cubicBezTo>
                <a:lnTo>
                  <a:pt x="66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5" name="Google Shape;1075;p45"/>
          <p:cNvSpPr/>
          <p:nvPr/>
        </p:nvSpPr>
        <p:spPr>
          <a:xfrm>
            <a:off x="5808075" y="2093344"/>
            <a:ext cx="533819" cy="476751"/>
          </a:xfrm>
          <a:custGeom>
            <a:avLst/>
            <a:gdLst/>
            <a:ahLst/>
            <a:cxnLst/>
            <a:rect l="l" t="t" r="r" b="b"/>
            <a:pathLst>
              <a:path w="11122" h="9933" extrusionOk="0">
                <a:moveTo>
                  <a:pt x="4049" y="1"/>
                </a:moveTo>
                <a:cubicBezTo>
                  <a:pt x="3781" y="1"/>
                  <a:pt x="3513" y="103"/>
                  <a:pt x="3308" y="308"/>
                </a:cubicBezTo>
                <a:lnTo>
                  <a:pt x="410" y="3364"/>
                </a:lnTo>
                <a:cubicBezTo>
                  <a:pt x="0" y="3774"/>
                  <a:pt x="0" y="4435"/>
                  <a:pt x="410" y="4813"/>
                </a:cubicBezTo>
                <a:lnTo>
                  <a:pt x="631" y="5065"/>
                </a:lnTo>
                <a:lnTo>
                  <a:pt x="1198" y="4498"/>
                </a:lnTo>
                <a:cubicBezTo>
                  <a:pt x="1454" y="4242"/>
                  <a:pt x="1794" y="4106"/>
                  <a:pt x="2122" y="4106"/>
                </a:cubicBezTo>
                <a:cubicBezTo>
                  <a:pt x="2398" y="4106"/>
                  <a:pt x="2666" y="4202"/>
                  <a:pt x="2867" y="4404"/>
                </a:cubicBezTo>
                <a:cubicBezTo>
                  <a:pt x="3151" y="4624"/>
                  <a:pt x="3308" y="4971"/>
                  <a:pt x="3277" y="5286"/>
                </a:cubicBezTo>
                <a:cubicBezTo>
                  <a:pt x="3592" y="5286"/>
                  <a:pt x="3907" y="5412"/>
                  <a:pt x="4128" y="5664"/>
                </a:cubicBezTo>
                <a:cubicBezTo>
                  <a:pt x="4380" y="5884"/>
                  <a:pt x="4506" y="6200"/>
                  <a:pt x="4506" y="6515"/>
                </a:cubicBezTo>
                <a:cubicBezTo>
                  <a:pt x="4821" y="6515"/>
                  <a:pt x="5136" y="6641"/>
                  <a:pt x="5356" y="6861"/>
                </a:cubicBezTo>
                <a:cubicBezTo>
                  <a:pt x="5608" y="7113"/>
                  <a:pt x="5703" y="7428"/>
                  <a:pt x="5703" y="7743"/>
                </a:cubicBezTo>
                <a:cubicBezTo>
                  <a:pt x="6018" y="7743"/>
                  <a:pt x="6364" y="7869"/>
                  <a:pt x="6585" y="8090"/>
                </a:cubicBezTo>
                <a:cubicBezTo>
                  <a:pt x="6837" y="8342"/>
                  <a:pt x="6931" y="8657"/>
                  <a:pt x="6931" y="8909"/>
                </a:cubicBezTo>
                <a:lnTo>
                  <a:pt x="7814" y="9791"/>
                </a:lnTo>
                <a:cubicBezTo>
                  <a:pt x="7908" y="9886"/>
                  <a:pt x="8034" y="9933"/>
                  <a:pt x="8160" y="9933"/>
                </a:cubicBezTo>
                <a:cubicBezTo>
                  <a:pt x="8286" y="9933"/>
                  <a:pt x="8412" y="9886"/>
                  <a:pt x="8507" y="9791"/>
                </a:cubicBezTo>
                <a:cubicBezTo>
                  <a:pt x="8727" y="9602"/>
                  <a:pt x="8727" y="9287"/>
                  <a:pt x="8507" y="9066"/>
                </a:cubicBezTo>
                <a:lnTo>
                  <a:pt x="7656" y="8216"/>
                </a:lnTo>
                <a:cubicBezTo>
                  <a:pt x="7530" y="8090"/>
                  <a:pt x="7530" y="7869"/>
                  <a:pt x="7656" y="7743"/>
                </a:cubicBezTo>
                <a:cubicBezTo>
                  <a:pt x="7748" y="7596"/>
                  <a:pt x="7851" y="7534"/>
                  <a:pt x="7953" y="7534"/>
                </a:cubicBezTo>
                <a:cubicBezTo>
                  <a:pt x="8024" y="7534"/>
                  <a:pt x="8095" y="7565"/>
                  <a:pt x="8160" y="7617"/>
                </a:cubicBezTo>
                <a:lnTo>
                  <a:pt x="9011" y="8499"/>
                </a:lnTo>
                <a:cubicBezTo>
                  <a:pt x="9121" y="8594"/>
                  <a:pt x="9255" y="8641"/>
                  <a:pt x="9385" y="8641"/>
                </a:cubicBezTo>
                <a:cubicBezTo>
                  <a:pt x="9515" y="8641"/>
                  <a:pt x="9641" y="8594"/>
                  <a:pt x="9735" y="8499"/>
                </a:cubicBezTo>
                <a:cubicBezTo>
                  <a:pt x="9924" y="8279"/>
                  <a:pt x="9924" y="7964"/>
                  <a:pt x="9735" y="7775"/>
                </a:cubicBezTo>
                <a:lnTo>
                  <a:pt x="8853" y="6924"/>
                </a:lnTo>
                <a:cubicBezTo>
                  <a:pt x="8759" y="6798"/>
                  <a:pt x="8759" y="6578"/>
                  <a:pt x="8853" y="6452"/>
                </a:cubicBezTo>
                <a:cubicBezTo>
                  <a:pt x="8916" y="6389"/>
                  <a:pt x="9011" y="6357"/>
                  <a:pt x="9101" y="6357"/>
                </a:cubicBezTo>
                <a:cubicBezTo>
                  <a:pt x="9192" y="6357"/>
                  <a:pt x="9279" y="6389"/>
                  <a:pt x="9326" y="6452"/>
                </a:cubicBezTo>
                <a:lnTo>
                  <a:pt x="10208" y="7302"/>
                </a:lnTo>
                <a:cubicBezTo>
                  <a:pt x="10303" y="7397"/>
                  <a:pt x="10429" y="7444"/>
                  <a:pt x="10555" y="7444"/>
                </a:cubicBezTo>
                <a:cubicBezTo>
                  <a:pt x="10681" y="7444"/>
                  <a:pt x="10807" y="7397"/>
                  <a:pt x="10901" y="7302"/>
                </a:cubicBezTo>
                <a:cubicBezTo>
                  <a:pt x="11122" y="7113"/>
                  <a:pt x="11122" y="6798"/>
                  <a:pt x="10901" y="6609"/>
                </a:cubicBezTo>
                <a:lnTo>
                  <a:pt x="10334" y="6010"/>
                </a:lnTo>
                <a:lnTo>
                  <a:pt x="10208" y="5884"/>
                </a:lnTo>
                <a:lnTo>
                  <a:pt x="6931" y="2608"/>
                </a:lnTo>
                <a:cubicBezTo>
                  <a:pt x="6884" y="2561"/>
                  <a:pt x="6798" y="2537"/>
                  <a:pt x="6707" y="2537"/>
                </a:cubicBezTo>
                <a:cubicBezTo>
                  <a:pt x="6616" y="2537"/>
                  <a:pt x="6522" y="2561"/>
                  <a:pt x="6459" y="2608"/>
                </a:cubicBezTo>
                <a:lnTo>
                  <a:pt x="5167" y="3931"/>
                </a:lnTo>
                <a:cubicBezTo>
                  <a:pt x="4904" y="4176"/>
                  <a:pt x="4562" y="4308"/>
                  <a:pt x="4229" y="4308"/>
                </a:cubicBezTo>
                <a:cubicBezTo>
                  <a:pt x="4004" y="4308"/>
                  <a:pt x="3783" y="4247"/>
                  <a:pt x="3592" y="4120"/>
                </a:cubicBezTo>
                <a:cubicBezTo>
                  <a:pt x="2962" y="3679"/>
                  <a:pt x="2930" y="2829"/>
                  <a:pt x="3434" y="2293"/>
                </a:cubicBezTo>
                <a:lnTo>
                  <a:pt x="5010" y="529"/>
                </a:lnTo>
                <a:lnTo>
                  <a:pt x="4789" y="308"/>
                </a:lnTo>
                <a:cubicBezTo>
                  <a:pt x="4584" y="103"/>
                  <a:pt x="4317" y="1"/>
                  <a:pt x="404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6" name="Google Shape;1076;p45"/>
          <p:cNvSpPr/>
          <p:nvPr/>
        </p:nvSpPr>
        <p:spPr>
          <a:xfrm>
            <a:off x="5983455" y="2061234"/>
            <a:ext cx="394724" cy="288844"/>
          </a:xfrm>
          <a:custGeom>
            <a:avLst/>
            <a:gdLst/>
            <a:ahLst/>
            <a:cxnLst/>
            <a:rect l="l" t="t" r="r" b="b"/>
            <a:pathLst>
              <a:path w="8224" h="6018" extrusionOk="0">
                <a:moveTo>
                  <a:pt x="3699" y="0"/>
                </a:moveTo>
                <a:cubicBezTo>
                  <a:pt x="3435" y="0"/>
                  <a:pt x="3167" y="95"/>
                  <a:pt x="2962" y="284"/>
                </a:cubicBezTo>
                <a:lnTo>
                  <a:pt x="2364" y="883"/>
                </a:lnTo>
                <a:lnTo>
                  <a:pt x="2269" y="1009"/>
                </a:lnTo>
                <a:lnTo>
                  <a:pt x="222" y="3245"/>
                </a:lnTo>
                <a:cubicBezTo>
                  <a:pt x="1" y="3435"/>
                  <a:pt x="1" y="3781"/>
                  <a:pt x="222" y="3970"/>
                </a:cubicBezTo>
                <a:cubicBezTo>
                  <a:pt x="316" y="4065"/>
                  <a:pt x="442" y="4112"/>
                  <a:pt x="568" y="4112"/>
                </a:cubicBezTo>
                <a:cubicBezTo>
                  <a:pt x="694" y="4112"/>
                  <a:pt x="820" y="4065"/>
                  <a:pt x="915" y="3970"/>
                </a:cubicBezTo>
                <a:lnTo>
                  <a:pt x="2269" y="2615"/>
                </a:lnTo>
                <a:cubicBezTo>
                  <a:pt x="2458" y="2426"/>
                  <a:pt x="2718" y="2332"/>
                  <a:pt x="2982" y="2332"/>
                </a:cubicBezTo>
                <a:cubicBezTo>
                  <a:pt x="3246" y="2332"/>
                  <a:pt x="3514" y="2426"/>
                  <a:pt x="3719" y="2615"/>
                </a:cubicBezTo>
                <a:lnTo>
                  <a:pt x="7090" y="6018"/>
                </a:lnTo>
                <a:lnTo>
                  <a:pt x="7814" y="5356"/>
                </a:lnTo>
                <a:cubicBezTo>
                  <a:pt x="8224" y="4947"/>
                  <a:pt x="8224" y="4285"/>
                  <a:pt x="7814" y="3876"/>
                </a:cubicBezTo>
                <a:lnTo>
                  <a:pt x="4412" y="284"/>
                </a:lnTo>
                <a:cubicBezTo>
                  <a:pt x="4223" y="95"/>
                  <a:pt x="3963" y="0"/>
                  <a:pt x="369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895694" y="1929956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895694" y="4216777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982567" y="2029946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8982567" y="4316767"/>
            <a:ext cx="2344640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六回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47"/>
          <p:cNvSpPr/>
          <p:nvPr/>
        </p:nvSpPr>
        <p:spPr>
          <a:xfrm>
            <a:off x="8906207" y="4281387"/>
            <a:ext cx="1228800" cy="199000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08" name="Google Shape;1108;p47"/>
          <p:cNvSpPr/>
          <p:nvPr/>
        </p:nvSpPr>
        <p:spPr>
          <a:xfrm>
            <a:off x="8906207" y="2949287"/>
            <a:ext cx="1228800" cy="1324800"/>
          </a:xfrm>
          <a:prstGeom prst="rect">
            <a:avLst/>
          </a:pr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09" name="Google Shape;1109;p47"/>
          <p:cNvSpPr/>
          <p:nvPr/>
        </p:nvSpPr>
        <p:spPr>
          <a:xfrm>
            <a:off x="8906207" y="1724820"/>
            <a:ext cx="1228800" cy="1228800"/>
          </a:xfrm>
          <a:prstGeom prst="rect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10" name="Google Shape;1110;p47"/>
          <p:cNvSpPr/>
          <p:nvPr/>
        </p:nvSpPr>
        <p:spPr>
          <a:xfrm>
            <a:off x="1501407" y="1724820"/>
            <a:ext cx="4539200" cy="4539200"/>
          </a:xfrm>
          <a:prstGeom prst="pie">
            <a:avLst>
              <a:gd name="adj1" fmla="val 5381953"/>
              <a:gd name="adj2" fmla="val 16200000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11" name="Google Shape;1111;p47"/>
          <p:cNvSpPr/>
          <p:nvPr/>
        </p:nvSpPr>
        <p:spPr>
          <a:xfrm>
            <a:off x="2115607" y="2953620"/>
            <a:ext cx="3310800" cy="3310800"/>
          </a:xfrm>
          <a:prstGeom prst="pie">
            <a:avLst>
              <a:gd name="adj1" fmla="val 5381953"/>
              <a:gd name="adj2" fmla="val 16200000"/>
            </a:avLst>
          </a:pr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13" name="Google Shape;1113;p47"/>
          <p:cNvSpPr/>
          <p:nvPr/>
        </p:nvSpPr>
        <p:spPr>
          <a:xfrm>
            <a:off x="2781040" y="4274220"/>
            <a:ext cx="1990000" cy="1990000"/>
          </a:xfrm>
          <a:prstGeom prst="pie">
            <a:avLst>
              <a:gd name="adj1" fmla="val 5365440"/>
              <a:gd name="adj2" fmla="val 16206573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14" name="Google Shape;1114;p47"/>
          <p:cNvSpPr txBox="1"/>
          <p:nvPr/>
        </p:nvSpPr>
        <p:spPr>
          <a:xfrm>
            <a:off x="2803140" y="4948220"/>
            <a:ext cx="1020400" cy="6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 dirty="0">
                <a:solidFill>
                  <a:schemeClr val="bg1"/>
                </a:solidFill>
                <a:cs typeface="+mn-ea"/>
                <a:sym typeface="+mn-lt"/>
              </a:rPr>
              <a:t>$1.5B</a:t>
            </a:r>
            <a:endParaRPr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5" name="Google Shape;1115;p47"/>
          <p:cNvSpPr txBox="1"/>
          <p:nvPr/>
        </p:nvSpPr>
        <p:spPr>
          <a:xfrm>
            <a:off x="2803074" y="3443787"/>
            <a:ext cx="1020400" cy="6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chemeClr val="bg1"/>
                </a:solidFill>
                <a:cs typeface="+mn-ea"/>
                <a:sym typeface="+mn-lt"/>
              </a:rPr>
              <a:t>$2.8B</a:t>
            </a:r>
            <a:endParaRPr sz="24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6" name="Google Shape;1116;p47"/>
          <p:cNvSpPr txBox="1"/>
          <p:nvPr/>
        </p:nvSpPr>
        <p:spPr>
          <a:xfrm>
            <a:off x="2803074" y="2098687"/>
            <a:ext cx="1020400" cy="6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chemeClr val="bg1"/>
                </a:solidFill>
                <a:cs typeface="+mn-ea"/>
                <a:sym typeface="+mn-lt"/>
              </a:rPr>
              <a:t>$15B</a:t>
            </a:r>
            <a:endParaRPr sz="24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17" name="Google Shape;1117;p47"/>
          <p:cNvCxnSpPr/>
          <p:nvPr/>
        </p:nvCxnSpPr>
        <p:spPr>
          <a:xfrm>
            <a:off x="3771007" y="1729153"/>
            <a:ext cx="6364000" cy="0"/>
          </a:xfrm>
          <a:prstGeom prst="straightConnector1">
            <a:avLst/>
          </a:prstGeom>
          <a:noFill/>
          <a:ln w="9525" cap="flat" cmpd="sng">
            <a:solidFill>
              <a:srgbClr val="00916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18" name="Google Shape;1118;p47"/>
          <p:cNvCxnSpPr/>
          <p:nvPr/>
        </p:nvCxnSpPr>
        <p:spPr>
          <a:xfrm>
            <a:off x="3771007" y="2953520"/>
            <a:ext cx="6364000" cy="0"/>
          </a:xfrm>
          <a:prstGeom prst="straightConnector1">
            <a:avLst/>
          </a:prstGeom>
          <a:noFill/>
          <a:ln w="9525" cap="flat" cmpd="sng">
            <a:solidFill>
              <a:srgbClr val="00916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19" name="Google Shape;1119;p47"/>
          <p:cNvCxnSpPr/>
          <p:nvPr/>
        </p:nvCxnSpPr>
        <p:spPr>
          <a:xfrm>
            <a:off x="3771007" y="4281387"/>
            <a:ext cx="6364000" cy="0"/>
          </a:xfrm>
          <a:prstGeom prst="straightConnector1">
            <a:avLst/>
          </a:prstGeom>
          <a:noFill/>
          <a:ln w="9525" cap="flat" cmpd="sng">
            <a:solidFill>
              <a:srgbClr val="00916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6" name="Google Shape;1126;p47"/>
          <p:cNvCxnSpPr/>
          <p:nvPr/>
        </p:nvCxnSpPr>
        <p:spPr>
          <a:xfrm>
            <a:off x="3771007" y="6258620"/>
            <a:ext cx="6364000" cy="0"/>
          </a:xfrm>
          <a:prstGeom prst="straightConnector1">
            <a:avLst/>
          </a:prstGeom>
          <a:noFill/>
          <a:ln w="9525" cap="flat" cmpd="sng">
            <a:solidFill>
              <a:srgbClr val="00916E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27" name="Google Shape;1127;p47"/>
          <p:cNvGrpSpPr/>
          <p:nvPr/>
        </p:nvGrpSpPr>
        <p:grpSpPr>
          <a:xfrm>
            <a:off x="9276365" y="3372647"/>
            <a:ext cx="488485" cy="489720"/>
            <a:chOff x="-61783350" y="3743950"/>
            <a:chExt cx="316650" cy="317450"/>
          </a:xfrm>
        </p:grpSpPr>
        <p:sp>
          <p:nvSpPr>
            <p:cNvPr id="1128" name="Google Shape;1128;p47"/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9" name="Google Shape;1129;p47"/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0" name="Google Shape;1130;p47"/>
          <p:cNvGrpSpPr/>
          <p:nvPr/>
        </p:nvGrpSpPr>
        <p:grpSpPr>
          <a:xfrm>
            <a:off x="9236276" y="2058690"/>
            <a:ext cx="568665" cy="561061"/>
            <a:chOff x="-5637575" y="2397900"/>
            <a:chExt cx="295400" cy="291450"/>
          </a:xfrm>
        </p:grpSpPr>
        <p:sp>
          <p:nvSpPr>
            <p:cNvPr id="1131" name="Google Shape;1131;p47"/>
            <p:cNvSpPr/>
            <p:nvPr/>
          </p:nvSpPr>
          <p:spPr>
            <a:xfrm>
              <a:off x="-5575350" y="2547550"/>
              <a:ext cx="79575" cy="88250"/>
            </a:xfrm>
            <a:custGeom>
              <a:avLst/>
              <a:gdLst/>
              <a:ahLst/>
              <a:cxnLst/>
              <a:rect l="l" t="t" r="r" b="b"/>
              <a:pathLst>
                <a:path w="3183" h="3530" extrusionOk="0">
                  <a:moveTo>
                    <a:pt x="1088" y="1"/>
                  </a:moveTo>
                  <a:cubicBezTo>
                    <a:pt x="1001" y="1"/>
                    <a:pt x="915" y="32"/>
                    <a:pt x="852" y="95"/>
                  </a:cubicBezTo>
                  <a:lnTo>
                    <a:pt x="379" y="568"/>
                  </a:lnTo>
                  <a:cubicBezTo>
                    <a:pt x="1" y="978"/>
                    <a:pt x="1" y="1639"/>
                    <a:pt x="379" y="2017"/>
                  </a:cubicBezTo>
                  <a:cubicBezTo>
                    <a:pt x="584" y="2222"/>
                    <a:pt x="852" y="2324"/>
                    <a:pt x="1115" y="2324"/>
                  </a:cubicBezTo>
                  <a:cubicBezTo>
                    <a:pt x="1379" y="2324"/>
                    <a:pt x="1639" y="2222"/>
                    <a:pt x="1828" y="2017"/>
                  </a:cubicBezTo>
                  <a:cubicBezTo>
                    <a:pt x="1891" y="1970"/>
                    <a:pt x="1986" y="1946"/>
                    <a:pt x="2076" y="1946"/>
                  </a:cubicBezTo>
                  <a:cubicBezTo>
                    <a:pt x="2167" y="1946"/>
                    <a:pt x="2253" y="1970"/>
                    <a:pt x="2301" y="2017"/>
                  </a:cubicBezTo>
                  <a:cubicBezTo>
                    <a:pt x="2427" y="2143"/>
                    <a:pt x="2427" y="2395"/>
                    <a:pt x="2301" y="2490"/>
                  </a:cubicBezTo>
                  <a:lnTo>
                    <a:pt x="1828" y="2962"/>
                  </a:lnTo>
                  <a:cubicBezTo>
                    <a:pt x="1734" y="3088"/>
                    <a:pt x="1734" y="3340"/>
                    <a:pt x="1828" y="3435"/>
                  </a:cubicBezTo>
                  <a:cubicBezTo>
                    <a:pt x="1891" y="3498"/>
                    <a:pt x="1986" y="3529"/>
                    <a:pt x="2076" y="3529"/>
                  </a:cubicBezTo>
                  <a:cubicBezTo>
                    <a:pt x="2167" y="3529"/>
                    <a:pt x="2253" y="3498"/>
                    <a:pt x="2301" y="3435"/>
                  </a:cubicBezTo>
                  <a:lnTo>
                    <a:pt x="2773" y="2962"/>
                  </a:lnTo>
                  <a:cubicBezTo>
                    <a:pt x="3183" y="2584"/>
                    <a:pt x="3183" y="1923"/>
                    <a:pt x="2773" y="1513"/>
                  </a:cubicBezTo>
                  <a:cubicBezTo>
                    <a:pt x="2569" y="1293"/>
                    <a:pt x="2309" y="1182"/>
                    <a:pt x="2049" y="1182"/>
                  </a:cubicBezTo>
                  <a:cubicBezTo>
                    <a:pt x="1789" y="1182"/>
                    <a:pt x="1529" y="1293"/>
                    <a:pt x="1324" y="1513"/>
                  </a:cubicBezTo>
                  <a:cubicBezTo>
                    <a:pt x="1261" y="1576"/>
                    <a:pt x="1174" y="1608"/>
                    <a:pt x="1088" y="1608"/>
                  </a:cubicBezTo>
                  <a:cubicBezTo>
                    <a:pt x="1001" y="1608"/>
                    <a:pt x="915" y="1576"/>
                    <a:pt x="852" y="1513"/>
                  </a:cubicBezTo>
                  <a:cubicBezTo>
                    <a:pt x="726" y="1387"/>
                    <a:pt x="726" y="1167"/>
                    <a:pt x="852" y="1041"/>
                  </a:cubicBezTo>
                  <a:lnTo>
                    <a:pt x="1324" y="568"/>
                  </a:lnTo>
                  <a:cubicBezTo>
                    <a:pt x="1450" y="442"/>
                    <a:pt x="1450" y="221"/>
                    <a:pt x="1324" y="95"/>
                  </a:cubicBezTo>
                  <a:cubicBezTo>
                    <a:pt x="1261" y="32"/>
                    <a:pt x="1174" y="1"/>
                    <a:pt x="10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2" name="Google Shape;1132;p47"/>
            <p:cNvSpPr/>
            <p:nvPr/>
          </p:nvSpPr>
          <p:spPr>
            <a:xfrm>
              <a:off x="-5526500" y="2499525"/>
              <a:ext cx="85075" cy="81725"/>
            </a:xfrm>
            <a:custGeom>
              <a:avLst/>
              <a:gdLst/>
              <a:ahLst/>
              <a:cxnLst/>
              <a:rect l="l" t="t" r="r" b="b"/>
              <a:pathLst>
                <a:path w="3403" h="3269" extrusionOk="0">
                  <a:moveTo>
                    <a:pt x="1107" y="0"/>
                  </a:moveTo>
                  <a:cubicBezTo>
                    <a:pt x="1016" y="0"/>
                    <a:pt x="930" y="32"/>
                    <a:pt x="882" y="95"/>
                  </a:cubicBezTo>
                  <a:lnTo>
                    <a:pt x="410" y="567"/>
                  </a:lnTo>
                  <a:cubicBezTo>
                    <a:pt x="0" y="945"/>
                    <a:pt x="0" y="1638"/>
                    <a:pt x="410" y="2016"/>
                  </a:cubicBezTo>
                  <a:lnTo>
                    <a:pt x="882" y="2489"/>
                  </a:lnTo>
                  <a:lnTo>
                    <a:pt x="1355" y="2962"/>
                  </a:lnTo>
                  <a:cubicBezTo>
                    <a:pt x="1544" y="3166"/>
                    <a:pt x="1804" y="3269"/>
                    <a:pt x="2068" y="3269"/>
                  </a:cubicBezTo>
                  <a:cubicBezTo>
                    <a:pt x="2332" y="3269"/>
                    <a:pt x="2599" y="3166"/>
                    <a:pt x="2804" y="2962"/>
                  </a:cubicBezTo>
                  <a:lnTo>
                    <a:pt x="3277" y="2489"/>
                  </a:lnTo>
                  <a:cubicBezTo>
                    <a:pt x="3403" y="2363"/>
                    <a:pt x="3403" y="2142"/>
                    <a:pt x="3277" y="2016"/>
                  </a:cubicBezTo>
                  <a:cubicBezTo>
                    <a:pt x="3178" y="1918"/>
                    <a:pt x="3070" y="1870"/>
                    <a:pt x="2977" y="1870"/>
                  </a:cubicBezTo>
                  <a:cubicBezTo>
                    <a:pt x="2892" y="1870"/>
                    <a:pt x="2818" y="1910"/>
                    <a:pt x="2773" y="1985"/>
                  </a:cubicBezTo>
                  <a:lnTo>
                    <a:pt x="2300" y="2457"/>
                  </a:lnTo>
                  <a:cubicBezTo>
                    <a:pt x="2237" y="2520"/>
                    <a:pt x="2143" y="2552"/>
                    <a:pt x="2052" y="2552"/>
                  </a:cubicBezTo>
                  <a:cubicBezTo>
                    <a:pt x="1961" y="2552"/>
                    <a:pt x="1875" y="2520"/>
                    <a:pt x="1827" y="2457"/>
                  </a:cubicBezTo>
                  <a:lnTo>
                    <a:pt x="1575" y="2205"/>
                  </a:lnTo>
                  <a:lnTo>
                    <a:pt x="2300" y="1512"/>
                  </a:lnTo>
                  <a:cubicBezTo>
                    <a:pt x="2395" y="1386"/>
                    <a:pt x="2395" y="1134"/>
                    <a:pt x="2300" y="1040"/>
                  </a:cubicBezTo>
                  <a:cubicBezTo>
                    <a:pt x="2237" y="977"/>
                    <a:pt x="2143" y="945"/>
                    <a:pt x="2052" y="945"/>
                  </a:cubicBezTo>
                  <a:cubicBezTo>
                    <a:pt x="1961" y="945"/>
                    <a:pt x="1875" y="977"/>
                    <a:pt x="1827" y="1040"/>
                  </a:cubicBezTo>
                  <a:lnTo>
                    <a:pt x="1103" y="1733"/>
                  </a:lnTo>
                  <a:lnTo>
                    <a:pt x="882" y="1512"/>
                  </a:lnTo>
                  <a:cubicBezTo>
                    <a:pt x="756" y="1386"/>
                    <a:pt x="756" y="1166"/>
                    <a:pt x="882" y="1040"/>
                  </a:cubicBezTo>
                  <a:lnTo>
                    <a:pt x="1355" y="567"/>
                  </a:lnTo>
                  <a:cubicBezTo>
                    <a:pt x="1449" y="441"/>
                    <a:pt x="1449" y="221"/>
                    <a:pt x="1355" y="95"/>
                  </a:cubicBezTo>
                  <a:cubicBezTo>
                    <a:pt x="1292" y="32"/>
                    <a:pt x="1197" y="0"/>
                    <a:pt x="11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3" name="Google Shape;1133;p47"/>
            <p:cNvSpPr/>
            <p:nvPr/>
          </p:nvSpPr>
          <p:spPr>
            <a:xfrm>
              <a:off x="-5480050" y="2456975"/>
              <a:ext cx="80375" cy="75650"/>
            </a:xfrm>
            <a:custGeom>
              <a:avLst/>
              <a:gdLst/>
              <a:ahLst/>
              <a:cxnLst/>
              <a:rect l="l" t="t" r="r" b="b"/>
              <a:pathLst>
                <a:path w="3215" h="3026" extrusionOk="0">
                  <a:moveTo>
                    <a:pt x="1100" y="686"/>
                  </a:moveTo>
                  <a:cubicBezTo>
                    <a:pt x="1190" y="686"/>
                    <a:pt x="1277" y="710"/>
                    <a:pt x="1324" y="757"/>
                  </a:cubicBezTo>
                  <a:lnTo>
                    <a:pt x="2332" y="1765"/>
                  </a:lnTo>
                  <a:cubicBezTo>
                    <a:pt x="2490" y="1860"/>
                    <a:pt x="2490" y="2112"/>
                    <a:pt x="2332" y="2238"/>
                  </a:cubicBezTo>
                  <a:cubicBezTo>
                    <a:pt x="2269" y="2285"/>
                    <a:pt x="2183" y="2309"/>
                    <a:pt x="2096" y="2309"/>
                  </a:cubicBezTo>
                  <a:cubicBezTo>
                    <a:pt x="2009" y="2309"/>
                    <a:pt x="1923" y="2285"/>
                    <a:pt x="1860" y="2238"/>
                  </a:cubicBezTo>
                  <a:lnTo>
                    <a:pt x="852" y="1229"/>
                  </a:lnTo>
                  <a:cubicBezTo>
                    <a:pt x="757" y="1135"/>
                    <a:pt x="757" y="883"/>
                    <a:pt x="852" y="757"/>
                  </a:cubicBezTo>
                  <a:cubicBezTo>
                    <a:pt x="915" y="710"/>
                    <a:pt x="1009" y="686"/>
                    <a:pt x="1100" y="686"/>
                  </a:cubicBezTo>
                  <a:close/>
                  <a:moveTo>
                    <a:pt x="1119" y="1"/>
                  </a:moveTo>
                  <a:cubicBezTo>
                    <a:pt x="852" y="1"/>
                    <a:pt x="584" y="95"/>
                    <a:pt x="379" y="284"/>
                  </a:cubicBezTo>
                  <a:cubicBezTo>
                    <a:pt x="1" y="694"/>
                    <a:pt x="1" y="1356"/>
                    <a:pt x="379" y="1765"/>
                  </a:cubicBezTo>
                  <a:lnTo>
                    <a:pt x="1387" y="2742"/>
                  </a:lnTo>
                  <a:cubicBezTo>
                    <a:pt x="1576" y="2931"/>
                    <a:pt x="1836" y="3025"/>
                    <a:pt x="2100" y="3025"/>
                  </a:cubicBezTo>
                  <a:cubicBezTo>
                    <a:pt x="2364" y="3025"/>
                    <a:pt x="2632" y="2931"/>
                    <a:pt x="2836" y="2742"/>
                  </a:cubicBezTo>
                  <a:cubicBezTo>
                    <a:pt x="3214" y="2332"/>
                    <a:pt x="3214" y="1671"/>
                    <a:pt x="2836" y="1293"/>
                  </a:cubicBezTo>
                  <a:lnTo>
                    <a:pt x="1860" y="284"/>
                  </a:lnTo>
                  <a:cubicBezTo>
                    <a:pt x="1655" y="95"/>
                    <a:pt x="1387" y="1"/>
                    <a:pt x="11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4" name="Google Shape;1134;p47"/>
            <p:cNvSpPr/>
            <p:nvPr/>
          </p:nvSpPr>
          <p:spPr>
            <a:xfrm>
              <a:off x="-5637575" y="2397900"/>
              <a:ext cx="295400" cy="291450"/>
            </a:xfrm>
            <a:custGeom>
              <a:avLst/>
              <a:gdLst/>
              <a:ahLst/>
              <a:cxnLst/>
              <a:rect l="l" t="t" r="r" b="b"/>
              <a:pathLst>
                <a:path w="11816" h="11658" extrusionOk="0">
                  <a:moveTo>
                    <a:pt x="9185" y="1479"/>
                  </a:moveTo>
                  <a:cubicBezTo>
                    <a:pt x="9245" y="1479"/>
                    <a:pt x="9245" y="1482"/>
                    <a:pt x="9263" y="1482"/>
                  </a:cubicBezTo>
                  <a:cubicBezTo>
                    <a:pt x="9421" y="1482"/>
                    <a:pt x="9579" y="1513"/>
                    <a:pt x="9673" y="1545"/>
                  </a:cubicBezTo>
                  <a:lnTo>
                    <a:pt x="9106" y="2143"/>
                  </a:lnTo>
                  <a:cubicBezTo>
                    <a:pt x="8980" y="2269"/>
                    <a:pt x="8980" y="2490"/>
                    <a:pt x="9106" y="2616"/>
                  </a:cubicBezTo>
                  <a:cubicBezTo>
                    <a:pt x="9153" y="2679"/>
                    <a:pt x="9240" y="2710"/>
                    <a:pt x="9330" y="2710"/>
                  </a:cubicBezTo>
                  <a:cubicBezTo>
                    <a:pt x="9421" y="2710"/>
                    <a:pt x="9515" y="2679"/>
                    <a:pt x="9579" y="2616"/>
                  </a:cubicBezTo>
                  <a:lnTo>
                    <a:pt x="10146" y="2017"/>
                  </a:lnTo>
                  <a:cubicBezTo>
                    <a:pt x="10272" y="2175"/>
                    <a:pt x="10303" y="2332"/>
                    <a:pt x="10303" y="2553"/>
                  </a:cubicBezTo>
                  <a:lnTo>
                    <a:pt x="10146" y="5325"/>
                  </a:lnTo>
                  <a:cubicBezTo>
                    <a:pt x="10114" y="5798"/>
                    <a:pt x="9925" y="6239"/>
                    <a:pt x="9515" y="6554"/>
                  </a:cubicBezTo>
                  <a:lnTo>
                    <a:pt x="9484" y="6585"/>
                  </a:lnTo>
                  <a:lnTo>
                    <a:pt x="8570" y="7499"/>
                  </a:lnTo>
                  <a:cubicBezTo>
                    <a:pt x="5231" y="10902"/>
                    <a:pt x="5829" y="10303"/>
                    <a:pt x="5199" y="10902"/>
                  </a:cubicBezTo>
                  <a:cubicBezTo>
                    <a:pt x="5136" y="10949"/>
                    <a:pt x="5050" y="10972"/>
                    <a:pt x="4963" y="10972"/>
                  </a:cubicBezTo>
                  <a:cubicBezTo>
                    <a:pt x="4876" y="10972"/>
                    <a:pt x="4790" y="10949"/>
                    <a:pt x="4727" y="10902"/>
                  </a:cubicBezTo>
                  <a:lnTo>
                    <a:pt x="820" y="6995"/>
                  </a:lnTo>
                  <a:cubicBezTo>
                    <a:pt x="694" y="6869"/>
                    <a:pt x="694" y="6648"/>
                    <a:pt x="820" y="6522"/>
                  </a:cubicBezTo>
                  <a:lnTo>
                    <a:pt x="5262" y="2112"/>
                  </a:lnTo>
                  <a:cubicBezTo>
                    <a:pt x="5577" y="1797"/>
                    <a:pt x="5987" y="1639"/>
                    <a:pt x="6365" y="1608"/>
                  </a:cubicBezTo>
                  <a:cubicBezTo>
                    <a:pt x="8503" y="1495"/>
                    <a:pt x="9033" y="1479"/>
                    <a:pt x="9185" y="1479"/>
                  </a:cubicBezTo>
                  <a:close/>
                  <a:moveTo>
                    <a:pt x="11422" y="1"/>
                  </a:moveTo>
                  <a:cubicBezTo>
                    <a:pt x="11335" y="1"/>
                    <a:pt x="11248" y="32"/>
                    <a:pt x="11185" y="95"/>
                  </a:cubicBezTo>
                  <a:lnTo>
                    <a:pt x="10240" y="1041"/>
                  </a:lnTo>
                  <a:cubicBezTo>
                    <a:pt x="9958" y="871"/>
                    <a:pt x="9650" y="752"/>
                    <a:pt x="9316" y="752"/>
                  </a:cubicBezTo>
                  <a:cubicBezTo>
                    <a:pt x="9278" y="752"/>
                    <a:pt x="9239" y="754"/>
                    <a:pt x="9200" y="757"/>
                  </a:cubicBezTo>
                  <a:lnTo>
                    <a:pt x="6428" y="883"/>
                  </a:lnTo>
                  <a:cubicBezTo>
                    <a:pt x="5829" y="915"/>
                    <a:pt x="5262" y="1167"/>
                    <a:pt x="4853" y="1608"/>
                  </a:cubicBezTo>
                  <a:lnTo>
                    <a:pt x="379" y="6018"/>
                  </a:lnTo>
                  <a:cubicBezTo>
                    <a:pt x="1" y="6396"/>
                    <a:pt x="1" y="7058"/>
                    <a:pt x="379" y="7468"/>
                  </a:cubicBezTo>
                  <a:lnTo>
                    <a:pt x="4286" y="11374"/>
                  </a:lnTo>
                  <a:cubicBezTo>
                    <a:pt x="4490" y="11563"/>
                    <a:pt x="4758" y="11658"/>
                    <a:pt x="5022" y="11658"/>
                  </a:cubicBezTo>
                  <a:cubicBezTo>
                    <a:pt x="5286" y="11658"/>
                    <a:pt x="5546" y="11563"/>
                    <a:pt x="5735" y="11374"/>
                  </a:cubicBezTo>
                  <a:lnTo>
                    <a:pt x="9137" y="7972"/>
                  </a:lnTo>
                  <a:lnTo>
                    <a:pt x="10051" y="7058"/>
                  </a:lnTo>
                  <a:cubicBezTo>
                    <a:pt x="10555" y="6648"/>
                    <a:pt x="10870" y="6018"/>
                    <a:pt x="10902" y="5388"/>
                  </a:cubicBezTo>
                  <a:lnTo>
                    <a:pt x="11059" y="2584"/>
                  </a:lnTo>
                  <a:cubicBezTo>
                    <a:pt x="11059" y="2238"/>
                    <a:pt x="10996" y="1828"/>
                    <a:pt x="10776" y="1545"/>
                  </a:cubicBezTo>
                  <a:lnTo>
                    <a:pt x="11721" y="600"/>
                  </a:lnTo>
                  <a:cubicBezTo>
                    <a:pt x="11815" y="442"/>
                    <a:pt x="11815" y="221"/>
                    <a:pt x="11658" y="95"/>
                  </a:cubicBezTo>
                  <a:cubicBezTo>
                    <a:pt x="11595" y="32"/>
                    <a:pt x="11508" y="1"/>
                    <a:pt x="114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35" name="Google Shape;1135;p47"/>
          <p:cNvSpPr/>
          <p:nvPr/>
        </p:nvSpPr>
        <p:spPr>
          <a:xfrm>
            <a:off x="9282979" y="5033639"/>
            <a:ext cx="475251" cy="472703"/>
          </a:xfrm>
          <a:custGeom>
            <a:avLst/>
            <a:gdLst/>
            <a:ahLst/>
            <a:cxnLst/>
            <a:rect l="l" t="t" r="r" b="b"/>
            <a:pathLst>
              <a:path w="11752" h="11689" extrusionOk="0">
                <a:moveTo>
                  <a:pt x="5860" y="662"/>
                </a:moveTo>
                <a:cubicBezTo>
                  <a:pt x="6427" y="662"/>
                  <a:pt x="6900" y="1135"/>
                  <a:pt x="6900" y="1670"/>
                </a:cubicBezTo>
                <a:cubicBezTo>
                  <a:pt x="6900" y="2238"/>
                  <a:pt x="6427" y="2710"/>
                  <a:pt x="5860" y="2710"/>
                </a:cubicBezTo>
                <a:cubicBezTo>
                  <a:pt x="5293" y="2710"/>
                  <a:pt x="4821" y="2238"/>
                  <a:pt x="4821" y="1670"/>
                </a:cubicBezTo>
                <a:cubicBezTo>
                  <a:pt x="4821" y="1135"/>
                  <a:pt x="5293" y="662"/>
                  <a:pt x="5860" y="662"/>
                </a:cubicBezTo>
                <a:close/>
                <a:moveTo>
                  <a:pt x="5860" y="3372"/>
                </a:moveTo>
                <a:cubicBezTo>
                  <a:pt x="7058" y="3403"/>
                  <a:pt x="8034" y="4317"/>
                  <a:pt x="8223" y="5451"/>
                </a:cubicBezTo>
                <a:lnTo>
                  <a:pt x="3466" y="5451"/>
                </a:lnTo>
                <a:cubicBezTo>
                  <a:pt x="3624" y="4285"/>
                  <a:pt x="4663" y="3372"/>
                  <a:pt x="5860" y="3372"/>
                </a:cubicBezTo>
                <a:close/>
                <a:moveTo>
                  <a:pt x="9420" y="7562"/>
                </a:moveTo>
                <a:cubicBezTo>
                  <a:pt x="9956" y="7562"/>
                  <a:pt x="10429" y="7814"/>
                  <a:pt x="10744" y="8223"/>
                </a:cubicBezTo>
                <a:lnTo>
                  <a:pt x="10082" y="8223"/>
                </a:lnTo>
                <a:cubicBezTo>
                  <a:pt x="9546" y="8223"/>
                  <a:pt x="9074" y="8696"/>
                  <a:pt x="9074" y="9232"/>
                </a:cubicBezTo>
                <a:cubicBezTo>
                  <a:pt x="9074" y="9799"/>
                  <a:pt x="9546" y="10271"/>
                  <a:pt x="10082" y="10271"/>
                </a:cubicBezTo>
                <a:lnTo>
                  <a:pt x="10744" y="10271"/>
                </a:lnTo>
                <a:cubicBezTo>
                  <a:pt x="10429" y="10712"/>
                  <a:pt x="9925" y="10933"/>
                  <a:pt x="9420" y="10933"/>
                </a:cubicBezTo>
                <a:cubicBezTo>
                  <a:pt x="8696" y="10933"/>
                  <a:pt x="8034" y="10460"/>
                  <a:pt x="7814" y="9799"/>
                </a:cubicBezTo>
                <a:cubicBezTo>
                  <a:pt x="7751" y="9673"/>
                  <a:pt x="7593" y="9547"/>
                  <a:pt x="7499" y="9547"/>
                </a:cubicBezTo>
                <a:lnTo>
                  <a:pt x="4222" y="9547"/>
                </a:lnTo>
                <a:cubicBezTo>
                  <a:pt x="4065" y="9547"/>
                  <a:pt x="3939" y="9641"/>
                  <a:pt x="3907" y="9799"/>
                </a:cubicBezTo>
                <a:cubicBezTo>
                  <a:pt x="3655" y="10460"/>
                  <a:pt x="2993" y="10933"/>
                  <a:pt x="2300" y="10933"/>
                </a:cubicBezTo>
                <a:cubicBezTo>
                  <a:pt x="1733" y="10933"/>
                  <a:pt x="1261" y="10649"/>
                  <a:pt x="914" y="10271"/>
                </a:cubicBezTo>
                <a:lnTo>
                  <a:pt x="1576" y="10271"/>
                </a:lnTo>
                <a:cubicBezTo>
                  <a:pt x="2143" y="10271"/>
                  <a:pt x="2615" y="9799"/>
                  <a:pt x="2615" y="9232"/>
                </a:cubicBezTo>
                <a:cubicBezTo>
                  <a:pt x="2615" y="8696"/>
                  <a:pt x="2143" y="8223"/>
                  <a:pt x="1576" y="8223"/>
                </a:cubicBezTo>
                <a:lnTo>
                  <a:pt x="914" y="8223"/>
                </a:lnTo>
                <a:cubicBezTo>
                  <a:pt x="1229" y="7782"/>
                  <a:pt x="1733" y="7562"/>
                  <a:pt x="2300" y="7562"/>
                </a:cubicBezTo>
                <a:cubicBezTo>
                  <a:pt x="2993" y="7562"/>
                  <a:pt x="3655" y="8034"/>
                  <a:pt x="3907" y="8696"/>
                </a:cubicBezTo>
                <a:cubicBezTo>
                  <a:pt x="3939" y="8822"/>
                  <a:pt x="4096" y="8917"/>
                  <a:pt x="4222" y="8917"/>
                </a:cubicBezTo>
                <a:lnTo>
                  <a:pt x="7499" y="8917"/>
                </a:lnTo>
                <a:cubicBezTo>
                  <a:pt x="7656" y="8917"/>
                  <a:pt x="7751" y="8854"/>
                  <a:pt x="7814" y="8696"/>
                </a:cubicBezTo>
                <a:cubicBezTo>
                  <a:pt x="8034" y="8034"/>
                  <a:pt x="8727" y="7562"/>
                  <a:pt x="9420" y="7562"/>
                </a:cubicBezTo>
                <a:close/>
                <a:moveTo>
                  <a:pt x="5860" y="1"/>
                </a:moveTo>
                <a:cubicBezTo>
                  <a:pt x="4915" y="1"/>
                  <a:pt x="4128" y="725"/>
                  <a:pt x="4128" y="1670"/>
                </a:cubicBezTo>
                <a:cubicBezTo>
                  <a:pt x="4128" y="2143"/>
                  <a:pt x="4348" y="2584"/>
                  <a:pt x="4663" y="2899"/>
                </a:cubicBezTo>
                <a:lnTo>
                  <a:pt x="4695" y="2931"/>
                </a:lnTo>
                <a:cubicBezTo>
                  <a:pt x="3592" y="3372"/>
                  <a:pt x="2773" y="4474"/>
                  <a:pt x="2773" y="5829"/>
                </a:cubicBezTo>
                <a:cubicBezTo>
                  <a:pt x="2773" y="6018"/>
                  <a:pt x="2930" y="6176"/>
                  <a:pt x="3119" y="6176"/>
                </a:cubicBezTo>
                <a:lnTo>
                  <a:pt x="5514" y="6176"/>
                </a:lnTo>
                <a:lnTo>
                  <a:pt x="5514" y="8255"/>
                </a:lnTo>
                <a:lnTo>
                  <a:pt x="4443" y="8255"/>
                </a:lnTo>
                <a:cubicBezTo>
                  <a:pt x="4065" y="7436"/>
                  <a:pt x="3245" y="6869"/>
                  <a:pt x="2300" y="6869"/>
                </a:cubicBezTo>
                <a:cubicBezTo>
                  <a:pt x="1261" y="6869"/>
                  <a:pt x="410" y="7499"/>
                  <a:pt x="32" y="8444"/>
                </a:cubicBezTo>
                <a:cubicBezTo>
                  <a:pt x="0" y="8570"/>
                  <a:pt x="0" y="8696"/>
                  <a:pt x="95" y="8759"/>
                </a:cubicBezTo>
                <a:cubicBezTo>
                  <a:pt x="158" y="8854"/>
                  <a:pt x="253" y="8917"/>
                  <a:pt x="347" y="8917"/>
                </a:cubicBezTo>
                <a:lnTo>
                  <a:pt x="1607" y="8917"/>
                </a:lnTo>
                <a:cubicBezTo>
                  <a:pt x="1828" y="8917"/>
                  <a:pt x="1985" y="9074"/>
                  <a:pt x="1985" y="9295"/>
                </a:cubicBezTo>
                <a:cubicBezTo>
                  <a:pt x="1985" y="9484"/>
                  <a:pt x="1828" y="9641"/>
                  <a:pt x="1607" y="9641"/>
                </a:cubicBezTo>
                <a:lnTo>
                  <a:pt x="347" y="9641"/>
                </a:lnTo>
                <a:cubicBezTo>
                  <a:pt x="253" y="9641"/>
                  <a:pt x="158" y="9673"/>
                  <a:pt x="95" y="9799"/>
                </a:cubicBezTo>
                <a:cubicBezTo>
                  <a:pt x="0" y="9862"/>
                  <a:pt x="0" y="9988"/>
                  <a:pt x="32" y="10114"/>
                </a:cubicBezTo>
                <a:cubicBezTo>
                  <a:pt x="410" y="11059"/>
                  <a:pt x="1292" y="11689"/>
                  <a:pt x="2300" y="11689"/>
                </a:cubicBezTo>
                <a:cubicBezTo>
                  <a:pt x="3182" y="11689"/>
                  <a:pt x="4065" y="11122"/>
                  <a:pt x="4443" y="10303"/>
                </a:cubicBezTo>
                <a:lnTo>
                  <a:pt x="7278" y="10303"/>
                </a:lnTo>
                <a:cubicBezTo>
                  <a:pt x="7688" y="11122"/>
                  <a:pt x="8507" y="11689"/>
                  <a:pt x="9452" y="11689"/>
                </a:cubicBezTo>
                <a:cubicBezTo>
                  <a:pt x="10492" y="11689"/>
                  <a:pt x="11342" y="11059"/>
                  <a:pt x="11689" y="10114"/>
                </a:cubicBezTo>
                <a:cubicBezTo>
                  <a:pt x="11752" y="9988"/>
                  <a:pt x="11752" y="9862"/>
                  <a:pt x="11657" y="9799"/>
                </a:cubicBezTo>
                <a:cubicBezTo>
                  <a:pt x="11594" y="9704"/>
                  <a:pt x="11500" y="9641"/>
                  <a:pt x="11374" y="9641"/>
                </a:cubicBezTo>
                <a:lnTo>
                  <a:pt x="10114" y="9641"/>
                </a:lnTo>
                <a:cubicBezTo>
                  <a:pt x="9925" y="9641"/>
                  <a:pt x="9767" y="9484"/>
                  <a:pt x="9767" y="9295"/>
                </a:cubicBezTo>
                <a:cubicBezTo>
                  <a:pt x="9767" y="9074"/>
                  <a:pt x="9925" y="8917"/>
                  <a:pt x="10114" y="8917"/>
                </a:cubicBezTo>
                <a:lnTo>
                  <a:pt x="11374" y="8917"/>
                </a:lnTo>
                <a:cubicBezTo>
                  <a:pt x="11500" y="8917"/>
                  <a:pt x="11594" y="8885"/>
                  <a:pt x="11657" y="8759"/>
                </a:cubicBezTo>
                <a:cubicBezTo>
                  <a:pt x="11752" y="8696"/>
                  <a:pt x="11752" y="8570"/>
                  <a:pt x="11689" y="8444"/>
                </a:cubicBezTo>
                <a:cubicBezTo>
                  <a:pt x="11342" y="7499"/>
                  <a:pt x="10429" y="6869"/>
                  <a:pt x="9452" y="6869"/>
                </a:cubicBezTo>
                <a:cubicBezTo>
                  <a:pt x="8538" y="6869"/>
                  <a:pt x="7688" y="7436"/>
                  <a:pt x="7278" y="8255"/>
                </a:cubicBezTo>
                <a:lnTo>
                  <a:pt x="6238" y="8255"/>
                </a:lnTo>
                <a:lnTo>
                  <a:pt x="6238" y="6176"/>
                </a:lnTo>
                <a:lnTo>
                  <a:pt x="8633" y="6176"/>
                </a:lnTo>
                <a:cubicBezTo>
                  <a:pt x="8822" y="6176"/>
                  <a:pt x="8979" y="6018"/>
                  <a:pt x="8979" y="5829"/>
                </a:cubicBezTo>
                <a:cubicBezTo>
                  <a:pt x="8979" y="4506"/>
                  <a:pt x="8192" y="3403"/>
                  <a:pt x="7058" y="2931"/>
                </a:cubicBezTo>
                <a:cubicBezTo>
                  <a:pt x="7341" y="2616"/>
                  <a:pt x="7562" y="2175"/>
                  <a:pt x="7562" y="1670"/>
                </a:cubicBezTo>
                <a:cubicBezTo>
                  <a:pt x="7562" y="725"/>
                  <a:pt x="6806" y="1"/>
                  <a:pt x="586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4380722" y="2006062"/>
            <a:ext cx="3747424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technically. Synergistically utilize technically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4380722" y="3299675"/>
            <a:ext cx="3747424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technically. Synergistically utilize technically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4380722" y="4655603"/>
            <a:ext cx="3747424" cy="17377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technically. Synergistically utilize technically. Synergistically utilize technically sound portals with, Synergistically utilize technically</a:t>
            </a:r>
            <a:r>
              <a:rPr lang="zh-CN" altLang="en-US" sz="1100" kern="0" dirty="0">
                <a:solidFill>
                  <a:srgbClr val="1D6564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technically.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27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9"/>
          <p:cNvSpPr/>
          <p:nvPr/>
        </p:nvSpPr>
        <p:spPr>
          <a:xfrm>
            <a:off x="5706251" y="3543334"/>
            <a:ext cx="714900" cy="718233"/>
          </a:xfrm>
          <a:custGeom>
            <a:avLst/>
            <a:gdLst/>
            <a:ahLst/>
            <a:cxnLst/>
            <a:rect l="l" t="t" r="r" b="b"/>
            <a:pathLst>
              <a:path w="21447" h="21547" fill="none" extrusionOk="0">
                <a:moveTo>
                  <a:pt x="21446" y="10823"/>
                </a:moveTo>
                <a:cubicBezTo>
                  <a:pt x="21446" y="16772"/>
                  <a:pt x="16672" y="21546"/>
                  <a:pt x="10723" y="21546"/>
                </a:cubicBezTo>
                <a:cubicBezTo>
                  <a:pt x="4799" y="21546"/>
                  <a:pt x="0" y="16772"/>
                  <a:pt x="0" y="10823"/>
                </a:cubicBezTo>
                <a:cubicBezTo>
                  <a:pt x="0" y="4774"/>
                  <a:pt x="4799" y="0"/>
                  <a:pt x="10723" y="0"/>
                </a:cubicBezTo>
                <a:cubicBezTo>
                  <a:pt x="16672" y="0"/>
                  <a:pt x="21446" y="4774"/>
                  <a:pt x="21446" y="10823"/>
                </a:cubicBezTo>
                <a:close/>
              </a:path>
            </a:pathLst>
          </a:custGeom>
          <a:noFill/>
          <a:ln w="10625" cap="flat" cmpd="sng">
            <a:solidFill>
              <a:srgbClr val="FFFFFF"/>
            </a:solidFill>
            <a:prstDash val="solid"/>
            <a:miter lim="2499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8" name="Google Shape;218;p19"/>
          <p:cNvSpPr/>
          <p:nvPr/>
        </p:nvSpPr>
        <p:spPr>
          <a:xfrm>
            <a:off x="1034885" y="2181900"/>
            <a:ext cx="4278848" cy="1528100"/>
          </a:xfrm>
          <a:custGeom>
            <a:avLst/>
            <a:gdLst/>
            <a:ahLst/>
            <a:cxnLst/>
            <a:rect l="l" t="t" r="r" b="b"/>
            <a:pathLst>
              <a:path w="108307" h="45843" extrusionOk="0">
                <a:moveTo>
                  <a:pt x="22921" y="0"/>
                </a:moveTo>
                <a:cubicBezTo>
                  <a:pt x="10298" y="0"/>
                  <a:pt x="0" y="10224"/>
                  <a:pt x="0" y="22921"/>
                </a:cubicBezTo>
                <a:cubicBezTo>
                  <a:pt x="0" y="35519"/>
                  <a:pt x="10298" y="45842"/>
                  <a:pt x="22921" y="45842"/>
                </a:cubicBezTo>
                <a:lnTo>
                  <a:pt x="108306" y="45842"/>
                </a:lnTo>
                <a:lnTo>
                  <a:pt x="108306" y="0"/>
                </a:ln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9" name="Google Shape;219;p19"/>
          <p:cNvSpPr/>
          <p:nvPr/>
        </p:nvSpPr>
        <p:spPr>
          <a:xfrm>
            <a:off x="4076718" y="1904467"/>
            <a:ext cx="1999700" cy="1999667"/>
          </a:xfrm>
          <a:custGeom>
            <a:avLst/>
            <a:gdLst/>
            <a:ahLst/>
            <a:cxnLst/>
            <a:rect l="l" t="t" r="r" b="b"/>
            <a:pathLst>
              <a:path w="59991" h="59990" extrusionOk="0">
                <a:moveTo>
                  <a:pt x="59990" y="0"/>
                </a:moveTo>
                <a:cubicBezTo>
                  <a:pt x="26871" y="0"/>
                  <a:pt x="1" y="26870"/>
                  <a:pt x="1" y="59989"/>
                </a:cubicBezTo>
                <a:lnTo>
                  <a:pt x="37819" y="59989"/>
                </a:lnTo>
                <a:cubicBezTo>
                  <a:pt x="37819" y="47691"/>
                  <a:pt x="47717" y="37693"/>
                  <a:pt x="59990" y="37693"/>
                </a:cubicBezTo>
                <a:lnTo>
                  <a:pt x="59990" y="0"/>
                </a:ln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0" name="Google Shape;220;p19"/>
          <p:cNvSpPr/>
          <p:nvPr/>
        </p:nvSpPr>
        <p:spPr>
          <a:xfrm>
            <a:off x="4925551" y="2595167"/>
            <a:ext cx="412467" cy="760733"/>
          </a:xfrm>
          <a:custGeom>
            <a:avLst/>
            <a:gdLst/>
            <a:ahLst/>
            <a:cxnLst/>
            <a:rect l="l" t="t" r="r" b="b"/>
            <a:pathLst>
              <a:path w="12374" h="22822" extrusionOk="0">
                <a:moveTo>
                  <a:pt x="6249" y="1250"/>
                </a:moveTo>
                <a:cubicBezTo>
                  <a:pt x="7174" y="1250"/>
                  <a:pt x="7999" y="2100"/>
                  <a:pt x="7999" y="3125"/>
                </a:cubicBezTo>
                <a:cubicBezTo>
                  <a:pt x="7999" y="4074"/>
                  <a:pt x="7174" y="4899"/>
                  <a:pt x="6249" y="4899"/>
                </a:cubicBezTo>
                <a:cubicBezTo>
                  <a:pt x="5199" y="4899"/>
                  <a:pt x="4374" y="4074"/>
                  <a:pt x="4374" y="3125"/>
                </a:cubicBezTo>
                <a:cubicBezTo>
                  <a:pt x="4374" y="2100"/>
                  <a:pt x="5199" y="1250"/>
                  <a:pt x="6249" y="1250"/>
                </a:cubicBezTo>
                <a:close/>
                <a:moveTo>
                  <a:pt x="8324" y="6149"/>
                </a:moveTo>
                <a:cubicBezTo>
                  <a:pt x="9874" y="6149"/>
                  <a:pt x="11123" y="7399"/>
                  <a:pt x="11123" y="8974"/>
                </a:cubicBezTo>
                <a:lnTo>
                  <a:pt x="11123" y="12923"/>
                </a:lnTo>
                <a:lnTo>
                  <a:pt x="9874" y="12923"/>
                </a:lnTo>
                <a:lnTo>
                  <a:pt x="9874" y="8024"/>
                </a:lnTo>
                <a:lnTo>
                  <a:pt x="8624" y="8024"/>
                </a:lnTo>
                <a:lnTo>
                  <a:pt x="8624" y="21571"/>
                </a:lnTo>
                <a:lnTo>
                  <a:pt x="6874" y="21571"/>
                </a:lnTo>
                <a:lnTo>
                  <a:pt x="6874" y="14173"/>
                </a:lnTo>
                <a:lnTo>
                  <a:pt x="5624" y="14173"/>
                </a:lnTo>
                <a:lnTo>
                  <a:pt x="5624" y="21571"/>
                </a:lnTo>
                <a:lnTo>
                  <a:pt x="3750" y="21571"/>
                </a:lnTo>
                <a:lnTo>
                  <a:pt x="3750" y="8024"/>
                </a:lnTo>
                <a:lnTo>
                  <a:pt x="2500" y="8024"/>
                </a:lnTo>
                <a:lnTo>
                  <a:pt x="2500" y="12923"/>
                </a:lnTo>
                <a:lnTo>
                  <a:pt x="1250" y="12923"/>
                </a:lnTo>
                <a:lnTo>
                  <a:pt x="1250" y="8974"/>
                </a:lnTo>
                <a:cubicBezTo>
                  <a:pt x="1250" y="7399"/>
                  <a:pt x="2500" y="6149"/>
                  <a:pt x="4050" y="6149"/>
                </a:cubicBezTo>
                <a:close/>
                <a:moveTo>
                  <a:pt x="6249" y="0"/>
                </a:moveTo>
                <a:cubicBezTo>
                  <a:pt x="4474" y="0"/>
                  <a:pt x="3125" y="1350"/>
                  <a:pt x="3125" y="3125"/>
                </a:cubicBezTo>
                <a:cubicBezTo>
                  <a:pt x="3125" y="3750"/>
                  <a:pt x="3325" y="4374"/>
                  <a:pt x="3750" y="4899"/>
                </a:cubicBezTo>
                <a:cubicBezTo>
                  <a:pt x="1650" y="5099"/>
                  <a:pt x="0" y="6874"/>
                  <a:pt x="0" y="8974"/>
                </a:cubicBezTo>
                <a:lnTo>
                  <a:pt x="0" y="13548"/>
                </a:lnTo>
                <a:cubicBezTo>
                  <a:pt x="0" y="13973"/>
                  <a:pt x="300" y="14173"/>
                  <a:pt x="625" y="14173"/>
                </a:cubicBezTo>
                <a:lnTo>
                  <a:pt x="2500" y="14173"/>
                </a:lnTo>
                <a:lnTo>
                  <a:pt x="2500" y="22196"/>
                </a:lnTo>
                <a:cubicBezTo>
                  <a:pt x="2500" y="22596"/>
                  <a:pt x="2800" y="22821"/>
                  <a:pt x="3125" y="22821"/>
                </a:cubicBezTo>
                <a:lnTo>
                  <a:pt x="9249" y="22821"/>
                </a:lnTo>
                <a:cubicBezTo>
                  <a:pt x="9674" y="22821"/>
                  <a:pt x="9874" y="22596"/>
                  <a:pt x="9874" y="22196"/>
                </a:cubicBezTo>
                <a:lnTo>
                  <a:pt x="9874" y="14173"/>
                </a:lnTo>
                <a:lnTo>
                  <a:pt x="11748" y="14173"/>
                </a:lnTo>
                <a:cubicBezTo>
                  <a:pt x="12073" y="14173"/>
                  <a:pt x="12373" y="13973"/>
                  <a:pt x="12373" y="13548"/>
                </a:cubicBezTo>
                <a:lnTo>
                  <a:pt x="12373" y="8974"/>
                </a:lnTo>
                <a:cubicBezTo>
                  <a:pt x="12373" y="6874"/>
                  <a:pt x="10723" y="5099"/>
                  <a:pt x="8624" y="4899"/>
                </a:cubicBezTo>
                <a:cubicBezTo>
                  <a:pt x="9049" y="4374"/>
                  <a:pt x="9249" y="3750"/>
                  <a:pt x="9249" y="3125"/>
                </a:cubicBezTo>
                <a:cubicBezTo>
                  <a:pt x="9249" y="1350"/>
                  <a:pt x="7899" y="0"/>
                  <a:pt x="62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1" name="Google Shape;221;p19"/>
          <p:cNvSpPr/>
          <p:nvPr/>
        </p:nvSpPr>
        <p:spPr>
          <a:xfrm>
            <a:off x="734518" y="2472700"/>
            <a:ext cx="892400" cy="892367"/>
          </a:xfrm>
          <a:custGeom>
            <a:avLst/>
            <a:gdLst/>
            <a:ahLst/>
            <a:cxnLst/>
            <a:rect l="l" t="t" r="r" b="b"/>
            <a:pathLst>
              <a:path w="26772" h="26771" extrusionOk="0">
                <a:moveTo>
                  <a:pt x="13349" y="1"/>
                </a:moveTo>
                <a:cubicBezTo>
                  <a:pt x="5950" y="1"/>
                  <a:pt x="1" y="6050"/>
                  <a:pt x="1" y="13448"/>
                </a:cubicBezTo>
                <a:cubicBezTo>
                  <a:pt x="1" y="20847"/>
                  <a:pt x="5950" y="26771"/>
                  <a:pt x="13349" y="26771"/>
                </a:cubicBezTo>
                <a:cubicBezTo>
                  <a:pt x="20722" y="26771"/>
                  <a:pt x="26771" y="20847"/>
                  <a:pt x="26771" y="13448"/>
                </a:cubicBezTo>
                <a:cubicBezTo>
                  <a:pt x="26771" y="6050"/>
                  <a:pt x="20722" y="1"/>
                  <a:pt x="13349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3" name="Google Shape;223;p19"/>
          <p:cNvSpPr txBox="1"/>
          <p:nvPr/>
        </p:nvSpPr>
        <p:spPr>
          <a:xfrm>
            <a:off x="823318" y="2431683"/>
            <a:ext cx="7148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4665" kern="0">
                <a:solidFill>
                  <a:srgbClr val="FFFFFF"/>
                </a:solidFill>
                <a:cs typeface="+mn-ea"/>
                <a:sym typeface="+mn-lt"/>
              </a:rPr>
              <a:t>R</a:t>
            </a:r>
            <a:endParaRPr sz="46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5" name="Google Shape;225;p19"/>
          <p:cNvSpPr/>
          <p:nvPr/>
        </p:nvSpPr>
        <p:spPr>
          <a:xfrm>
            <a:off x="6813551" y="2181900"/>
            <a:ext cx="4357113" cy="1528100"/>
          </a:xfrm>
          <a:custGeom>
            <a:avLst/>
            <a:gdLst/>
            <a:ahLst/>
            <a:cxnLst/>
            <a:rect l="l" t="t" r="r" b="b"/>
            <a:pathLst>
              <a:path w="108332" h="45843" extrusionOk="0">
                <a:moveTo>
                  <a:pt x="0" y="0"/>
                </a:moveTo>
                <a:lnTo>
                  <a:pt x="0" y="45842"/>
                </a:lnTo>
                <a:lnTo>
                  <a:pt x="85410" y="45842"/>
                </a:lnTo>
                <a:cubicBezTo>
                  <a:pt x="98008" y="45842"/>
                  <a:pt x="108331" y="35519"/>
                  <a:pt x="108331" y="22921"/>
                </a:cubicBezTo>
                <a:cubicBezTo>
                  <a:pt x="108331" y="10224"/>
                  <a:pt x="98008" y="0"/>
                  <a:pt x="85410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6" name="Google Shape;226;p19"/>
          <p:cNvSpPr/>
          <p:nvPr/>
        </p:nvSpPr>
        <p:spPr>
          <a:xfrm>
            <a:off x="6063684" y="1904467"/>
            <a:ext cx="1999667" cy="1999667"/>
          </a:xfrm>
          <a:custGeom>
            <a:avLst/>
            <a:gdLst/>
            <a:ahLst/>
            <a:cxnLst/>
            <a:rect l="l" t="t" r="r" b="b"/>
            <a:pathLst>
              <a:path w="59990" h="59990" extrusionOk="0">
                <a:moveTo>
                  <a:pt x="0" y="0"/>
                </a:moveTo>
                <a:lnTo>
                  <a:pt x="0" y="37693"/>
                </a:lnTo>
                <a:cubicBezTo>
                  <a:pt x="12298" y="37693"/>
                  <a:pt x="22196" y="47691"/>
                  <a:pt x="22196" y="59989"/>
                </a:cubicBezTo>
                <a:lnTo>
                  <a:pt x="59990" y="59989"/>
                </a:lnTo>
                <a:cubicBezTo>
                  <a:pt x="59990" y="26870"/>
                  <a:pt x="33119" y="0"/>
                  <a:pt x="0" y="0"/>
                </a:cubicBezTo>
                <a:close/>
              </a:path>
            </a:pathLst>
          </a:custGeom>
          <a:solidFill>
            <a:srgbClr val="97C783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endParaRPr sz="6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7" name="Google Shape;227;p19"/>
          <p:cNvSpPr/>
          <p:nvPr/>
        </p:nvSpPr>
        <p:spPr>
          <a:xfrm>
            <a:off x="6681917" y="2660967"/>
            <a:ext cx="624900" cy="629100"/>
          </a:xfrm>
          <a:custGeom>
            <a:avLst/>
            <a:gdLst/>
            <a:ahLst/>
            <a:cxnLst/>
            <a:rect l="l" t="t" r="r" b="b"/>
            <a:pathLst>
              <a:path w="18747" h="18873" extrusionOk="0">
                <a:moveTo>
                  <a:pt x="9998" y="1151"/>
                </a:moveTo>
                <a:cubicBezTo>
                  <a:pt x="10298" y="1151"/>
                  <a:pt x="10623" y="1476"/>
                  <a:pt x="10623" y="1776"/>
                </a:cubicBezTo>
                <a:lnTo>
                  <a:pt x="10623" y="2625"/>
                </a:lnTo>
                <a:cubicBezTo>
                  <a:pt x="10623" y="2825"/>
                  <a:pt x="10723" y="3025"/>
                  <a:pt x="11048" y="3125"/>
                </a:cubicBezTo>
                <a:cubicBezTo>
                  <a:pt x="11548" y="3250"/>
                  <a:pt x="12173" y="3550"/>
                  <a:pt x="12698" y="3875"/>
                </a:cubicBezTo>
                <a:cubicBezTo>
                  <a:pt x="12788" y="3915"/>
                  <a:pt x="12874" y="3939"/>
                  <a:pt x="12957" y="3939"/>
                </a:cubicBezTo>
                <a:cubicBezTo>
                  <a:pt x="13083" y="3939"/>
                  <a:pt x="13203" y="3885"/>
                  <a:pt x="13323" y="3750"/>
                </a:cubicBezTo>
                <a:lnTo>
                  <a:pt x="13948" y="3125"/>
                </a:lnTo>
                <a:cubicBezTo>
                  <a:pt x="14060" y="3025"/>
                  <a:pt x="14216" y="2975"/>
                  <a:pt x="14373" y="2975"/>
                </a:cubicBezTo>
                <a:cubicBezTo>
                  <a:pt x="14529" y="2975"/>
                  <a:pt x="14685" y="3025"/>
                  <a:pt x="14797" y="3125"/>
                </a:cubicBezTo>
                <a:lnTo>
                  <a:pt x="15622" y="3975"/>
                </a:lnTo>
                <a:cubicBezTo>
                  <a:pt x="15922" y="4275"/>
                  <a:pt x="15922" y="4600"/>
                  <a:pt x="15622" y="4900"/>
                </a:cubicBezTo>
                <a:lnTo>
                  <a:pt x="15097" y="5425"/>
                </a:lnTo>
                <a:cubicBezTo>
                  <a:pt x="14897" y="5625"/>
                  <a:pt x="14897" y="5950"/>
                  <a:pt x="14997" y="6150"/>
                </a:cubicBezTo>
                <a:cubicBezTo>
                  <a:pt x="15297" y="6675"/>
                  <a:pt x="15522" y="7200"/>
                  <a:pt x="15722" y="7824"/>
                </a:cubicBezTo>
                <a:cubicBezTo>
                  <a:pt x="15722" y="8024"/>
                  <a:pt x="15922" y="8249"/>
                  <a:pt x="16247" y="8249"/>
                </a:cubicBezTo>
                <a:lnTo>
                  <a:pt x="16972" y="8249"/>
                </a:lnTo>
                <a:cubicBezTo>
                  <a:pt x="17397" y="8249"/>
                  <a:pt x="17697" y="8549"/>
                  <a:pt x="17697" y="8874"/>
                </a:cubicBezTo>
                <a:lnTo>
                  <a:pt x="17697" y="9999"/>
                </a:lnTo>
                <a:cubicBezTo>
                  <a:pt x="17697" y="10424"/>
                  <a:pt x="17397" y="10624"/>
                  <a:pt x="16972" y="10624"/>
                </a:cubicBezTo>
                <a:lnTo>
                  <a:pt x="16247" y="10624"/>
                </a:lnTo>
                <a:cubicBezTo>
                  <a:pt x="15922" y="10624"/>
                  <a:pt x="15722" y="10849"/>
                  <a:pt x="15722" y="11049"/>
                </a:cubicBezTo>
                <a:cubicBezTo>
                  <a:pt x="15522" y="11674"/>
                  <a:pt x="15297" y="12199"/>
                  <a:pt x="14997" y="12724"/>
                </a:cubicBezTo>
                <a:cubicBezTo>
                  <a:pt x="14897" y="13023"/>
                  <a:pt x="14897" y="13248"/>
                  <a:pt x="15097" y="13448"/>
                </a:cubicBezTo>
                <a:lnTo>
                  <a:pt x="15622" y="13973"/>
                </a:lnTo>
                <a:cubicBezTo>
                  <a:pt x="15922" y="14273"/>
                  <a:pt x="15822" y="14698"/>
                  <a:pt x="15622" y="14898"/>
                </a:cubicBezTo>
                <a:lnTo>
                  <a:pt x="14797" y="15748"/>
                </a:lnTo>
                <a:cubicBezTo>
                  <a:pt x="14685" y="15848"/>
                  <a:pt x="14529" y="15898"/>
                  <a:pt x="14373" y="15898"/>
                </a:cubicBezTo>
                <a:cubicBezTo>
                  <a:pt x="14216" y="15898"/>
                  <a:pt x="14060" y="15848"/>
                  <a:pt x="13948" y="15748"/>
                </a:cubicBezTo>
                <a:lnTo>
                  <a:pt x="13323" y="15123"/>
                </a:lnTo>
                <a:cubicBezTo>
                  <a:pt x="13209" y="15052"/>
                  <a:pt x="13096" y="14989"/>
                  <a:pt x="12978" y="14989"/>
                </a:cubicBezTo>
                <a:cubicBezTo>
                  <a:pt x="12888" y="14989"/>
                  <a:pt x="12795" y="15026"/>
                  <a:pt x="12698" y="15123"/>
                </a:cubicBezTo>
                <a:cubicBezTo>
                  <a:pt x="12173" y="15423"/>
                  <a:pt x="11548" y="15623"/>
                  <a:pt x="11048" y="15748"/>
                </a:cubicBezTo>
                <a:cubicBezTo>
                  <a:pt x="10723" y="15848"/>
                  <a:pt x="10623" y="16048"/>
                  <a:pt x="10623" y="16248"/>
                </a:cubicBezTo>
                <a:lnTo>
                  <a:pt x="10623" y="17098"/>
                </a:lnTo>
                <a:cubicBezTo>
                  <a:pt x="10623" y="17498"/>
                  <a:pt x="10298" y="17723"/>
                  <a:pt x="9998" y="17723"/>
                </a:cubicBezTo>
                <a:lnTo>
                  <a:pt x="8749" y="17723"/>
                </a:lnTo>
                <a:cubicBezTo>
                  <a:pt x="8424" y="17723"/>
                  <a:pt x="8124" y="17498"/>
                  <a:pt x="8124" y="17098"/>
                </a:cubicBezTo>
                <a:lnTo>
                  <a:pt x="8124" y="16248"/>
                </a:lnTo>
                <a:cubicBezTo>
                  <a:pt x="8124" y="16048"/>
                  <a:pt x="8024" y="15848"/>
                  <a:pt x="7699" y="15748"/>
                </a:cubicBezTo>
                <a:cubicBezTo>
                  <a:pt x="7174" y="15623"/>
                  <a:pt x="6549" y="15423"/>
                  <a:pt x="6049" y="15123"/>
                </a:cubicBezTo>
                <a:cubicBezTo>
                  <a:pt x="5908" y="15026"/>
                  <a:pt x="5791" y="14989"/>
                  <a:pt x="5695" y="14989"/>
                </a:cubicBezTo>
                <a:cubicBezTo>
                  <a:pt x="5570" y="14989"/>
                  <a:pt x="5481" y="15052"/>
                  <a:pt x="5424" y="15123"/>
                </a:cubicBezTo>
                <a:lnTo>
                  <a:pt x="4799" y="15748"/>
                </a:lnTo>
                <a:cubicBezTo>
                  <a:pt x="4687" y="15848"/>
                  <a:pt x="4530" y="15898"/>
                  <a:pt x="4374" y="15898"/>
                </a:cubicBezTo>
                <a:cubicBezTo>
                  <a:pt x="4218" y="15898"/>
                  <a:pt x="4062" y="15848"/>
                  <a:pt x="3949" y="15748"/>
                </a:cubicBezTo>
                <a:lnTo>
                  <a:pt x="3124" y="14898"/>
                </a:lnTo>
                <a:cubicBezTo>
                  <a:pt x="2800" y="14698"/>
                  <a:pt x="2800" y="14273"/>
                  <a:pt x="3124" y="13973"/>
                </a:cubicBezTo>
                <a:lnTo>
                  <a:pt x="3649" y="13448"/>
                </a:lnTo>
                <a:cubicBezTo>
                  <a:pt x="3849" y="13248"/>
                  <a:pt x="3849" y="13023"/>
                  <a:pt x="3749" y="12724"/>
                </a:cubicBezTo>
                <a:cubicBezTo>
                  <a:pt x="3424" y="12199"/>
                  <a:pt x="3224" y="11674"/>
                  <a:pt x="3025" y="11049"/>
                </a:cubicBezTo>
                <a:cubicBezTo>
                  <a:pt x="3025" y="10849"/>
                  <a:pt x="2700" y="10624"/>
                  <a:pt x="2500" y="10624"/>
                </a:cubicBezTo>
                <a:lnTo>
                  <a:pt x="1675" y="10624"/>
                </a:lnTo>
                <a:cubicBezTo>
                  <a:pt x="1350" y="10624"/>
                  <a:pt x="1050" y="10424"/>
                  <a:pt x="1050" y="9999"/>
                </a:cubicBezTo>
                <a:lnTo>
                  <a:pt x="1050" y="8874"/>
                </a:lnTo>
                <a:cubicBezTo>
                  <a:pt x="1050" y="8549"/>
                  <a:pt x="1350" y="8249"/>
                  <a:pt x="1675" y="8249"/>
                </a:cubicBezTo>
                <a:lnTo>
                  <a:pt x="2500" y="8249"/>
                </a:lnTo>
                <a:cubicBezTo>
                  <a:pt x="2700" y="8249"/>
                  <a:pt x="3025" y="8024"/>
                  <a:pt x="3025" y="7824"/>
                </a:cubicBezTo>
                <a:cubicBezTo>
                  <a:pt x="3224" y="7200"/>
                  <a:pt x="3424" y="6675"/>
                  <a:pt x="3749" y="6150"/>
                </a:cubicBezTo>
                <a:cubicBezTo>
                  <a:pt x="3849" y="5950"/>
                  <a:pt x="3849" y="5625"/>
                  <a:pt x="3649" y="5425"/>
                </a:cubicBezTo>
                <a:lnTo>
                  <a:pt x="3124" y="4900"/>
                </a:lnTo>
                <a:cubicBezTo>
                  <a:pt x="2800" y="4600"/>
                  <a:pt x="2800" y="4275"/>
                  <a:pt x="3124" y="3975"/>
                </a:cubicBezTo>
                <a:lnTo>
                  <a:pt x="3949" y="3125"/>
                </a:lnTo>
                <a:cubicBezTo>
                  <a:pt x="4062" y="3025"/>
                  <a:pt x="4218" y="2975"/>
                  <a:pt x="4374" y="2975"/>
                </a:cubicBezTo>
                <a:cubicBezTo>
                  <a:pt x="4530" y="2975"/>
                  <a:pt x="4687" y="3025"/>
                  <a:pt x="4799" y="3125"/>
                </a:cubicBezTo>
                <a:lnTo>
                  <a:pt x="5424" y="3750"/>
                </a:lnTo>
                <a:cubicBezTo>
                  <a:pt x="5484" y="3885"/>
                  <a:pt x="5616" y="3939"/>
                  <a:pt x="5761" y="3939"/>
                </a:cubicBezTo>
                <a:cubicBezTo>
                  <a:pt x="5857" y="3939"/>
                  <a:pt x="5959" y="3915"/>
                  <a:pt x="6049" y="3875"/>
                </a:cubicBezTo>
                <a:cubicBezTo>
                  <a:pt x="6549" y="3550"/>
                  <a:pt x="7174" y="3250"/>
                  <a:pt x="7699" y="3125"/>
                </a:cubicBezTo>
                <a:cubicBezTo>
                  <a:pt x="8024" y="3025"/>
                  <a:pt x="8124" y="2825"/>
                  <a:pt x="8124" y="2625"/>
                </a:cubicBezTo>
                <a:lnTo>
                  <a:pt x="8124" y="1776"/>
                </a:lnTo>
                <a:cubicBezTo>
                  <a:pt x="8124" y="1476"/>
                  <a:pt x="8424" y="1151"/>
                  <a:pt x="8749" y="1151"/>
                </a:cubicBezTo>
                <a:close/>
                <a:moveTo>
                  <a:pt x="8749" y="1"/>
                </a:moveTo>
                <a:cubicBezTo>
                  <a:pt x="7799" y="1"/>
                  <a:pt x="7074" y="851"/>
                  <a:pt x="7074" y="1776"/>
                </a:cubicBezTo>
                <a:lnTo>
                  <a:pt x="7074" y="2200"/>
                </a:lnTo>
                <a:cubicBezTo>
                  <a:pt x="6674" y="2300"/>
                  <a:pt x="6249" y="2500"/>
                  <a:pt x="5824" y="2725"/>
                </a:cubicBezTo>
                <a:lnTo>
                  <a:pt x="5624" y="2400"/>
                </a:lnTo>
                <a:cubicBezTo>
                  <a:pt x="5262" y="2038"/>
                  <a:pt x="4793" y="1857"/>
                  <a:pt x="4337" y="1857"/>
                </a:cubicBezTo>
                <a:cubicBezTo>
                  <a:pt x="3881" y="1857"/>
                  <a:pt x="3437" y="2038"/>
                  <a:pt x="3124" y="2400"/>
                </a:cubicBezTo>
                <a:lnTo>
                  <a:pt x="2300" y="3250"/>
                </a:lnTo>
                <a:cubicBezTo>
                  <a:pt x="1675" y="3875"/>
                  <a:pt x="1550" y="5000"/>
                  <a:pt x="2300" y="5625"/>
                </a:cubicBezTo>
                <a:lnTo>
                  <a:pt x="2600" y="5950"/>
                </a:lnTo>
                <a:cubicBezTo>
                  <a:pt x="2400" y="6375"/>
                  <a:pt x="2175" y="6675"/>
                  <a:pt x="2075" y="7100"/>
                </a:cubicBezTo>
                <a:lnTo>
                  <a:pt x="1675" y="7100"/>
                </a:lnTo>
                <a:cubicBezTo>
                  <a:pt x="725" y="7100"/>
                  <a:pt x="0" y="7924"/>
                  <a:pt x="0" y="8874"/>
                </a:cubicBezTo>
                <a:lnTo>
                  <a:pt x="0" y="9999"/>
                </a:lnTo>
                <a:cubicBezTo>
                  <a:pt x="0" y="10949"/>
                  <a:pt x="725" y="11774"/>
                  <a:pt x="1675" y="11774"/>
                </a:cubicBezTo>
                <a:lnTo>
                  <a:pt x="2075" y="11774"/>
                </a:lnTo>
                <a:cubicBezTo>
                  <a:pt x="2175" y="12199"/>
                  <a:pt x="2400" y="12624"/>
                  <a:pt x="2600" y="12923"/>
                </a:cubicBezTo>
                <a:lnTo>
                  <a:pt x="2300" y="13248"/>
                </a:lnTo>
                <a:cubicBezTo>
                  <a:pt x="1550" y="13873"/>
                  <a:pt x="1675" y="14998"/>
                  <a:pt x="2300" y="15623"/>
                </a:cubicBezTo>
                <a:lnTo>
                  <a:pt x="3124" y="16473"/>
                </a:lnTo>
                <a:cubicBezTo>
                  <a:pt x="3437" y="16835"/>
                  <a:pt x="3881" y="17016"/>
                  <a:pt x="4337" y="17016"/>
                </a:cubicBezTo>
                <a:cubicBezTo>
                  <a:pt x="4793" y="17016"/>
                  <a:pt x="5262" y="16835"/>
                  <a:pt x="5624" y="16473"/>
                </a:cubicBezTo>
                <a:lnTo>
                  <a:pt x="5824" y="16248"/>
                </a:lnTo>
                <a:cubicBezTo>
                  <a:pt x="6249" y="16473"/>
                  <a:pt x="6674" y="16573"/>
                  <a:pt x="7074" y="16673"/>
                </a:cubicBezTo>
                <a:lnTo>
                  <a:pt x="7074" y="17098"/>
                </a:lnTo>
                <a:cubicBezTo>
                  <a:pt x="7074" y="18023"/>
                  <a:pt x="7799" y="18872"/>
                  <a:pt x="8749" y="18872"/>
                </a:cubicBezTo>
                <a:lnTo>
                  <a:pt x="9998" y="18872"/>
                </a:lnTo>
                <a:cubicBezTo>
                  <a:pt x="10923" y="18872"/>
                  <a:pt x="11673" y="18023"/>
                  <a:pt x="11673" y="17098"/>
                </a:cubicBezTo>
                <a:lnTo>
                  <a:pt x="11673" y="16673"/>
                </a:lnTo>
                <a:cubicBezTo>
                  <a:pt x="12073" y="16573"/>
                  <a:pt x="12498" y="16473"/>
                  <a:pt x="12798" y="16248"/>
                </a:cubicBezTo>
                <a:lnTo>
                  <a:pt x="13123" y="16473"/>
                </a:lnTo>
                <a:cubicBezTo>
                  <a:pt x="13485" y="16835"/>
                  <a:pt x="13929" y="17016"/>
                  <a:pt x="14373" y="17016"/>
                </a:cubicBezTo>
                <a:cubicBezTo>
                  <a:pt x="14816" y="17016"/>
                  <a:pt x="15260" y="16835"/>
                  <a:pt x="15622" y="16473"/>
                </a:cubicBezTo>
                <a:lnTo>
                  <a:pt x="16447" y="15623"/>
                </a:lnTo>
                <a:cubicBezTo>
                  <a:pt x="17072" y="14998"/>
                  <a:pt x="17072" y="13873"/>
                  <a:pt x="16447" y="13248"/>
                </a:cubicBezTo>
                <a:lnTo>
                  <a:pt x="16147" y="12923"/>
                </a:lnTo>
                <a:cubicBezTo>
                  <a:pt x="16347" y="12624"/>
                  <a:pt x="16447" y="12199"/>
                  <a:pt x="16672" y="11774"/>
                </a:cubicBezTo>
                <a:lnTo>
                  <a:pt x="16972" y="11774"/>
                </a:lnTo>
                <a:cubicBezTo>
                  <a:pt x="18022" y="11774"/>
                  <a:pt x="18747" y="10949"/>
                  <a:pt x="18747" y="9999"/>
                </a:cubicBezTo>
                <a:lnTo>
                  <a:pt x="18747" y="8874"/>
                </a:lnTo>
                <a:cubicBezTo>
                  <a:pt x="18747" y="7924"/>
                  <a:pt x="18022" y="7100"/>
                  <a:pt x="16972" y="7100"/>
                </a:cubicBezTo>
                <a:lnTo>
                  <a:pt x="16672" y="7100"/>
                </a:lnTo>
                <a:cubicBezTo>
                  <a:pt x="16447" y="6675"/>
                  <a:pt x="16347" y="6375"/>
                  <a:pt x="16147" y="5950"/>
                </a:cubicBezTo>
                <a:lnTo>
                  <a:pt x="16447" y="5625"/>
                </a:lnTo>
                <a:cubicBezTo>
                  <a:pt x="17072" y="5000"/>
                  <a:pt x="17072" y="3875"/>
                  <a:pt x="16447" y="3250"/>
                </a:cubicBezTo>
                <a:lnTo>
                  <a:pt x="15622" y="2400"/>
                </a:lnTo>
                <a:cubicBezTo>
                  <a:pt x="15260" y="2038"/>
                  <a:pt x="14816" y="1857"/>
                  <a:pt x="14373" y="1857"/>
                </a:cubicBezTo>
                <a:cubicBezTo>
                  <a:pt x="13929" y="1857"/>
                  <a:pt x="13485" y="2038"/>
                  <a:pt x="13123" y="2400"/>
                </a:cubicBezTo>
                <a:lnTo>
                  <a:pt x="12798" y="2725"/>
                </a:lnTo>
                <a:cubicBezTo>
                  <a:pt x="12498" y="2500"/>
                  <a:pt x="12073" y="2300"/>
                  <a:pt x="11673" y="2200"/>
                </a:cubicBezTo>
                <a:lnTo>
                  <a:pt x="11673" y="1776"/>
                </a:lnTo>
                <a:cubicBezTo>
                  <a:pt x="11673" y="851"/>
                  <a:pt x="10923" y="1"/>
                  <a:pt x="999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8" name="Google Shape;228;p19"/>
          <p:cNvSpPr/>
          <p:nvPr/>
        </p:nvSpPr>
        <p:spPr>
          <a:xfrm>
            <a:off x="6858551" y="2838434"/>
            <a:ext cx="270800" cy="274167"/>
          </a:xfrm>
          <a:custGeom>
            <a:avLst/>
            <a:gdLst/>
            <a:ahLst/>
            <a:cxnLst/>
            <a:rect l="l" t="t" r="r" b="b"/>
            <a:pathLst>
              <a:path w="8124" h="8225" extrusionOk="0">
                <a:moveTo>
                  <a:pt x="4074" y="1151"/>
                </a:moveTo>
                <a:cubicBezTo>
                  <a:pt x="5749" y="1151"/>
                  <a:pt x="7099" y="2500"/>
                  <a:pt x="7099" y="4175"/>
                </a:cubicBezTo>
                <a:cubicBezTo>
                  <a:pt x="7099" y="5725"/>
                  <a:pt x="5749" y="7075"/>
                  <a:pt x="4074" y="7075"/>
                </a:cubicBezTo>
                <a:cubicBezTo>
                  <a:pt x="2400" y="7075"/>
                  <a:pt x="1050" y="5725"/>
                  <a:pt x="1050" y="4175"/>
                </a:cubicBezTo>
                <a:cubicBezTo>
                  <a:pt x="1050" y="2500"/>
                  <a:pt x="2400" y="1151"/>
                  <a:pt x="4074" y="1151"/>
                </a:cubicBezTo>
                <a:close/>
                <a:moveTo>
                  <a:pt x="4074" y="1"/>
                </a:moveTo>
                <a:cubicBezTo>
                  <a:pt x="1775" y="1"/>
                  <a:pt x="0" y="1876"/>
                  <a:pt x="0" y="4175"/>
                </a:cubicBezTo>
                <a:cubicBezTo>
                  <a:pt x="0" y="6350"/>
                  <a:pt x="1775" y="8224"/>
                  <a:pt x="4074" y="8224"/>
                </a:cubicBezTo>
                <a:cubicBezTo>
                  <a:pt x="6374" y="8224"/>
                  <a:pt x="8124" y="6350"/>
                  <a:pt x="8124" y="4175"/>
                </a:cubicBezTo>
                <a:cubicBezTo>
                  <a:pt x="8124" y="1876"/>
                  <a:pt x="6374" y="1"/>
                  <a:pt x="40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9" name="Google Shape;229;p19"/>
          <p:cNvSpPr/>
          <p:nvPr/>
        </p:nvSpPr>
        <p:spPr>
          <a:xfrm>
            <a:off x="10561751" y="2519594"/>
            <a:ext cx="895733" cy="892367"/>
          </a:xfrm>
          <a:custGeom>
            <a:avLst/>
            <a:gdLst/>
            <a:ahLst/>
            <a:cxnLst/>
            <a:rect l="l" t="t" r="r" b="b"/>
            <a:pathLst>
              <a:path w="26872" h="26771" extrusionOk="0">
                <a:moveTo>
                  <a:pt x="13424" y="1"/>
                </a:moveTo>
                <a:cubicBezTo>
                  <a:pt x="6050" y="1"/>
                  <a:pt x="1" y="6050"/>
                  <a:pt x="1" y="13448"/>
                </a:cubicBezTo>
                <a:cubicBezTo>
                  <a:pt x="1" y="20847"/>
                  <a:pt x="6050" y="26771"/>
                  <a:pt x="13424" y="26771"/>
                </a:cubicBezTo>
                <a:cubicBezTo>
                  <a:pt x="20822" y="26771"/>
                  <a:pt x="26871" y="20847"/>
                  <a:pt x="26871" y="13448"/>
                </a:cubicBezTo>
                <a:cubicBezTo>
                  <a:pt x="26871" y="6050"/>
                  <a:pt x="20822" y="1"/>
                  <a:pt x="13424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1" name="Google Shape;231;p19"/>
          <p:cNvSpPr txBox="1"/>
          <p:nvPr/>
        </p:nvSpPr>
        <p:spPr>
          <a:xfrm>
            <a:off x="10652217" y="2478576"/>
            <a:ext cx="7148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4665" kern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sz="46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3" name="Google Shape;233;p19"/>
          <p:cNvSpPr/>
          <p:nvPr/>
        </p:nvSpPr>
        <p:spPr>
          <a:xfrm>
            <a:off x="1035018" y="4164867"/>
            <a:ext cx="4278848" cy="1527266"/>
          </a:xfrm>
          <a:custGeom>
            <a:avLst/>
            <a:gdLst/>
            <a:ahLst/>
            <a:cxnLst/>
            <a:rect l="l" t="t" r="r" b="b"/>
            <a:pathLst>
              <a:path w="108307" h="45818" extrusionOk="0">
                <a:moveTo>
                  <a:pt x="22921" y="1"/>
                </a:moveTo>
                <a:cubicBezTo>
                  <a:pt x="10298" y="1"/>
                  <a:pt x="0" y="10199"/>
                  <a:pt x="0" y="22896"/>
                </a:cubicBezTo>
                <a:cubicBezTo>
                  <a:pt x="0" y="35494"/>
                  <a:pt x="10298" y="45817"/>
                  <a:pt x="22921" y="45817"/>
                </a:cubicBezTo>
                <a:lnTo>
                  <a:pt x="108306" y="45817"/>
                </a:lnTo>
                <a:lnTo>
                  <a:pt x="108306" y="1"/>
                </a:ln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4" name="Google Shape;234;p19"/>
          <p:cNvSpPr/>
          <p:nvPr/>
        </p:nvSpPr>
        <p:spPr>
          <a:xfrm>
            <a:off x="4076718" y="3891400"/>
            <a:ext cx="1999700" cy="1996333"/>
          </a:xfrm>
          <a:custGeom>
            <a:avLst/>
            <a:gdLst/>
            <a:ahLst/>
            <a:cxnLst/>
            <a:rect l="l" t="t" r="r" b="b"/>
            <a:pathLst>
              <a:path w="59991" h="59890" extrusionOk="0">
                <a:moveTo>
                  <a:pt x="1" y="0"/>
                </a:moveTo>
                <a:cubicBezTo>
                  <a:pt x="1" y="33019"/>
                  <a:pt x="26871" y="59889"/>
                  <a:pt x="59990" y="59889"/>
                </a:cubicBezTo>
                <a:lnTo>
                  <a:pt x="59990" y="22196"/>
                </a:lnTo>
                <a:cubicBezTo>
                  <a:pt x="47717" y="22196"/>
                  <a:pt x="37819" y="12198"/>
                  <a:pt x="37819" y="0"/>
                </a:cubicBezTo>
                <a:close/>
              </a:path>
            </a:pathLst>
          </a:custGeom>
          <a:solidFill>
            <a:srgbClr val="97C783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endParaRPr sz="6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" name="Google Shape;235;p19"/>
          <p:cNvSpPr/>
          <p:nvPr/>
        </p:nvSpPr>
        <p:spPr>
          <a:xfrm>
            <a:off x="4765585" y="4511467"/>
            <a:ext cx="711567" cy="639100"/>
          </a:xfrm>
          <a:custGeom>
            <a:avLst/>
            <a:gdLst/>
            <a:ahLst/>
            <a:cxnLst/>
            <a:rect l="l" t="t" r="r" b="b"/>
            <a:pathLst>
              <a:path w="21347" h="19173" extrusionOk="0">
                <a:moveTo>
                  <a:pt x="13948" y="851"/>
                </a:moveTo>
                <a:cubicBezTo>
                  <a:pt x="17497" y="851"/>
                  <a:pt x="20522" y="3350"/>
                  <a:pt x="20522" y="6250"/>
                </a:cubicBezTo>
                <a:cubicBezTo>
                  <a:pt x="20522" y="7499"/>
                  <a:pt x="19997" y="8749"/>
                  <a:pt x="18947" y="9699"/>
                </a:cubicBezTo>
                <a:cubicBezTo>
                  <a:pt x="18947" y="9799"/>
                  <a:pt x="18947" y="9799"/>
                  <a:pt x="18847" y="9899"/>
                </a:cubicBezTo>
                <a:cubicBezTo>
                  <a:pt x="18647" y="10724"/>
                  <a:pt x="18747" y="11574"/>
                  <a:pt x="19172" y="12398"/>
                </a:cubicBezTo>
                <a:cubicBezTo>
                  <a:pt x="18422" y="12198"/>
                  <a:pt x="17797" y="11774"/>
                  <a:pt x="17297" y="11249"/>
                </a:cubicBezTo>
                <a:cubicBezTo>
                  <a:pt x="17209" y="11178"/>
                  <a:pt x="17083" y="11107"/>
                  <a:pt x="16981" y="11107"/>
                </a:cubicBezTo>
                <a:cubicBezTo>
                  <a:pt x="16939" y="11107"/>
                  <a:pt x="16901" y="11119"/>
                  <a:pt x="16872" y="11149"/>
                </a:cubicBezTo>
                <a:cubicBezTo>
                  <a:pt x="16147" y="11349"/>
                  <a:pt x="15197" y="11574"/>
                  <a:pt x="14373" y="11674"/>
                </a:cubicBezTo>
                <a:cubicBezTo>
                  <a:pt x="14273" y="9999"/>
                  <a:pt x="13423" y="8549"/>
                  <a:pt x="12073" y="7499"/>
                </a:cubicBezTo>
                <a:lnTo>
                  <a:pt x="17597" y="7499"/>
                </a:lnTo>
                <a:cubicBezTo>
                  <a:pt x="17797" y="7499"/>
                  <a:pt x="18022" y="7299"/>
                  <a:pt x="18022" y="7099"/>
                </a:cubicBezTo>
                <a:cubicBezTo>
                  <a:pt x="18022" y="6774"/>
                  <a:pt x="17797" y="6675"/>
                  <a:pt x="17597" y="6675"/>
                </a:cubicBezTo>
                <a:lnTo>
                  <a:pt x="10823" y="6675"/>
                </a:lnTo>
                <a:cubicBezTo>
                  <a:pt x="9898" y="6150"/>
                  <a:pt x="8849" y="5850"/>
                  <a:pt x="7699" y="5850"/>
                </a:cubicBezTo>
                <a:cubicBezTo>
                  <a:pt x="8024" y="3025"/>
                  <a:pt x="10723" y="851"/>
                  <a:pt x="13948" y="851"/>
                </a:cubicBezTo>
                <a:close/>
                <a:moveTo>
                  <a:pt x="7299" y="6675"/>
                </a:moveTo>
                <a:cubicBezTo>
                  <a:pt x="10623" y="6675"/>
                  <a:pt x="13548" y="8974"/>
                  <a:pt x="13548" y="12099"/>
                </a:cubicBezTo>
                <a:cubicBezTo>
                  <a:pt x="13548" y="14998"/>
                  <a:pt x="10723" y="17498"/>
                  <a:pt x="7299" y="17498"/>
                </a:cubicBezTo>
                <a:cubicBezTo>
                  <a:pt x="6349" y="17498"/>
                  <a:pt x="5199" y="17298"/>
                  <a:pt x="4474" y="16973"/>
                </a:cubicBezTo>
                <a:cubicBezTo>
                  <a:pt x="4417" y="16944"/>
                  <a:pt x="4368" y="16932"/>
                  <a:pt x="4322" y="16932"/>
                </a:cubicBezTo>
                <a:cubicBezTo>
                  <a:pt x="4207" y="16932"/>
                  <a:pt x="4110" y="17008"/>
                  <a:pt x="3949" y="17098"/>
                </a:cubicBezTo>
                <a:cubicBezTo>
                  <a:pt x="3549" y="17598"/>
                  <a:pt x="2800" y="18022"/>
                  <a:pt x="2175" y="18122"/>
                </a:cubicBezTo>
                <a:cubicBezTo>
                  <a:pt x="2500" y="17398"/>
                  <a:pt x="2600" y="16573"/>
                  <a:pt x="2400" y="15723"/>
                </a:cubicBezTo>
                <a:cubicBezTo>
                  <a:pt x="2400" y="15623"/>
                  <a:pt x="2300" y="15623"/>
                  <a:pt x="2300" y="15523"/>
                </a:cubicBezTo>
                <a:cubicBezTo>
                  <a:pt x="1350" y="14598"/>
                  <a:pt x="825" y="13348"/>
                  <a:pt x="825" y="12099"/>
                </a:cubicBezTo>
                <a:cubicBezTo>
                  <a:pt x="825" y="9074"/>
                  <a:pt x="3749" y="6675"/>
                  <a:pt x="7299" y="6675"/>
                </a:cubicBezTo>
                <a:close/>
                <a:moveTo>
                  <a:pt x="13948" y="1"/>
                </a:moveTo>
                <a:cubicBezTo>
                  <a:pt x="10198" y="1"/>
                  <a:pt x="7174" y="2600"/>
                  <a:pt x="6874" y="5850"/>
                </a:cubicBezTo>
                <a:cubicBezTo>
                  <a:pt x="3325" y="6050"/>
                  <a:pt x="0" y="8549"/>
                  <a:pt x="0" y="12099"/>
                </a:cubicBezTo>
                <a:cubicBezTo>
                  <a:pt x="0" y="13548"/>
                  <a:pt x="525" y="14898"/>
                  <a:pt x="1675" y="16048"/>
                </a:cubicBezTo>
                <a:cubicBezTo>
                  <a:pt x="1875" y="16873"/>
                  <a:pt x="1550" y="17822"/>
                  <a:pt x="925" y="18447"/>
                </a:cubicBezTo>
                <a:cubicBezTo>
                  <a:pt x="825" y="18547"/>
                  <a:pt x="825" y="18747"/>
                  <a:pt x="825" y="18847"/>
                </a:cubicBezTo>
                <a:cubicBezTo>
                  <a:pt x="925" y="19072"/>
                  <a:pt x="1050" y="19172"/>
                  <a:pt x="1250" y="19172"/>
                </a:cubicBezTo>
                <a:cubicBezTo>
                  <a:pt x="2400" y="19172"/>
                  <a:pt x="3549" y="18647"/>
                  <a:pt x="4374" y="17822"/>
                </a:cubicBezTo>
                <a:cubicBezTo>
                  <a:pt x="5199" y="18122"/>
                  <a:pt x="6349" y="18347"/>
                  <a:pt x="7299" y="18347"/>
                </a:cubicBezTo>
                <a:cubicBezTo>
                  <a:pt x="11048" y="18347"/>
                  <a:pt x="14173" y="15723"/>
                  <a:pt x="14373" y="12498"/>
                </a:cubicBezTo>
                <a:cubicBezTo>
                  <a:pt x="15197" y="12398"/>
                  <a:pt x="16147" y="12298"/>
                  <a:pt x="16872" y="11974"/>
                </a:cubicBezTo>
                <a:cubicBezTo>
                  <a:pt x="17697" y="12823"/>
                  <a:pt x="18847" y="13348"/>
                  <a:pt x="20097" y="13348"/>
                </a:cubicBezTo>
                <a:cubicBezTo>
                  <a:pt x="20197" y="13348"/>
                  <a:pt x="20422" y="13223"/>
                  <a:pt x="20422" y="13023"/>
                </a:cubicBezTo>
                <a:cubicBezTo>
                  <a:pt x="20522" y="12923"/>
                  <a:pt x="20522" y="12723"/>
                  <a:pt x="20297" y="12598"/>
                </a:cubicBezTo>
                <a:cubicBezTo>
                  <a:pt x="19672" y="11974"/>
                  <a:pt x="19472" y="11049"/>
                  <a:pt x="19672" y="10224"/>
                </a:cubicBezTo>
                <a:cubicBezTo>
                  <a:pt x="20721" y="9074"/>
                  <a:pt x="21346" y="7724"/>
                  <a:pt x="21346" y="6250"/>
                </a:cubicBezTo>
                <a:cubicBezTo>
                  <a:pt x="21346" y="2600"/>
                  <a:pt x="17697" y="1"/>
                  <a:pt x="1394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6" name="Google Shape;236;p19"/>
          <p:cNvSpPr/>
          <p:nvPr/>
        </p:nvSpPr>
        <p:spPr>
          <a:xfrm>
            <a:off x="4932218" y="4873067"/>
            <a:ext cx="201667" cy="27533"/>
          </a:xfrm>
          <a:custGeom>
            <a:avLst/>
            <a:gdLst/>
            <a:ahLst/>
            <a:cxnLst/>
            <a:rect l="l" t="t" r="r" b="b"/>
            <a:pathLst>
              <a:path w="6050" h="826" extrusionOk="0">
                <a:moveTo>
                  <a:pt x="425" y="1"/>
                </a:moveTo>
                <a:cubicBezTo>
                  <a:pt x="200" y="1"/>
                  <a:pt x="0" y="101"/>
                  <a:pt x="0" y="401"/>
                </a:cubicBezTo>
                <a:cubicBezTo>
                  <a:pt x="0" y="626"/>
                  <a:pt x="200" y="826"/>
                  <a:pt x="425" y="826"/>
                </a:cubicBezTo>
                <a:lnTo>
                  <a:pt x="5624" y="826"/>
                </a:lnTo>
                <a:cubicBezTo>
                  <a:pt x="5824" y="826"/>
                  <a:pt x="6049" y="626"/>
                  <a:pt x="6049" y="401"/>
                </a:cubicBezTo>
                <a:cubicBezTo>
                  <a:pt x="6049" y="101"/>
                  <a:pt x="5824" y="1"/>
                  <a:pt x="56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7" name="Google Shape;237;p19"/>
          <p:cNvSpPr/>
          <p:nvPr/>
        </p:nvSpPr>
        <p:spPr>
          <a:xfrm>
            <a:off x="4876385" y="4956400"/>
            <a:ext cx="257500" cy="27533"/>
          </a:xfrm>
          <a:custGeom>
            <a:avLst/>
            <a:gdLst/>
            <a:ahLst/>
            <a:cxnLst/>
            <a:rect l="l" t="t" r="r" b="b"/>
            <a:pathLst>
              <a:path w="7725" h="826" extrusionOk="0">
                <a:moveTo>
                  <a:pt x="425" y="0"/>
                </a:moveTo>
                <a:cubicBezTo>
                  <a:pt x="225" y="0"/>
                  <a:pt x="1" y="100"/>
                  <a:pt x="1" y="400"/>
                </a:cubicBezTo>
                <a:cubicBezTo>
                  <a:pt x="1" y="625"/>
                  <a:pt x="225" y="825"/>
                  <a:pt x="425" y="825"/>
                </a:cubicBezTo>
                <a:lnTo>
                  <a:pt x="7299" y="825"/>
                </a:lnTo>
                <a:cubicBezTo>
                  <a:pt x="7499" y="825"/>
                  <a:pt x="7724" y="625"/>
                  <a:pt x="7724" y="400"/>
                </a:cubicBezTo>
                <a:cubicBezTo>
                  <a:pt x="7724" y="100"/>
                  <a:pt x="7499" y="0"/>
                  <a:pt x="72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8" name="Google Shape;238;p19"/>
          <p:cNvSpPr/>
          <p:nvPr/>
        </p:nvSpPr>
        <p:spPr>
          <a:xfrm>
            <a:off x="5161351" y="4650600"/>
            <a:ext cx="204967" cy="27533"/>
          </a:xfrm>
          <a:custGeom>
            <a:avLst/>
            <a:gdLst/>
            <a:ahLst/>
            <a:cxnLst/>
            <a:rect l="l" t="t" r="r" b="b"/>
            <a:pathLst>
              <a:path w="6149" h="826" extrusionOk="0">
                <a:moveTo>
                  <a:pt x="425" y="1"/>
                </a:moveTo>
                <a:cubicBezTo>
                  <a:pt x="200" y="1"/>
                  <a:pt x="0" y="101"/>
                  <a:pt x="0" y="426"/>
                </a:cubicBezTo>
                <a:cubicBezTo>
                  <a:pt x="0" y="626"/>
                  <a:pt x="200" y="826"/>
                  <a:pt x="425" y="826"/>
                </a:cubicBezTo>
                <a:lnTo>
                  <a:pt x="5724" y="826"/>
                </a:lnTo>
                <a:cubicBezTo>
                  <a:pt x="5924" y="826"/>
                  <a:pt x="6149" y="626"/>
                  <a:pt x="6149" y="426"/>
                </a:cubicBezTo>
                <a:cubicBezTo>
                  <a:pt x="6149" y="101"/>
                  <a:pt x="5924" y="1"/>
                  <a:pt x="57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9" name="Google Shape;239;p19"/>
          <p:cNvSpPr/>
          <p:nvPr/>
        </p:nvSpPr>
        <p:spPr>
          <a:xfrm>
            <a:off x="734518" y="4479792"/>
            <a:ext cx="892400" cy="892367"/>
          </a:xfrm>
          <a:custGeom>
            <a:avLst/>
            <a:gdLst/>
            <a:ahLst/>
            <a:cxnLst/>
            <a:rect l="l" t="t" r="r" b="b"/>
            <a:pathLst>
              <a:path w="26772" h="26771" extrusionOk="0">
                <a:moveTo>
                  <a:pt x="13349" y="1"/>
                </a:moveTo>
                <a:cubicBezTo>
                  <a:pt x="5950" y="1"/>
                  <a:pt x="1" y="6025"/>
                  <a:pt x="1" y="13423"/>
                </a:cubicBezTo>
                <a:cubicBezTo>
                  <a:pt x="1" y="20822"/>
                  <a:pt x="5950" y="26771"/>
                  <a:pt x="13349" y="26771"/>
                </a:cubicBezTo>
                <a:cubicBezTo>
                  <a:pt x="20722" y="26771"/>
                  <a:pt x="26771" y="20822"/>
                  <a:pt x="26771" y="13423"/>
                </a:cubicBezTo>
                <a:cubicBezTo>
                  <a:pt x="26771" y="6025"/>
                  <a:pt x="20722" y="1"/>
                  <a:pt x="13349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1" name="Google Shape;241;p19"/>
          <p:cNvSpPr txBox="1"/>
          <p:nvPr/>
        </p:nvSpPr>
        <p:spPr>
          <a:xfrm>
            <a:off x="823318" y="4438776"/>
            <a:ext cx="7148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4665" kern="0">
                <a:solidFill>
                  <a:srgbClr val="FFFFFF"/>
                </a:solidFill>
                <a:cs typeface="+mn-ea"/>
                <a:sym typeface="+mn-lt"/>
              </a:rPr>
              <a:t>D</a:t>
            </a:r>
            <a:endParaRPr sz="46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3" name="Google Shape;243;p19"/>
          <p:cNvSpPr/>
          <p:nvPr/>
        </p:nvSpPr>
        <p:spPr>
          <a:xfrm>
            <a:off x="6813551" y="4164867"/>
            <a:ext cx="4278753" cy="1527266"/>
          </a:xfrm>
          <a:custGeom>
            <a:avLst/>
            <a:gdLst/>
            <a:ahLst/>
            <a:cxnLst/>
            <a:rect l="l" t="t" r="r" b="b"/>
            <a:pathLst>
              <a:path w="108332" h="45818" extrusionOk="0">
                <a:moveTo>
                  <a:pt x="0" y="1"/>
                </a:moveTo>
                <a:lnTo>
                  <a:pt x="0" y="45817"/>
                </a:lnTo>
                <a:lnTo>
                  <a:pt x="85410" y="45817"/>
                </a:lnTo>
                <a:cubicBezTo>
                  <a:pt x="98008" y="45817"/>
                  <a:pt x="108331" y="35494"/>
                  <a:pt x="108331" y="22896"/>
                </a:cubicBezTo>
                <a:cubicBezTo>
                  <a:pt x="108331" y="10199"/>
                  <a:pt x="98008" y="1"/>
                  <a:pt x="85410" y="1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4" name="Google Shape;244;p19"/>
          <p:cNvSpPr/>
          <p:nvPr/>
        </p:nvSpPr>
        <p:spPr>
          <a:xfrm>
            <a:off x="6063684" y="3891400"/>
            <a:ext cx="1999667" cy="1996333"/>
          </a:xfrm>
          <a:custGeom>
            <a:avLst/>
            <a:gdLst/>
            <a:ahLst/>
            <a:cxnLst/>
            <a:rect l="l" t="t" r="r" b="b"/>
            <a:pathLst>
              <a:path w="59990" h="59890" extrusionOk="0">
                <a:moveTo>
                  <a:pt x="22196" y="0"/>
                </a:moveTo>
                <a:cubicBezTo>
                  <a:pt x="22196" y="12198"/>
                  <a:pt x="12298" y="22196"/>
                  <a:pt x="0" y="22196"/>
                </a:cubicBezTo>
                <a:lnTo>
                  <a:pt x="0" y="59889"/>
                </a:lnTo>
                <a:cubicBezTo>
                  <a:pt x="33119" y="59889"/>
                  <a:pt x="59990" y="33019"/>
                  <a:pt x="59990" y="0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5" name="Google Shape;245;p19"/>
          <p:cNvSpPr/>
          <p:nvPr/>
        </p:nvSpPr>
        <p:spPr>
          <a:xfrm>
            <a:off x="6681917" y="4469800"/>
            <a:ext cx="722400" cy="722400"/>
          </a:xfrm>
          <a:custGeom>
            <a:avLst/>
            <a:gdLst/>
            <a:ahLst/>
            <a:cxnLst/>
            <a:rect l="l" t="t" r="r" b="b"/>
            <a:pathLst>
              <a:path w="21672" h="21672" extrusionOk="0">
                <a:moveTo>
                  <a:pt x="11348" y="2725"/>
                </a:moveTo>
                <a:cubicBezTo>
                  <a:pt x="15422" y="2925"/>
                  <a:pt x="18747" y="6150"/>
                  <a:pt x="18947" y="10324"/>
                </a:cubicBezTo>
                <a:lnTo>
                  <a:pt x="17597" y="10324"/>
                </a:lnTo>
                <a:cubicBezTo>
                  <a:pt x="17397" y="10324"/>
                  <a:pt x="17172" y="10524"/>
                  <a:pt x="17172" y="10849"/>
                </a:cubicBezTo>
                <a:cubicBezTo>
                  <a:pt x="17172" y="11049"/>
                  <a:pt x="17397" y="11249"/>
                  <a:pt x="17597" y="11249"/>
                </a:cubicBezTo>
                <a:lnTo>
                  <a:pt x="18947" y="11249"/>
                </a:lnTo>
                <a:cubicBezTo>
                  <a:pt x="18747" y="15423"/>
                  <a:pt x="15422" y="18648"/>
                  <a:pt x="11348" y="18848"/>
                </a:cubicBezTo>
                <a:lnTo>
                  <a:pt x="11348" y="17598"/>
                </a:lnTo>
                <a:cubicBezTo>
                  <a:pt x="11348" y="17298"/>
                  <a:pt x="11148" y="17098"/>
                  <a:pt x="10823" y="17098"/>
                </a:cubicBezTo>
                <a:cubicBezTo>
                  <a:pt x="10623" y="17098"/>
                  <a:pt x="10423" y="17298"/>
                  <a:pt x="10423" y="17598"/>
                </a:cubicBezTo>
                <a:lnTo>
                  <a:pt x="10423" y="18848"/>
                </a:lnTo>
                <a:cubicBezTo>
                  <a:pt x="6249" y="18648"/>
                  <a:pt x="2925" y="15423"/>
                  <a:pt x="2700" y="11249"/>
                </a:cubicBezTo>
                <a:lnTo>
                  <a:pt x="4049" y="11249"/>
                </a:lnTo>
                <a:cubicBezTo>
                  <a:pt x="4374" y="11249"/>
                  <a:pt x="4474" y="11049"/>
                  <a:pt x="4474" y="10849"/>
                </a:cubicBezTo>
                <a:cubicBezTo>
                  <a:pt x="4474" y="10524"/>
                  <a:pt x="4374" y="10324"/>
                  <a:pt x="4049" y="10324"/>
                </a:cubicBezTo>
                <a:lnTo>
                  <a:pt x="2700" y="10324"/>
                </a:lnTo>
                <a:cubicBezTo>
                  <a:pt x="2925" y="6150"/>
                  <a:pt x="6249" y="2925"/>
                  <a:pt x="10423" y="2725"/>
                </a:cubicBezTo>
                <a:lnTo>
                  <a:pt x="10423" y="4075"/>
                </a:lnTo>
                <a:cubicBezTo>
                  <a:pt x="10423" y="4275"/>
                  <a:pt x="10623" y="4475"/>
                  <a:pt x="10823" y="4475"/>
                </a:cubicBezTo>
                <a:cubicBezTo>
                  <a:pt x="11148" y="4475"/>
                  <a:pt x="11348" y="4275"/>
                  <a:pt x="11348" y="4075"/>
                </a:cubicBezTo>
                <a:lnTo>
                  <a:pt x="11348" y="2725"/>
                </a:lnTo>
                <a:close/>
                <a:moveTo>
                  <a:pt x="10823" y="1"/>
                </a:moveTo>
                <a:cubicBezTo>
                  <a:pt x="10623" y="1"/>
                  <a:pt x="10423" y="101"/>
                  <a:pt x="10423" y="426"/>
                </a:cubicBezTo>
                <a:lnTo>
                  <a:pt x="10423" y="1776"/>
                </a:lnTo>
                <a:cubicBezTo>
                  <a:pt x="5824" y="1976"/>
                  <a:pt x="2075" y="5725"/>
                  <a:pt x="1875" y="10324"/>
                </a:cubicBezTo>
                <a:lnTo>
                  <a:pt x="425" y="10324"/>
                </a:lnTo>
                <a:cubicBezTo>
                  <a:pt x="200" y="10324"/>
                  <a:pt x="0" y="10524"/>
                  <a:pt x="0" y="10849"/>
                </a:cubicBezTo>
                <a:cubicBezTo>
                  <a:pt x="0" y="11049"/>
                  <a:pt x="200" y="11249"/>
                  <a:pt x="425" y="11249"/>
                </a:cubicBezTo>
                <a:lnTo>
                  <a:pt x="1875" y="11249"/>
                </a:lnTo>
                <a:cubicBezTo>
                  <a:pt x="2075" y="15848"/>
                  <a:pt x="5824" y="19597"/>
                  <a:pt x="10423" y="19797"/>
                </a:cubicBezTo>
                <a:lnTo>
                  <a:pt x="10423" y="21147"/>
                </a:lnTo>
                <a:cubicBezTo>
                  <a:pt x="10423" y="21472"/>
                  <a:pt x="10623" y="21672"/>
                  <a:pt x="10823" y="21672"/>
                </a:cubicBezTo>
                <a:cubicBezTo>
                  <a:pt x="11148" y="21672"/>
                  <a:pt x="11348" y="21472"/>
                  <a:pt x="11348" y="21147"/>
                </a:cubicBezTo>
                <a:lnTo>
                  <a:pt x="11348" y="19797"/>
                </a:lnTo>
                <a:cubicBezTo>
                  <a:pt x="15922" y="19597"/>
                  <a:pt x="19572" y="15848"/>
                  <a:pt x="19897" y="11249"/>
                </a:cubicBezTo>
                <a:lnTo>
                  <a:pt x="21246" y="11249"/>
                </a:lnTo>
                <a:cubicBezTo>
                  <a:pt x="21546" y="11249"/>
                  <a:pt x="21671" y="11049"/>
                  <a:pt x="21671" y="10849"/>
                </a:cubicBezTo>
                <a:cubicBezTo>
                  <a:pt x="21671" y="10524"/>
                  <a:pt x="21546" y="10324"/>
                  <a:pt x="21246" y="10324"/>
                </a:cubicBezTo>
                <a:lnTo>
                  <a:pt x="19897" y="10324"/>
                </a:lnTo>
                <a:cubicBezTo>
                  <a:pt x="19572" y="5725"/>
                  <a:pt x="15922" y="1976"/>
                  <a:pt x="11348" y="1776"/>
                </a:cubicBezTo>
                <a:lnTo>
                  <a:pt x="11348" y="426"/>
                </a:lnTo>
                <a:cubicBezTo>
                  <a:pt x="11348" y="101"/>
                  <a:pt x="11148" y="1"/>
                  <a:pt x="1082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6" name="Google Shape;246;p19"/>
          <p:cNvSpPr/>
          <p:nvPr/>
        </p:nvSpPr>
        <p:spPr>
          <a:xfrm>
            <a:off x="6973517" y="4653933"/>
            <a:ext cx="139167" cy="142533"/>
          </a:xfrm>
          <a:custGeom>
            <a:avLst/>
            <a:gdLst/>
            <a:ahLst/>
            <a:cxnLst/>
            <a:rect l="l" t="t" r="r" b="b"/>
            <a:pathLst>
              <a:path w="4175" h="4276" extrusionOk="0">
                <a:moveTo>
                  <a:pt x="2075" y="1051"/>
                </a:moveTo>
                <a:cubicBezTo>
                  <a:pt x="2700" y="1051"/>
                  <a:pt x="3125" y="1451"/>
                  <a:pt x="3125" y="2076"/>
                </a:cubicBezTo>
                <a:cubicBezTo>
                  <a:pt x="3125" y="2825"/>
                  <a:pt x="2700" y="3225"/>
                  <a:pt x="2075" y="3225"/>
                </a:cubicBezTo>
                <a:cubicBezTo>
                  <a:pt x="1450" y="3225"/>
                  <a:pt x="1050" y="2825"/>
                  <a:pt x="1050" y="2076"/>
                </a:cubicBezTo>
                <a:cubicBezTo>
                  <a:pt x="1050" y="1451"/>
                  <a:pt x="1450" y="1051"/>
                  <a:pt x="2075" y="1051"/>
                </a:cubicBezTo>
                <a:close/>
                <a:moveTo>
                  <a:pt x="2075" y="1"/>
                </a:moveTo>
                <a:cubicBezTo>
                  <a:pt x="925" y="1"/>
                  <a:pt x="1" y="951"/>
                  <a:pt x="1" y="2076"/>
                </a:cubicBezTo>
                <a:cubicBezTo>
                  <a:pt x="1" y="3325"/>
                  <a:pt x="925" y="4275"/>
                  <a:pt x="2075" y="4275"/>
                </a:cubicBezTo>
                <a:cubicBezTo>
                  <a:pt x="3225" y="4275"/>
                  <a:pt x="4175" y="3325"/>
                  <a:pt x="4175" y="2076"/>
                </a:cubicBezTo>
                <a:cubicBezTo>
                  <a:pt x="4175" y="951"/>
                  <a:pt x="3225" y="1"/>
                  <a:pt x="207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7" name="Google Shape;247;p19"/>
          <p:cNvSpPr/>
          <p:nvPr/>
        </p:nvSpPr>
        <p:spPr>
          <a:xfrm>
            <a:off x="6904351" y="4831400"/>
            <a:ext cx="277500" cy="138367"/>
          </a:xfrm>
          <a:custGeom>
            <a:avLst/>
            <a:gdLst/>
            <a:ahLst/>
            <a:cxnLst/>
            <a:rect l="l" t="t" r="r" b="b"/>
            <a:pathLst>
              <a:path w="8325" h="4151" extrusionOk="0">
                <a:moveTo>
                  <a:pt x="2600" y="1"/>
                </a:moveTo>
                <a:cubicBezTo>
                  <a:pt x="1126" y="1"/>
                  <a:pt x="1" y="1126"/>
                  <a:pt x="1" y="2600"/>
                </a:cubicBezTo>
                <a:lnTo>
                  <a:pt x="1" y="3625"/>
                </a:lnTo>
                <a:cubicBezTo>
                  <a:pt x="1" y="3950"/>
                  <a:pt x="201" y="4150"/>
                  <a:pt x="501" y="4150"/>
                </a:cubicBezTo>
                <a:cubicBezTo>
                  <a:pt x="826" y="4150"/>
                  <a:pt x="1026" y="3950"/>
                  <a:pt x="1026" y="3625"/>
                </a:cubicBezTo>
                <a:lnTo>
                  <a:pt x="1026" y="2600"/>
                </a:lnTo>
                <a:cubicBezTo>
                  <a:pt x="1026" y="1751"/>
                  <a:pt x="1751" y="1026"/>
                  <a:pt x="2600" y="1026"/>
                </a:cubicBezTo>
                <a:lnTo>
                  <a:pt x="5725" y="1026"/>
                </a:lnTo>
                <a:cubicBezTo>
                  <a:pt x="6550" y="1026"/>
                  <a:pt x="7275" y="1751"/>
                  <a:pt x="7275" y="2600"/>
                </a:cubicBezTo>
                <a:lnTo>
                  <a:pt x="7275" y="3625"/>
                </a:lnTo>
                <a:cubicBezTo>
                  <a:pt x="7275" y="3950"/>
                  <a:pt x="7500" y="4150"/>
                  <a:pt x="7800" y="4150"/>
                </a:cubicBezTo>
                <a:cubicBezTo>
                  <a:pt x="8124" y="4150"/>
                  <a:pt x="8324" y="3950"/>
                  <a:pt x="8324" y="3625"/>
                </a:cubicBezTo>
                <a:lnTo>
                  <a:pt x="8324" y="2600"/>
                </a:lnTo>
                <a:cubicBezTo>
                  <a:pt x="8324" y="1126"/>
                  <a:pt x="7175" y="1"/>
                  <a:pt x="572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8" name="Google Shape;248;p19"/>
          <p:cNvSpPr/>
          <p:nvPr/>
        </p:nvSpPr>
        <p:spPr>
          <a:xfrm>
            <a:off x="10561751" y="4482309"/>
            <a:ext cx="895733" cy="892367"/>
          </a:xfrm>
          <a:custGeom>
            <a:avLst/>
            <a:gdLst/>
            <a:ahLst/>
            <a:cxnLst/>
            <a:rect l="l" t="t" r="r" b="b"/>
            <a:pathLst>
              <a:path w="26872" h="26771" extrusionOk="0">
                <a:moveTo>
                  <a:pt x="13424" y="1"/>
                </a:moveTo>
                <a:cubicBezTo>
                  <a:pt x="6050" y="1"/>
                  <a:pt x="1" y="6025"/>
                  <a:pt x="1" y="13423"/>
                </a:cubicBezTo>
                <a:cubicBezTo>
                  <a:pt x="1" y="20822"/>
                  <a:pt x="6050" y="26771"/>
                  <a:pt x="13424" y="26771"/>
                </a:cubicBezTo>
                <a:cubicBezTo>
                  <a:pt x="20822" y="26771"/>
                  <a:pt x="26871" y="20822"/>
                  <a:pt x="26871" y="13423"/>
                </a:cubicBezTo>
                <a:cubicBezTo>
                  <a:pt x="26871" y="6025"/>
                  <a:pt x="20822" y="1"/>
                  <a:pt x="13424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0" name="Google Shape;250;p19"/>
          <p:cNvSpPr txBox="1"/>
          <p:nvPr/>
        </p:nvSpPr>
        <p:spPr>
          <a:xfrm>
            <a:off x="10652217" y="4441292"/>
            <a:ext cx="7148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4665" kern="0">
                <a:solidFill>
                  <a:srgbClr val="FFFFFF"/>
                </a:solidFill>
                <a:cs typeface="+mn-ea"/>
                <a:sym typeface="+mn-lt"/>
              </a:rPr>
              <a:t>I</a:t>
            </a:r>
            <a:endParaRPr sz="46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1867479" y="2467562"/>
            <a:ext cx="233095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1799573" y="4469800"/>
            <a:ext cx="233095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8063351" y="2505112"/>
            <a:ext cx="233095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8098416" y="4450371"/>
            <a:ext cx="233095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2"/>
          <p:cNvSpPr/>
          <p:nvPr/>
        </p:nvSpPr>
        <p:spPr>
          <a:xfrm>
            <a:off x="1488644" y="2366733"/>
            <a:ext cx="9161040" cy="1715299"/>
          </a:xfrm>
          <a:custGeom>
            <a:avLst/>
            <a:gdLst/>
            <a:ahLst/>
            <a:cxnLst/>
            <a:rect l="l" t="t" r="r" b="b"/>
            <a:pathLst>
              <a:path w="287270" h="53788" extrusionOk="0">
                <a:moveTo>
                  <a:pt x="29046" y="1"/>
                </a:moveTo>
                <a:cubicBezTo>
                  <a:pt x="21206" y="1"/>
                  <a:pt x="13399" y="3431"/>
                  <a:pt x="8406" y="9607"/>
                </a:cubicBezTo>
                <a:cubicBezTo>
                  <a:pt x="1179" y="18327"/>
                  <a:pt x="1" y="30764"/>
                  <a:pt x="5787" y="40583"/>
                </a:cubicBezTo>
                <a:cubicBezTo>
                  <a:pt x="10709" y="48972"/>
                  <a:pt x="19797" y="53787"/>
                  <a:pt x="29280" y="53787"/>
                </a:cubicBezTo>
                <a:cubicBezTo>
                  <a:pt x="30896" y="53787"/>
                  <a:pt x="32524" y="53647"/>
                  <a:pt x="34145" y="53361"/>
                </a:cubicBezTo>
                <a:cubicBezTo>
                  <a:pt x="41896" y="51816"/>
                  <a:pt x="48337" y="46920"/>
                  <a:pt x="52029" y="40479"/>
                </a:cubicBezTo>
                <a:cubicBezTo>
                  <a:pt x="54543" y="36106"/>
                  <a:pt x="59125" y="33487"/>
                  <a:pt x="64048" y="33487"/>
                </a:cubicBezTo>
                <a:lnTo>
                  <a:pt x="70698" y="33487"/>
                </a:lnTo>
                <a:cubicBezTo>
                  <a:pt x="75700" y="33487"/>
                  <a:pt x="80282" y="36237"/>
                  <a:pt x="82900" y="40583"/>
                </a:cubicBezTo>
                <a:cubicBezTo>
                  <a:pt x="87844" y="48972"/>
                  <a:pt x="96936" y="53787"/>
                  <a:pt x="106419" y="53787"/>
                </a:cubicBezTo>
                <a:cubicBezTo>
                  <a:pt x="108035" y="53787"/>
                  <a:pt x="109663" y="53647"/>
                  <a:pt x="111284" y="53361"/>
                </a:cubicBezTo>
                <a:cubicBezTo>
                  <a:pt x="119035" y="51816"/>
                  <a:pt x="125345" y="46920"/>
                  <a:pt x="129168" y="40479"/>
                </a:cubicBezTo>
                <a:cubicBezTo>
                  <a:pt x="131682" y="36106"/>
                  <a:pt x="136264" y="33487"/>
                  <a:pt x="141161" y="33487"/>
                </a:cubicBezTo>
                <a:lnTo>
                  <a:pt x="147838" y="33487"/>
                </a:lnTo>
                <a:cubicBezTo>
                  <a:pt x="152839" y="33487"/>
                  <a:pt x="157421" y="36237"/>
                  <a:pt x="160040" y="40583"/>
                </a:cubicBezTo>
                <a:cubicBezTo>
                  <a:pt x="164983" y="48972"/>
                  <a:pt x="174075" y="53787"/>
                  <a:pt x="183476" y="53787"/>
                </a:cubicBezTo>
                <a:cubicBezTo>
                  <a:pt x="185079" y="53787"/>
                  <a:pt x="186691" y="53647"/>
                  <a:pt x="188292" y="53361"/>
                </a:cubicBezTo>
                <a:cubicBezTo>
                  <a:pt x="196148" y="51816"/>
                  <a:pt x="202484" y="46920"/>
                  <a:pt x="206307" y="40479"/>
                </a:cubicBezTo>
                <a:cubicBezTo>
                  <a:pt x="208821" y="36106"/>
                  <a:pt x="213299" y="33487"/>
                  <a:pt x="218300" y="33487"/>
                </a:cubicBezTo>
                <a:lnTo>
                  <a:pt x="224846" y="33487"/>
                </a:lnTo>
                <a:cubicBezTo>
                  <a:pt x="229978" y="33487"/>
                  <a:pt x="234560" y="36237"/>
                  <a:pt x="237074" y="40583"/>
                </a:cubicBezTo>
                <a:lnTo>
                  <a:pt x="237179" y="40583"/>
                </a:lnTo>
                <a:cubicBezTo>
                  <a:pt x="242123" y="48972"/>
                  <a:pt x="251195" y="53787"/>
                  <a:pt x="260607" y="53787"/>
                </a:cubicBezTo>
                <a:cubicBezTo>
                  <a:pt x="262212" y="53787"/>
                  <a:pt x="263826" y="53647"/>
                  <a:pt x="265432" y="53361"/>
                </a:cubicBezTo>
                <a:cubicBezTo>
                  <a:pt x="278105" y="50952"/>
                  <a:pt x="287034" y="39510"/>
                  <a:pt x="287269" y="26837"/>
                </a:cubicBezTo>
                <a:cubicBezTo>
                  <a:pt x="287138" y="15603"/>
                  <a:pt x="280173" y="5575"/>
                  <a:pt x="269595" y="1647"/>
                </a:cubicBezTo>
                <a:cubicBezTo>
                  <a:pt x="266660" y="535"/>
                  <a:pt x="263559" y="1"/>
                  <a:pt x="260460" y="1"/>
                </a:cubicBezTo>
                <a:cubicBezTo>
                  <a:pt x="252613" y="1"/>
                  <a:pt x="244780" y="3431"/>
                  <a:pt x="239692" y="9607"/>
                </a:cubicBezTo>
                <a:cubicBezTo>
                  <a:pt x="238828" y="10707"/>
                  <a:pt x="237938" y="11885"/>
                  <a:pt x="237179" y="13090"/>
                </a:cubicBezTo>
                <a:cubicBezTo>
                  <a:pt x="234665" y="17567"/>
                  <a:pt x="230083" y="20290"/>
                  <a:pt x="224951" y="20290"/>
                </a:cubicBezTo>
                <a:lnTo>
                  <a:pt x="218535" y="20290"/>
                </a:lnTo>
                <a:cubicBezTo>
                  <a:pt x="213508" y="20290"/>
                  <a:pt x="208926" y="17672"/>
                  <a:pt x="206412" y="13430"/>
                </a:cubicBezTo>
                <a:cubicBezTo>
                  <a:pt x="203349" y="8089"/>
                  <a:pt x="198452" y="3820"/>
                  <a:pt x="192456" y="1647"/>
                </a:cubicBezTo>
                <a:cubicBezTo>
                  <a:pt x="189521" y="535"/>
                  <a:pt x="186420" y="1"/>
                  <a:pt x="183321" y="1"/>
                </a:cubicBezTo>
                <a:cubicBezTo>
                  <a:pt x="175473" y="1"/>
                  <a:pt x="167641" y="3431"/>
                  <a:pt x="162553" y="9607"/>
                </a:cubicBezTo>
                <a:cubicBezTo>
                  <a:pt x="161689" y="10707"/>
                  <a:pt x="160799" y="11885"/>
                  <a:pt x="160040" y="13090"/>
                </a:cubicBezTo>
                <a:cubicBezTo>
                  <a:pt x="157526" y="17567"/>
                  <a:pt x="152944" y="20290"/>
                  <a:pt x="147838" y="20290"/>
                </a:cubicBezTo>
                <a:lnTo>
                  <a:pt x="141396" y="20290"/>
                </a:lnTo>
                <a:cubicBezTo>
                  <a:pt x="136369" y="20290"/>
                  <a:pt x="131787" y="17672"/>
                  <a:pt x="129273" y="13430"/>
                </a:cubicBezTo>
                <a:cubicBezTo>
                  <a:pt x="126236" y="8089"/>
                  <a:pt x="121313" y="3820"/>
                  <a:pt x="115317" y="1647"/>
                </a:cubicBezTo>
                <a:cubicBezTo>
                  <a:pt x="112381" y="535"/>
                  <a:pt x="109281" y="1"/>
                  <a:pt x="106182" y="1"/>
                </a:cubicBezTo>
                <a:cubicBezTo>
                  <a:pt x="98334" y="1"/>
                  <a:pt x="90501" y="3431"/>
                  <a:pt x="85414" y="9607"/>
                </a:cubicBezTo>
                <a:cubicBezTo>
                  <a:pt x="84550" y="10707"/>
                  <a:pt x="83686" y="11885"/>
                  <a:pt x="83031" y="13090"/>
                </a:cubicBezTo>
                <a:cubicBezTo>
                  <a:pt x="80413" y="17567"/>
                  <a:pt x="75831" y="20290"/>
                  <a:pt x="70803" y="20290"/>
                </a:cubicBezTo>
                <a:lnTo>
                  <a:pt x="64257" y="20290"/>
                </a:lnTo>
                <a:cubicBezTo>
                  <a:pt x="59334" y="20290"/>
                  <a:pt x="54647" y="17672"/>
                  <a:pt x="52134" y="13430"/>
                </a:cubicBezTo>
                <a:cubicBezTo>
                  <a:pt x="49096" y="8089"/>
                  <a:pt x="44174" y="3820"/>
                  <a:pt x="38178" y="1647"/>
                </a:cubicBezTo>
                <a:cubicBezTo>
                  <a:pt x="35242" y="535"/>
                  <a:pt x="32141" y="1"/>
                  <a:pt x="29046" y="1"/>
                </a:cubicBezTo>
                <a:close/>
              </a:path>
            </a:pathLst>
          </a:custGeom>
          <a:solidFill>
            <a:srgbClr val="6C6B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0" name="Google Shape;350;p22"/>
          <p:cNvSpPr/>
          <p:nvPr/>
        </p:nvSpPr>
        <p:spPr>
          <a:xfrm>
            <a:off x="1488644" y="2366733"/>
            <a:ext cx="9161040" cy="1715299"/>
          </a:xfrm>
          <a:custGeom>
            <a:avLst/>
            <a:gdLst/>
            <a:ahLst/>
            <a:cxnLst/>
            <a:rect l="l" t="t" r="r" b="b"/>
            <a:pathLst>
              <a:path w="287270" h="53788" extrusionOk="0">
                <a:moveTo>
                  <a:pt x="29046" y="1"/>
                </a:moveTo>
                <a:cubicBezTo>
                  <a:pt x="21206" y="1"/>
                  <a:pt x="13399" y="3431"/>
                  <a:pt x="8406" y="9607"/>
                </a:cubicBezTo>
                <a:cubicBezTo>
                  <a:pt x="1179" y="18327"/>
                  <a:pt x="1" y="30764"/>
                  <a:pt x="5787" y="40583"/>
                </a:cubicBezTo>
                <a:cubicBezTo>
                  <a:pt x="10709" y="48972"/>
                  <a:pt x="19797" y="53787"/>
                  <a:pt x="29280" y="53787"/>
                </a:cubicBezTo>
                <a:cubicBezTo>
                  <a:pt x="30896" y="53787"/>
                  <a:pt x="32524" y="53647"/>
                  <a:pt x="34145" y="53361"/>
                </a:cubicBezTo>
                <a:cubicBezTo>
                  <a:pt x="41896" y="51816"/>
                  <a:pt x="48337" y="46920"/>
                  <a:pt x="52029" y="40479"/>
                </a:cubicBezTo>
                <a:cubicBezTo>
                  <a:pt x="54543" y="36106"/>
                  <a:pt x="59125" y="33487"/>
                  <a:pt x="64048" y="33487"/>
                </a:cubicBezTo>
                <a:lnTo>
                  <a:pt x="70698" y="33487"/>
                </a:lnTo>
                <a:cubicBezTo>
                  <a:pt x="75700" y="33487"/>
                  <a:pt x="80282" y="36237"/>
                  <a:pt x="82900" y="40583"/>
                </a:cubicBezTo>
                <a:cubicBezTo>
                  <a:pt x="87844" y="48972"/>
                  <a:pt x="96936" y="53787"/>
                  <a:pt x="106419" y="53787"/>
                </a:cubicBezTo>
                <a:cubicBezTo>
                  <a:pt x="108035" y="53787"/>
                  <a:pt x="109663" y="53647"/>
                  <a:pt x="111284" y="53361"/>
                </a:cubicBezTo>
                <a:cubicBezTo>
                  <a:pt x="119035" y="51816"/>
                  <a:pt x="125345" y="46920"/>
                  <a:pt x="129168" y="40479"/>
                </a:cubicBezTo>
                <a:cubicBezTo>
                  <a:pt x="131682" y="36106"/>
                  <a:pt x="136264" y="33487"/>
                  <a:pt x="141161" y="33487"/>
                </a:cubicBezTo>
                <a:lnTo>
                  <a:pt x="147838" y="33487"/>
                </a:lnTo>
                <a:cubicBezTo>
                  <a:pt x="152839" y="33487"/>
                  <a:pt x="157421" y="36237"/>
                  <a:pt x="160040" y="40583"/>
                </a:cubicBezTo>
                <a:cubicBezTo>
                  <a:pt x="164983" y="48972"/>
                  <a:pt x="174075" y="53787"/>
                  <a:pt x="183476" y="53787"/>
                </a:cubicBezTo>
                <a:cubicBezTo>
                  <a:pt x="185079" y="53787"/>
                  <a:pt x="186691" y="53647"/>
                  <a:pt x="188292" y="53361"/>
                </a:cubicBezTo>
                <a:cubicBezTo>
                  <a:pt x="196148" y="51816"/>
                  <a:pt x="202484" y="46920"/>
                  <a:pt x="206307" y="40479"/>
                </a:cubicBezTo>
                <a:cubicBezTo>
                  <a:pt x="208821" y="36106"/>
                  <a:pt x="213299" y="33487"/>
                  <a:pt x="218300" y="33487"/>
                </a:cubicBezTo>
                <a:lnTo>
                  <a:pt x="224846" y="33487"/>
                </a:lnTo>
                <a:cubicBezTo>
                  <a:pt x="229978" y="33487"/>
                  <a:pt x="234560" y="36237"/>
                  <a:pt x="237074" y="40583"/>
                </a:cubicBezTo>
                <a:lnTo>
                  <a:pt x="237179" y="40583"/>
                </a:lnTo>
                <a:cubicBezTo>
                  <a:pt x="242123" y="48972"/>
                  <a:pt x="251195" y="53787"/>
                  <a:pt x="260607" y="53787"/>
                </a:cubicBezTo>
                <a:cubicBezTo>
                  <a:pt x="262212" y="53787"/>
                  <a:pt x="263826" y="53647"/>
                  <a:pt x="265432" y="53361"/>
                </a:cubicBezTo>
                <a:cubicBezTo>
                  <a:pt x="278105" y="50952"/>
                  <a:pt x="287034" y="39510"/>
                  <a:pt x="287269" y="26837"/>
                </a:cubicBezTo>
                <a:cubicBezTo>
                  <a:pt x="287138" y="15603"/>
                  <a:pt x="280173" y="5575"/>
                  <a:pt x="269595" y="1647"/>
                </a:cubicBezTo>
                <a:cubicBezTo>
                  <a:pt x="266660" y="535"/>
                  <a:pt x="263559" y="1"/>
                  <a:pt x="260460" y="1"/>
                </a:cubicBezTo>
                <a:cubicBezTo>
                  <a:pt x="252613" y="1"/>
                  <a:pt x="244780" y="3431"/>
                  <a:pt x="239692" y="9607"/>
                </a:cubicBezTo>
                <a:cubicBezTo>
                  <a:pt x="238828" y="10707"/>
                  <a:pt x="237938" y="11885"/>
                  <a:pt x="237179" y="13090"/>
                </a:cubicBezTo>
                <a:cubicBezTo>
                  <a:pt x="234665" y="17567"/>
                  <a:pt x="230083" y="20290"/>
                  <a:pt x="224951" y="20290"/>
                </a:cubicBezTo>
                <a:lnTo>
                  <a:pt x="218535" y="20290"/>
                </a:lnTo>
                <a:cubicBezTo>
                  <a:pt x="213508" y="20290"/>
                  <a:pt x="208926" y="17672"/>
                  <a:pt x="206412" y="13430"/>
                </a:cubicBezTo>
                <a:cubicBezTo>
                  <a:pt x="203349" y="8089"/>
                  <a:pt x="198452" y="3820"/>
                  <a:pt x="192456" y="1647"/>
                </a:cubicBezTo>
                <a:cubicBezTo>
                  <a:pt x="189521" y="535"/>
                  <a:pt x="186420" y="1"/>
                  <a:pt x="183321" y="1"/>
                </a:cubicBezTo>
                <a:cubicBezTo>
                  <a:pt x="175473" y="1"/>
                  <a:pt x="167641" y="3431"/>
                  <a:pt x="162553" y="9607"/>
                </a:cubicBezTo>
                <a:cubicBezTo>
                  <a:pt x="161689" y="10707"/>
                  <a:pt x="160799" y="11885"/>
                  <a:pt x="160040" y="13090"/>
                </a:cubicBezTo>
                <a:cubicBezTo>
                  <a:pt x="157526" y="17567"/>
                  <a:pt x="152944" y="20290"/>
                  <a:pt x="147838" y="20290"/>
                </a:cubicBezTo>
                <a:lnTo>
                  <a:pt x="141396" y="20290"/>
                </a:lnTo>
                <a:cubicBezTo>
                  <a:pt x="136369" y="20290"/>
                  <a:pt x="131787" y="17672"/>
                  <a:pt x="129273" y="13430"/>
                </a:cubicBezTo>
                <a:cubicBezTo>
                  <a:pt x="126236" y="8089"/>
                  <a:pt x="121313" y="3820"/>
                  <a:pt x="115317" y="1647"/>
                </a:cubicBezTo>
                <a:cubicBezTo>
                  <a:pt x="112381" y="535"/>
                  <a:pt x="109281" y="1"/>
                  <a:pt x="106182" y="1"/>
                </a:cubicBezTo>
                <a:cubicBezTo>
                  <a:pt x="98334" y="1"/>
                  <a:pt x="90501" y="3431"/>
                  <a:pt x="85414" y="9607"/>
                </a:cubicBezTo>
                <a:cubicBezTo>
                  <a:pt x="84550" y="10707"/>
                  <a:pt x="83686" y="11885"/>
                  <a:pt x="83031" y="13090"/>
                </a:cubicBezTo>
                <a:cubicBezTo>
                  <a:pt x="80413" y="17567"/>
                  <a:pt x="75831" y="20290"/>
                  <a:pt x="70803" y="20290"/>
                </a:cubicBezTo>
                <a:lnTo>
                  <a:pt x="64257" y="20290"/>
                </a:lnTo>
                <a:cubicBezTo>
                  <a:pt x="59334" y="20290"/>
                  <a:pt x="54647" y="17672"/>
                  <a:pt x="52134" y="13430"/>
                </a:cubicBezTo>
                <a:cubicBezTo>
                  <a:pt x="49096" y="8089"/>
                  <a:pt x="44174" y="3820"/>
                  <a:pt x="38178" y="1647"/>
                </a:cubicBezTo>
                <a:cubicBezTo>
                  <a:pt x="35242" y="535"/>
                  <a:pt x="32141" y="1"/>
                  <a:pt x="29046" y="1"/>
                </a:cubicBez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1" name="Google Shape;351;p22"/>
          <p:cNvSpPr/>
          <p:nvPr/>
        </p:nvSpPr>
        <p:spPr>
          <a:xfrm>
            <a:off x="1648116" y="2460994"/>
            <a:ext cx="1528137" cy="1527276"/>
          </a:xfrm>
          <a:custGeom>
            <a:avLst/>
            <a:gdLst/>
            <a:ahLst/>
            <a:cxnLst/>
            <a:rect l="l" t="t" r="r" b="b"/>
            <a:pathLst>
              <a:path w="47919" h="47892" extrusionOk="0">
                <a:moveTo>
                  <a:pt x="23907" y="0"/>
                </a:moveTo>
                <a:cubicBezTo>
                  <a:pt x="10710" y="0"/>
                  <a:pt x="1" y="10684"/>
                  <a:pt x="1" y="23881"/>
                </a:cubicBezTo>
                <a:cubicBezTo>
                  <a:pt x="1" y="37077"/>
                  <a:pt x="10710" y="47892"/>
                  <a:pt x="23907" y="47892"/>
                </a:cubicBezTo>
                <a:cubicBezTo>
                  <a:pt x="37209" y="47892"/>
                  <a:pt x="47918" y="37077"/>
                  <a:pt x="47918" y="23881"/>
                </a:cubicBezTo>
                <a:cubicBezTo>
                  <a:pt x="47918" y="10684"/>
                  <a:pt x="37209" y="0"/>
                  <a:pt x="2390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2" name="Google Shape;352;p22"/>
          <p:cNvSpPr/>
          <p:nvPr/>
        </p:nvSpPr>
        <p:spPr>
          <a:xfrm>
            <a:off x="4107938" y="2460994"/>
            <a:ext cx="1527276" cy="1527276"/>
          </a:xfrm>
          <a:custGeom>
            <a:avLst/>
            <a:gdLst/>
            <a:ahLst/>
            <a:cxnLst/>
            <a:rect l="l" t="t" r="r" b="b"/>
            <a:pathLst>
              <a:path w="47892" h="47892" extrusionOk="0">
                <a:moveTo>
                  <a:pt x="23906" y="0"/>
                </a:moveTo>
                <a:cubicBezTo>
                  <a:pt x="10709" y="0"/>
                  <a:pt x="0" y="10684"/>
                  <a:pt x="0" y="23881"/>
                </a:cubicBezTo>
                <a:cubicBezTo>
                  <a:pt x="0" y="37077"/>
                  <a:pt x="10709" y="47892"/>
                  <a:pt x="23906" y="47892"/>
                </a:cubicBezTo>
                <a:cubicBezTo>
                  <a:pt x="37103" y="47892"/>
                  <a:pt x="47891" y="37077"/>
                  <a:pt x="47891" y="23881"/>
                </a:cubicBezTo>
                <a:cubicBezTo>
                  <a:pt x="47891" y="10684"/>
                  <a:pt x="37103" y="0"/>
                  <a:pt x="23906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3" name="Google Shape;353;p22"/>
          <p:cNvSpPr/>
          <p:nvPr/>
        </p:nvSpPr>
        <p:spPr>
          <a:xfrm>
            <a:off x="6567729" y="2460994"/>
            <a:ext cx="1527276" cy="1527276"/>
          </a:xfrm>
          <a:custGeom>
            <a:avLst/>
            <a:gdLst/>
            <a:ahLst/>
            <a:cxnLst/>
            <a:rect l="l" t="t" r="r" b="b"/>
            <a:pathLst>
              <a:path w="47892" h="47892" extrusionOk="0">
                <a:moveTo>
                  <a:pt x="23907" y="0"/>
                </a:moveTo>
                <a:cubicBezTo>
                  <a:pt x="10683" y="0"/>
                  <a:pt x="0" y="10684"/>
                  <a:pt x="0" y="23881"/>
                </a:cubicBezTo>
                <a:cubicBezTo>
                  <a:pt x="0" y="37077"/>
                  <a:pt x="10683" y="47892"/>
                  <a:pt x="23907" y="47892"/>
                </a:cubicBezTo>
                <a:cubicBezTo>
                  <a:pt x="37103" y="47892"/>
                  <a:pt x="47891" y="37077"/>
                  <a:pt x="47891" y="23881"/>
                </a:cubicBezTo>
                <a:cubicBezTo>
                  <a:pt x="47891" y="10684"/>
                  <a:pt x="37103" y="0"/>
                  <a:pt x="2390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4" name="Google Shape;354;p22"/>
          <p:cNvSpPr/>
          <p:nvPr/>
        </p:nvSpPr>
        <p:spPr>
          <a:xfrm>
            <a:off x="9027517" y="2460994"/>
            <a:ext cx="1523928" cy="1527276"/>
          </a:xfrm>
          <a:custGeom>
            <a:avLst/>
            <a:gdLst/>
            <a:ahLst/>
            <a:cxnLst/>
            <a:rect l="l" t="t" r="r" b="b"/>
            <a:pathLst>
              <a:path w="47787" h="47892" extrusionOk="0">
                <a:moveTo>
                  <a:pt x="23881" y="0"/>
                </a:moveTo>
                <a:cubicBezTo>
                  <a:pt x="10684" y="0"/>
                  <a:pt x="0" y="10684"/>
                  <a:pt x="0" y="23881"/>
                </a:cubicBezTo>
                <a:cubicBezTo>
                  <a:pt x="0" y="37077"/>
                  <a:pt x="10684" y="47892"/>
                  <a:pt x="23881" y="47892"/>
                </a:cubicBezTo>
                <a:cubicBezTo>
                  <a:pt x="37104" y="47892"/>
                  <a:pt x="47787" y="37077"/>
                  <a:pt x="47787" y="23881"/>
                </a:cubicBezTo>
                <a:cubicBezTo>
                  <a:pt x="47787" y="10684"/>
                  <a:pt x="37104" y="0"/>
                  <a:pt x="23881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5" name="Google Shape;355;p22"/>
          <p:cNvSpPr/>
          <p:nvPr/>
        </p:nvSpPr>
        <p:spPr>
          <a:xfrm>
            <a:off x="1710742" y="2523621"/>
            <a:ext cx="1402873" cy="1398664"/>
          </a:xfrm>
          <a:custGeom>
            <a:avLst/>
            <a:gdLst/>
            <a:ahLst/>
            <a:cxnLst/>
            <a:rect l="l" t="t" r="r" b="b"/>
            <a:pathLst>
              <a:path w="43991" h="43859" extrusionOk="0">
                <a:moveTo>
                  <a:pt x="21943" y="0"/>
                </a:moveTo>
                <a:cubicBezTo>
                  <a:pt x="9820" y="0"/>
                  <a:pt x="1" y="9819"/>
                  <a:pt x="1" y="21917"/>
                </a:cubicBezTo>
                <a:cubicBezTo>
                  <a:pt x="1" y="34040"/>
                  <a:pt x="9820" y="43859"/>
                  <a:pt x="21943" y="43859"/>
                </a:cubicBezTo>
                <a:cubicBezTo>
                  <a:pt x="34171" y="43859"/>
                  <a:pt x="43990" y="34040"/>
                  <a:pt x="43990" y="21917"/>
                </a:cubicBezTo>
                <a:cubicBezTo>
                  <a:pt x="43990" y="9819"/>
                  <a:pt x="34171" y="0"/>
                  <a:pt x="21943" y="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6" name="Google Shape;356;p22"/>
          <p:cNvSpPr/>
          <p:nvPr/>
        </p:nvSpPr>
        <p:spPr>
          <a:xfrm>
            <a:off x="4170532" y="2523621"/>
            <a:ext cx="1398696" cy="1398664"/>
          </a:xfrm>
          <a:custGeom>
            <a:avLst/>
            <a:gdLst/>
            <a:ahLst/>
            <a:cxnLst/>
            <a:rect l="l" t="t" r="r" b="b"/>
            <a:pathLst>
              <a:path w="43860" h="43859" extrusionOk="0">
                <a:moveTo>
                  <a:pt x="21943" y="0"/>
                </a:moveTo>
                <a:cubicBezTo>
                  <a:pt x="9820" y="0"/>
                  <a:pt x="1" y="9819"/>
                  <a:pt x="1" y="21917"/>
                </a:cubicBezTo>
                <a:cubicBezTo>
                  <a:pt x="1" y="34040"/>
                  <a:pt x="9820" y="43859"/>
                  <a:pt x="21943" y="43859"/>
                </a:cubicBezTo>
                <a:cubicBezTo>
                  <a:pt x="34041" y="43859"/>
                  <a:pt x="43860" y="34040"/>
                  <a:pt x="43860" y="21917"/>
                </a:cubicBezTo>
                <a:cubicBezTo>
                  <a:pt x="43860" y="9819"/>
                  <a:pt x="34041" y="0"/>
                  <a:pt x="21943" y="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7" name="Google Shape;357;p22"/>
          <p:cNvSpPr/>
          <p:nvPr/>
        </p:nvSpPr>
        <p:spPr>
          <a:xfrm>
            <a:off x="6630355" y="2523621"/>
            <a:ext cx="1398664" cy="1398664"/>
          </a:xfrm>
          <a:custGeom>
            <a:avLst/>
            <a:gdLst/>
            <a:ahLst/>
            <a:cxnLst/>
            <a:rect l="l" t="t" r="r" b="b"/>
            <a:pathLst>
              <a:path w="43859" h="43859" extrusionOk="0">
                <a:moveTo>
                  <a:pt x="21943" y="0"/>
                </a:moveTo>
                <a:cubicBezTo>
                  <a:pt x="9819" y="0"/>
                  <a:pt x="0" y="9819"/>
                  <a:pt x="0" y="21917"/>
                </a:cubicBezTo>
                <a:cubicBezTo>
                  <a:pt x="0" y="34040"/>
                  <a:pt x="9819" y="43859"/>
                  <a:pt x="21943" y="43859"/>
                </a:cubicBezTo>
                <a:cubicBezTo>
                  <a:pt x="34040" y="43859"/>
                  <a:pt x="43859" y="34040"/>
                  <a:pt x="43859" y="21917"/>
                </a:cubicBezTo>
                <a:cubicBezTo>
                  <a:pt x="43859" y="9819"/>
                  <a:pt x="34040" y="0"/>
                  <a:pt x="21943" y="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8" name="Google Shape;358;p22"/>
          <p:cNvSpPr/>
          <p:nvPr/>
        </p:nvSpPr>
        <p:spPr>
          <a:xfrm>
            <a:off x="9090145" y="2523621"/>
            <a:ext cx="1398664" cy="1398664"/>
          </a:xfrm>
          <a:custGeom>
            <a:avLst/>
            <a:gdLst/>
            <a:ahLst/>
            <a:cxnLst/>
            <a:rect l="l" t="t" r="r" b="b"/>
            <a:pathLst>
              <a:path w="43859" h="43859" extrusionOk="0">
                <a:moveTo>
                  <a:pt x="21917" y="0"/>
                </a:moveTo>
                <a:cubicBezTo>
                  <a:pt x="9819" y="0"/>
                  <a:pt x="0" y="9819"/>
                  <a:pt x="0" y="21917"/>
                </a:cubicBezTo>
                <a:cubicBezTo>
                  <a:pt x="0" y="34040"/>
                  <a:pt x="9819" y="43859"/>
                  <a:pt x="21917" y="43859"/>
                </a:cubicBezTo>
                <a:cubicBezTo>
                  <a:pt x="34040" y="43859"/>
                  <a:pt x="43859" y="34040"/>
                  <a:pt x="43859" y="21917"/>
                </a:cubicBezTo>
                <a:cubicBezTo>
                  <a:pt x="43859" y="9819"/>
                  <a:pt x="34040" y="0"/>
                  <a:pt x="21917" y="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0" name="Google Shape;360;p22"/>
          <p:cNvSpPr/>
          <p:nvPr/>
        </p:nvSpPr>
        <p:spPr>
          <a:xfrm>
            <a:off x="1706172" y="2523207"/>
            <a:ext cx="1398800" cy="1398800"/>
          </a:xfrm>
          <a:prstGeom prst="ellipse">
            <a:avLst/>
          </a:prstGeom>
          <a:solidFill>
            <a:srgbClr val="1D6564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6000" kern="0">
                <a:solidFill>
                  <a:srgbClr val="FFFFFF"/>
                </a:solidFill>
                <a:cs typeface="+mn-ea"/>
                <a:sym typeface="+mn-lt"/>
              </a:rPr>
              <a:t>R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5" name="Google Shape;365;p22"/>
          <p:cNvSpPr/>
          <p:nvPr/>
        </p:nvSpPr>
        <p:spPr>
          <a:xfrm>
            <a:off x="4169596" y="2521656"/>
            <a:ext cx="1402800" cy="1402800"/>
          </a:xfrm>
          <a:prstGeom prst="ellipse">
            <a:avLst/>
          </a:prstGeom>
          <a:solidFill>
            <a:srgbClr val="1D6564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6000" kern="0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sz="6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0" name="Google Shape;370;p22"/>
          <p:cNvSpPr/>
          <p:nvPr/>
        </p:nvSpPr>
        <p:spPr>
          <a:xfrm>
            <a:off x="6624800" y="2523175"/>
            <a:ext cx="1402800" cy="1402800"/>
          </a:xfrm>
          <a:prstGeom prst="ellipse">
            <a:avLst/>
          </a:prstGeom>
          <a:solidFill>
            <a:srgbClr val="1D6564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6000" kern="0">
                <a:solidFill>
                  <a:srgbClr val="FFFFFF"/>
                </a:solidFill>
                <a:cs typeface="+mn-ea"/>
                <a:sym typeface="+mn-lt"/>
              </a:rPr>
              <a:t>I</a:t>
            </a:r>
            <a:endParaRPr sz="6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5" name="Google Shape;375;p22"/>
          <p:cNvSpPr/>
          <p:nvPr/>
        </p:nvSpPr>
        <p:spPr>
          <a:xfrm>
            <a:off x="9091347" y="2521091"/>
            <a:ext cx="1402800" cy="1402800"/>
          </a:xfrm>
          <a:prstGeom prst="ellipse">
            <a:avLst/>
          </a:prstGeom>
          <a:solidFill>
            <a:srgbClr val="1D6564"/>
          </a:solidFill>
          <a:ln w="9525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6000" kern="0" dirty="0">
                <a:solidFill>
                  <a:srgbClr val="FFFFFF"/>
                </a:solidFill>
                <a:cs typeface="+mn-ea"/>
                <a:sym typeface="+mn-lt"/>
              </a:rPr>
              <a:t>D</a:t>
            </a:r>
            <a:endParaRPr sz="6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1340826" y="4507150"/>
            <a:ext cx="2030217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3793040" y="4507150"/>
            <a:ext cx="2030217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6311065" y="4507150"/>
            <a:ext cx="2030217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8763279" y="4507150"/>
            <a:ext cx="2030217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latin typeface="+mn-ea"/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rgbClr val="1D6564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5400000">
            <a:off x="2027158" y="732642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5" name="椭圆 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1423872" y="719607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prstClr val="white"/>
                </a:solidFill>
                <a:latin typeface="Roboto Bold"/>
                <a:ea typeface="Roboto Bold"/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prstClr val="white"/>
                </a:solidFill>
                <a:latin typeface="Roboto Bold"/>
                <a:ea typeface="Roboto Bold"/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prstClr val="white"/>
                </a:solidFill>
                <a:latin typeface="Roboto Bold"/>
                <a:ea typeface="Roboto Bold"/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prstClr val="white"/>
              </a:solidFill>
              <a:latin typeface="Roboto Bold"/>
              <a:ea typeface="Roboto Bold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174842" y="1147076"/>
            <a:ext cx="9842317" cy="377608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99129" y="2461227"/>
            <a:ext cx="5907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谢谢观看！</a:t>
            </a:r>
            <a:endParaRPr lang="en-US" altLang="zh-CN" sz="72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îṣ1iďe"/>
          <p:cNvSpPr/>
          <p:nvPr/>
        </p:nvSpPr>
        <p:spPr>
          <a:xfrm flipH="1">
            <a:off x="4033902" y="4409628"/>
            <a:ext cx="330200" cy="3302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îsliḍe"/>
          <p:cNvSpPr/>
          <p:nvPr/>
        </p:nvSpPr>
        <p:spPr>
          <a:xfrm rot="5400000">
            <a:off x="4153076" y="4537551"/>
            <a:ext cx="115661" cy="74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7E1CB"/>
                  </a:gs>
                  <a:gs pos="100000">
                    <a:srgbClr val="E7C7A0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15" name="îṣ1iďe"/>
          <p:cNvSpPr/>
          <p:nvPr/>
        </p:nvSpPr>
        <p:spPr>
          <a:xfrm flipH="1">
            <a:off x="7821426" y="4409628"/>
            <a:ext cx="330200" cy="3302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îsliḍe"/>
          <p:cNvSpPr/>
          <p:nvPr/>
        </p:nvSpPr>
        <p:spPr>
          <a:xfrm rot="5400000">
            <a:off x="7940600" y="4537551"/>
            <a:ext cx="115661" cy="74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7E1CB"/>
                  </a:gs>
                  <a:gs pos="100000">
                    <a:srgbClr val="E7C7A0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668886" y="4248788"/>
            <a:ext cx="2897418" cy="606185"/>
          </a:xfrm>
          <a:prstGeom prst="roundRect">
            <a:avLst>
              <a:gd name="adj" fmla="val 50000"/>
            </a:avLst>
          </a:prstGeom>
          <a:solidFill>
            <a:srgbClr val="0091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iṩļïḓè"/>
          <p:cNvSpPr txBox="1"/>
          <p:nvPr/>
        </p:nvSpPr>
        <p:spPr bwMode="auto">
          <a:xfrm>
            <a:off x="5071068" y="4363869"/>
            <a:ext cx="2199996" cy="421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pc="300" dirty="0" smtClean="0">
                <a:solidFill>
                  <a:prstClr val="white"/>
                </a:solidFill>
                <a:cs typeface="+mn-ea"/>
                <a:sym typeface="+mn-lt"/>
              </a:rPr>
              <a:t>XXX  20XX.2</a:t>
            </a:r>
            <a:endParaRPr lang="zh-CN" altLang="en-US" spc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íślíḑê"/>
          <p:cNvSpPr/>
          <p:nvPr/>
        </p:nvSpPr>
        <p:spPr>
          <a:xfrm>
            <a:off x="6227305" y="3638196"/>
            <a:ext cx="203585" cy="203585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îSļîḑé"/>
          <p:cNvSpPr/>
          <p:nvPr/>
        </p:nvSpPr>
        <p:spPr>
          <a:xfrm flipV="1">
            <a:off x="6517614" y="3673823"/>
            <a:ext cx="132330" cy="132330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ísľîḋè"/>
          <p:cNvSpPr/>
          <p:nvPr/>
        </p:nvSpPr>
        <p:spPr>
          <a:xfrm flipV="1">
            <a:off x="6008250" y="3673823"/>
            <a:ext cx="132330" cy="132330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ïSliďè"/>
          <p:cNvSpPr/>
          <p:nvPr/>
        </p:nvSpPr>
        <p:spPr>
          <a:xfrm flipV="1">
            <a:off x="6736668" y="3686395"/>
            <a:ext cx="107188" cy="107188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ïś1iďé"/>
          <p:cNvSpPr/>
          <p:nvPr/>
        </p:nvSpPr>
        <p:spPr>
          <a:xfrm flipV="1">
            <a:off x="5814338" y="3686395"/>
            <a:ext cx="107188" cy="107188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íSlïḋê"/>
          <p:cNvSpPr/>
          <p:nvPr/>
        </p:nvSpPr>
        <p:spPr>
          <a:xfrm flipV="1">
            <a:off x="6930583" y="3702474"/>
            <a:ext cx="75031" cy="75031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ïṥ1iḍè"/>
          <p:cNvSpPr/>
          <p:nvPr/>
        </p:nvSpPr>
        <p:spPr>
          <a:xfrm flipV="1">
            <a:off x="5652583" y="3702474"/>
            <a:ext cx="75031" cy="75031"/>
          </a:xfrm>
          <a:prstGeom prst="ellipse">
            <a:avLst/>
          </a:prstGeom>
          <a:gradFill>
            <a:gsLst>
              <a:gs pos="0">
                <a:srgbClr val="F7E1CB"/>
              </a:gs>
              <a:gs pos="100000">
                <a:srgbClr val="E7C7A0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一回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: Rounded Corners 1"/>
          <p:cNvSpPr/>
          <p:nvPr/>
        </p:nvSpPr>
        <p:spPr>
          <a:xfrm>
            <a:off x="932898" y="2088831"/>
            <a:ext cx="1435100" cy="1435100"/>
          </a:xfrm>
          <a:prstGeom prst="roundRect">
            <a:avLst>
              <a:gd name="adj" fmla="val 15377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D656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: Rounded Corners 50"/>
          <p:cNvSpPr/>
          <p:nvPr/>
        </p:nvSpPr>
        <p:spPr>
          <a:xfrm rot="900000">
            <a:off x="932898" y="2269806"/>
            <a:ext cx="1435100" cy="1435100"/>
          </a:xfrm>
          <a:prstGeom prst="roundRect">
            <a:avLst>
              <a:gd name="adj" fmla="val 15377"/>
            </a:avLst>
          </a:prstGeom>
          <a:noFill/>
          <a:ln>
            <a:solidFill>
              <a:srgbClr val="464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D656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: Rounded Corners 66"/>
          <p:cNvSpPr/>
          <p:nvPr/>
        </p:nvSpPr>
        <p:spPr>
          <a:xfrm>
            <a:off x="3711459" y="2088831"/>
            <a:ext cx="1435100" cy="1435100"/>
          </a:xfrm>
          <a:prstGeom prst="roundRect">
            <a:avLst>
              <a:gd name="adj" fmla="val 15377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5" name="Rectangle: Rounded Corners 67"/>
          <p:cNvSpPr/>
          <p:nvPr/>
        </p:nvSpPr>
        <p:spPr>
          <a:xfrm rot="900000">
            <a:off x="3711459" y="2269806"/>
            <a:ext cx="1435100" cy="1435100"/>
          </a:xfrm>
          <a:prstGeom prst="roundRect">
            <a:avLst>
              <a:gd name="adj" fmla="val 15377"/>
            </a:avLst>
          </a:prstGeom>
          <a:noFill/>
          <a:ln>
            <a:solidFill>
              <a:srgbClr val="464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D656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: Rounded Corners 73"/>
          <p:cNvSpPr/>
          <p:nvPr/>
        </p:nvSpPr>
        <p:spPr>
          <a:xfrm>
            <a:off x="6490020" y="2088831"/>
            <a:ext cx="1435100" cy="1435100"/>
          </a:xfrm>
          <a:prstGeom prst="roundRect">
            <a:avLst>
              <a:gd name="adj" fmla="val 15377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7" name="Rectangle: Rounded Corners 74"/>
          <p:cNvSpPr/>
          <p:nvPr/>
        </p:nvSpPr>
        <p:spPr>
          <a:xfrm rot="900000">
            <a:off x="6490020" y="2269806"/>
            <a:ext cx="1435100" cy="1435100"/>
          </a:xfrm>
          <a:prstGeom prst="roundRect">
            <a:avLst>
              <a:gd name="adj" fmla="val 15377"/>
            </a:avLst>
          </a:prstGeom>
          <a:noFill/>
          <a:ln>
            <a:solidFill>
              <a:srgbClr val="464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D656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: Rounded Corners 80"/>
          <p:cNvSpPr/>
          <p:nvPr/>
        </p:nvSpPr>
        <p:spPr>
          <a:xfrm>
            <a:off x="9268582" y="2088831"/>
            <a:ext cx="1435100" cy="1435100"/>
          </a:xfrm>
          <a:prstGeom prst="roundRect">
            <a:avLst>
              <a:gd name="adj" fmla="val 15377"/>
            </a:avLst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81"/>
          <p:cNvSpPr/>
          <p:nvPr/>
        </p:nvSpPr>
        <p:spPr>
          <a:xfrm rot="900000">
            <a:off x="9268582" y="2269806"/>
            <a:ext cx="1435100" cy="1435100"/>
          </a:xfrm>
          <a:prstGeom prst="roundRect">
            <a:avLst>
              <a:gd name="adj" fmla="val 15377"/>
            </a:avLst>
          </a:prstGeom>
          <a:noFill/>
          <a:ln>
            <a:solidFill>
              <a:srgbClr val="464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D656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Straight Connector 14"/>
          <p:cNvCxnSpPr/>
          <p:nvPr/>
        </p:nvCxnSpPr>
        <p:spPr>
          <a:xfrm>
            <a:off x="2719195" y="2806381"/>
            <a:ext cx="641067" cy="0"/>
          </a:xfrm>
          <a:prstGeom prst="line">
            <a:avLst/>
          </a:prstGeom>
          <a:ln w="47625" cap="rnd">
            <a:solidFill>
              <a:srgbClr val="92744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3"/>
          <p:cNvCxnSpPr/>
          <p:nvPr/>
        </p:nvCxnSpPr>
        <p:spPr>
          <a:xfrm>
            <a:off x="5497756" y="2806381"/>
            <a:ext cx="641067" cy="0"/>
          </a:xfrm>
          <a:prstGeom prst="line">
            <a:avLst/>
          </a:prstGeom>
          <a:ln w="47625" cap="rnd">
            <a:solidFill>
              <a:srgbClr val="92744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84"/>
          <p:cNvCxnSpPr/>
          <p:nvPr/>
        </p:nvCxnSpPr>
        <p:spPr>
          <a:xfrm>
            <a:off x="8276317" y="2806381"/>
            <a:ext cx="641067" cy="0"/>
          </a:xfrm>
          <a:prstGeom prst="line">
            <a:avLst/>
          </a:prstGeom>
          <a:ln w="47625" cap="rnd">
            <a:solidFill>
              <a:srgbClr val="92744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85"/>
          <p:cNvGrpSpPr/>
          <p:nvPr/>
        </p:nvGrpSpPr>
        <p:grpSpPr>
          <a:xfrm>
            <a:off x="6883894" y="2542593"/>
            <a:ext cx="647352" cy="527577"/>
            <a:chOff x="5848628" y="-1575618"/>
            <a:chExt cx="1261507" cy="1028097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grpSpPr>
        <p:grpSp>
          <p:nvGrpSpPr>
            <p:cNvPr id="24" name="Group 86"/>
            <p:cNvGrpSpPr/>
            <p:nvPr/>
          </p:nvGrpSpPr>
          <p:grpSpPr>
            <a:xfrm>
              <a:off x="6298406" y="-1358126"/>
              <a:ext cx="361950" cy="360363"/>
              <a:chOff x="5554663" y="1082675"/>
              <a:chExt cx="361950" cy="360363"/>
            </a:xfrm>
            <a:grpFill/>
          </p:grpSpPr>
          <p:sp>
            <p:nvSpPr>
              <p:cNvPr id="28" name="Freeform 87"/>
              <p:cNvSpPr>
                <a:spLocks noEditPoints="1"/>
              </p:cNvSpPr>
              <p:nvPr/>
            </p:nvSpPr>
            <p:spPr bwMode="auto">
              <a:xfrm>
                <a:off x="5554663" y="1368425"/>
                <a:ext cx="361950" cy="74613"/>
              </a:xfrm>
              <a:custGeom>
                <a:avLst/>
                <a:gdLst>
                  <a:gd name="T0" fmla="*/ 0 w 96"/>
                  <a:gd name="T1" fmla="*/ 0 h 20"/>
                  <a:gd name="T2" fmla="*/ 0 w 96"/>
                  <a:gd name="T3" fmla="*/ 18 h 20"/>
                  <a:gd name="T4" fmla="*/ 2 w 96"/>
                  <a:gd name="T5" fmla="*/ 20 h 20"/>
                  <a:gd name="T6" fmla="*/ 94 w 96"/>
                  <a:gd name="T7" fmla="*/ 20 h 20"/>
                  <a:gd name="T8" fmla="*/ 96 w 96"/>
                  <a:gd name="T9" fmla="*/ 18 h 20"/>
                  <a:gd name="T10" fmla="*/ 96 w 96"/>
                  <a:gd name="T11" fmla="*/ 0 h 20"/>
                  <a:gd name="T12" fmla="*/ 0 w 96"/>
                  <a:gd name="T13" fmla="*/ 0 h 20"/>
                  <a:gd name="T14" fmla="*/ 60 w 96"/>
                  <a:gd name="T15" fmla="*/ 10 h 20"/>
                  <a:gd name="T16" fmla="*/ 58 w 96"/>
                  <a:gd name="T17" fmla="*/ 12 h 20"/>
                  <a:gd name="T18" fmla="*/ 56 w 96"/>
                  <a:gd name="T19" fmla="*/ 10 h 20"/>
                  <a:gd name="T20" fmla="*/ 36 w 96"/>
                  <a:gd name="T21" fmla="*/ 10 h 20"/>
                  <a:gd name="T22" fmla="*/ 34 w 96"/>
                  <a:gd name="T23" fmla="*/ 12 h 20"/>
                  <a:gd name="T24" fmla="*/ 32 w 96"/>
                  <a:gd name="T25" fmla="*/ 10 h 20"/>
                  <a:gd name="T26" fmla="*/ 32 w 96"/>
                  <a:gd name="T27" fmla="*/ 6 h 20"/>
                  <a:gd name="T28" fmla="*/ 34 w 96"/>
                  <a:gd name="T29" fmla="*/ 4 h 20"/>
                  <a:gd name="T30" fmla="*/ 58 w 96"/>
                  <a:gd name="T31" fmla="*/ 4 h 20"/>
                  <a:gd name="T32" fmla="*/ 60 w 96"/>
                  <a:gd name="T33" fmla="*/ 6 h 20"/>
                  <a:gd name="T34" fmla="*/ 60 w 96"/>
                  <a:gd name="T3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20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5" y="20"/>
                      <a:pt x="96" y="19"/>
                      <a:pt x="96" y="18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  <a:moveTo>
                      <a:pt x="60" y="10"/>
                    </a:moveTo>
                    <a:cubicBezTo>
                      <a:pt x="60" y="11"/>
                      <a:pt x="59" y="12"/>
                      <a:pt x="58" y="12"/>
                    </a:cubicBezTo>
                    <a:cubicBezTo>
                      <a:pt x="57" y="12"/>
                      <a:pt x="56" y="11"/>
                      <a:pt x="5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1"/>
                      <a:pt x="35" y="12"/>
                      <a:pt x="34" y="12"/>
                    </a:cubicBezTo>
                    <a:cubicBezTo>
                      <a:pt x="33" y="12"/>
                      <a:pt x="32" y="11"/>
                      <a:pt x="32" y="1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9" y="4"/>
                      <a:pt x="60" y="5"/>
                      <a:pt x="60" y="6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88"/>
              <p:cNvSpPr>
                <a:spLocks noEditPoints="1"/>
              </p:cNvSpPr>
              <p:nvPr/>
            </p:nvSpPr>
            <p:spPr bwMode="auto">
              <a:xfrm>
                <a:off x="5559425" y="1277938"/>
                <a:ext cx="352425" cy="76200"/>
              </a:xfrm>
              <a:custGeom>
                <a:avLst/>
                <a:gdLst>
                  <a:gd name="T0" fmla="*/ 222 w 222"/>
                  <a:gd name="T1" fmla="*/ 48 h 48"/>
                  <a:gd name="T2" fmla="*/ 198 w 222"/>
                  <a:gd name="T3" fmla="*/ 0 h 48"/>
                  <a:gd name="T4" fmla="*/ 23 w 222"/>
                  <a:gd name="T5" fmla="*/ 0 h 48"/>
                  <a:gd name="T6" fmla="*/ 0 w 222"/>
                  <a:gd name="T7" fmla="*/ 48 h 48"/>
                  <a:gd name="T8" fmla="*/ 222 w 222"/>
                  <a:gd name="T9" fmla="*/ 48 h 48"/>
                  <a:gd name="T10" fmla="*/ 163 w 222"/>
                  <a:gd name="T11" fmla="*/ 29 h 48"/>
                  <a:gd name="T12" fmla="*/ 172 w 222"/>
                  <a:gd name="T13" fmla="*/ 29 h 48"/>
                  <a:gd name="T14" fmla="*/ 172 w 222"/>
                  <a:gd name="T15" fmla="*/ 38 h 48"/>
                  <a:gd name="T16" fmla="*/ 163 w 222"/>
                  <a:gd name="T17" fmla="*/ 38 h 48"/>
                  <a:gd name="T18" fmla="*/ 163 w 222"/>
                  <a:gd name="T19" fmla="*/ 29 h 48"/>
                  <a:gd name="T20" fmla="*/ 149 w 222"/>
                  <a:gd name="T21" fmla="*/ 14 h 48"/>
                  <a:gd name="T22" fmla="*/ 158 w 222"/>
                  <a:gd name="T23" fmla="*/ 14 h 48"/>
                  <a:gd name="T24" fmla="*/ 158 w 222"/>
                  <a:gd name="T25" fmla="*/ 24 h 48"/>
                  <a:gd name="T26" fmla="*/ 149 w 222"/>
                  <a:gd name="T27" fmla="*/ 24 h 48"/>
                  <a:gd name="T28" fmla="*/ 149 w 222"/>
                  <a:gd name="T29" fmla="*/ 14 h 48"/>
                  <a:gd name="T30" fmla="*/ 135 w 222"/>
                  <a:gd name="T31" fmla="*/ 29 h 48"/>
                  <a:gd name="T32" fmla="*/ 144 w 222"/>
                  <a:gd name="T33" fmla="*/ 29 h 48"/>
                  <a:gd name="T34" fmla="*/ 144 w 222"/>
                  <a:gd name="T35" fmla="*/ 38 h 48"/>
                  <a:gd name="T36" fmla="*/ 135 w 222"/>
                  <a:gd name="T37" fmla="*/ 38 h 48"/>
                  <a:gd name="T38" fmla="*/ 135 w 222"/>
                  <a:gd name="T39" fmla="*/ 29 h 48"/>
                  <a:gd name="T40" fmla="*/ 120 w 222"/>
                  <a:gd name="T41" fmla="*/ 14 h 48"/>
                  <a:gd name="T42" fmla="*/ 130 w 222"/>
                  <a:gd name="T43" fmla="*/ 14 h 48"/>
                  <a:gd name="T44" fmla="*/ 130 w 222"/>
                  <a:gd name="T45" fmla="*/ 24 h 48"/>
                  <a:gd name="T46" fmla="*/ 120 w 222"/>
                  <a:gd name="T47" fmla="*/ 24 h 48"/>
                  <a:gd name="T48" fmla="*/ 120 w 222"/>
                  <a:gd name="T49" fmla="*/ 14 h 48"/>
                  <a:gd name="T50" fmla="*/ 106 w 222"/>
                  <a:gd name="T51" fmla="*/ 29 h 48"/>
                  <a:gd name="T52" fmla="*/ 116 w 222"/>
                  <a:gd name="T53" fmla="*/ 29 h 48"/>
                  <a:gd name="T54" fmla="*/ 116 w 222"/>
                  <a:gd name="T55" fmla="*/ 38 h 48"/>
                  <a:gd name="T56" fmla="*/ 106 w 222"/>
                  <a:gd name="T57" fmla="*/ 38 h 48"/>
                  <a:gd name="T58" fmla="*/ 106 w 222"/>
                  <a:gd name="T59" fmla="*/ 29 h 48"/>
                  <a:gd name="T60" fmla="*/ 92 w 222"/>
                  <a:gd name="T61" fmla="*/ 14 h 48"/>
                  <a:gd name="T62" fmla="*/ 101 w 222"/>
                  <a:gd name="T63" fmla="*/ 14 h 48"/>
                  <a:gd name="T64" fmla="*/ 101 w 222"/>
                  <a:gd name="T65" fmla="*/ 24 h 48"/>
                  <a:gd name="T66" fmla="*/ 92 w 222"/>
                  <a:gd name="T67" fmla="*/ 24 h 48"/>
                  <a:gd name="T68" fmla="*/ 92 w 222"/>
                  <a:gd name="T69" fmla="*/ 14 h 48"/>
                  <a:gd name="T70" fmla="*/ 78 w 222"/>
                  <a:gd name="T71" fmla="*/ 29 h 48"/>
                  <a:gd name="T72" fmla="*/ 87 w 222"/>
                  <a:gd name="T73" fmla="*/ 29 h 48"/>
                  <a:gd name="T74" fmla="*/ 87 w 222"/>
                  <a:gd name="T75" fmla="*/ 38 h 48"/>
                  <a:gd name="T76" fmla="*/ 78 w 222"/>
                  <a:gd name="T77" fmla="*/ 38 h 48"/>
                  <a:gd name="T78" fmla="*/ 78 w 222"/>
                  <a:gd name="T79" fmla="*/ 29 h 48"/>
                  <a:gd name="T80" fmla="*/ 64 w 222"/>
                  <a:gd name="T81" fmla="*/ 14 h 48"/>
                  <a:gd name="T82" fmla="*/ 73 w 222"/>
                  <a:gd name="T83" fmla="*/ 14 h 48"/>
                  <a:gd name="T84" fmla="*/ 73 w 222"/>
                  <a:gd name="T85" fmla="*/ 24 h 48"/>
                  <a:gd name="T86" fmla="*/ 64 w 222"/>
                  <a:gd name="T87" fmla="*/ 24 h 48"/>
                  <a:gd name="T88" fmla="*/ 64 w 222"/>
                  <a:gd name="T89" fmla="*/ 14 h 48"/>
                  <a:gd name="T90" fmla="*/ 49 w 222"/>
                  <a:gd name="T91" fmla="*/ 29 h 48"/>
                  <a:gd name="T92" fmla="*/ 59 w 222"/>
                  <a:gd name="T93" fmla="*/ 29 h 48"/>
                  <a:gd name="T94" fmla="*/ 59 w 222"/>
                  <a:gd name="T95" fmla="*/ 38 h 48"/>
                  <a:gd name="T96" fmla="*/ 49 w 222"/>
                  <a:gd name="T97" fmla="*/ 38 h 48"/>
                  <a:gd name="T98" fmla="*/ 49 w 222"/>
                  <a:gd name="T99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2" h="48">
                    <a:moveTo>
                      <a:pt x="222" y="48"/>
                    </a:moveTo>
                    <a:lnTo>
                      <a:pt x="198" y="0"/>
                    </a:lnTo>
                    <a:lnTo>
                      <a:pt x="23" y="0"/>
                    </a:lnTo>
                    <a:lnTo>
                      <a:pt x="0" y="48"/>
                    </a:lnTo>
                    <a:lnTo>
                      <a:pt x="222" y="48"/>
                    </a:lnTo>
                    <a:close/>
                    <a:moveTo>
                      <a:pt x="163" y="29"/>
                    </a:moveTo>
                    <a:lnTo>
                      <a:pt x="172" y="29"/>
                    </a:lnTo>
                    <a:lnTo>
                      <a:pt x="172" y="38"/>
                    </a:lnTo>
                    <a:lnTo>
                      <a:pt x="163" y="38"/>
                    </a:lnTo>
                    <a:lnTo>
                      <a:pt x="163" y="29"/>
                    </a:lnTo>
                    <a:close/>
                    <a:moveTo>
                      <a:pt x="149" y="14"/>
                    </a:moveTo>
                    <a:lnTo>
                      <a:pt x="158" y="14"/>
                    </a:lnTo>
                    <a:lnTo>
                      <a:pt x="158" y="24"/>
                    </a:lnTo>
                    <a:lnTo>
                      <a:pt x="149" y="24"/>
                    </a:lnTo>
                    <a:lnTo>
                      <a:pt x="149" y="14"/>
                    </a:lnTo>
                    <a:close/>
                    <a:moveTo>
                      <a:pt x="135" y="29"/>
                    </a:moveTo>
                    <a:lnTo>
                      <a:pt x="144" y="29"/>
                    </a:lnTo>
                    <a:lnTo>
                      <a:pt x="144" y="38"/>
                    </a:lnTo>
                    <a:lnTo>
                      <a:pt x="135" y="38"/>
                    </a:lnTo>
                    <a:lnTo>
                      <a:pt x="135" y="29"/>
                    </a:lnTo>
                    <a:close/>
                    <a:moveTo>
                      <a:pt x="120" y="14"/>
                    </a:moveTo>
                    <a:lnTo>
                      <a:pt x="130" y="14"/>
                    </a:lnTo>
                    <a:lnTo>
                      <a:pt x="130" y="24"/>
                    </a:lnTo>
                    <a:lnTo>
                      <a:pt x="120" y="24"/>
                    </a:lnTo>
                    <a:lnTo>
                      <a:pt x="120" y="14"/>
                    </a:lnTo>
                    <a:close/>
                    <a:moveTo>
                      <a:pt x="106" y="29"/>
                    </a:moveTo>
                    <a:lnTo>
                      <a:pt x="116" y="29"/>
                    </a:lnTo>
                    <a:lnTo>
                      <a:pt x="116" y="38"/>
                    </a:lnTo>
                    <a:lnTo>
                      <a:pt x="106" y="38"/>
                    </a:lnTo>
                    <a:lnTo>
                      <a:pt x="106" y="29"/>
                    </a:lnTo>
                    <a:close/>
                    <a:moveTo>
                      <a:pt x="92" y="14"/>
                    </a:moveTo>
                    <a:lnTo>
                      <a:pt x="101" y="14"/>
                    </a:lnTo>
                    <a:lnTo>
                      <a:pt x="101" y="24"/>
                    </a:lnTo>
                    <a:lnTo>
                      <a:pt x="92" y="24"/>
                    </a:lnTo>
                    <a:lnTo>
                      <a:pt x="92" y="14"/>
                    </a:lnTo>
                    <a:close/>
                    <a:moveTo>
                      <a:pt x="78" y="29"/>
                    </a:moveTo>
                    <a:lnTo>
                      <a:pt x="87" y="29"/>
                    </a:lnTo>
                    <a:lnTo>
                      <a:pt x="87" y="38"/>
                    </a:lnTo>
                    <a:lnTo>
                      <a:pt x="78" y="38"/>
                    </a:lnTo>
                    <a:lnTo>
                      <a:pt x="78" y="29"/>
                    </a:lnTo>
                    <a:close/>
                    <a:moveTo>
                      <a:pt x="64" y="14"/>
                    </a:moveTo>
                    <a:lnTo>
                      <a:pt x="73" y="14"/>
                    </a:lnTo>
                    <a:lnTo>
                      <a:pt x="73" y="24"/>
                    </a:lnTo>
                    <a:lnTo>
                      <a:pt x="64" y="24"/>
                    </a:lnTo>
                    <a:lnTo>
                      <a:pt x="64" y="14"/>
                    </a:lnTo>
                    <a:close/>
                    <a:moveTo>
                      <a:pt x="49" y="29"/>
                    </a:moveTo>
                    <a:lnTo>
                      <a:pt x="59" y="29"/>
                    </a:lnTo>
                    <a:lnTo>
                      <a:pt x="59" y="38"/>
                    </a:lnTo>
                    <a:lnTo>
                      <a:pt x="49" y="38"/>
                    </a:lnTo>
                    <a:lnTo>
                      <a:pt x="4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89"/>
              <p:cNvSpPr>
                <a:spLocks noEditPoints="1"/>
              </p:cNvSpPr>
              <p:nvPr/>
            </p:nvSpPr>
            <p:spPr bwMode="auto">
              <a:xfrm>
                <a:off x="5600700" y="1082675"/>
                <a:ext cx="269875" cy="180975"/>
              </a:xfrm>
              <a:custGeom>
                <a:avLst/>
                <a:gdLst>
                  <a:gd name="T0" fmla="*/ 72 w 72"/>
                  <a:gd name="T1" fmla="*/ 48 h 48"/>
                  <a:gd name="T2" fmla="*/ 72 w 72"/>
                  <a:gd name="T3" fmla="*/ 26 h 48"/>
                  <a:gd name="T4" fmla="*/ 70 w 72"/>
                  <a:gd name="T5" fmla="*/ 24 h 48"/>
                  <a:gd name="T6" fmla="*/ 60 w 72"/>
                  <a:gd name="T7" fmla="*/ 24 h 48"/>
                  <a:gd name="T8" fmla="*/ 60 w 72"/>
                  <a:gd name="T9" fmla="*/ 16 h 48"/>
                  <a:gd name="T10" fmla="*/ 66 w 72"/>
                  <a:gd name="T11" fmla="*/ 16 h 48"/>
                  <a:gd name="T12" fmla="*/ 72 w 72"/>
                  <a:gd name="T13" fmla="*/ 10 h 48"/>
                  <a:gd name="T14" fmla="*/ 72 w 72"/>
                  <a:gd name="T15" fmla="*/ 6 h 48"/>
                  <a:gd name="T16" fmla="*/ 66 w 72"/>
                  <a:gd name="T17" fmla="*/ 0 h 48"/>
                  <a:gd name="T18" fmla="*/ 50 w 72"/>
                  <a:gd name="T19" fmla="*/ 0 h 48"/>
                  <a:gd name="T20" fmla="*/ 44 w 72"/>
                  <a:gd name="T21" fmla="*/ 6 h 48"/>
                  <a:gd name="T22" fmla="*/ 44 w 72"/>
                  <a:gd name="T23" fmla="*/ 10 h 48"/>
                  <a:gd name="T24" fmla="*/ 50 w 72"/>
                  <a:gd name="T25" fmla="*/ 16 h 48"/>
                  <a:gd name="T26" fmla="*/ 56 w 72"/>
                  <a:gd name="T27" fmla="*/ 16 h 48"/>
                  <a:gd name="T28" fmla="*/ 56 w 72"/>
                  <a:gd name="T29" fmla="*/ 24 h 48"/>
                  <a:gd name="T30" fmla="*/ 28 w 72"/>
                  <a:gd name="T31" fmla="*/ 24 h 48"/>
                  <a:gd name="T32" fmla="*/ 28 w 72"/>
                  <a:gd name="T33" fmla="*/ 10 h 48"/>
                  <a:gd name="T34" fmla="*/ 27 w 72"/>
                  <a:gd name="T35" fmla="*/ 8 h 48"/>
                  <a:gd name="T36" fmla="*/ 26 w 72"/>
                  <a:gd name="T37" fmla="*/ 8 h 48"/>
                  <a:gd name="T38" fmla="*/ 10 w 72"/>
                  <a:gd name="T39" fmla="*/ 12 h 48"/>
                  <a:gd name="T40" fmla="*/ 8 w 72"/>
                  <a:gd name="T41" fmla="*/ 14 h 48"/>
                  <a:gd name="T42" fmla="*/ 8 w 72"/>
                  <a:gd name="T43" fmla="*/ 24 h 48"/>
                  <a:gd name="T44" fmla="*/ 2 w 72"/>
                  <a:gd name="T45" fmla="*/ 24 h 48"/>
                  <a:gd name="T46" fmla="*/ 0 w 72"/>
                  <a:gd name="T47" fmla="*/ 26 h 48"/>
                  <a:gd name="T48" fmla="*/ 0 w 72"/>
                  <a:gd name="T49" fmla="*/ 48 h 48"/>
                  <a:gd name="T50" fmla="*/ 72 w 72"/>
                  <a:gd name="T51" fmla="*/ 48 h 48"/>
                  <a:gd name="T52" fmla="*/ 44 w 72"/>
                  <a:gd name="T53" fmla="*/ 36 h 48"/>
                  <a:gd name="T54" fmla="*/ 62 w 72"/>
                  <a:gd name="T55" fmla="*/ 36 h 48"/>
                  <a:gd name="T56" fmla="*/ 64 w 72"/>
                  <a:gd name="T57" fmla="*/ 38 h 48"/>
                  <a:gd name="T58" fmla="*/ 62 w 72"/>
                  <a:gd name="T59" fmla="*/ 40 h 48"/>
                  <a:gd name="T60" fmla="*/ 44 w 72"/>
                  <a:gd name="T61" fmla="*/ 40 h 48"/>
                  <a:gd name="T62" fmla="*/ 42 w 72"/>
                  <a:gd name="T63" fmla="*/ 38 h 48"/>
                  <a:gd name="T64" fmla="*/ 44 w 72"/>
                  <a:gd name="T65" fmla="*/ 36 h 48"/>
                  <a:gd name="T66" fmla="*/ 8 w 72"/>
                  <a:gd name="T67" fmla="*/ 34 h 48"/>
                  <a:gd name="T68" fmla="*/ 10 w 72"/>
                  <a:gd name="T69" fmla="*/ 32 h 48"/>
                  <a:gd name="T70" fmla="*/ 32 w 72"/>
                  <a:gd name="T71" fmla="*/ 32 h 48"/>
                  <a:gd name="T72" fmla="*/ 34 w 72"/>
                  <a:gd name="T73" fmla="*/ 34 h 48"/>
                  <a:gd name="T74" fmla="*/ 34 w 72"/>
                  <a:gd name="T75" fmla="*/ 42 h 48"/>
                  <a:gd name="T76" fmla="*/ 32 w 72"/>
                  <a:gd name="T77" fmla="*/ 44 h 48"/>
                  <a:gd name="T78" fmla="*/ 10 w 72"/>
                  <a:gd name="T79" fmla="*/ 44 h 48"/>
                  <a:gd name="T80" fmla="*/ 8 w 72"/>
                  <a:gd name="T81" fmla="*/ 42 h 48"/>
                  <a:gd name="T82" fmla="*/ 8 w 72"/>
                  <a:gd name="T83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2" h="48">
                    <a:moveTo>
                      <a:pt x="72" y="48"/>
                    </a:move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5"/>
                      <a:pt x="71" y="24"/>
                      <a:pt x="7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9" y="16"/>
                      <a:pt x="72" y="13"/>
                      <a:pt x="72" y="10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69" y="0"/>
                      <a:pt x="6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4" y="3"/>
                      <a:pt x="44" y="6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3"/>
                      <a:pt x="47" y="16"/>
                      <a:pt x="50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8" y="13"/>
                      <a:pt x="8" y="1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72" y="48"/>
                    </a:lnTo>
                    <a:close/>
                    <a:moveTo>
                      <a:pt x="44" y="36"/>
                    </a:moveTo>
                    <a:cubicBezTo>
                      <a:pt x="62" y="36"/>
                      <a:pt x="62" y="36"/>
                      <a:pt x="62" y="36"/>
                    </a:cubicBezTo>
                    <a:cubicBezTo>
                      <a:pt x="63" y="36"/>
                      <a:pt x="64" y="37"/>
                      <a:pt x="64" y="38"/>
                    </a:cubicBezTo>
                    <a:cubicBezTo>
                      <a:pt x="64" y="39"/>
                      <a:pt x="63" y="40"/>
                      <a:pt x="62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3" y="40"/>
                      <a:pt x="42" y="39"/>
                      <a:pt x="42" y="38"/>
                    </a:cubicBezTo>
                    <a:cubicBezTo>
                      <a:pt x="42" y="37"/>
                      <a:pt x="43" y="36"/>
                      <a:pt x="44" y="36"/>
                    </a:cubicBezTo>
                    <a:close/>
                    <a:moveTo>
                      <a:pt x="8" y="34"/>
                    </a:moveTo>
                    <a:cubicBezTo>
                      <a:pt x="8" y="33"/>
                      <a:pt x="9" y="32"/>
                      <a:pt x="10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4" y="33"/>
                      <a:pt x="34" y="34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3"/>
                      <a:pt x="33" y="44"/>
                      <a:pt x="32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9" y="44"/>
                      <a:pt x="8" y="43"/>
                      <a:pt x="8" y="42"/>
                    </a:cubicBez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87"/>
            <p:cNvGrpSpPr/>
            <p:nvPr/>
          </p:nvGrpSpPr>
          <p:grpSpPr>
            <a:xfrm>
              <a:off x="5848628" y="-1575618"/>
              <a:ext cx="1261507" cy="1028097"/>
              <a:chOff x="6276975" y="1465263"/>
              <a:chExt cx="360363" cy="293688"/>
            </a:xfrm>
            <a:grpFill/>
          </p:grpSpPr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6291263" y="1465263"/>
                <a:ext cx="330200" cy="233363"/>
              </a:xfrm>
              <a:custGeom>
                <a:avLst/>
                <a:gdLst>
                  <a:gd name="T0" fmla="*/ 2 w 88"/>
                  <a:gd name="T1" fmla="*/ 62 h 62"/>
                  <a:gd name="T2" fmla="*/ 86 w 88"/>
                  <a:gd name="T3" fmla="*/ 62 h 62"/>
                  <a:gd name="T4" fmla="*/ 88 w 88"/>
                  <a:gd name="T5" fmla="*/ 60 h 62"/>
                  <a:gd name="T6" fmla="*/ 88 w 88"/>
                  <a:gd name="T7" fmla="*/ 8 h 62"/>
                  <a:gd name="T8" fmla="*/ 80 w 88"/>
                  <a:gd name="T9" fmla="*/ 0 h 62"/>
                  <a:gd name="T10" fmla="*/ 8 w 88"/>
                  <a:gd name="T11" fmla="*/ 0 h 62"/>
                  <a:gd name="T12" fmla="*/ 0 w 88"/>
                  <a:gd name="T13" fmla="*/ 8 h 62"/>
                  <a:gd name="T14" fmla="*/ 0 w 88"/>
                  <a:gd name="T15" fmla="*/ 60 h 62"/>
                  <a:gd name="T16" fmla="*/ 2 w 88"/>
                  <a:gd name="T17" fmla="*/ 62 h 62"/>
                  <a:gd name="T18" fmla="*/ 8 w 88"/>
                  <a:gd name="T19" fmla="*/ 8 h 62"/>
                  <a:gd name="T20" fmla="*/ 80 w 88"/>
                  <a:gd name="T21" fmla="*/ 8 h 62"/>
                  <a:gd name="T22" fmla="*/ 80 w 88"/>
                  <a:gd name="T23" fmla="*/ 52 h 62"/>
                  <a:gd name="T24" fmla="*/ 8 w 88"/>
                  <a:gd name="T25" fmla="*/ 52 h 62"/>
                  <a:gd name="T26" fmla="*/ 8 w 88"/>
                  <a:gd name="T27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2">
                    <a:moveTo>
                      <a:pt x="2" y="62"/>
                    </a:moveTo>
                    <a:cubicBezTo>
                      <a:pt x="86" y="62"/>
                      <a:pt x="86" y="62"/>
                      <a:pt x="86" y="62"/>
                    </a:cubicBezTo>
                    <a:cubicBezTo>
                      <a:pt x="87" y="62"/>
                      <a:pt x="88" y="61"/>
                      <a:pt x="88" y="60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"/>
                      <a:pt x="84" y="0"/>
                      <a:pt x="8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1"/>
                      <a:pt x="1" y="62"/>
                      <a:pt x="2" y="62"/>
                    </a:cubicBezTo>
                    <a:close/>
                    <a:moveTo>
                      <a:pt x="8" y="8"/>
                    </a:moveTo>
                    <a:cubicBezTo>
                      <a:pt x="80" y="8"/>
                      <a:pt x="80" y="8"/>
                      <a:pt x="80" y="8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9"/>
              <p:cNvSpPr/>
              <p:nvPr/>
            </p:nvSpPr>
            <p:spPr bwMode="auto">
              <a:xfrm>
                <a:off x="6276975" y="1714501"/>
                <a:ext cx="360363" cy="44450"/>
              </a:xfrm>
              <a:custGeom>
                <a:avLst/>
                <a:gdLst>
                  <a:gd name="T0" fmla="*/ 94 w 96"/>
                  <a:gd name="T1" fmla="*/ 0 h 12"/>
                  <a:gd name="T2" fmla="*/ 58 w 96"/>
                  <a:gd name="T3" fmla="*/ 0 h 12"/>
                  <a:gd name="T4" fmla="*/ 56 w 96"/>
                  <a:gd name="T5" fmla="*/ 2 h 12"/>
                  <a:gd name="T6" fmla="*/ 56 w 96"/>
                  <a:gd name="T7" fmla="*/ 4 h 12"/>
                  <a:gd name="T8" fmla="*/ 40 w 96"/>
                  <a:gd name="T9" fmla="*/ 4 h 12"/>
                  <a:gd name="T10" fmla="*/ 40 w 96"/>
                  <a:gd name="T11" fmla="*/ 2 h 12"/>
                  <a:gd name="T12" fmla="*/ 38 w 96"/>
                  <a:gd name="T13" fmla="*/ 0 h 12"/>
                  <a:gd name="T14" fmla="*/ 2 w 96"/>
                  <a:gd name="T15" fmla="*/ 0 h 12"/>
                  <a:gd name="T16" fmla="*/ 0 w 96"/>
                  <a:gd name="T17" fmla="*/ 2 h 12"/>
                  <a:gd name="T18" fmla="*/ 0 w 96"/>
                  <a:gd name="T19" fmla="*/ 6 h 12"/>
                  <a:gd name="T20" fmla="*/ 6 w 96"/>
                  <a:gd name="T21" fmla="*/ 12 h 12"/>
                  <a:gd name="T22" fmla="*/ 90 w 96"/>
                  <a:gd name="T23" fmla="*/ 12 h 12"/>
                  <a:gd name="T24" fmla="*/ 96 w 96"/>
                  <a:gd name="T25" fmla="*/ 6 h 12"/>
                  <a:gd name="T26" fmla="*/ 96 w 96"/>
                  <a:gd name="T27" fmla="*/ 2 h 12"/>
                  <a:gd name="T28" fmla="*/ 94 w 9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2">
                    <a:moveTo>
                      <a:pt x="9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1"/>
                      <a:pt x="56" y="2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3" y="12"/>
                      <a:pt x="96" y="9"/>
                      <a:pt x="96" y="6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93"/>
          <p:cNvGrpSpPr/>
          <p:nvPr/>
        </p:nvGrpSpPr>
        <p:grpSpPr>
          <a:xfrm>
            <a:off x="1326772" y="2542593"/>
            <a:ext cx="647352" cy="527577"/>
            <a:chOff x="8149735" y="-1575618"/>
            <a:chExt cx="1261507" cy="1028097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grpSpPr>
        <p:grpSp>
          <p:nvGrpSpPr>
            <p:cNvPr id="32" name="Group 94"/>
            <p:cNvGrpSpPr/>
            <p:nvPr/>
          </p:nvGrpSpPr>
          <p:grpSpPr>
            <a:xfrm>
              <a:off x="8600307" y="-1358126"/>
              <a:ext cx="360363" cy="360363"/>
              <a:chOff x="6276975" y="4692650"/>
              <a:chExt cx="360363" cy="360363"/>
            </a:xfrm>
            <a:grpFill/>
          </p:grpSpPr>
          <p:sp>
            <p:nvSpPr>
              <p:cNvPr id="36" name="Freeform 28"/>
              <p:cNvSpPr/>
              <p:nvPr/>
            </p:nvSpPr>
            <p:spPr bwMode="auto">
              <a:xfrm>
                <a:off x="6426200" y="4692650"/>
                <a:ext cx="106363" cy="120650"/>
              </a:xfrm>
              <a:custGeom>
                <a:avLst/>
                <a:gdLst>
                  <a:gd name="T0" fmla="*/ 15 w 28"/>
                  <a:gd name="T1" fmla="*/ 31 h 32"/>
                  <a:gd name="T2" fmla="*/ 14 w 28"/>
                  <a:gd name="T3" fmla="*/ 32 h 32"/>
                  <a:gd name="T4" fmla="*/ 13 w 28"/>
                  <a:gd name="T5" fmla="*/ 31 h 32"/>
                  <a:gd name="T6" fmla="*/ 1 w 28"/>
                  <a:gd name="T7" fmla="*/ 19 h 32"/>
                  <a:gd name="T8" fmla="*/ 1 w 28"/>
                  <a:gd name="T9" fmla="*/ 17 h 32"/>
                  <a:gd name="T10" fmla="*/ 3 w 28"/>
                  <a:gd name="T11" fmla="*/ 17 h 32"/>
                  <a:gd name="T12" fmla="*/ 12 w 28"/>
                  <a:gd name="T13" fmla="*/ 25 h 32"/>
                  <a:gd name="T14" fmla="*/ 12 w 28"/>
                  <a:gd name="T15" fmla="*/ 2 h 32"/>
                  <a:gd name="T16" fmla="*/ 14 w 28"/>
                  <a:gd name="T17" fmla="*/ 0 h 32"/>
                  <a:gd name="T18" fmla="*/ 16 w 28"/>
                  <a:gd name="T19" fmla="*/ 2 h 32"/>
                  <a:gd name="T20" fmla="*/ 16 w 28"/>
                  <a:gd name="T21" fmla="*/ 25 h 32"/>
                  <a:gd name="T22" fmla="*/ 25 w 28"/>
                  <a:gd name="T23" fmla="*/ 17 h 32"/>
                  <a:gd name="T24" fmla="*/ 27 w 28"/>
                  <a:gd name="T25" fmla="*/ 17 h 32"/>
                  <a:gd name="T26" fmla="*/ 27 w 28"/>
                  <a:gd name="T27" fmla="*/ 19 h 32"/>
                  <a:gd name="T28" fmla="*/ 15 w 28"/>
                  <a:gd name="T2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2">
                    <a:moveTo>
                      <a:pt x="15" y="31"/>
                    </a:moveTo>
                    <a:cubicBezTo>
                      <a:pt x="15" y="32"/>
                      <a:pt x="15" y="32"/>
                      <a:pt x="14" y="32"/>
                    </a:cubicBezTo>
                    <a:cubicBezTo>
                      <a:pt x="13" y="32"/>
                      <a:pt x="13" y="32"/>
                      <a:pt x="13" y="3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7"/>
                      <a:pt x="1" y="17"/>
                    </a:cubicBezTo>
                    <a:cubicBezTo>
                      <a:pt x="1" y="16"/>
                      <a:pt x="3" y="16"/>
                      <a:pt x="3" y="1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3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6"/>
                      <a:pt x="27" y="16"/>
                      <a:pt x="27" y="17"/>
                    </a:cubicBezTo>
                    <a:cubicBezTo>
                      <a:pt x="28" y="17"/>
                      <a:pt x="28" y="19"/>
                      <a:pt x="27" y="19"/>
                    </a:cubicBezTo>
                    <a:lnTo>
                      <a:pt x="1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29"/>
              <p:cNvSpPr/>
              <p:nvPr/>
            </p:nvSpPr>
            <p:spPr bwMode="auto">
              <a:xfrm>
                <a:off x="6276975" y="4737100"/>
                <a:ext cx="360363" cy="315913"/>
              </a:xfrm>
              <a:custGeom>
                <a:avLst/>
                <a:gdLst>
                  <a:gd name="T0" fmla="*/ 2 w 96"/>
                  <a:gd name="T1" fmla="*/ 0 h 84"/>
                  <a:gd name="T2" fmla="*/ 16 w 96"/>
                  <a:gd name="T3" fmla="*/ 0 h 84"/>
                  <a:gd name="T4" fmla="*/ 18 w 96"/>
                  <a:gd name="T5" fmla="*/ 2 h 84"/>
                  <a:gd name="T6" fmla="*/ 23 w 96"/>
                  <a:gd name="T7" fmla="*/ 24 h 84"/>
                  <a:gd name="T8" fmla="*/ 94 w 96"/>
                  <a:gd name="T9" fmla="*/ 24 h 84"/>
                  <a:gd name="T10" fmla="*/ 96 w 96"/>
                  <a:gd name="T11" fmla="*/ 25 h 84"/>
                  <a:gd name="T12" fmla="*/ 96 w 96"/>
                  <a:gd name="T13" fmla="*/ 27 h 84"/>
                  <a:gd name="T14" fmla="*/ 84 w 96"/>
                  <a:gd name="T15" fmla="*/ 63 h 84"/>
                  <a:gd name="T16" fmla="*/ 82 w 96"/>
                  <a:gd name="T17" fmla="*/ 64 h 84"/>
                  <a:gd name="T18" fmla="*/ 33 w 96"/>
                  <a:gd name="T19" fmla="*/ 64 h 84"/>
                  <a:gd name="T20" fmla="*/ 34 w 96"/>
                  <a:gd name="T21" fmla="*/ 68 h 84"/>
                  <a:gd name="T22" fmla="*/ 76 w 96"/>
                  <a:gd name="T23" fmla="*/ 68 h 84"/>
                  <a:gd name="T24" fmla="*/ 84 w 96"/>
                  <a:gd name="T25" fmla="*/ 76 h 84"/>
                  <a:gd name="T26" fmla="*/ 76 w 96"/>
                  <a:gd name="T27" fmla="*/ 84 h 84"/>
                  <a:gd name="T28" fmla="*/ 68 w 96"/>
                  <a:gd name="T29" fmla="*/ 76 h 84"/>
                  <a:gd name="T30" fmla="*/ 69 w 96"/>
                  <a:gd name="T31" fmla="*/ 72 h 84"/>
                  <a:gd name="T32" fmla="*/ 39 w 96"/>
                  <a:gd name="T33" fmla="*/ 72 h 84"/>
                  <a:gd name="T34" fmla="*/ 40 w 96"/>
                  <a:gd name="T35" fmla="*/ 76 h 84"/>
                  <a:gd name="T36" fmla="*/ 32 w 96"/>
                  <a:gd name="T37" fmla="*/ 84 h 84"/>
                  <a:gd name="T38" fmla="*/ 24 w 96"/>
                  <a:gd name="T39" fmla="*/ 76 h 84"/>
                  <a:gd name="T40" fmla="*/ 30 w 96"/>
                  <a:gd name="T41" fmla="*/ 68 h 84"/>
                  <a:gd name="T42" fmla="*/ 14 w 96"/>
                  <a:gd name="T43" fmla="*/ 4 h 84"/>
                  <a:gd name="T44" fmla="*/ 2 w 96"/>
                  <a:gd name="T45" fmla="*/ 4 h 84"/>
                  <a:gd name="T46" fmla="*/ 0 w 96"/>
                  <a:gd name="T47" fmla="*/ 2 h 84"/>
                  <a:gd name="T48" fmla="*/ 2 w 96"/>
                  <a:gd name="T4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84">
                    <a:moveTo>
                      <a:pt x="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5" y="24"/>
                      <a:pt x="95" y="24"/>
                      <a:pt x="96" y="25"/>
                    </a:cubicBezTo>
                    <a:cubicBezTo>
                      <a:pt x="96" y="25"/>
                      <a:pt x="96" y="26"/>
                      <a:pt x="96" y="27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3" y="64"/>
                      <a:pt x="82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80" y="68"/>
                      <a:pt x="84" y="72"/>
                      <a:pt x="84" y="76"/>
                    </a:cubicBezTo>
                    <a:cubicBezTo>
                      <a:pt x="84" y="80"/>
                      <a:pt x="80" y="84"/>
                      <a:pt x="76" y="84"/>
                    </a:cubicBezTo>
                    <a:cubicBezTo>
                      <a:pt x="72" y="84"/>
                      <a:pt x="68" y="80"/>
                      <a:pt x="68" y="76"/>
                    </a:cubicBezTo>
                    <a:cubicBezTo>
                      <a:pt x="68" y="75"/>
                      <a:pt x="68" y="73"/>
                      <a:pt x="6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0" y="73"/>
                      <a:pt x="40" y="75"/>
                      <a:pt x="40" y="76"/>
                    </a:cubicBezTo>
                    <a:cubicBezTo>
                      <a:pt x="40" y="80"/>
                      <a:pt x="36" y="84"/>
                      <a:pt x="32" y="84"/>
                    </a:cubicBezTo>
                    <a:cubicBezTo>
                      <a:pt x="28" y="84"/>
                      <a:pt x="24" y="80"/>
                      <a:pt x="24" y="76"/>
                    </a:cubicBezTo>
                    <a:cubicBezTo>
                      <a:pt x="24" y="72"/>
                      <a:pt x="26" y="69"/>
                      <a:pt x="30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95"/>
            <p:cNvGrpSpPr/>
            <p:nvPr/>
          </p:nvGrpSpPr>
          <p:grpSpPr>
            <a:xfrm>
              <a:off x="8149735" y="-1575618"/>
              <a:ext cx="1261507" cy="1028097"/>
              <a:chOff x="6276975" y="1465263"/>
              <a:chExt cx="360363" cy="293688"/>
            </a:xfrm>
            <a:grpFill/>
          </p:grpSpPr>
          <p:sp>
            <p:nvSpPr>
              <p:cNvPr id="34" name="Freeform 8"/>
              <p:cNvSpPr>
                <a:spLocks noEditPoints="1"/>
              </p:cNvSpPr>
              <p:nvPr/>
            </p:nvSpPr>
            <p:spPr bwMode="auto">
              <a:xfrm>
                <a:off x="6291263" y="1465263"/>
                <a:ext cx="330200" cy="233363"/>
              </a:xfrm>
              <a:custGeom>
                <a:avLst/>
                <a:gdLst>
                  <a:gd name="T0" fmla="*/ 2 w 88"/>
                  <a:gd name="T1" fmla="*/ 62 h 62"/>
                  <a:gd name="T2" fmla="*/ 86 w 88"/>
                  <a:gd name="T3" fmla="*/ 62 h 62"/>
                  <a:gd name="T4" fmla="*/ 88 w 88"/>
                  <a:gd name="T5" fmla="*/ 60 h 62"/>
                  <a:gd name="T6" fmla="*/ 88 w 88"/>
                  <a:gd name="T7" fmla="*/ 8 h 62"/>
                  <a:gd name="T8" fmla="*/ 80 w 88"/>
                  <a:gd name="T9" fmla="*/ 0 h 62"/>
                  <a:gd name="T10" fmla="*/ 8 w 88"/>
                  <a:gd name="T11" fmla="*/ 0 h 62"/>
                  <a:gd name="T12" fmla="*/ 0 w 88"/>
                  <a:gd name="T13" fmla="*/ 8 h 62"/>
                  <a:gd name="T14" fmla="*/ 0 w 88"/>
                  <a:gd name="T15" fmla="*/ 60 h 62"/>
                  <a:gd name="T16" fmla="*/ 2 w 88"/>
                  <a:gd name="T17" fmla="*/ 62 h 62"/>
                  <a:gd name="T18" fmla="*/ 8 w 88"/>
                  <a:gd name="T19" fmla="*/ 8 h 62"/>
                  <a:gd name="T20" fmla="*/ 80 w 88"/>
                  <a:gd name="T21" fmla="*/ 8 h 62"/>
                  <a:gd name="T22" fmla="*/ 80 w 88"/>
                  <a:gd name="T23" fmla="*/ 52 h 62"/>
                  <a:gd name="T24" fmla="*/ 8 w 88"/>
                  <a:gd name="T25" fmla="*/ 52 h 62"/>
                  <a:gd name="T26" fmla="*/ 8 w 88"/>
                  <a:gd name="T27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2">
                    <a:moveTo>
                      <a:pt x="2" y="62"/>
                    </a:moveTo>
                    <a:cubicBezTo>
                      <a:pt x="86" y="62"/>
                      <a:pt x="86" y="62"/>
                      <a:pt x="86" y="62"/>
                    </a:cubicBezTo>
                    <a:cubicBezTo>
                      <a:pt x="87" y="62"/>
                      <a:pt x="88" y="61"/>
                      <a:pt x="88" y="60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"/>
                      <a:pt x="84" y="0"/>
                      <a:pt x="8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1"/>
                      <a:pt x="1" y="62"/>
                      <a:pt x="2" y="62"/>
                    </a:cubicBezTo>
                    <a:close/>
                    <a:moveTo>
                      <a:pt x="8" y="8"/>
                    </a:moveTo>
                    <a:cubicBezTo>
                      <a:pt x="80" y="8"/>
                      <a:pt x="80" y="8"/>
                      <a:pt x="80" y="8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9"/>
              <p:cNvSpPr/>
              <p:nvPr/>
            </p:nvSpPr>
            <p:spPr bwMode="auto">
              <a:xfrm>
                <a:off x="6276975" y="1714501"/>
                <a:ext cx="360363" cy="44450"/>
              </a:xfrm>
              <a:custGeom>
                <a:avLst/>
                <a:gdLst>
                  <a:gd name="T0" fmla="*/ 94 w 96"/>
                  <a:gd name="T1" fmla="*/ 0 h 12"/>
                  <a:gd name="T2" fmla="*/ 58 w 96"/>
                  <a:gd name="T3" fmla="*/ 0 h 12"/>
                  <a:gd name="T4" fmla="*/ 56 w 96"/>
                  <a:gd name="T5" fmla="*/ 2 h 12"/>
                  <a:gd name="T6" fmla="*/ 56 w 96"/>
                  <a:gd name="T7" fmla="*/ 4 h 12"/>
                  <a:gd name="T8" fmla="*/ 40 w 96"/>
                  <a:gd name="T9" fmla="*/ 4 h 12"/>
                  <a:gd name="T10" fmla="*/ 40 w 96"/>
                  <a:gd name="T11" fmla="*/ 2 h 12"/>
                  <a:gd name="T12" fmla="*/ 38 w 96"/>
                  <a:gd name="T13" fmla="*/ 0 h 12"/>
                  <a:gd name="T14" fmla="*/ 2 w 96"/>
                  <a:gd name="T15" fmla="*/ 0 h 12"/>
                  <a:gd name="T16" fmla="*/ 0 w 96"/>
                  <a:gd name="T17" fmla="*/ 2 h 12"/>
                  <a:gd name="T18" fmla="*/ 0 w 96"/>
                  <a:gd name="T19" fmla="*/ 6 h 12"/>
                  <a:gd name="T20" fmla="*/ 6 w 96"/>
                  <a:gd name="T21" fmla="*/ 12 h 12"/>
                  <a:gd name="T22" fmla="*/ 90 w 96"/>
                  <a:gd name="T23" fmla="*/ 12 h 12"/>
                  <a:gd name="T24" fmla="*/ 96 w 96"/>
                  <a:gd name="T25" fmla="*/ 6 h 12"/>
                  <a:gd name="T26" fmla="*/ 96 w 96"/>
                  <a:gd name="T27" fmla="*/ 2 h 12"/>
                  <a:gd name="T28" fmla="*/ 94 w 9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2">
                    <a:moveTo>
                      <a:pt x="9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1"/>
                      <a:pt x="56" y="2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3" y="12"/>
                      <a:pt x="96" y="9"/>
                      <a:pt x="96" y="6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Group 100"/>
          <p:cNvGrpSpPr/>
          <p:nvPr/>
        </p:nvGrpSpPr>
        <p:grpSpPr>
          <a:xfrm>
            <a:off x="4105333" y="2542593"/>
            <a:ext cx="647352" cy="527577"/>
            <a:chOff x="11266748" y="-1575618"/>
            <a:chExt cx="1261507" cy="1028097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grpSpPr>
        <p:grpSp>
          <p:nvGrpSpPr>
            <p:cNvPr id="39" name="Group 101"/>
            <p:cNvGrpSpPr/>
            <p:nvPr/>
          </p:nvGrpSpPr>
          <p:grpSpPr>
            <a:xfrm>
              <a:off x="11716526" y="-1358126"/>
              <a:ext cx="361951" cy="360362"/>
              <a:chOff x="3390900" y="5414963"/>
              <a:chExt cx="361951" cy="360362"/>
            </a:xfrm>
            <a:grpFill/>
          </p:grpSpPr>
          <p:sp>
            <p:nvSpPr>
              <p:cNvPr id="43" name="Freeform 218"/>
              <p:cNvSpPr/>
              <p:nvPr/>
            </p:nvSpPr>
            <p:spPr bwMode="auto">
              <a:xfrm>
                <a:off x="3390900" y="5414963"/>
                <a:ext cx="361950" cy="315913"/>
              </a:xfrm>
              <a:custGeom>
                <a:avLst/>
                <a:gdLst>
                  <a:gd name="T0" fmla="*/ 48 w 96"/>
                  <a:gd name="T1" fmla="*/ 72 h 84"/>
                  <a:gd name="T2" fmla="*/ 49 w 96"/>
                  <a:gd name="T3" fmla="*/ 68 h 84"/>
                  <a:gd name="T4" fmla="*/ 34 w 96"/>
                  <a:gd name="T5" fmla="*/ 68 h 84"/>
                  <a:gd name="T6" fmla="*/ 33 w 96"/>
                  <a:gd name="T7" fmla="*/ 64 h 84"/>
                  <a:gd name="T8" fmla="*/ 50 w 96"/>
                  <a:gd name="T9" fmla="*/ 64 h 84"/>
                  <a:gd name="T10" fmla="*/ 74 w 96"/>
                  <a:gd name="T11" fmla="*/ 48 h 84"/>
                  <a:gd name="T12" fmla="*/ 88 w 96"/>
                  <a:gd name="T13" fmla="*/ 52 h 84"/>
                  <a:gd name="T14" fmla="*/ 96 w 96"/>
                  <a:gd name="T15" fmla="*/ 27 h 84"/>
                  <a:gd name="T16" fmla="*/ 96 w 96"/>
                  <a:gd name="T17" fmla="*/ 25 h 84"/>
                  <a:gd name="T18" fmla="*/ 94 w 96"/>
                  <a:gd name="T19" fmla="*/ 24 h 84"/>
                  <a:gd name="T20" fmla="*/ 23 w 96"/>
                  <a:gd name="T21" fmla="*/ 24 h 84"/>
                  <a:gd name="T22" fmla="*/ 18 w 96"/>
                  <a:gd name="T23" fmla="*/ 2 h 84"/>
                  <a:gd name="T24" fmla="*/ 16 w 96"/>
                  <a:gd name="T25" fmla="*/ 0 h 84"/>
                  <a:gd name="T26" fmla="*/ 2 w 96"/>
                  <a:gd name="T27" fmla="*/ 0 h 84"/>
                  <a:gd name="T28" fmla="*/ 0 w 96"/>
                  <a:gd name="T29" fmla="*/ 2 h 84"/>
                  <a:gd name="T30" fmla="*/ 2 w 96"/>
                  <a:gd name="T31" fmla="*/ 4 h 84"/>
                  <a:gd name="T32" fmla="*/ 14 w 96"/>
                  <a:gd name="T33" fmla="*/ 4 h 84"/>
                  <a:gd name="T34" fmla="*/ 30 w 96"/>
                  <a:gd name="T35" fmla="*/ 68 h 84"/>
                  <a:gd name="T36" fmla="*/ 24 w 96"/>
                  <a:gd name="T37" fmla="*/ 76 h 84"/>
                  <a:gd name="T38" fmla="*/ 32 w 96"/>
                  <a:gd name="T39" fmla="*/ 84 h 84"/>
                  <a:gd name="T40" fmla="*/ 40 w 96"/>
                  <a:gd name="T41" fmla="*/ 76 h 84"/>
                  <a:gd name="T42" fmla="*/ 39 w 96"/>
                  <a:gd name="T43" fmla="*/ 72 h 84"/>
                  <a:gd name="T44" fmla="*/ 48 w 96"/>
                  <a:gd name="T45" fmla="*/ 7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84">
                    <a:moveTo>
                      <a:pt x="48" y="72"/>
                    </a:moveTo>
                    <a:cubicBezTo>
                      <a:pt x="48" y="71"/>
                      <a:pt x="48" y="69"/>
                      <a:pt x="49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4" y="55"/>
                      <a:pt x="63" y="48"/>
                      <a:pt x="74" y="48"/>
                    </a:cubicBezTo>
                    <a:cubicBezTo>
                      <a:pt x="79" y="48"/>
                      <a:pt x="84" y="49"/>
                      <a:pt x="88" y="52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6"/>
                      <a:pt x="96" y="25"/>
                      <a:pt x="96" y="25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26" y="69"/>
                      <a:pt x="24" y="72"/>
                      <a:pt x="24" y="76"/>
                    </a:cubicBezTo>
                    <a:cubicBezTo>
                      <a:pt x="24" y="80"/>
                      <a:pt x="28" y="84"/>
                      <a:pt x="32" y="84"/>
                    </a:cubicBezTo>
                    <a:cubicBezTo>
                      <a:pt x="36" y="84"/>
                      <a:pt x="40" y="80"/>
                      <a:pt x="40" y="76"/>
                    </a:cubicBezTo>
                    <a:cubicBezTo>
                      <a:pt x="40" y="75"/>
                      <a:pt x="40" y="73"/>
                      <a:pt x="39" y="72"/>
                    </a:cubicBezTo>
                    <a:lnTo>
                      <a:pt x="4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219"/>
              <p:cNvSpPr>
                <a:spLocks noEditPoints="1"/>
              </p:cNvSpPr>
              <p:nvPr/>
            </p:nvSpPr>
            <p:spPr bwMode="auto">
              <a:xfrm>
                <a:off x="3586163" y="5610225"/>
                <a:ext cx="166688" cy="165100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33 w 44"/>
                  <a:gd name="T11" fmla="*/ 17 h 44"/>
                  <a:gd name="T12" fmla="*/ 21 w 44"/>
                  <a:gd name="T13" fmla="*/ 29 h 44"/>
                  <a:gd name="T14" fmla="*/ 20 w 44"/>
                  <a:gd name="T15" fmla="*/ 30 h 44"/>
                  <a:gd name="T16" fmla="*/ 18 w 44"/>
                  <a:gd name="T17" fmla="*/ 29 h 44"/>
                  <a:gd name="T18" fmla="*/ 11 w 44"/>
                  <a:gd name="T19" fmla="*/ 21 h 44"/>
                  <a:gd name="T20" fmla="*/ 11 w 44"/>
                  <a:gd name="T21" fmla="*/ 19 h 44"/>
                  <a:gd name="T22" fmla="*/ 13 w 44"/>
                  <a:gd name="T23" fmla="*/ 19 h 44"/>
                  <a:gd name="T24" fmla="*/ 20 w 44"/>
                  <a:gd name="T25" fmla="*/ 25 h 44"/>
                  <a:gd name="T26" fmla="*/ 31 w 44"/>
                  <a:gd name="T27" fmla="*/ 15 h 44"/>
                  <a:gd name="T28" fmla="*/ 33 w 44"/>
                  <a:gd name="T29" fmla="*/ 15 h 44"/>
                  <a:gd name="T30" fmla="*/ 33 w 44"/>
                  <a:gd name="T31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33" y="17"/>
                    </a:move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30"/>
                      <a:pt x="20" y="30"/>
                      <a:pt x="20" y="30"/>
                    </a:cubicBezTo>
                    <a:cubicBezTo>
                      <a:pt x="19" y="30"/>
                      <a:pt x="19" y="30"/>
                      <a:pt x="18" y="2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19"/>
                      <a:pt x="11" y="19"/>
                    </a:cubicBezTo>
                    <a:cubicBezTo>
                      <a:pt x="11" y="18"/>
                      <a:pt x="13" y="18"/>
                      <a:pt x="13" y="19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4"/>
                      <a:pt x="33" y="14"/>
                      <a:pt x="33" y="15"/>
                    </a:cubicBezTo>
                    <a:cubicBezTo>
                      <a:pt x="34" y="15"/>
                      <a:pt x="34" y="17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102"/>
            <p:cNvGrpSpPr/>
            <p:nvPr/>
          </p:nvGrpSpPr>
          <p:grpSpPr>
            <a:xfrm>
              <a:off x="11266748" y="-1575618"/>
              <a:ext cx="1261507" cy="1028097"/>
              <a:chOff x="6276975" y="1465263"/>
              <a:chExt cx="360363" cy="293688"/>
            </a:xfrm>
            <a:grpFill/>
          </p:grpSpPr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6291263" y="1465263"/>
                <a:ext cx="330200" cy="233363"/>
              </a:xfrm>
              <a:custGeom>
                <a:avLst/>
                <a:gdLst>
                  <a:gd name="T0" fmla="*/ 2 w 88"/>
                  <a:gd name="T1" fmla="*/ 62 h 62"/>
                  <a:gd name="T2" fmla="*/ 86 w 88"/>
                  <a:gd name="T3" fmla="*/ 62 h 62"/>
                  <a:gd name="T4" fmla="*/ 88 w 88"/>
                  <a:gd name="T5" fmla="*/ 60 h 62"/>
                  <a:gd name="T6" fmla="*/ 88 w 88"/>
                  <a:gd name="T7" fmla="*/ 8 h 62"/>
                  <a:gd name="T8" fmla="*/ 80 w 88"/>
                  <a:gd name="T9" fmla="*/ 0 h 62"/>
                  <a:gd name="T10" fmla="*/ 8 w 88"/>
                  <a:gd name="T11" fmla="*/ 0 h 62"/>
                  <a:gd name="T12" fmla="*/ 0 w 88"/>
                  <a:gd name="T13" fmla="*/ 8 h 62"/>
                  <a:gd name="T14" fmla="*/ 0 w 88"/>
                  <a:gd name="T15" fmla="*/ 60 h 62"/>
                  <a:gd name="T16" fmla="*/ 2 w 88"/>
                  <a:gd name="T17" fmla="*/ 62 h 62"/>
                  <a:gd name="T18" fmla="*/ 8 w 88"/>
                  <a:gd name="T19" fmla="*/ 8 h 62"/>
                  <a:gd name="T20" fmla="*/ 80 w 88"/>
                  <a:gd name="T21" fmla="*/ 8 h 62"/>
                  <a:gd name="T22" fmla="*/ 80 w 88"/>
                  <a:gd name="T23" fmla="*/ 52 h 62"/>
                  <a:gd name="T24" fmla="*/ 8 w 88"/>
                  <a:gd name="T25" fmla="*/ 52 h 62"/>
                  <a:gd name="T26" fmla="*/ 8 w 88"/>
                  <a:gd name="T27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62">
                    <a:moveTo>
                      <a:pt x="2" y="62"/>
                    </a:moveTo>
                    <a:cubicBezTo>
                      <a:pt x="86" y="62"/>
                      <a:pt x="86" y="62"/>
                      <a:pt x="86" y="62"/>
                    </a:cubicBezTo>
                    <a:cubicBezTo>
                      <a:pt x="87" y="62"/>
                      <a:pt x="88" y="61"/>
                      <a:pt x="88" y="60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"/>
                      <a:pt x="84" y="0"/>
                      <a:pt x="8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1"/>
                      <a:pt x="1" y="62"/>
                      <a:pt x="2" y="62"/>
                    </a:cubicBezTo>
                    <a:close/>
                    <a:moveTo>
                      <a:pt x="8" y="8"/>
                    </a:moveTo>
                    <a:cubicBezTo>
                      <a:pt x="80" y="8"/>
                      <a:pt x="80" y="8"/>
                      <a:pt x="80" y="8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9"/>
              <p:cNvSpPr/>
              <p:nvPr/>
            </p:nvSpPr>
            <p:spPr bwMode="auto">
              <a:xfrm>
                <a:off x="6276975" y="1714501"/>
                <a:ext cx="360363" cy="44450"/>
              </a:xfrm>
              <a:custGeom>
                <a:avLst/>
                <a:gdLst>
                  <a:gd name="T0" fmla="*/ 94 w 96"/>
                  <a:gd name="T1" fmla="*/ 0 h 12"/>
                  <a:gd name="T2" fmla="*/ 58 w 96"/>
                  <a:gd name="T3" fmla="*/ 0 h 12"/>
                  <a:gd name="T4" fmla="*/ 56 w 96"/>
                  <a:gd name="T5" fmla="*/ 2 h 12"/>
                  <a:gd name="T6" fmla="*/ 56 w 96"/>
                  <a:gd name="T7" fmla="*/ 4 h 12"/>
                  <a:gd name="T8" fmla="*/ 40 w 96"/>
                  <a:gd name="T9" fmla="*/ 4 h 12"/>
                  <a:gd name="T10" fmla="*/ 40 w 96"/>
                  <a:gd name="T11" fmla="*/ 2 h 12"/>
                  <a:gd name="T12" fmla="*/ 38 w 96"/>
                  <a:gd name="T13" fmla="*/ 0 h 12"/>
                  <a:gd name="T14" fmla="*/ 2 w 96"/>
                  <a:gd name="T15" fmla="*/ 0 h 12"/>
                  <a:gd name="T16" fmla="*/ 0 w 96"/>
                  <a:gd name="T17" fmla="*/ 2 h 12"/>
                  <a:gd name="T18" fmla="*/ 0 w 96"/>
                  <a:gd name="T19" fmla="*/ 6 h 12"/>
                  <a:gd name="T20" fmla="*/ 6 w 96"/>
                  <a:gd name="T21" fmla="*/ 12 h 12"/>
                  <a:gd name="T22" fmla="*/ 90 w 96"/>
                  <a:gd name="T23" fmla="*/ 12 h 12"/>
                  <a:gd name="T24" fmla="*/ 96 w 96"/>
                  <a:gd name="T25" fmla="*/ 6 h 12"/>
                  <a:gd name="T26" fmla="*/ 96 w 96"/>
                  <a:gd name="T27" fmla="*/ 2 h 12"/>
                  <a:gd name="T28" fmla="*/ 94 w 9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2">
                    <a:moveTo>
                      <a:pt x="9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1"/>
                      <a:pt x="56" y="2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3" y="12"/>
                      <a:pt x="96" y="9"/>
                      <a:pt x="96" y="6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1D656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Group 107"/>
          <p:cNvGrpSpPr/>
          <p:nvPr/>
        </p:nvGrpSpPr>
        <p:grpSpPr>
          <a:xfrm>
            <a:off x="9722329" y="2585575"/>
            <a:ext cx="527607" cy="441612"/>
            <a:chOff x="2670175" y="2916238"/>
            <a:chExt cx="360363" cy="30162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grpSpPr>
        <p:sp>
          <p:nvSpPr>
            <p:cNvPr id="46" name="Freeform 62"/>
            <p:cNvSpPr/>
            <p:nvPr/>
          </p:nvSpPr>
          <p:spPr bwMode="auto">
            <a:xfrm>
              <a:off x="2970213" y="3067051"/>
              <a:ext cx="60325" cy="136525"/>
            </a:xfrm>
            <a:custGeom>
              <a:avLst/>
              <a:gdLst>
                <a:gd name="T0" fmla="*/ 14 w 16"/>
                <a:gd name="T1" fmla="*/ 0 h 36"/>
                <a:gd name="T2" fmla="*/ 2 w 16"/>
                <a:gd name="T3" fmla="*/ 0 h 36"/>
                <a:gd name="T4" fmla="*/ 0 w 16"/>
                <a:gd name="T5" fmla="*/ 2 h 36"/>
                <a:gd name="T6" fmla="*/ 0 w 16"/>
                <a:gd name="T7" fmla="*/ 34 h 36"/>
                <a:gd name="T8" fmla="*/ 2 w 16"/>
                <a:gd name="T9" fmla="*/ 36 h 36"/>
                <a:gd name="T10" fmla="*/ 14 w 16"/>
                <a:gd name="T11" fmla="*/ 36 h 36"/>
                <a:gd name="T12" fmla="*/ 16 w 16"/>
                <a:gd name="T13" fmla="*/ 34 h 36"/>
                <a:gd name="T14" fmla="*/ 16 w 16"/>
                <a:gd name="T15" fmla="*/ 2 h 36"/>
                <a:gd name="T16" fmla="*/ 14 w 1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45"/>
            <p:cNvSpPr/>
            <p:nvPr/>
          </p:nvSpPr>
          <p:spPr bwMode="auto">
            <a:xfrm>
              <a:off x="2714625" y="2916238"/>
              <a:ext cx="225425" cy="196850"/>
            </a:xfrm>
            <a:custGeom>
              <a:avLst/>
              <a:gdLst>
                <a:gd name="T0" fmla="*/ 58 w 60"/>
                <a:gd name="T1" fmla="*/ 0 h 52"/>
                <a:gd name="T2" fmla="*/ 42 w 60"/>
                <a:gd name="T3" fmla="*/ 0 h 52"/>
                <a:gd name="T4" fmla="*/ 42 w 60"/>
                <a:gd name="T5" fmla="*/ 34 h 52"/>
                <a:gd name="T6" fmla="*/ 30 w 60"/>
                <a:gd name="T7" fmla="*/ 24 h 52"/>
                <a:gd name="T8" fmla="*/ 18 w 60"/>
                <a:gd name="T9" fmla="*/ 34 h 52"/>
                <a:gd name="T10" fmla="*/ 18 w 60"/>
                <a:gd name="T11" fmla="*/ 0 h 52"/>
                <a:gd name="T12" fmla="*/ 2 w 60"/>
                <a:gd name="T13" fmla="*/ 0 h 52"/>
                <a:gd name="T14" fmla="*/ 0 w 60"/>
                <a:gd name="T15" fmla="*/ 2 h 52"/>
                <a:gd name="T16" fmla="*/ 0 w 60"/>
                <a:gd name="T17" fmla="*/ 48 h 52"/>
                <a:gd name="T18" fmla="*/ 4 w 60"/>
                <a:gd name="T19" fmla="*/ 48 h 52"/>
                <a:gd name="T20" fmla="*/ 15 w 60"/>
                <a:gd name="T21" fmla="*/ 52 h 52"/>
                <a:gd name="T22" fmla="*/ 22 w 60"/>
                <a:gd name="T23" fmla="*/ 48 h 52"/>
                <a:gd name="T24" fmla="*/ 35 w 60"/>
                <a:gd name="T25" fmla="*/ 48 h 52"/>
                <a:gd name="T26" fmla="*/ 36 w 60"/>
                <a:gd name="T27" fmla="*/ 47 h 52"/>
                <a:gd name="T28" fmla="*/ 54 w 60"/>
                <a:gd name="T29" fmla="*/ 40 h 52"/>
                <a:gd name="T30" fmla="*/ 60 w 60"/>
                <a:gd name="T31" fmla="*/ 40 h 52"/>
                <a:gd name="T32" fmla="*/ 60 w 60"/>
                <a:gd name="T33" fmla="*/ 2 h 52"/>
                <a:gd name="T34" fmla="*/ 58 w 60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2">
                  <a:moveTo>
                    <a:pt x="5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4" y="48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0"/>
                    <a:pt x="19" y="48"/>
                    <a:pt x="22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6" y="47"/>
                  </a:cubicBezTo>
                  <a:cubicBezTo>
                    <a:pt x="39" y="45"/>
                    <a:pt x="46" y="40"/>
                    <a:pt x="54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46"/>
            <p:cNvSpPr/>
            <p:nvPr/>
          </p:nvSpPr>
          <p:spPr bwMode="auto">
            <a:xfrm>
              <a:off x="2670175" y="3082926"/>
              <a:ext cx="285750" cy="134938"/>
            </a:xfrm>
            <a:custGeom>
              <a:avLst/>
              <a:gdLst>
                <a:gd name="T0" fmla="*/ 76 w 76"/>
                <a:gd name="T1" fmla="*/ 0 h 36"/>
                <a:gd name="T2" fmla="*/ 66 w 76"/>
                <a:gd name="T3" fmla="*/ 0 h 36"/>
                <a:gd name="T4" fmla="*/ 50 w 76"/>
                <a:gd name="T5" fmla="*/ 6 h 36"/>
                <a:gd name="T6" fmla="*/ 48 w 76"/>
                <a:gd name="T7" fmla="*/ 8 h 36"/>
                <a:gd name="T8" fmla="*/ 46 w 76"/>
                <a:gd name="T9" fmla="*/ 8 h 36"/>
                <a:gd name="T10" fmla="*/ 34 w 76"/>
                <a:gd name="T11" fmla="*/ 8 h 36"/>
                <a:gd name="T12" fmla="*/ 32 w 76"/>
                <a:gd name="T13" fmla="*/ 8 h 36"/>
                <a:gd name="T14" fmla="*/ 32 w 76"/>
                <a:gd name="T15" fmla="*/ 8 h 36"/>
                <a:gd name="T16" fmla="*/ 31 w 76"/>
                <a:gd name="T17" fmla="*/ 9 h 36"/>
                <a:gd name="T18" fmla="*/ 30 w 76"/>
                <a:gd name="T19" fmla="*/ 12 h 36"/>
                <a:gd name="T20" fmla="*/ 34 w 76"/>
                <a:gd name="T21" fmla="*/ 16 h 36"/>
                <a:gd name="T22" fmla="*/ 56 w 76"/>
                <a:gd name="T23" fmla="*/ 16 h 36"/>
                <a:gd name="T24" fmla="*/ 58 w 76"/>
                <a:gd name="T25" fmla="*/ 18 h 36"/>
                <a:gd name="T26" fmla="*/ 56 w 76"/>
                <a:gd name="T27" fmla="*/ 20 h 36"/>
                <a:gd name="T28" fmla="*/ 34 w 76"/>
                <a:gd name="T29" fmla="*/ 20 h 36"/>
                <a:gd name="T30" fmla="*/ 26 w 76"/>
                <a:gd name="T31" fmla="*/ 12 h 36"/>
                <a:gd name="T32" fmla="*/ 26 w 76"/>
                <a:gd name="T33" fmla="*/ 12 h 36"/>
                <a:gd name="T34" fmla="*/ 15 w 76"/>
                <a:gd name="T35" fmla="*/ 8 h 36"/>
                <a:gd name="T36" fmla="*/ 1 w 76"/>
                <a:gd name="T37" fmla="*/ 13 h 36"/>
                <a:gd name="T38" fmla="*/ 0 w 76"/>
                <a:gd name="T39" fmla="*/ 15 h 36"/>
                <a:gd name="T40" fmla="*/ 1 w 76"/>
                <a:gd name="T41" fmla="*/ 16 h 36"/>
                <a:gd name="T42" fmla="*/ 21 w 76"/>
                <a:gd name="T43" fmla="*/ 26 h 36"/>
                <a:gd name="T44" fmla="*/ 45 w 76"/>
                <a:gd name="T45" fmla="*/ 36 h 36"/>
                <a:gd name="T46" fmla="*/ 67 w 76"/>
                <a:gd name="T47" fmla="*/ 30 h 36"/>
                <a:gd name="T48" fmla="*/ 76 w 76"/>
                <a:gd name="T49" fmla="*/ 27 h 36"/>
                <a:gd name="T50" fmla="*/ 76 w 76"/>
                <a:gd name="T5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6">
                  <a:moveTo>
                    <a:pt x="7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9" y="0"/>
                    <a:pt x="53" y="4"/>
                    <a:pt x="50" y="6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4"/>
                    <a:pt x="31" y="16"/>
                    <a:pt x="34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8" y="17"/>
                    <a:pt x="58" y="18"/>
                  </a:cubicBezTo>
                  <a:cubicBezTo>
                    <a:pt x="58" y="19"/>
                    <a:pt x="57" y="20"/>
                    <a:pt x="5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29" y="20"/>
                    <a:pt x="26" y="16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9" y="7"/>
                    <a:pt x="5" y="8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9" y="20"/>
                    <a:pt x="16" y="24"/>
                    <a:pt x="21" y="26"/>
                  </a:cubicBezTo>
                  <a:cubicBezTo>
                    <a:pt x="33" y="33"/>
                    <a:pt x="39" y="36"/>
                    <a:pt x="45" y="36"/>
                  </a:cubicBezTo>
                  <a:cubicBezTo>
                    <a:pt x="51" y="36"/>
                    <a:pt x="56" y="34"/>
                    <a:pt x="67" y="30"/>
                  </a:cubicBezTo>
                  <a:cubicBezTo>
                    <a:pt x="70" y="29"/>
                    <a:pt x="73" y="28"/>
                    <a:pt x="76" y="27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816380" y="4825047"/>
            <a:ext cx="1767482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</a:t>
            </a:r>
            <a:endParaRPr lang="en-US" altLang="zh-CN" sz="10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50" name="Title 1"/>
          <p:cNvSpPr txBox="1"/>
          <p:nvPr/>
        </p:nvSpPr>
        <p:spPr>
          <a:xfrm>
            <a:off x="1309651" y="4000590"/>
            <a:ext cx="84103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1D656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1" name="Straight Connector 8"/>
          <p:cNvCxnSpPr/>
          <p:nvPr/>
        </p:nvCxnSpPr>
        <p:spPr>
          <a:xfrm>
            <a:off x="1511627" y="4628294"/>
            <a:ext cx="376987" cy="0"/>
          </a:xfrm>
          <a:prstGeom prst="line">
            <a:avLst/>
          </a:prstGeom>
          <a:noFill/>
          <a:ln w="50800" cap="rnd" cmpd="sng" algn="ctr">
            <a:solidFill>
              <a:srgbClr val="1D6564"/>
            </a:solidFill>
            <a:prstDash val="solid"/>
            <a:round/>
          </a:ln>
          <a:effectLst/>
        </p:spPr>
      </p:cxn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3574621" y="4802237"/>
            <a:ext cx="1767482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</a:t>
            </a:r>
            <a:endParaRPr lang="en-US" altLang="zh-CN" sz="10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53" name="Title 1"/>
          <p:cNvSpPr txBox="1"/>
          <p:nvPr/>
        </p:nvSpPr>
        <p:spPr>
          <a:xfrm>
            <a:off x="4067892" y="3977780"/>
            <a:ext cx="84103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1D656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4" name="Straight Connector 8"/>
          <p:cNvCxnSpPr/>
          <p:nvPr/>
        </p:nvCxnSpPr>
        <p:spPr>
          <a:xfrm>
            <a:off x="4269868" y="4605484"/>
            <a:ext cx="376987" cy="0"/>
          </a:xfrm>
          <a:prstGeom prst="line">
            <a:avLst/>
          </a:prstGeom>
          <a:noFill/>
          <a:ln w="50800" cap="rnd" cmpd="sng" algn="ctr">
            <a:solidFill>
              <a:srgbClr val="1D6564"/>
            </a:solidFill>
            <a:prstDash val="solid"/>
            <a:round/>
          </a:ln>
          <a:effectLst/>
        </p:spPr>
      </p:cxn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6328754" y="4849556"/>
            <a:ext cx="1767482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</a:t>
            </a:r>
            <a:endParaRPr lang="en-US" altLang="zh-CN" sz="10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56" name="Title 1"/>
          <p:cNvSpPr txBox="1"/>
          <p:nvPr/>
        </p:nvSpPr>
        <p:spPr>
          <a:xfrm>
            <a:off x="6822025" y="4025099"/>
            <a:ext cx="84103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1D656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7" name="Straight Connector 8"/>
          <p:cNvCxnSpPr/>
          <p:nvPr/>
        </p:nvCxnSpPr>
        <p:spPr>
          <a:xfrm>
            <a:off x="7024001" y="4652803"/>
            <a:ext cx="376987" cy="0"/>
          </a:xfrm>
          <a:prstGeom prst="line">
            <a:avLst/>
          </a:prstGeom>
          <a:noFill/>
          <a:ln w="50800" cap="rnd" cmpd="sng" algn="ctr">
            <a:solidFill>
              <a:srgbClr val="1D6564"/>
            </a:solidFill>
            <a:prstDash val="solid"/>
            <a:round/>
          </a:ln>
          <a:effectLst/>
        </p:spPr>
      </p:cxnSp>
      <p:sp>
        <p:nvSpPr>
          <p:cNvPr id="58" name="Synergistically utilize technically sound portals with frictionless chains. Dramatically customize…"/>
          <p:cNvSpPr txBox="1"/>
          <p:nvPr/>
        </p:nvSpPr>
        <p:spPr>
          <a:xfrm>
            <a:off x="9086995" y="4826746"/>
            <a:ext cx="1767482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</a:t>
            </a:r>
            <a:endParaRPr lang="en-US" altLang="zh-CN" sz="10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59" name="Title 1"/>
          <p:cNvSpPr txBox="1"/>
          <p:nvPr/>
        </p:nvSpPr>
        <p:spPr>
          <a:xfrm>
            <a:off x="9580266" y="4002289"/>
            <a:ext cx="84103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1D6564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1D656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0" name="Straight Connector 8"/>
          <p:cNvCxnSpPr/>
          <p:nvPr/>
        </p:nvCxnSpPr>
        <p:spPr>
          <a:xfrm>
            <a:off x="9782242" y="4629993"/>
            <a:ext cx="376987" cy="0"/>
          </a:xfrm>
          <a:prstGeom prst="line">
            <a:avLst/>
          </a:prstGeom>
          <a:noFill/>
          <a:ln w="50800" cap="rnd" cmpd="sng" algn="ctr">
            <a:solidFill>
              <a:srgbClr val="1D6564"/>
            </a:solidFill>
            <a:prstDash val="solid"/>
            <a:round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 animBg="1"/>
      <p:bldP spid="55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36"/>
          <p:cNvSpPr/>
          <p:nvPr/>
        </p:nvSpPr>
        <p:spPr>
          <a:xfrm>
            <a:off x="8512577" y="1633867"/>
            <a:ext cx="3037424" cy="4637968"/>
          </a:xfrm>
          <a:custGeom>
            <a:avLst/>
            <a:gdLst/>
            <a:ahLst/>
            <a:cxnLst/>
            <a:rect l="l" t="t" r="r" b="b"/>
            <a:pathLst>
              <a:path w="6310" h="9635" extrusionOk="0">
                <a:moveTo>
                  <a:pt x="0" y="1"/>
                </a:moveTo>
                <a:lnTo>
                  <a:pt x="0" y="9634"/>
                </a:lnTo>
                <a:lnTo>
                  <a:pt x="5457" y="9634"/>
                </a:lnTo>
                <a:lnTo>
                  <a:pt x="5457" y="6813"/>
                </a:lnTo>
                <a:cubicBezTo>
                  <a:pt x="5457" y="6319"/>
                  <a:pt x="5611" y="5837"/>
                  <a:pt x="5898" y="5434"/>
                </a:cubicBezTo>
                <a:lnTo>
                  <a:pt x="6212" y="4993"/>
                </a:lnTo>
                <a:cubicBezTo>
                  <a:pt x="6309" y="4897"/>
                  <a:pt x="6309" y="4740"/>
                  <a:pt x="6212" y="4643"/>
                </a:cubicBezTo>
                <a:lnTo>
                  <a:pt x="5898" y="4201"/>
                </a:lnTo>
                <a:cubicBezTo>
                  <a:pt x="5611" y="3799"/>
                  <a:pt x="5457" y="3318"/>
                  <a:pt x="5457" y="2823"/>
                </a:cubicBezTo>
                <a:lnTo>
                  <a:pt x="5457" y="1"/>
                </a:ln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29" name="Google Shape;929;p36"/>
          <p:cNvSpPr/>
          <p:nvPr/>
        </p:nvSpPr>
        <p:spPr>
          <a:xfrm>
            <a:off x="9251600" y="2208100"/>
            <a:ext cx="1139600" cy="1139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30" name="Google Shape;930;p36"/>
          <p:cNvSpPr/>
          <p:nvPr/>
        </p:nvSpPr>
        <p:spPr>
          <a:xfrm>
            <a:off x="5889138" y="1633867"/>
            <a:ext cx="3037424" cy="4637968"/>
          </a:xfrm>
          <a:custGeom>
            <a:avLst/>
            <a:gdLst/>
            <a:ahLst/>
            <a:cxnLst/>
            <a:rect l="l" t="t" r="r" b="b"/>
            <a:pathLst>
              <a:path w="6310" h="9635" extrusionOk="0">
                <a:moveTo>
                  <a:pt x="1" y="1"/>
                </a:moveTo>
                <a:lnTo>
                  <a:pt x="1" y="9634"/>
                </a:lnTo>
                <a:lnTo>
                  <a:pt x="5456" y="9634"/>
                </a:lnTo>
                <a:lnTo>
                  <a:pt x="5456" y="6813"/>
                </a:lnTo>
                <a:cubicBezTo>
                  <a:pt x="5456" y="6319"/>
                  <a:pt x="5611" y="5837"/>
                  <a:pt x="5898" y="5434"/>
                </a:cubicBezTo>
                <a:lnTo>
                  <a:pt x="6213" y="4993"/>
                </a:lnTo>
                <a:cubicBezTo>
                  <a:pt x="6310" y="4897"/>
                  <a:pt x="6310" y="4740"/>
                  <a:pt x="6213" y="4643"/>
                </a:cubicBezTo>
                <a:lnTo>
                  <a:pt x="5898" y="4201"/>
                </a:lnTo>
                <a:cubicBezTo>
                  <a:pt x="5611" y="3799"/>
                  <a:pt x="5456" y="3318"/>
                  <a:pt x="5456" y="2823"/>
                </a:cubicBezTo>
                <a:lnTo>
                  <a:pt x="5456" y="1"/>
                </a:lnTo>
                <a:close/>
              </a:path>
            </a:pathLst>
          </a:cu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31" name="Google Shape;931;p36"/>
          <p:cNvSpPr/>
          <p:nvPr/>
        </p:nvSpPr>
        <p:spPr>
          <a:xfrm>
            <a:off x="6616833" y="2208100"/>
            <a:ext cx="1139600" cy="1139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32" name="Google Shape;932;p36"/>
          <p:cNvSpPr/>
          <p:nvPr/>
        </p:nvSpPr>
        <p:spPr>
          <a:xfrm>
            <a:off x="3255109" y="1633867"/>
            <a:ext cx="3037905" cy="4637968"/>
          </a:xfrm>
          <a:custGeom>
            <a:avLst/>
            <a:gdLst/>
            <a:ahLst/>
            <a:cxnLst/>
            <a:rect l="l" t="t" r="r" b="b"/>
            <a:pathLst>
              <a:path w="6311" h="9635" extrusionOk="0">
                <a:moveTo>
                  <a:pt x="1" y="1"/>
                </a:moveTo>
                <a:lnTo>
                  <a:pt x="1" y="9634"/>
                </a:lnTo>
                <a:lnTo>
                  <a:pt x="5457" y="9634"/>
                </a:lnTo>
                <a:lnTo>
                  <a:pt x="5457" y="6813"/>
                </a:lnTo>
                <a:cubicBezTo>
                  <a:pt x="5457" y="6319"/>
                  <a:pt x="5612" y="5837"/>
                  <a:pt x="5898" y="5434"/>
                </a:cubicBezTo>
                <a:lnTo>
                  <a:pt x="6214" y="4993"/>
                </a:lnTo>
                <a:cubicBezTo>
                  <a:pt x="6311" y="4897"/>
                  <a:pt x="6311" y="4740"/>
                  <a:pt x="6214" y="4643"/>
                </a:cubicBezTo>
                <a:lnTo>
                  <a:pt x="5898" y="4201"/>
                </a:lnTo>
                <a:cubicBezTo>
                  <a:pt x="5612" y="3799"/>
                  <a:pt x="5457" y="3318"/>
                  <a:pt x="5457" y="2823"/>
                </a:cubicBezTo>
                <a:lnTo>
                  <a:pt x="5457" y="1"/>
                </a:ln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33" name="Google Shape;933;p36"/>
          <p:cNvSpPr/>
          <p:nvPr/>
        </p:nvSpPr>
        <p:spPr>
          <a:xfrm>
            <a:off x="4045533" y="2208100"/>
            <a:ext cx="1139600" cy="1139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34" name="Google Shape;934;p36"/>
          <p:cNvSpPr/>
          <p:nvPr/>
        </p:nvSpPr>
        <p:spPr>
          <a:xfrm>
            <a:off x="632633" y="1633867"/>
            <a:ext cx="3036943" cy="4637968"/>
          </a:xfrm>
          <a:custGeom>
            <a:avLst/>
            <a:gdLst/>
            <a:ahLst/>
            <a:cxnLst/>
            <a:rect l="l" t="t" r="r" b="b"/>
            <a:pathLst>
              <a:path w="6309" h="9635" extrusionOk="0">
                <a:moveTo>
                  <a:pt x="0" y="1"/>
                </a:moveTo>
                <a:lnTo>
                  <a:pt x="0" y="9634"/>
                </a:lnTo>
                <a:lnTo>
                  <a:pt x="5457" y="9634"/>
                </a:lnTo>
                <a:lnTo>
                  <a:pt x="5457" y="6813"/>
                </a:lnTo>
                <a:cubicBezTo>
                  <a:pt x="5457" y="6319"/>
                  <a:pt x="5611" y="5837"/>
                  <a:pt x="5898" y="5434"/>
                </a:cubicBezTo>
                <a:lnTo>
                  <a:pt x="6213" y="4993"/>
                </a:lnTo>
                <a:cubicBezTo>
                  <a:pt x="6308" y="4897"/>
                  <a:pt x="6308" y="4740"/>
                  <a:pt x="6211" y="4643"/>
                </a:cubicBezTo>
                <a:lnTo>
                  <a:pt x="5897" y="4201"/>
                </a:lnTo>
                <a:cubicBezTo>
                  <a:pt x="5610" y="3799"/>
                  <a:pt x="5456" y="3318"/>
                  <a:pt x="5456" y="2823"/>
                </a:cubicBezTo>
                <a:lnTo>
                  <a:pt x="5456" y="1"/>
                </a:lnTo>
                <a:close/>
              </a:path>
            </a:pathLst>
          </a:cu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35" name="Google Shape;935;p36"/>
          <p:cNvSpPr/>
          <p:nvPr/>
        </p:nvSpPr>
        <p:spPr>
          <a:xfrm>
            <a:off x="1313533" y="2208100"/>
            <a:ext cx="1139600" cy="1139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37" name="Google Shape;937;p36"/>
          <p:cNvSpPr txBox="1"/>
          <p:nvPr/>
        </p:nvSpPr>
        <p:spPr>
          <a:xfrm>
            <a:off x="1334739" y="2425316"/>
            <a:ext cx="10972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3200" b="1" kern="0">
                <a:solidFill>
                  <a:srgbClr val="1D6564"/>
                </a:solidFill>
                <a:cs typeface="+mn-ea"/>
                <a:sym typeface="+mn-lt"/>
              </a:rPr>
              <a:t>D</a:t>
            </a:r>
            <a:endParaRPr sz="3200" b="1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40" name="Google Shape;940;p36"/>
          <p:cNvSpPr txBox="1"/>
          <p:nvPr/>
        </p:nvSpPr>
        <p:spPr>
          <a:xfrm>
            <a:off x="4064297" y="2425316"/>
            <a:ext cx="10972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3200" b="1" kern="0">
                <a:solidFill>
                  <a:srgbClr val="1D6564"/>
                </a:solidFill>
                <a:cs typeface="+mn-ea"/>
                <a:sym typeface="+mn-lt"/>
              </a:rPr>
              <a:t>R</a:t>
            </a:r>
            <a:endParaRPr sz="3200" b="1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43" name="Google Shape;943;p36"/>
          <p:cNvSpPr txBox="1"/>
          <p:nvPr/>
        </p:nvSpPr>
        <p:spPr>
          <a:xfrm>
            <a:off x="6634367" y="2425316"/>
            <a:ext cx="10972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3200" b="1" kern="0">
                <a:solidFill>
                  <a:srgbClr val="1D6564"/>
                </a:solidFill>
                <a:cs typeface="+mn-ea"/>
                <a:sym typeface="+mn-lt"/>
              </a:rPr>
              <a:t>I</a:t>
            </a:r>
            <a:endParaRPr sz="3200" b="1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946" name="Google Shape;946;p36"/>
          <p:cNvSpPr txBox="1"/>
          <p:nvPr/>
        </p:nvSpPr>
        <p:spPr>
          <a:xfrm>
            <a:off x="9271063" y="2375783"/>
            <a:ext cx="10972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lnSpc>
                <a:spcPct val="115000"/>
              </a:lnSpc>
              <a:spcAft>
                <a:spcPts val="2135"/>
              </a:spcAft>
              <a:buClr>
                <a:srgbClr val="000000"/>
              </a:buClr>
            </a:pPr>
            <a:r>
              <a:rPr lang="en-US" sz="3200" b="1" kern="0">
                <a:solidFill>
                  <a:srgbClr val="1D6564"/>
                </a:solidFill>
                <a:cs typeface="+mn-ea"/>
                <a:sym typeface="+mn-lt"/>
              </a:rPr>
              <a:t>P</a:t>
            </a:r>
            <a:endParaRPr sz="3200" b="1" kern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15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914870" y="3754997"/>
            <a:ext cx="1936925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3750556" y="3773881"/>
            <a:ext cx="1936925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6250614" y="3773881"/>
            <a:ext cx="1936925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8851200" y="3773881"/>
            <a:ext cx="1936925" cy="17774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sound.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3;p28"/>
          <p:cNvSpPr/>
          <p:nvPr/>
        </p:nvSpPr>
        <p:spPr>
          <a:xfrm>
            <a:off x="3006152" y="3470708"/>
            <a:ext cx="4227120" cy="1069219"/>
          </a:xfrm>
          <a:custGeom>
            <a:avLst/>
            <a:gdLst/>
            <a:ahLst/>
            <a:cxnLst/>
            <a:rect l="l" t="t" r="r" b="b"/>
            <a:pathLst>
              <a:path w="102014" h="26468" extrusionOk="0">
                <a:moveTo>
                  <a:pt x="3311" y="0"/>
                </a:moveTo>
                <a:cubicBezTo>
                  <a:pt x="1477" y="0"/>
                  <a:pt x="1" y="1489"/>
                  <a:pt x="1" y="3310"/>
                </a:cubicBezTo>
                <a:lnTo>
                  <a:pt x="1" y="23146"/>
                </a:lnTo>
                <a:cubicBezTo>
                  <a:pt x="1" y="24980"/>
                  <a:pt x="1477" y="26468"/>
                  <a:pt x="3311" y="26468"/>
                </a:cubicBezTo>
                <a:lnTo>
                  <a:pt x="91000" y="26468"/>
                </a:lnTo>
                <a:cubicBezTo>
                  <a:pt x="92036" y="26468"/>
                  <a:pt x="93012" y="25980"/>
                  <a:pt x="93643" y="25146"/>
                </a:cubicBezTo>
                <a:lnTo>
                  <a:pt x="101132" y="15228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2"/>
                </a:lnTo>
                <a:cubicBezTo>
                  <a:pt x="93012" y="489"/>
                  <a:pt x="92036" y="0"/>
                  <a:pt x="91000" y="0"/>
                </a:cubicBezTo>
                <a:close/>
              </a:path>
            </a:pathLst>
          </a:cu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514;p28"/>
          <p:cNvSpPr/>
          <p:nvPr/>
        </p:nvSpPr>
        <p:spPr>
          <a:xfrm>
            <a:off x="6054954" y="3616426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EC3A3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Google Shape;521;p28"/>
          <p:cNvSpPr/>
          <p:nvPr/>
        </p:nvSpPr>
        <p:spPr>
          <a:xfrm>
            <a:off x="3006152" y="4732579"/>
            <a:ext cx="4227120" cy="1069219"/>
          </a:xfrm>
          <a:custGeom>
            <a:avLst/>
            <a:gdLst/>
            <a:ahLst/>
            <a:cxnLst/>
            <a:rect l="l" t="t" r="r" b="b"/>
            <a:pathLst>
              <a:path w="102014" h="26468" extrusionOk="0">
                <a:moveTo>
                  <a:pt x="3311" y="0"/>
                </a:moveTo>
                <a:cubicBezTo>
                  <a:pt x="1477" y="0"/>
                  <a:pt x="1" y="1489"/>
                  <a:pt x="1" y="3310"/>
                </a:cubicBezTo>
                <a:lnTo>
                  <a:pt x="1" y="23146"/>
                </a:lnTo>
                <a:cubicBezTo>
                  <a:pt x="1" y="24980"/>
                  <a:pt x="1477" y="26468"/>
                  <a:pt x="3311" y="26468"/>
                </a:cubicBezTo>
                <a:lnTo>
                  <a:pt x="91000" y="26468"/>
                </a:lnTo>
                <a:cubicBezTo>
                  <a:pt x="92036" y="26468"/>
                  <a:pt x="93012" y="25980"/>
                  <a:pt x="93643" y="25146"/>
                </a:cubicBezTo>
                <a:lnTo>
                  <a:pt x="101132" y="15228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2"/>
                </a:lnTo>
                <a:cubicBezTo>
                  <a:pt x="93012" y="488"/>
                  <a:pt x="92036" y="0"/>
                  <a:pt x="91000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Google Shape;522;p28"/>
          <p:cNvSpPr/>
          <p:nvPr/>
        </p:nvSpPr>
        <p:spPr>
          <a:xfrm>
            <a:off x="6054954" y="4878298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4949E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Google Shape;525;p28"/>
          <p:cNvSpPr/>
          <p:nvPr/>
        </p:nvSpPr>
        <p:spPr>
          <a:xfrm>
            <a:off x="3006152" y="2209653"/>
            <a:ext cx="4227120" cy="1069260"/>
          </a:xfrm>
          <a:custGeom>
            <a:avLst/>
            <a:gdLst/>
            <a:ahLst/>
            <a:cxnLst/>
            <a:rect l="l" t="t" r="r" b="b"/>
            <a:pathLst>
              <a:path w="102014" h="26469" extrusionOk="0">
                <a:moveTo>
                  <a:pt x="3311" y="1"/>
                </a:moveTo>
                <a:cubicBezTo>
                  <a:pt x="1477" y="1"/>
                  <a:pt x="1" y="1489"/>
                  <a:pt x="1" y="3311"/>
                </a:cubicBezTo>
                <a:lnTo>
                  <a:pt x="1" y="23159"/>
                </a:lnTo>
                <a:cubicBezTo>
                  <a:pt x="1" y="24980"/>
                  <a:pt x="1477" y="26469"/>
                  <a:pt x="3311" y="26469"/>
                </a:cubicBezTo>
                <a:lnTo>
                  <a:pt x="91000" y="26469"/>
                </a:lnTo>
                <a:cubicBezTo>
                  <a:pt x="92036" y="26469"/>
                  <a:pt x="93012" y="25980"/>
                  <a:pt x="93643" y="25147"/>
                </a:cubicBezTo>
                <a:lnTo>
                  <a:pt x="101132" y="15229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3"/>
                </a:lnTo>
                <a:cubicBezTo>
                  <a:pt x="93012" y="489"/>
                  <a:pt x="92036" y="1"/>
                  <a:pt x="91000" y="1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Google Shape;526;p28"/>
          <p:cNvSpPr/>
          <p:nvPr/>
        </p:nvSpPr>
        <p:spPr>
          <a:xfrm>
            <a:off x="6054954" y="2355390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oogle Shape;533;p28"/>
          <p:cNvGrpSpPr/>
          <p:nvPr/>
        </p:nvGrpSpPr>
        <p:grpSpPr>
          <a:xfrm>
            <a:off x="6238376" y="2538812"/>
            <a:ext cx="410979" cy="410979"/>
            <a:chOff x="3270550" y="4993750"/>
            <a:chExt cx="483125" cy="483125"/>
          </a:xfrm>
        </p:grpSpPr>
        <p:sp>
          <p:nvSpPr>
            <p:cNvPr id="9" name="Google Shape;534;p28"/>
            <p:cNvSpPr/>
            <p:nvPr/>
          </p:nvSpPr>
          <p:spPr>
            <a:xfrm>
              <a:off x="32705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1" y="761"/>
                    <a:pt x="1" y="1700"/>
                  </a:cubicBezTo>
                  <a:lnTo>
                    <a:pt x="1" y="17628"/>
                  </a:lnTo>
                  <a:cubicBezTo>
                    <a:pt x="1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Google Shape;535;p28"/>
            <p:cNvSpPr/>
            <p:nvPr/>
          </p:nvSpPr>
          <p:spPr>
            <a:xfrm>
              <a:off x="3469675" y="50796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8" y="1135"/>
                  </a:moveTo>
                  <a:cubicBezTo>
                    <a:pt x="2202" y="1135"/>
                    <a:pt x="2456" y="1742"/>
                    <a:pt x="2099" y="2101"/>
                  </a:cubicBezTo>
                  <a:cubicBezTo>
                    <a:pt x="1983" y="2216"/>
                    <a:pt x="1842" y="2268"/>
                    <a:pt x="1703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4" y="1135"/>
                    <a:pt x="1698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9" y="42"/>
                    <a:pt x="1049" y="129"/>
                  </a:cubicBezTo>
                  <a:cubicBezTo>
                    <a:pt x="415" y="392"/>
                    <a:pt x="1" y="1011"/>
                    <a:pt x="1" y="1700"/>
                  </a:cubicBezTo>
                  <a:cubicBezTo>
                    <a:pt x="1" y="2639"/>
                    <a:pt x="759" y="3397"/>
                    <a:pt x="1698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1" y="1715"/>
                    <a:pt x="3386" y="984"/>
                    <a:pt x="2900" y="498"/>
                  </a:cubicBezTo>
                  <a:cubicBezTo>
                    <a:pt x="2574" y="173"/>
                    <a:pt x="2140" y="0"/>
                    <a:pt x="1698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Google Shape;536;p28"/>
            <p:cNvSpPr/>
            <p:nvPr/>
          </p:nvSpPr>
          <p:spPr>
            <a:xfrm>
              <a:off x="3441375" y="5192875"/>
              <a:ext cx="141475" cy="198175"/>
            </a:xfrm>
            <a:custGeom>
              <a:avLst/>
              <a:gdLst/>
              <a:ahLst/>
              <a:cxnLst/>
              <a:rect l="l" t="t" r="r" b="b"/>
              <a:pathLst>
                <a:path w="5659" h="7927" extrusionOk="0">
                  <a:moveTo>
                    <a:pt x="3397" y="1133"/>
                  </a:moveTo>
                  <a:lnTo>
                    <a:pt x="3397" y="6795"/>
                  </a:lnTo>
                  <a:lnTo>
                    <a:pt x="2265" y="6795"/>
                  </a:lnTo>
                  <a:lnTo>
                    <a:pt x="2265" y="1133"/>
                  </a:lnTo>
                  <a:close/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1133" y="1133"/>
                  </a:lnTo>
                  <a:lnTo>
                    <a:pt x="1133" y="6795"/>
                  </a:lnTo>
                  <a:lnTo>
                    <a:pt x="565" y="6795"/>
                  </a:lnTo>
                  <a:cubicBezTo>
                    <a:pt x="251" y="6795"/>
                    <a:pt x="1" y="7045"/>
                    <a:pt x="1" y="7359"/>
                  </a:cubicBezTo>
                  <a:cubicBezTo>
                    <a:pt x="1" y="7673"/>
                    <a:pt x="251" y="7927"/>
                    <a:pt x="565" y="7927"/>
                  </a:cubicBezTo>
                  <a:lnTo>
                    <a:pt x="5094" y="7927"/>
                  </a:lnTo>
                  <a:cubicBezTo>
                    <a:pt x="5408" y="7927"/>
                    <a:pt x="5659" y="7673"/>
                    <a:pt x="5659" y="7359"/>
                  </a:cubicBezTo>
                  <a:cubicBezTo>
                    <a:pt x="5659" y="7045"/>
                    <a:pt x="5408" y="6795"/>
                    <a:pt x="5094" y="6795"/>
                  </a:cubicBezTo>
                  <a:lnTo>
                    <a:pt x="4530" y="6795"/>
                  </a:lnTo>
                  <a:lnTo>
                    <a:pt x="4530" y="565"/>
                  </a:lnTo>
                  <a:cubicBezTo>
                    <a:pt x="4530" y="251"/>
                    <a:pt x="4276" y="1"/>
                    <a:pt x="3962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oogle Shape;537;p28"/>
          <p:cNvGrpSpPr/>
          <p:nvPr/>
        </p:nvGrpSpPr>
        <p:grpSpPr>
          <a:xfrm>
            <a:off x="6217085" y="3778559"/>
            <a:ext cx="453557" cy="453557"/>
            <a:chOff x="5648375" y="238125"/>
            <a:chExt cx="483125" cy="483125"/>
          </a:xfrm>
          <a:solidFill>
            <a:srgbClr val="97C783"/>
          </a:solidFill>
        </p:grpSpPr>
        <p:sp>
          <p:nvSpPr>
            <p:cNvPr id="13" name="Google Shape;538;p28"/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Google Shape;539;p28"/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Google Shape;540;p28"/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Google Shape;541;p28"/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Google Shape;542;p28"/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Google Shape;543;p28"/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Google Shape;544;p28"/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Google Shape;545;p28"/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Google Shape;546;p28"/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Google Shape;547;p28"/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oogle Shape;548;p28"/>
          <p:cNvGrpSpPr/>
          <p:nvPr/>
        </p:nvGrpSpPr>
        <p:grpSpPr>
          <a:xfrm>
            <a:off x="6217085" y="5040418"/>
            <a:ext cx="453557" cy="453581"/>
            <a:chOff x="1487200" y="2021475"/>
            <a:chExt cx="483125" cy="483150"/>
          </a:xfrm>
        </p:grpSpPr>
        <p:sp>
          <p:nvSpPr>
            <p:cNvPr id="24" name="Google Shape;549;p28"/>
            <p:cNvSpPr/>
            <p:nvPr/>
          </p:nvSpPr>
          <p:spPr>
            <a:xfrm>
              <a:off x="1487200" y="2021475"/>
              <a:ext cx="483125" cy="483150"/>
            </a:xfrm>
            <a:custGeom>
              <a:avLst/>
              <a:gdLst/>
              <a:ahLst/>
              <a:cxnLst/>
              <a:rect l="l" t="t" r="r" b="b"/>
              <a:pathLst>
                <a:path w="19325" h="19326" extrusionOk="0">
                  <a:moveTo>
                    <a:pt x="17628" y="1133"/>
                  </a:moveTo>
                  <a:cubicBezTo>
                    <a:pt x="17939" y="1133"/>
                    <a:pt x="18192" y="1386"/>
                    <a:pt x="18192" y="1701"/>
                  </a:cubicBezTo>
                  <a:lnTo>
                    <a:pt x="18192" y="14796"/>
                  </a:lnTo>
                  <a:lnTo>
                    <a:pt x="1132" y="14796"/>
                  </a:lnTo>
                  <a:lnTo>
                    <a:pt x="1132" y="1701"/>
                  </a:lnTo>
                  <a:cubicBezTo>
                    <a:pt x="1132" y="1386"/>
                    <a:pt x="1386" y="1133"/>
                    <a:pt x="1700" y="1133"/>
                  </a:cubicBezTo>
                  <a:close/>
                  <a:moveTo>
                    <a:pt x="18192" y="15928"/>
                  </a:moveTo>
                  <a:lnTo>
                    <a:pt x="18192" y="17628"/>
                  </a:lnTo>
                  <a:cubicBezTo>
                    <a:pt x="18192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1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Google Shape;550;p28"/>
            <p:cNvSpPr/>
            <p:nvPr/>
          </p:nvSpPr>
          <p:spPr>
            <a:xfrm>
              <a:off x="157310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6833"/>
                  </a:moveTo>
                  <a:cubicBezTo>
                    <a:pt x="2201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2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3" y="6833"/>
                    <a:pt x="1697" y="6833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3" y="6036"/>
                    <a:pt x="0" y="6679"/>
                    <a:pt x="0" y="7398"/>
                  </a:cubicBezTo>
                  <a:cubicBezTo>
                    <a:pt x="0" y="8116"/>
                    <a:pt x="453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1" y="8760"/>
                    <a:pt x="3394" y="8116"/>
                    <a:pt x="3394" y="7398"/>
                  </a:cubicBezTo>
                  <a:cubicBezTo>
                    <a:pt x="3394" y="6679"/>
                    <a:pt x="2941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Google Shape;551;p28"/>
            <p:cNvSpPr/>
            <p:nvPr/>
          </p:nvSpPr>
          <p:spPr>
            <a:xfrm>
              <a:off x="1686325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3436"/>
                  </a:moveTo>
                  <a:cubicBezTo>
                    <a:pt x="2011" y="3436"/>
                    <a:pt x="2262" y="3687"/>
                    <a:pt x="2262" y="4001"/>
                  </a:cubicBezTo>
                  <a:cubicBezTo>
                    <a:pt x="2262" y="4315"/>
                    <a:pt x="2011" y="4569"/>
                    <a:pt x="1697" y="4569"/>
                  </a:cubicBezTo>
                  <a:cubicBezTo>
                    <a:pt x="1383" y="4569"/>
                    <a:pt x="1133" y="4315"/>
                    <a:pt x="1133" y="4001"/>
                  </a:cubicBezTo>
                  <a:cubicBezTo>
                    <a:pt x="1133" y="3687"/>
                    <a:pt x="1383" y="3436"/>
                    <a:pt x="1697" y="3436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2401"/>
                  </a:lnTo>
                  <a:cubicBezTo>
                    <a:pt x="453" y="2639"/>
                    <a:pt x="0" y="3282"/>
                    <a:pt x="0" y="4001"/>
                  </a:cubicBezTo>
                  <a:cubicBezTo>
                    <a:pt x="0" y="4720"/>
                    <a:pt x="453" y="5363"/>
                    <a:pt x="1133" y="5601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5601"/>
                  </a:lnTo>
                  <a:cubicBezTo>
                    <a:pt x="2941" y="5363"/>
                    <a:pt x="3394" y="4720"/>
                    <a:pt x="3394" y="4001"/>
                  </a:cubicBezTo>
                  <a:cubicBezTo>
                    <a:pt x="3394" y="3282"/>
                    <a:pt x="2941" y="2639"/>
                    <a:pt x="2265" y="2401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Google Shape;552;p28"/>
            <p:cNvSpPr/>
            <p:nvPr/>
          </p:nvSpPr>
          <p:spPr>
            <a:xfrm>
              <a:off x="179955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8" y="6833"/>
                  </a:moveTo>
                  <a:cubicBezTo>
                    <a:pt x="2202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3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4" y="6833"/>
                    <a:pt x="1698" y="6833"/>
                  </a:cubicBezTo>
                  <a:close/>
                  <a:moveTo>
                    <a:pt x="1698" y="0"/>
                  </a:moveTo>
                  <a:cubicBezTo>
                    <a:pt x="1384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4" y="6036"/>
                    <a:pt x="1" y="6679"/>
                    <a:pt x="1" y="7398"/>
                  </a:cubicBezTo>
                  <a:cubicBezTo>
                    <a:pt x="1" y="8116"/>
                    <a:pt x="454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4" y="11359"/>
                    <a:pt x="1698" y="11359"/>
                  </a:cubicBezTo>
                  <a:cubicBezTo>
                    <a:pt x="2012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2" y="8760"/>
                    <a:pt x="3394" y="8116"/>
                    <a:pt x="3394" y="7398"/>
                  </a:cubicBezTo>
                  <a:cubicBezTo>
                    <a:pt x="3394" y="6679"/>
                    <a:pt x="2942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2" y="0"/>
                    <a:pt x="1698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3479264" y="2406065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3470993" y="3635486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3465023" y="4876278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Google Shape;513;p28"/>
          <p:cNvSpPr/>
          <p:nvPr/>
        </p:nvSpPr>
        <p:spPr>
          <a:xfrm>
            <a:off x="7436412" y="3470708"/>
            <a:ext cx="4227120" cy="1069219"/>
          </a:xfrm>
          <a:custGeom>
            <a:avLst/>
            <a:gdLst/>
            <a:ahLst/>
            <a:cxnLst/>
            <a:rect l="l" t="t" r="r" b="b"/>
            <a:pathLst>
              <a:path w="102014" h="26468" extrusionOk="0">
                <a:moveTo>
                  <a:pt x="3311" y="0"/>
                </a:moveTo>
                <a:cubicBezTo>
                  <a:pt x="1477" y="0"/>
                  <a:pt x="1" y="1489"/>
                  <a:pt x="1" y="3310"/>
                </a:cubicBezTo>
                <a:lnTo>
                  <a:pt x="1" y="23146"/>
                </a:lnTo>
                <a:cubicBezTo>
                  <a:pt x="1" y="24980"/>
                  <a:pt x="1477" y="26468"/>
                  <a:pt x="3311" y="26468"/>
                </a:cubicBezTo>
                <a:lnTo>
                  <a:pt x="91000" y="26468"/>
                </a:lnTo>
                <a:cubicBezTo>
                  <a:pt x="92036" y="26468"/>
                  <a:pt x="93012" y="25980"/>
                  <a:pt x="93643" y="25146"/>
                </a:cubicBezTo>
                <a:lnTo>
                  <a:pt x="101132" y="15228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2"/>
                </a:lnTo>
                <a:cubicBezTo>
                  <a:pt x="93012" y="489"/>
                  <a:pt x="92036" y="0"/>
                  <a:pt x="91000" y="0"/>
                </a:cubicBezTo>
                <a:close/>
              </a:path>
            </a:pathLst>
          </a:custGeom>
          <a:solidFill>
            <a:srgbClr val="97C7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Google Shape;514;p28"/>
          <p:cNvSpPr/>
          <p:nvPr/>
        </p:nvSpPr>
        <p:spPr>
          <a:xfrm>
            <a:off x="10485214" y="3616426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EC3A3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Google Shape;521;p28"/>
          <p:cNvSpPr/>
          <p:nvPr/>
        </p:nvSpPr>
        <p:spPr>
          <a:xfrm>
            <a:off x="7436412" y="4732579"/>
            <a:ext cx="4227120" cy="1069219"/>
          </a:xfrm>
          <a:custGeom>
            <a:avLst/>
            <a:gdLst/>
            <a:ahLst/>
            <a:cxnLst/>
            <a:rect l="l" t="t" r="r" b="b"/>
            <a:pathLst>
              <a:path w="102014" h="26468" extrusionOk="0">
                <a:moveTo>
                  <a:pt x="3311" y="0"/>
                </a:moveTo>
                <a:cubicBezTo>
                  <a:pt x="1477" y="0"/>
                  <a:pt x="1" y="1489"/>
                  <a:pt x="1" y="3310"/>
                </a:cubicBezTo>
                <a:lnTo>
                  <a:pt x="1" y="23146"/>
                </a:lnTo>
                <a:cubicBezTo>
                  <a:pt x="1" y="24980"/>
                  <a:pt x="1477" y="26468"/>
                  <a:pt x="3311" y="26468"/>
                </a:cubicBezTo>
                <a:lnTo>
                  <a:pt x="91000" y="26468"/>
                </a:lnTo>
                <a:cubicBezTo>
                  <a:pt x="92036" y="26468"/>
                  <a:pt x="93012" y="25980"/>
                  <a:pt x="93643" y="25146"/>
                </a:cubicBezTo>
                <a:lnTo>
                  <a:pt x="101132" y="15228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2"/>
                </a:lnTo>
                <a:cubicBezTo>
                  <a:pt x="93012" y="488"/>
                  <a:pt x="92036" y="0"/>
                  <a:pt x="91000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Google Shape;522;p28"/>
          <p:cNvSpPr/>
          <p:nvPr/>
        </p:nvSpPr>
        <p:spPr>
          <a:xfrm>
            <a:off x="10485214" y="4878298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4949E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Google Shape;525;p28"/>
          <p:cNvSpPr/>
          <p:nvPr/>
        </p:nvSpPr>
        <p:spPr>
          <a:xfrm>
            <a:off x="7436412" y="2209653"/>
            <a:ext cx="4227120" cy="1069260"/>
          </a:xfrm>
          <a:custGeom>
            <a:avLst/>
            <a:gdLst/>
            <a:ahLst/>
            <a:cxnLst/>
            <a:rect l="l" t="t" r="r" b="b"/>
            <a:pathLst>
              <a:path w="102014" h="26469" extrusionOk="0">
                <a:moveTo>
                  <a:pt x="3311" y="1"/>
                </a:moveTo>
                <a:cubicBezTo>
                  <a:pt x="1477" y="1"/>
                  <a:pt x="1" y="1489"/>
                  <a:pt x="1" y="3311"/>
                </a:cubicBezTo>
                <a:lnTo>
                  <a:pt x="1" y="23159"/>
                </a:lnTo>
                <a:cubicBezTo>
                  <a:pt x="1" y="24980"/>
                  <a:pt x="1477" y="26469"/>
                  <a:pt x="3311" y="26469"/>
                </a:cubicBezTo>
                <a:lnTo>
                  <a:pt x="91000" y="26469"/>
                </a:lnTo>
                <a:cubicBezTo>
                  <a:pt x="92036" y="26469"/>
                  <a:pt x="93012" y="25980"/>
                  <a:pt x="93643" y="25147"/>
                </a:cubicBezTo>
                <a:lnTo>
                  <a:pt x="101132" y="15229"/>
                </a:lnTo>
                <a:cubicBezTo>
                  <a:pt x="102013" y="14050"/>
                  <a:pt x="102013" y="12419"/>
                  <a:pt x="101132" y="11240"/>
                </a:cubicBezTo>
                <a:lnTo>
                  <a:pt x="93643" y="1323"/>
                </a:lnTo>
                <a:cubicBezTo>
                  <a:pt x="93012" y="489"/>
                  <a:pt x="92036" y="1"/>
                  <a:pt x="91000" y="1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Google Shape;526;p28"/>
          <p:cNvSpPr/>
          <p:nvPr/>
        </p:nvSpPr>
        <p:spPr>
          <a:xfrm>
            <a:off x="10485214" y="2355390"/>
            <a:ext cx="777823" cy="777823"/>
          </a:xfrm>
          <a:custGeom>
            <a:avLst/>
            <a:gdLst/>
            <a:ahLst/>
            <a:cxnLst/>
            <a:rect l="l" t="t" r="r" b="b"/>
            <a:pathLst>
              <a:path w="13967" h="13967" extrusionOk="0">
                <a:moveTo>
                  <a:pt x="6990" y="0"/>
                </a:moveTo>
                <a:cubicBezTo>
                  <a:pt x="3132" y="0"/>
                  <a:pt x="1" y="3120"/>
                  <a:pt x="1" y="6977"/>
                </a:cubicBezTo>
                <a:cubicBezTo>
                  <a:pt x="1" y="10835"/>
                  <a:pt x="3132" y="13966"/>
                  <a:pt x="6990" y="13966"/>
                </a:cubicBezTo>
                <a:cubicBezTo>
                  <a:pt x="10847" y="13966"/>
                  <a:pt x="13967" y="10835"/>
                  <a:pt x="13967" y="6977"/>
                </a:cubicBezTo>
                <a:cubicBezTo>
                  <a:pt x="13967" y="3120"/>
                  <a:pt x="10847" y="0"/>
                  <a:pt x="6990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" name="Google Shape;533;p28"/>
          <p:cNvGrpSpPr/>
          <p:nvPr/>
        </p:nvGrpSpPr>
        <p:grpSpPr>
          <a:xfrm>
            <a:off x="10668636" y="2538812"/>
            <a:ext cx="410979" cy="410979"/>
            <a:chOff x="3270550" y="4993750"/>
            <a:chExt cx="483125" cy="483125"/>
          </a:xfrm>
        </p:grpSpPr>
        <p:sp>
          <p:nvSpPr>
            <p:cNvPr id="42" name="Google Shape;534;p28"/>
            <p:cNvSpPr/>
            <p:nvPr/>
          </p:nvSpPr>
          <p:spPr>
            <a:xfrm>
              <a:off x="32705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1" y="761"/>
                    <a:pt x="1" y="1700"/>
                  </a:cubicBezTo>
                  <a:lnTo>
                    <a:pt x="1" y="17628"/>
                  </a:lnTo>
                  <a:cubicBezTo>
                    <a:pt x="1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Google Shape;535;p28"/>
            <p:cNvSpPr/>
            <p:nvPr/>
          </p:nvSpPr>
          <p:spPr>
            <a:xfrm>
              <a:off x="3469675" y="50796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8" y="1135"/>
                  </a:moveTo>
                  <a:cubicBezTo>
                    <a:pt x="2202" y="1135"/>
                    <a:pt x="2456" y="1742"/>
                    <a:pt x="2099" y="2101"/>
                  </a:cubicBezTo>
                  <a:cubicBezTo>
                    <a:pt x="1983" y="2216"/>
                    <a:pt x="1842" y="2268"/>
                    <a:pt x="1703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4" y="1135"/>
                    <a:pt x="1698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9" y="42"/>
                    <a:pt x="1049" y="129"/>
                  </a:cubicBezTo>
                  <a:cubicBezTo>
                    <a:pt x="415" y="392"/>
                    <a:pt x="1" y="1011"/>
                    <a:pt x="1" y="1700"/>
                  </a:cubicBezTo>
                  <a:cubicBezTo>
                    <a:pt x="1" y="2639"/>
                    <a:pt x="759" y="3397"/>
                    <a:pt x="1698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1" y="1715"/>
                    <a:pt x="3386" y="984"/>
                    <a:pt x="2900" y="498"/>
                  </a:cubicBezTo>
                  <a:cubicBezTo>
                    <a:pt x="2574" y="173"/>
                    <a:pt x="2140" y="0"/>
                    <a:pt x="1698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Google Shape;536;p28"/>
            <p:cNvSpPr/>
            <p:nvPr/>
          </p:nvSpPr>
          <p:spPr>
            <a:xfrm>
              <a:off x="3441375" y="5192875"/>
              <a:ext cx="141475" cy="198175"/>
            </a:xfrm>
            <a:custGeom>
              <a:avLst/>
              <a:gdLst/>
              <a:ahLst/>
              <a:cxnLst/>
              <a:rect l="l" t="t" r="r" b="b"/>
              <a:pathLst>
                <a:path w="5659" h="7927" extrusionOk="0">
                  <a:moveTo>
                    <a:pt x="3397" y="1133"/>
                  </a:moveTo>
                  <a:lnTo>
                    <a:pt x="3397" y="6795"/>
                  </a:lnTo>
                  <a:lnTo>
                    <a:pt x="2265" y="6795"/>
                  </a:lnTo>
                  <a:lnTo>
                    <a:pt x="2265" y="1133"/>
                  </a:lnTo>
                  <a:close/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1133" y="1133"/>
                  </a:lnTo>
                  <a:lnTo>
                    <a:pt x="1133" y="6795"/>
                  </a:lnTo>
                  <a:lnTo>
                    <a:pt x="565" y="6795"/>
                  </a:lnTo>
                  <a:cubicBezTo>
                    <a:pt x="251" y="6795"/>
                    <a:pt x="1" y="7045"/>
                    <a:pt x="1" y="7359"/>
                  </a:cubicBezTo>
                  <a:cubicBezTo>
                    <a:pt x="1" y="7673"/>
                    <a:pt x="251" y="7927"/>
                    <a:pt x="565" y="7927"/>
                  </a:cubicBezTo>
                  <a:lnTo>
                    <a:pt x="5094" y="7927"/>
                  </a:lnTo>
                  <a:cubicBezTo>
                    <a:pt x="5408" y="7927"/>
                    <a:pt x="5659" y="7673"/>
                    <a:pt x="5659" y="7359"/>
                  </a:cubicBezTo>
                  <a:cubicBezTo>
                    <a:pt x="5659" y="7045"/>
                    <a:pt x="5408" y="6795"/>
                    <a:pt x="5094" y="6795"/>
                  </a:cubicBezTo>
                  <a:lnTo>
                    <a:pt x="4530" y="6795"/>
                  </a:lnTo>
                  <a:lnTo>
                    <a:pt x="4530" y="565"/>
                  </a:lnTo>
                  <a:cubicBezTo>
                    <a:pt x="4530" y="251"/>
                    <a:pt x="4276" y="1"/>
                    <a:pt x="3962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oogle Shape;537;p28"/>
          <p:cNvGrpSpPr/>
          <p:nvPr/>
        </p:nvGrpSpPr>
        <p:grpSpPr>
          <a:xfrm>
            <a:off x="10647345" y="3778559"/>
            <a:ext cx="453557" cy="453557"/>
            <a:chOff x="5648375" y="238125"/>
            <a:chExt cx="483125" cy="483125"/>
          </a:xfrm>
          <a:solidFill>
            <a:srgbClr val="97C783"/>
          </a:solidFill>
        </p:grpSpPr>
        <p:sp>
          <p:nvSpPr>
            <p:cNvPr id="46" name="Google Shape;538;p28"/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Google Shape;539;p28"/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Google Shape;540;p28"/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Google Shape;541;p28"/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Google Shape;542;p28"/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Google Shape;543;p28"/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Google Shape;544;p28"/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Google Shape;545;p28"/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Google Shape;546;p28"/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Google Shape;547;p28"/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oogle Shape;548;p28"/>
          <p:cNvGrpSpPr/>
          <p:nvPr/>
        </p:nvGrpSpPr>
        <p:grpSpPr>
          <a:xfrm>
            <a:off x="10647345" y="5040418"/>
            <a:ext cx="453557" cy="453581"/>
            <a:chOff x="1487200" y="2021475"/>
            <a:chExt cx="483125" cy="483150"/>
          </a:xfrm>
        </p:grpSpPr>
        <p:sp>
          <p:nvSpPr>
            <p:cNvPr id="57" name="Google Shape;549;p28"/>
            <p:cNvSpPr/>
            <p:nvPr/>
          </p:nvSpPr>
          <p:spPr>
            <a:xfrm>
              <a:off x="1487200" y="2021475"/>
              <a:ext cx="483125" cy="483150"/>
            </a:xfrm>
            <a:custGeom>
              <a:avLst/>
              <a:gdLst/>
              <a:ahLst/>
              <a:cxnLst/>
              <a:rect l="l" t="t" r="r" b="b"/>
              <a:pathLst>
                <a:path w="19325" h="19326" extrusionOk="0">
                  <a:moveTo>
                    <a:pt x="17628" y="1133"/>
                  </a:moveTo>
                  <a:cubicBezTo>
                    <a:pt x="17939" y="1133"/>
                    <a:pt x="18192" y="1386"/>
                    <a:pt x="18192" y="1701"/>
                  </a:cubicBezTo>
                  <a:lnTo>
                    <a:pt x="18192" y="14796"/>
                  </a:lnTo>
                  <a:lnTo>
                    <a:pt x="1132" y="14796"/>
                  </a:lnTo>
                  <a:lnTo>
                    <a:pt x="1132" y="1701"/>
                  </a:lnTo>
                  <a:cubicBezTo>
                    <a:pt x="1132" y="1386"/>
                    <a:pt x="1386" y="1133"/>
                    <a:pt x="1700" y="1133"/>
                  </a:cubicBezTo>
                  <a:close/>
                  <a:moveTo>
                    <a:pt x="18192" y="15928"/>
                  </a:moveTo>
                  <a:lnTo>
                    <a:pt x="18192" y="17628"/>
                  </a:lnTo>
                  <a:cubicBezTo>
                    <a:pt x="18192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1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Google Shape;550;p28"/>
            <p:cNvSpPr/>
            <p:nvPr/>
          </p:nvSpPr>
          <p:spPr>
            <a:xfrm>
              <a:off x="157310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6833"/>
                  </a:moveTo>
                  <a:cubicBezTo>
                    <a:pt x="2201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2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3" y="6833"/>
                    <a:pt x="1697" y="6833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3" y="6036"/>
                    <a:pt x="0" y="6679"/>
                    <a:pt x="0" y="7398"/>
                  </a:cubicBezTo>
                  <a:cubicBezTo>
                    <a:pt x="0" y="8116"/>
                    <a:pt x="453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1" y="8760"/>
                    <a:pt x="3394" y="8116"/>
                    <a:pt x="3394" y="7398"/>
                  </a:cubicBezTo>
                  <a:cubicBezTo>
                    <a:pt x="3394" y="6679"/>
                    <a:pt x="2941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Google Shape;551;p28"/>
            <p:cNvSpPr/>
            <p:nvPr/>
          </p:nvSpPr>
          <p:spPr>
            <a:xfrm>
              <a:off x="1686325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3436"/>
                  </a:moveTo>
                  <a:cubicBezTo>
                    <a:pt x="2011" y="3436"/>
                    <a:pt x="2262" y="3687"/>
                    <a:pt x="2262" y="4001"/>
                  </a:cubicBezTo>
                  <a:cubicBezTo>
                    <a:pt x="2262" y="4315"/>
                    <a:pt x="2011" y="4569"/>
                    <a:pt x="1697" y="4569"/>
                  </a:cubicBezTo>
                  <a:cubicBezTo>
                    <a:pt x="1383" y="4569"/>
                    <a:pt x="1133" y="4315"/>
                    <a:pt x="1133" y="4001"/>
                  </a:cubicBezTo>
                  <a:cubicBezTo>
                    <a:pt x="1133" y="3687"/>
                    <a:pt x="1383" y="3436"/>
                    <a:pt x="1697" y="3436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2401"/>
                  </a:lnTo>
                  <a:cubicBezTo>
                    <a:pt x="453" y="2639"/>
                    <a:pt x="0" y="3282"/>
                    <a:pt x="0" y="4001"/>
                  </a:cubicBezTo>
                  <a:cubicBezTo>
                    <a:pt x="0" y="4720"/>
                    <a:pt x="453" y="5363"/>
                    <a:pt x="1133" y="5601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5601"/>
                  </a:lnTo>
                  <a:cubicBezTo>
                    <a:pt x="2941" y="5363"/>
                    <a:pt x="3394" y="4720"/>
                    <a:pt x="3394" y="4001"/>
                  </a:cubicBezTo>
                  <a:cubicBezTo>
                    <a:pt x="3394" y="3282"/>
                    <a:pt x="2941" y="2639"/>
                    <a:pt x="2265" y="2401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Google Shape;552;p28"/>
            <p:cNvSpPr/>
            <p:nvPr/>
          </p:nvSpPr>
          <p:spPr>
            <a:xfrm>
              <a:off x="179955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8" y="6833"/>
                  </a:moveTo>
                  <a:cubicBezTo>
                    <a:pt x="2202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3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4" y="6833"/>
                    <a:pt x="1698" y="6833"/>
                  </a:cubicBezTo>
                  <a:close/>
                  <a:moveTo>
                    <a:pt x="1698" y="0"/>
                  </a:moveTo>
                  <a:cubicBezTo>
                    <a:pt x="1384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4" y="6036"/>
                    <a:pt x="1" y="6679"/>
                    <a:pt x="1" y="7398"/>
                  </a:cubicBezTo>
                  <a:cubicBezTo>
                    <a:pt x="1" y="8116"/>
                    <a:pt x="454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4" y="11359"/>
                    <a:pt x="1698" y="11359"/>
                  </a:cubicBezTo>
                  <a:cubicBezTo>
                    <a:pt x="2012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2" y="8760"/>
                    <a:pt x="3394" y="8116"/>
                    <a:pt x="3394" y="7398"/>
                  </a:cubicBezTo>
                  <a:cubicBezTo>
                    <a:pt x="3394" y="6679"/>
                    <a:pt x="2942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2" y="0"/>
                    <a:pt x="1698" y="0"/>
                  </a:cubicBezTo>
                  <a:close/>
                </a:path>
              </a:pathLst>
            </a:custGeom>
            <a:solidFill>
              <a:srgbClr val="658784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endParaRPr sz="3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Synergistically utilize technically sound portals with frictionless chains. Dramatically customize…"/>
          <p:cNvSpPr txBox="1"/>
          <p:nvPr/>
        </p:nvSpPr>
        <p:spPr>
          <a:xfrm>
            <a:off x="7909524" y="2406065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Synergistically utilize technically sound portals with frictionless chains. Dramatically customize…"/>
          <p:cNvSpPr txBox="1"/>
          <p:nvPr/>
        </p:nvSpPr>
        <p:spPr>
          <a:xfrm>
            <a:off x="7901253" y="3635486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Synergistically utilize technically sound portals with frictionless chains. Dramatically customize…"/>
          <p:cNvSpPr txBox="1"/>
          <p:nvPr/>
        </p:nvSpPr>
        <p:spPr>
          <a:xfrm>
            <a:off x="7895283" y="4876278"/>
            <a:ext cx="2253821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50536" y="1680376"/>
            <a:ext cx="2975626" cy="467656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1185" y="1553055"/>
            <a:ext cx="2975626" cy="4676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61" grpId="0" animBg="1"/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2600" y="-399143"/>
            <a:ext cx="6096000" cy="72571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5741" y="2567708"/>
            <a:ext cx="328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二回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5400000">
            <a:off x="1148095" y="1202647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14" name="椭圆 13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44809" y="1189612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429211" y="1466961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1D6564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1D6564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p40"/>
          <p:cNvSpPr/>
          <p:nvPr/>
        </p:nvSpPr>
        <p:spPr>
          <a:xfrm>
            <a:off x="1390380" y="1851167"/>
            <a:ext cx="2052883" cy="2317593"/>
          </a:xfrm>
          <a:custGeom>
            <a:avLst/>
            <a:gdLst/>
            <a:ahLst/>
            <a:cxnLst/>
            <a:rect l="l" t="t" r="r" b="b"/>
            <a:pathLst>
              <a:path w="43255" h="48836" extrusionOk="0">
                <a:moveTo>
                  <a:pt x="21673" y="0"/>
                </a:moveTo>
                <a:cubicBezTo>
                  <a:pt x="21051" y="0"/>
                  <a:pt x="20429" y="166"/>
                  <a:pt x="19859" y="497"/>
                </a:cubicBezTo>
                <a:lnTo>
                  <a:pt x="1804" y="10860"/>
                </a:lnTo>
                <a:cubicBezTo>
                  <a:pt x="754" y="11522"/>
                  <a:pt x="1" y="12754"/>
                  <a:pt x="1" y="13987"/>
                </a:cubicBezTo>
                <a:lnTo>
                  <a:pt x="1" y="34826"/>
                </a:lnTo>
                <a:cubicBezTo>
                  <a:pt x="1" y="36150"/>
                  <a:pt x="754" y="37291"/>
                  <a:pt x="1804" y="37953"/>
                </a:cubicBezTo>
                <a:lnTo>
                  <a:pt x="19859" y="48339"/>
                </a:lnTo>
                <a:cubicBezTo>
                  <a:pt x="20429" y="48670"/>
                  <a:pt x="21051" y="48835"/>
                  <a:pt x="21673" y="48835"/>
                </a:cubicBezTo>
                <a:cubicBezTo>
                  <a:pt x="22295" y="48835"/>
                  <a:pt x="22917" y="48670"/>
                  <a:pt x="23488" y="48339"/>
                </a:cubicBezTo>
                <a:lnTo>
                  <a:pt x="41451" y="37953"/>
                </a:lnTo>
                <a:cubicBezTo>
                  <a:pt x="42593" y="37291"/>
                  <a:pt x="43254" y="36150"/>
                  <a:pt x="43254" y="34826"/>
                </a:cubicBezTo>
                <a:lnTo>
                  <a:pt x="43254" y="13987"/>
                </a:lnTo>
                <a:cubicBezTo>
                  <a:pt x="43254" y="12754"/>
                  <a:pt x="42593" y="11522"/>
                  <a:pt x="41451" y="10860"/>
                </a:cubicBezTo>
                <a:lnTo>
                  <a:pt x="23488" y="497"/>
                </a:lnTo>
                <a:cubicBezTo>
                  <a:pt x="22917" y="166"/>
                  <a:pt x="22295" y="0"/>
                  <a:pt x="21673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19" name="Google Shape;1719;p40"/>
          <p:cNvSpPr/>
          <p:nvPr/>
        </p:nvSpPr>
        <p:spPr>
          <a:xfrm>
            <a:off x="3845333" y="1851167"/>
            <a:ext cx="2049608" cy="2317593"/>
          </a:xfrm>
          <a:custGeom>
            <a:avLst/>
            <a:gdLst/>
            <a:ahLst/>
            <a:cxnLst/>
            <a:rect l="l" t="t" r="r" b="b"/>
            <a:pathLst>
              <a:path w="43186" h="48836" extrusionOk="0">
                <a:moveTo>
                  <a:pt x="21593" y="0"/>
                </a:moveTo>
                <a:cubicBezTo>
                  <a:pt x="20977" y="0"/>
                  <a:pt x="20361" y="166"/>
                  <a:pt x="19790" y="497"/>
                </a:cubicBezTo>
                <a:lnTo>
                  <a:pt x="1804" y="10860"/>
                </a:lnTo>
                <a:cubicBezTo>
                  <a:pt x="662" y="11522"/>
                  <a:pt x="0" y="12754"/>
                  <a:pt x="0" y="13987"/>
                </a:cubicBezTo>
                <a:lnTo>
                  <a:pt x="0" y="34826"/>
                </a:lnTo>
                <a:cubicBezTo>
                  <a:pt x="0" y="36150"/>
                  <a:pt x="662" y="37291"/>
                  <a:pt x="1804" y="37953"/>
                </a:cubicBezTo>
                <a:lnTo>
                  <a:pt x="19790" y="48339"/>
                </a:lnTo>
                <a:cubicBezTo>
                  <a:pt x="20361" y="48670"/>
                  <a:pt x="20977" y="48835"/>
                  <a:pt x="21593" y="48835"/>
                </a:cubicBezTo>
                <a:cubicBezTo>
                  <a:pt x="22209" y="48835"/>
                  <a:pt x="22826" y="48670"/>
                  <a:pt x="23396" y="48339"/>
                </a:cubicBezTo>
                <a:lnTo>
                  <a:pt x="41474" y="37953"/>
                </a:lnTo>
                <a:cubicBezTo>
                  <a:pt x="42501" y="37291"/>
                  <a:pt x="43186" y="36150"/>
                  <a:pt x="43186" y="34826"/>
                </a:cubicBezTo>
                <a:lnTo>
                  <a:pt x="43186" y="13987"/>
                </a:lnTo>
                <a:cubicBezTo>
                  <a:pt x="43186" y="12754"/>
                  <a:pt x="42501" y="11522"/>
                  <a:pt x="41474" y="10860"/>
                </a:cubicBezTo>
                <a:lnTo>
                  <a:pt x="23396" y="497"/>
                </a:lnTo>
                <a:cubicBezTo>
                  <a:pt x="22826" y="166"/>
                  <a:pt x="22209" y="0"/>
                  <a:pt x="21593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20" name="Google Shape;1720;p40"/>
          <p:cNvSpPr/>
          <p:nvPr/>
        </p:nvSpPr>
        <p:spPr>
          <a:xfrm>
            <a:off x="6297012" y="1851167"/>
            <a:ext cx="2053973" cy="2317593"/>
          </a:xfrm>
          <a:custGeom>
            <a:avLst/>
            <a:gdLst/>
            <a:ahLst/>
            <a:cxnLst/>
            <a:rect l="l" t="t" r="r" b="b"/>
            <a:pathLst>
              <a:path w="43278" h="48836" extrusionOk="0">
                <a:moveTo>
                  <a:pt x="21685" y="0"/>
                </a:moveTo>
                <a:cubicBezTo>
                  <a:pt x="21068" y="0"/>
                  <a:pt x="20452" y="166"/>
                  <a:pt x="19881" y="497"/>
                </a:cubicBezTo>
                <a:lnTo>
                  <a:pt x="1804" y="10860"/>
                </a:lnTo>
                <a:cubicBezTo>
                  <a:pt x="754" y="11522"/>
                  <a:pt x="1" y="12754"/>
                  <a:pt x="1" y="13987"/>
                </a:cubicBezTo>
                <a:lnTo>
                  <a:pt x="1" y="34826"/>
                </a:lnTo>
                <a:cubicBezTo>
                  <a:pt x="1" y="36150"/>
                  <a:pt x="754" y="37291"/>
                  <a:pt x="1804" y="37953"/>
                </a:cubicBezTo>
                <a:lnTo>
                  <a:pt x="19881" y="48339"/>
                </a:lnTo>
                <a:cubicBezTo>
                  <a:pt x="20452" y="48670"/>
                  <a:pt x="21068" y="48835"/>
                  <a:pt x="21685" y="48835"/>
                </a:cubicBezTo>
                <a:cubicBezTo>
                  <a:pt x="22301" y="48835"/>
                  <a:pt x="22917" y="48670"/>
                  <a:pt x="23488" y="48339"/>
                </a:cubicBezTo>
                <a:lnTo>
                  <a:pt x="41451" y="37953"/>
                </a:lnTo>
                <a:cubicBezTo>
                  <a:pt x="42593" y="37291"/>
                  <a:pt x="43277" y="36150"/>
                  <a:pt x="43277" y="34826"/>
                </a:cubicBezTo>
                <a:lnTo>
                  <a:pt x="43277" y="13987"/>
                </a:lnTo>
                <a:cubicBezTo>
                  <a:pt x="43277" y="12754"/>
                  <a:pt x="42593" y="11522"/>
                  <a:pt x="41451" y="10860"/>
                </a:cubicBezTo>
                <a:lnTo>
                  <a:pt x="23488" y="497"/>
                </a:lnTo>
                <a:cubicBezTo>
                  <a:pt x="22917" y="166"/>
                  <a:pt x="22301" y="0"/>
                  <a:pt x="21685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21" name="Google Shape;1721;p40"/>
          <p:cNvSpPr/>
          <p:nvPr/>
        </p:nvSpPr>
        <p:spPr>
          <a:xfrm>
            <a:off x="8753056" y="1851167"/>
            <a:ext cx="2048564" cy="2317593"/>
          </a:xfrm>
          <a:custGeom>
            <a:avLst/>
            <a:gdLst/>
            <a:ahLst/>
            <a:cxnLst/>
            <a:rect l="l" t="t" r="r" b="b"/>
            <a:pathLst>
              <a:path w="43164" h="48836" extrusionOk="0">
                <a:moveTo>
                  <a:pt x="21582" y="0"/>
                </a:moveTo>
                <a:cubicBezTo>
                  <a:pt x="20960" y="0"/>
                  <a:pt x="20338" y="166"/>
                  <a:pt x="19767" y="497"/>
                </a:cubicBezTo>
                <a:lnTo>
                  <a:pt x="1712" y="10860"/>
                </a:lnTo>
                <a:cubicBezTo>
                  <a:pt x="662" y="11522"/>
                  <a:pt x="1" y="12754"/>
                  <a:pt x="1" y="13987"/>
                </a:cubicBezTo>
                <a:lnTo>
                  <a:pt x="1" y="34826"/>
                </a:lnTo>
                <a:cubicBezTo>
                  <a:pt x="1" y="36150"/>
                  <a:pt x="662" y="37291"/>
                  <a:pt x="1712" y="37953"/>
                </a:cubicBezTo>
                <a:lnTo>
                  <a:pt x="19767" y="48339"/>
                </a:lnTo>
                <a:cubicBezTo>
                  <a:pt x="20338" y="48670"/>
                  <a:pt x="20960" y="48835"/>
                  <a:pt x="21582" y="48835"/>
                </a:cubicBezTo>
                <a:cubicBezTo>
                  <a:pt x="22204" y="48835"/>
                  <a:pt x="22826" y="48670"/>
                  <a:pt x="23396" y="48339"/>
                </a:cubicBezTo>
                <a:lnTo>
                  <a:pt x="41451" y="37953"/>
                </a:lnTo>
                <a:cubicBezTo>
                  <a:pt x="42501" y="37291"/>
                  <a:pt x="43163" y="36150"/>
                  <a:pt x="43163" y="34826"/>
                </a:cubicBezTo>
                <a:lnTo>
                  <a:pt x="43163" y="13987"/>
                </a:lnTo>
                <a:cubicBezTo>
                  <a:pt x="43163" y="12754"/>
                  <a:pt x="42501" y="11522"/>
                  <a:pt x="41451" y="10860"/>
                </a:cubicBezTo>
                <a:lnTo>
                  <a:pt x="23396" y="497"/>
                </a:lnTo>
                <a:cubicBezTo>
                  <a:pt x="22826" y="166"/>
                  <a:pt x="22204" y="0"/>
                  <a:pt x="21582" y="0"/>
                </a:cubicBezTo>
                <a:close/>
              </a:path>
            </a:pathLst>
          </a:cu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22" name="Google Shape;1722;p40"/>
          <p:cNvSpPr/>
          <p:nvPr/>
        </p:nvSpPr>
        <p:spPr>
          <a:xfrm>
            <a:off x="609600" y="3002934"/>
            <a:ext cx="10967608" cy="3182633"/>
          </a:xfrm>
          <a:custGeom>
            <a:avLst/>
            <a:gdLst/>
            <a:ahLst/>
            <a:cxnLst/>
            <a:rect l="l" t="t" r="r" b="b"/>
            <a:pathLst>
              <a:path w="285021" h="95479" extrusionOk="0">
                <a:moveTo>
                  <a:pt x="1" y="1"/>
                </a:moveTo>
                <a:lnTo>
                  <a:pt x="1" y="95479"/>
                </a:lnTo>
                <a:lnTo>
                  <a:pt x="285020" y="95479"/>
                </a:lnTo>
                <a:lnTo>
                  <a:pt x="28502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23" name="Google Shape;1723;p40"/>
          <p:cNvSpPr/>
          <p:nvPr/>
        </p:nvSpPr>
        <p:spPr>
          <a:xfrm>
            <a:off x="2401031" y="4031432"/>
            <a:ext cx="31465" cy="32508"/>
          </a:xfrm>
          <a:custGeom>
            <a:avLst/>
            <a:gdLst/>
            <a:ahLst/>
            <a:cxnLst/>
            <a:rect l="l" t="t" r="r" b="b"/>
            <a:pathLst>
              <a:path w="663" h="685" extrusionOk="0">
                <a:moveTo>
                  <a:pt x="389" y="0"/>
                </a:moveTo>
                <a:cubicBezTo>
                  <a:pt x="274" y="0"/>
                  <a:pt x="183" y="0"/>
                  <a:pt x="92" y="114"/>
                </a:cubicBezTo>
                <a:cubicBezTo>
                  <a:pt x="1" y="114"/>
                  <a:pt x="1" y="205"/>
                  <a:pt x="1" y="297"/>
                </a:cubicBezTo>
                <a:cubicBezTo>
                  <a:pt x="1" y="388"/>
                  <a:pt x="1" y="479"/>
                  <a:pt x="92" y="571"/>
                </a:cubicBezTo>
                <a:cubicBezTo>
                  <a:pt x="183" y="685"/>
                  <a:pt x="274" y="685"/>
                  <a:pt x="389" y="685"/>
                </a:cubicBezTo>
                <a:cubicBezTo>
                  <a:pt x="480" y="685"/>
                  <a:pt x="571" y="685"/>
                  <a:pt x="571" y="571"/>
                </a:cubicBezTo>
                <a:cubicBezTo>
                  <a:pt x="662" y="479"/>
                  <a:pt x="662" y="388"/>
                  <a:pt x="662" y="297"/>
                </a:cubicBezTo>
                <a:cubicBezTo>
                  <a:pt x="662" y="205"/>
                  <a:pt x="662" y="114"/>
                  <a:pt x="571" y="114"/>
                </a:cubicBezTo>
                <a:cubicBezTo>
                  <a:pt x="571" y="0"/>
                  <a:pt x="480" y="0"/>
                  <a:pt x="389" y="0"/>
                </a:cubicBezTo>
                <a:close/>
              </a:path>
            </a:pathLst>
          </a:custGeom>
          <a:solidFill>
            <a:schemeClr val="accent4"/>
          </a:solidFill>
          <a:ln>
            <a:solidFill>
              <a:srgbClr val="97C783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24" name="Google Shape;1724;p40"/>
          <p:cNvSpPr/>
          <p:nvPr/>
        </p:nvSpPr>
        <p:spPr>
          <a:xfrm>
            <a:off x="2401031" y="4081215"/>
            <a:ext cx="31465" cy="532985"/>
          </a:xfrm>
          <a:custGeom>
            <a:avLst/>
            <a:gdLst/>
            <a:ahLst/>
            <a:cxnLst/>
            <a:rect l="l" t="t" r="r" b="b"/>
            <a:pathLst>
              <a:path w="663" h="11231" extrusionOk="0">
                <a:moveTo>
                  <a:pt x="389" y="1"/>
                </a:moveTo>
                <a:cubicBezTo>
                  <a:pt x="183" y="1"/>
                  <a:pt x="1" y="92"/>
                  <a:pt x="1" y="298"/>
                </a:cubicBezTo>
                <a:cubicBezTo>
                  <a:pt x="1" y="480"/>
                  <a:pt x="183" y="663"/>
                  <a:pt x="389" y="663"/>
                </a:cubicBezTo>
                <a:cubicBezTo>
                  <a:pt x="571" y="663"/>
                  <a:pt x="662" y="480"/>
                  <a:pt x="662" y="298"/>
                </a:cubicBezTo>
                <a:cubicBezTo>
                  <a:pt x="662" y="92"/>
                  <a:pt x="571" y="1"/>
                  <a:pt x="389" y="1"/>
                </a:cubicBezTo>
                <a:close/>
                <a:moveTo>
                  <a:pt x="389" y="1051"/>
                </a:moveTo>
                <a:cubicBezTo>
                  <a:pt x="183" y="1051"/>
                  <a:pt x="1" y="1234"/>
                  <a:pt x="1" y="1439"/>
                </a:cubicBezTo>
                <a:cubicBezTo>
                  <a:pt x="1" y="1622"/>
                  <a:pt x="183" y="1713"/>
                  <a:pt x="389" y="1713"/>
                </a:cubicBezTo>
                <a:cubicBezTo>
                  <a:pt x="571" y="1713"/>
                  <a:pt x="662" y="1622"/>
                  <a:pt x="662" y="1439"/>
                </a:cubicBezTo>
                <a:cubicBezTo>
                  <a:pt x="662" y="1234"/>
                  <a:pt x="571" y="1051"/>
                  <a:pt x="389" y="1051"/>
                </a:cubicBezTo>
                <a:close/>
                <a:moveTo>
                  <a:pt x="389" y="2101"/>
                </a:moveTo>
                <a:cubicBezTo>
                  <a:pt x="183" y="2101"/>
                  <a:pt x="1" y="2284"/>
                  <a:pt x="1" y="2489"/>
                </a:cubicBezTo>
                <a:cubicBezTo>
                  <a:pt x="1" y="2672"/>
                  <a:pt x="183" y="2763"/>
                  <a:pt x="389" y="2763"/>
                </a:cubicBezTo>
                <a:cubicBezTo>
                  <a:pt x="571" y="2763"/>
                  <a:pt x="662" y="2672"/>
                  <a:pt x="662" y="2489"/>
                </a:cubicBezTo>
                <a:cubicBezTo>
                  <a:pt x="662" y="2284"/>
                  <a:pt x="571" y="2101"/>
                  <a:pt x="389" y="2101"/>
                </a:cubicBezTo>
                <a:close/>
                <a:moveTo>
                  <a:pt x="389" y="3151"/>
                </a:moveTo>
                <a:cubicBezTo>
                  <a:pt x="183" y="3151"/>
                  <a:pt x="1" y="3333"/>
                  <a:pt x="1" y="3516"/>
                </a:cubicBezTo>
                <a:cubicBezTo>
                  <a:pt x="1" y="3721"/>
                  <a:pt x="183" y="3813"/>
                  <a:pt x="389" y="3813"/>
                </a:cubicBezTo>
                <a:cubicBezTo>
                  <a:pt x="571" y="3813"/>
                  <a:pt x="662" y="3721"/>
                  <a:pt x="662" y="3516"/>
                </a:cubicBezTo>
                <a:cubicBezTo>
                  <a:pt x="662" y="3333"/>
                  <a:pt x="571" y="3151"/>
                  <a:pt x="389" y="3151"/>
                </a:cubicBezTo>
                <a:close/>
                <a:moveTo>
                  <a:pt x="389" y="4201"/>
                </a:moveTo>
                <a:cubicBezTo>
                  <a:pt x="183" y="4201"/>
                  <a:pt x="1" y="4383"/>
                  <a:pt x="1" y="4566"/>
                </a:cubicBezTo>
                <a:cubicBezTo>
                  <a:pt x="1" y="4771"/>
                  <a:pt x="183" y="4954"/>
                  <a:pt x="389" y="4954"/>
                </a:cubicBezTo>
                <a:cubicBezTo>
                  <a:pt x="571" y="4954"/>
                  <a:pt x="662" y="4771"/>
                  <a:pt x="662" y="4566"/>
                </a:cubicBezTo>
                <a:cubicBezTo>
                  <a:pt x="662" y="4383"/>
                  <a:pt x="571" y="4201"/>
                  <a:pt x="389" y="4201"/>
                </a:cubicBezTo>
                <a:close/>
                <a:moveTo>
                  <a:pt x="389" y="5228"/>
                </a:moveTo>
                <a:cubicBezTo>
                  <a:pt x="183" y="5228"/>
                  <a:pt x="1" y="5433"/>
                  <a:pt x="1" y="5616"/>
                </a:cubicBezTo>
                <a:cubicBezTo>
                  <a:pt x="1" y="5799"/>
                  <a:pt x="183" y="6004"/>
                  <a:pt x="389" y="6004"/>
                </a:cubicBezTo>
                <a:cubicBezTo>
                  <a:pt x="571" y="6004"/>
                  <a:pt x="662" y="5799"/>
                  <a:pt x="662" y="5616"/>
                </a:cubicBezTo>
                <a:cubicBezTo>
                  <a:pt x="662" y="5433"/>
                  <a:pt x="571" y="5228"/>
                  <a:pt x="389" y="5228"/>
                </a:cubicBezTo>
                <a:close/>
                <a:moveTo>
                  <a:pt x="389" y="6278"/>
                </a:moveTo>
                <a:cubicBezTo>
                  <a:pt x="183" y="6278"/>
                  <a:pt x="1" y="6483"/>
                  <a:pt x="1" y="6666"/>
                </a:cubicBezTo>
                <a:cubicBezTo>
                  <a:pt x="1" y="6849"/>
                  <a:pt x="183" y="7054"/>
                  <a:pt x="389" y="7054"/>
                </a:cubicBezTo>
                <a:cubicBezTo>
                  <a:pt x="571" y="7054"/>
                  <a:pt x="662" y="6849"/>
                  <a:pt x="662" y="6666"/>
                </a:cubicBezTo>
                <a:cubicBezTo>
                  <a:pt x="662" y="6483"/>
                  <a:pt x="571" y="6278"/>
                  <a:pt x="389" y="6278"/>
                </a:cubicBezTo>
                <a:close/>
                <a:moveTo>
                  <a:pt x="389" y="7328"/>
                </a:moveTo>
                <a:cubicBezTo>
                  <a:pt x="183" y="7328"/>
                  <a:pt x="1" y="7510"/>
                  <a:pt x="1" y="7716"/>
                </a:cubicBezTo>
                <a:cubicBezTo>
                  <a:pt x="1" y="7899"/>
                  <a:pt x="183" y="8081"/>
                  <a:pt x="389" y="8081"/>
                </a:cubicBezTo>
                <a:cubicBezTo>
                  <a:pt x="571" y="8081"/>
                  <a:pt x="662" y="7899"/>
                  <a:pt x="662" y="7716"/>
                </a:cubicBezTo>
                <a:cubicBezTo>
                  <a:pt x="662" y="7510"/>
                  <a:pt x="571" y="7328"/>
                  <a:pt x="389" y="7328"/>
                </a:cubicBezTo>
                <a:close/>
                <a:moveTo>
                  <a:pt x="389" y="8469"/>
                </a:moveTo>
                <a:cubicBezTo>
                  <a:pt x="183" y="8469"/>
                  <a:pt x="1" y="8560"/>
                  <a:pt x="1" y="8766"/>
                </a:cubicBezTo>
                <a:cubicBezTo>
                  <a:pt x="1" y="8948"/>
                  <a:pt x="183" y="9131"/>
                  <a:pt x="389" y="9131"/>
                </a:cubicBezTo>
                <a:cubicBezTo>
                  <a:pt x="571" y="9131"/>
                  <a:pt x="662" y="8948"/>
                  <a:pt x="662" y="8766"/>
                </a:cubicBezTo>
                <a:cubicBezTo>
                  <a:pt x="662" y="8560"/>
                  <a:pt x="571" y="8469"/>
                  <a:pt x="389" y="8469"/>
                </a:cubicBezTo>
                <a:close/>
                <a:moveTo>
                  <a:pt x="389" y="9519"/>
                </a:moveTo>
                <a:cubicBezTo>
                  <a:pt x="183" y="9519"/>
                  <a:pt x="1" y="9610"/>
                  <a:pt x="1" y="9793"/>
                </a:cubicBezTo>
                <a:cubicBezTo>
                  <a:pt x="1" y="9998"/>
                  <a:pt x="183" y="10181"/>
                  <a:pt x="389" y="10181"/>
                </a:cubicBezTo>
                <a:cubicBezTo>
                  <a:pt x="571" y="10181"/>
                  <a:pt x="662" y="9998"/>
                  <a:pt x="662" y="9793"/>
                </a:cubicBezTo>
                <a:cubicBezTo>
                  <a:pt x="662" y="9610"/>
                  <a:pt x="571" y="9519"/>
                  <a:pt x="389" y="9519"/>
                </a:cubicBezTo>
                <a:close/>
                <a:moveTo>
                  <a:pt x="389" y="10569"/>
                </a:moveTo>
                <a:cubicBezTo>
                  <a:pt x="183" y="10569"/>
                  <a:pt x="1" y="10660"/>
                  <a:pt x="1" y="10843"/>
                </a:cubicBezTo>
                <a:cubicBezTo>
                  <a:pt x="1" y="11048"/>
                  <a:pt x="183" y="11231"/>
                  <a:pt x="389" y="11231"/>
                </a:cubicBezTo>
                <a:cubicBezTo>
                  <a:pt x="571" y="11231"/>
                  <a:pt x="662" y="11048"/>
                  <a:pt x="662" y="10843"/>
                </a:cubicBezTo>
                <a:cubicBezTo>
                  <a:pt x="662" y="10660"/>
                  <a:pt x="571" y="10569"/>
                  <a:pt x="389" y="10569"/>
                </a:cubicBezTo>
                <a:close/>
              </a:path>
            </a:pathLst>
          </a:custGeom>
          <a:solidFill>
            <a:schemeClr val="accent4"/>
          </a:solidFill>
          <a:ln>
            <a:solidFill>
              <a:srgbClr val="97C783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25" name="Google Shape;1725;p40"/>
          <p:cNvSpPr/>
          <p:nvPr/>
        </p:nvSpPr>
        <p:spPr>
          <a:xfrm>
            <a:off x="1701273" y="2610240"/>
            <a:ext cx="1435380" cy="1433951"/>
          </a:xfrm>
          <a:custGeom>
            <a:avLst/>
            <a:gdLst/>
            <a:ahLst/>
            <a:cxnLst/>
            <a:rect l="l" t="t" r="r" b="b"/>
            <a:pathLst>
              <a:path w="30244" h="30216" extrusionOk="0">
                <a:moveTo>
                  <a:pt x="15131" y="0"/>
                </a:moveTo>
                <a:cubicBezTo>
                  <a:pt x="12537" y="0"/>
                  <a:pt x="9941" y="662"/>
                  <a:pt x="7601" y="1986"/>
                </a:cubicBezTo>
                <a:cubicBezTo>
                  <a:pt x="2854" y="4748"/>
                  <a:pt x="0" y="9701"/>
                  <a:pt x="0" y="15111"/>
                </a:cubicBezTo>
                <a:cubicBezTo>
                  <a:pt x="0" y="20543"/>
                  <a:pt x="2854" y="25496"/>
                  <a:pt x="7601" y="28144"/>
                </a:cubicBezTo>
                <a:cubicBezTo>
                  <a:pt x="9941" y="29525"/>
                  <a:pt x="12537" y="30215"/>
                  <a:pt x="15131" y="30215"/>
                </a:cubicBezTo>
                <a:cubicBezTo>
                  <a:pt x="17724" y="30215"/>
                  <a:pt x="20315" y="29525"/>
                  <a:pt x="22643" y="28144"/>
                </a:cubicBezTo>
                <a:cubicBezTo>
                  <a:pt x="27299" y="25496"/>
                  <a:pt x="30244" y="20543"/>
                  <a:pt x="30244" y="15111"/>
                </a:cubicBezTo>
                <a:cubicBezTo>
                  <a:pt x="30244" y="9701"/>
                  <a:pt x="27299" y="4748"/>
                  <a:pt x="22643" y="1986"/>
                </a:cubicBezTo>
                <a:cubicBezTo>
                  <a:pt x="20315" y="662"/>
                  <a:pt x="17724" y="0"/>
                  <a:pt x="15131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26" name="Google Shape;1726;p40"/>
          <p:cNvGrpSpPr/>
          <p:nvPr/>
        </p:nvGrpSpPr>
        <p:grpSpPr>
          <a:xfrm>
            <a:off x="2190868" y="3105688"/>
            <a:ext cx="451772" cy="443056"/>
            <a:chOff x="3346328" y="2329766"/>
            <a:chExt cx="338829" cy="332292"/>
          </a:xfrm>
        </p:grpSpPr>
        <p:sp>
          <p:nvSpPr>
            <p:cNvPr id="1727" name="Google Shape;1727;p40"/>
            <p:cNvSpPr/>
            <p:nvPr/>
          </p:nvSpPr>
          <p:spPr>
            <a:xfrm>
              <a:off x="3566506" y="2431312"/>
              <a:ext cx="13846" cy="10607"/>
            </a:xfrm>
            <a:custGeom>
              <a:avLst/>
              <a:gdLst/>
              <a:ahLst/>
              <a:cxnLst/>
              <a:rect l="l" t="t" r="r" b="b"/>
              <a:pathLst>
                <a:path w="389" h="298" extrusionOk="0">
                  <a:moveTo>
                    <a:pt x="183" y="0"/>
                  </a:moveTo>
                  <a:cubicBezTo>
                    <a:pt x="92" y="0"/>
                    <a:pt x="0" y="0"/>
                    <a:pt x="0" y="92"/>
                  </a:cubicBezTo>
                  <a:cubicBezTo>
                    <a:pt x="0" y="297"/>
                    <a:pt x="92" y="297"/>
                    <a:pt x="183" y="297"/>
                  </a:cubicBezTo>
                  <a:cubicBezTo>
                    <a:pt x="297" y="297"/>
                    <a:pt x="388" y="297"/>
                    <a:pt x="388" y="92"/>
                  </a:cubicBezTo>
                  <a:cubicBezTo>
                    <a:pt x="388" y="0"/>
                    <a:pt x="297" y="0"/>
                    <a:pt x="1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8" name="Google Shape;1728;p40"/>
            <p:cNvSpPr/>
            <p:nvPr/>
          </p:nvSpPr>
          <p:spPr>
            <a:xfrm>
              <a:off x="3447875" y="2546668"/>
              <a:ext cx="13846" cy="13845"/>
            </a:xfrm>
            <a:custGeom>
              <a:avLst/>
              <a:gdLst/>
              <a:ahLst/>
              <a:cxnLst/>
              <a:rect l="l" t="t" r="r" b="b"/>
              <a:pathLst>
                <a:path w="389" h="389" extrusionOk="0">
                  <a:moveTo>
                    <a:pt x="206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274"/>
                    <a:pt x="92" y="389"/>
                    <a:pt x="206" y="389"/>
                  </a:cubicBezTo>
                  <a:cubicBezTo>
                    <a:pt x="298" y="389"/>
                    <a:pt x="389" y="274"/>
                    <a:pt x="389" y="183"/>
                  </a:cubicBezTo>
                  <a:cubicBezTo>
                    <a:pt x="389" y="92"/>
                    <a:pt x="298" y="1"/>
                    <a:pt x="20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9" name="Google Shape;1729;p40"/>
            <p:cNvSpPr/>
            <p:nvPr/>
          </p:nvSpPr>
          <p:spPr>
            <a:xfrm>
              <a:off x="3346328" y="2329766"/>
              <a:ext cx="338829" cy="332292"/>
            </a:xfrm>
            <a:custGeom>
              <a:avLst/>
              <a:gdLst/>
              <a:ahLst/>
              <a:cxnLst/>
              <a:rect l="l" t="t" r="r" b="b"/>
              <a:pathLst>
                <a:path w="9519" h="9336" extrusionOk="0">
                  <a:moveTo>
                    <a:pt x="777" y="388"/>
                  </a:moveTo>
                  <a:lnTo>
                    <a:pt x="1918" y="1050"/>
                  </a:lnTo>
                  <a:lnTo>
                    <a:pt x="1918" y="1438"/>
                  </a:lnTo>
                  <a:lnTo>
                    <a:pt x="1918" y="1621"/>
                  </a:lnTo>
                  <a:lnTo>
                    <a:pt x="4201" y="3903"/>
                  </a:lnTo>
                  <a:lnTo>
                    <a:pt x="3995" y="4086"/>
                  </a:lnTo>
                  <a:lnTo>
                    <a:pt x="1713" y="1803"/>
                  </a:lnTo>
                  <a:lnTo>
                    <a:pt x="1142" y="1803"/>
                  </a:lnTo>
                  <a:lnTo>
                    <a:pt x="480" y="662"/>
                  </a:lnTo>
                  <a:lnTo>
                    <a:pt x="777" y="388"/>
                  </a:lnTo>
                  <a:close/>
                  <a:moveTo>
                    <a:pt x="5798" y="4953"/>
                  </a:moveTo>
                  <a:lnTo>
                    <a:pt x="6095" y="5136"/>
                  </a:lnTo>
                  <a:lnTo>
                    <a:pt x="5228" y="6003"/>
                  </a:lnTo>
                  <a:lnTo>
                    <a:pt x="4954" y="5707"/>
                  </a:lnTo>
                  <a:lnTo>
                    <a:pt x="5798" y="4953"/>
                  </a:lnTo>
                  <a:close/>
                  <a:moveTo>
                    <a:pt x="7716" y="388"/>
                  </a:moveTo>
                  <a:lnTo>
                    <a:pt x="7236" y="959"/>
                  </a:lnTo>
                  <a:cubicBezTo>
                    <a:pt x="7145" y="959"/>
                    <a:pt x="7145" y="1050"/>
                    <a:pt x="7145" y="1050"/>
                  </a:cubicBezTo>
                  <a:lnTo>
                    <a:pt x="7145" y="1621"/>
                  </a:lnTo>
                  <a:lnTo>
                    <a:pt x="7236" y="1712"/>
                  </a:lnTo>
                  <a:lnTo>
                    <a:pt x="7716" y="2191"/>
                  </a:lnTo>
                  <a:cubicBezTo>
                    <a:pt x="7716" y="2283"/>
                    <a:pt x="7807" y="2283"/>
                    <a:pt x="7807" y="2283"/>
                  </a:cubicBezTo>
                  <a:lnTo>
                    <a:pt x="8378" y="2283"/>
                  </a:lnTo>
                  <a:cubicBezTo>
                    <a:pt x="8378" y="2283"/>
                    <a:pt x="8469" y="2283"/>
                    <a:pt x="8469" y="2191"/>
                  </a:cubicBezTo>
                  <a:lnTo>
                    <a:pt x="9040" y="1621"/>
                  </a:lnTo>
                  <a:lnTo>
                    <a:pt x="9040" y="1803"/>
                  </a:lnTo>
                  <a:cubicBezTo>
                    <a:pt x="9040" y="2579"/>
                    <a:pt x="8378" y="3241"/>
                    <a:pt x="7624" y="3241"/>
                  </a:cubicBezTo>
                  <a:cubicBezTo>
                    <a:pt x="7419" y="3241"/>
                    <a:pt x="7236" y="3241"/>
                    <a:pt x="7145" y="3150"/>
                  </a:cubicBezTo>
                  <a:cubicBezTo>
                    <a:pt x="7054" y="3150"/>
                    <a:pt x="6940" y="3150"/>
                    <a:pt x="6940" y="3241"/>
                  </a:cubicBezTo>
                  <a:cubicBezTo>
                    <a:pt x="6004" y="4200"/>
                    <a:pt x="4087" y="6095"/>
                    <a:pt x="3333" y="6848"/>
                  </a:cubicBezTo>
                  <a:cubicBezTo>
                    <a:pt x="3242" y="6848"/>
                    <a:pt x="3242" y="6939"/>
                    <a:pt x="3242" y="7053"/>
                  </a:cubicBezTo>
                  <a:cubicBezTo>
                    <a:pt x="3425" y="7510"/>
                    <a:pt x="3333" y="7989"/>
                    <a:pt x="3059" y="8377"/>
                  </a:cubicBezTo>
                  <a:cubicBezTo>
                    <a:pt x="2763" y="8765"/>
                    <a:pt x="2375" y="8948"/>
                    <a:pt x="1918" y="8948"/>
                  </a:cubicBezTo>
                  <a:lnTo>
                    <a:pt x="1713" y="8948"/>
                  </a:lnTo>
                  <a:lnTo>
                    <a:pt x="2283" y="8377"/>
                  </a:lnTo>
                  <a:cubicBezTo>
                    <a:pt x="2375" y="8377"/>
                    <a:pt x="2375" y="8286"/>
                    <a:pt x="2375" y="8286"/>
                  </a:cubicBezTo>
                  <a:lnTo>
                    <a:pt x="2375" y="7715"/>
                  </a:lnTo>
                  <a:cubicBezTo>
                    <a:pt x="2375" y="7715"/>
                    <a:pt x="2375" y="7624"/>
                    <a:pt x="2283" y="7624"/>
                  </a:cubicBezTo>
                  <a:lnTo>
                    <a:pt x="1804" y="7053"/>
                  </a:lnTo>
                  <a:lnTo>
                    <a:pt x="1051" y="7053"/>
                  </a:lnTo>
                  <a:lnTo>
                    <a:pt x="480" y="7715"/>
                  </a:lnTo>
                  <a:cubicBezTo>
                    <a:pt x="480" y="7624"/>
                    <a:pt x="389" y="7510"/>
                    <a:pt x="389" y="7510"/>
                  </a:cubicBezTo>
                  <a:cubicBezTo>
                    <a:pt x="389" y="7053"/>
                    <a:pt x="663" y="6574"/>
                    <a:pt x="1051" y="6277"/>
                  </a:cubicBezTo>
                  <a:cubicBezTo>
                    <a:pt x="1297" y="6104"/>
                    <a:pt x="1579" y="6040"/>
                    <a:pt x="1870" y="6040"/>
                  </a:cubicBezTo>
                  <a:cubicBezTo>
                    <a:pt x="2037" y="6040"/>
                    <a:pt x="2208" y="6061"/>
                    <a:pt x="2375" y="6095"/>
                  </a:cubicBezTo>
                  <a:cubicBezTo>
                    <a:pt x="2375" y="6125"/>
                    <a:pt x="2387" y="6135"/>
                    <a:pt x="2408" y="6135"/>
                  </a:cubicBezTo>
                  <a:cubicBezTo>
                    <a:pt x="2448" y="6135"/>
                    <a:pt x="2519" y="6095"/>
                    <a:pt x="2580" y="6095"/>
                  </a:cubicBezTo>
                  <a:lnTo>
                    <a:pt x="6186" y="2488"/>
                  </a:lnTo>
                  <a:lnTo>
                    <a:pt x="6186" y="2283"/>
                  </a:lnTo>
                  <a:cubicBezTo>
                    <a:pt x="6095" y="1803"/>
                    <a:pt x="6095" y="1347"/>
                    <a:pt x="6369" y="959"/>
                  </a:cubicBezTo>
                  <a:cubicBezTo>
                    <a:pt x="6666" y="571"/>
                    <a:pt x="7145" y="388"/>
                    <a:pt x="7624" y="388"/>
                  </a:cubicBezTo>
                  <a:close/>
                  <a:moveTo>
                    <a:pt x="6278" y="5433"/>
                  </a:moveTo>
                  <a:lnTo>
                    <a:pt x="8857" y="7715"/>
                  </a:lnTo>
                  <a:cubicBezTo>
                    <a:pt x="9131" y="7989"/>
                    <a:pt x="9131" y="8468"/>
                    <a:pt x="8857" y="8765"/>
                  </a:cubicBezTo>
                  <a:cubicBezTo>
                    <a:pt x="8709" y="8902"/>
                    <a:pt x="8515" y="8971"/>
                    <a:pt x="8323" y="8971"/>
                  </a:cubicBezTo>
                  <a:cubicBezTo>
                    <a:pt x="8132" y="8971"/>
                    <a:pt x="7944" y="8902"/>
                    <a:pt x="7807" y="8765"/>
                  </a:cubicBezTo>
                  <a:lnTo>
                    <a:pt x="5524" y="6186"/>
                  </a:lnTo>
                  <a:lnTo>
                    <a:pt x="6278" y="5433"/>
                  </a:lnTo>
                  <a:close/>
                  <a:moveTo>
                    <a:pt x="663" y="0"/>
                  </a:moveTo>
                  <a:lnTo>
                    <a:pt x="92" y="571"/>
                  </a:lnTo>
                  <a:cubicBezTo>
                    <a:pt x="92" y="571"/>
                    <a:pt x="1" y="662"/>
                    <a:pt x="92" y="776"/>
                  </a:cubicBezTo>
                  <a:lnTo>
                    <a:pt x="868" y="2100"/>
                  </a:lnTo>
                  <a:cubicBezTo>
                    <a:pt x="868" y="2100"/>
                    <a:pt x="959" y="2191"/>
                    <a:pt x="1051" y="2191"/>
                  </a:cubicBezTo>
                  <a:lnTo>
                    <a:pt x="1439" y="2191"/>
                  </a:lnTo>
                  <a:lnTo>
                    <a:pt x="3721" y="4383"/>
                  </a:lnTo>
                  <a:lnTo>
                    <a:pt x="2375" y="5707"/>
                  </a:lnTo>
                  <a:cubicBezTo>
                    <a:pt x="2234" y="5684"/>
                    <a:pt x="2094" y="5673"/>
                    <a:pt x="1956" y="5673"/>
                  </a:cubicBezTo>
                  <a:cubicBezTo>
                    <a:pt x="1535" y="5673"/>
                    <a:pt x="1143" y="5780"/>
                    <a:pt x="868" y="6003"/>
                  </a:cubicBezTo>
                  <a:cubicBezTo>
                    <a:pt x="389" y="6368"/>
                    <a:pt x="92" y="6939"/>
                    <a:pt x="92" y="7510"/>
                  </a:cubicBezTo>
                  <a:cubicBezTo>
                    <a:pt x="92" y="7715"/>
                    <a:pt x="92" y="7898"/>
                    <a:pt x="206" y="8080"/>
                  </a:cubicBezTo>
                  <a:cubicBezTo>
                    <a:pt x="206" y="8195"/>
                    <a:pt x="206" y="8195"/>
                    <a:pt x="298" y="8195"/>
                  </a:cubicBezTo>
                  <a:lnTo>
                    <a:pt x="480" y="8195"/>
                  </a:lnTo>
                  <a:lnTo>
                    <a:pt x="1233" y="7418"/>
                  </a:lnTo>
                  <a:lnTo>
                    <a:pt x="1621" y="7418"/>
                  </a:lnTo>
                  <a:lnTo>
                    <a:pt x="2009" y="7806"/>
                  </a:lnTo>
                  <a:lnTo>
                    <a:pt x="2009" y="8195"/>
                  </a:lnTo>
                  <a:lnTo>
                    <a:pt x="1233" y="8948"/>
                  </a:lnTo>
                  <a:cubicBezTo>
                    <a:pt x="1233" y="8948"/>
                    <a:pt x="1142" y="9039"/>
                    <a:pt x="1142" y="9130"/>
                  </a:cubicBezTo>
                  <a:cubicBezTo>
                    <a:pt x="1233" y="9130"/>
                    <a:pt x="1233" y="9222"/>
                    <a:pt x="1347" y="9222"/>
                  </a:cubicBezTo>
                  <a:cubicBezTo>
                    <a:pt x="1530" y="9336"/>
                    <a:pt x="1713" y="9336"/>
                    <a:pt x="1918" y="9336"/>
                  </a:cubicBezTo>
                  <a:cubicBezTo>
                    <a:pt x="2489" y="9336"/>
                    <a:pt x="3059" y="9039"/>
                    <a:pt x="3333" y="8560"/>
                  </a:cubicBezTo>
                  <a:cubicBezTo>
                    <a:pt x="3721" y="8080"/>
                    <a:pt x="3813" y="7510"/>
                    <a:pt x="3630" y="7053"/>
                  </a:cubicBezTo>
                  <a:lnTo>
                    <a:pt x="4771" y="6003"/>
                  </a:lnTo>
                  <a:lnTo>
                    <a:pt x="4954" y="6186"/>
                  </a:lnTo>
                  <a:lnTo>
                    <a:pt x="4863" y="6368"/>
                  </a:lnTo>
                  <a:cubicBezTo>
                    <a:pt x="4771" y="6368"/>
                    <a:pt x="4771" y="6574"/>
                    <a:pt x="4863" y="6574"/>
                  </a:cubicBezTo>
                  <a:cubicBezTo>
                    <a:pt x="4908" y="6620"/>
                    <a:pt x="4954" y="6642"/>
                    <a:pt x="5000" y="6642"/>
                  </a:cubicBezTo>
                  <a:cubicBezTo>
                    <a:pt x="5045" y="6642"/>
                    <a:pt x="5091" y="6620"/>
                    <a:pt x="5136" y="6574"/>
                  </a:cubicBezTo>
                  <a:lnTo>
                    <a:pt x="5228" y="6483"/>
                  </a:lnTo>
                  <a:lnTo>
                    <a:pt x="7510" y="9039"/>
                  </a:lnTo>
                  <a:cubicBezTo>
                    <a:pt x="7750" y="9233"/>
                    <a:pt x="8035" y="9330"/>
                    <a:pt x="8321" y="9330"/>
                  </a:cubicBezTo>
                  <a:cubicBezTo>
                    <a:pt x="8606" y="9330"/>
                    <a:pt x="8891" y="9233"/>
                    <a:pt x="9131" y="9039"/>
                  </a:cubicBezTo>
                  <a:cubicBezTo>
                    <a:pt x="9519" y="8560"/>
                    <a:pt x="9519" y="7898"/>
                    <a:pt x="9131" y="7418"/>
                  </a:cubicBezTo>
                  <a:lnTo>
                    <a:pt x="6574" y="5136"/>
                  </a:lnTo>
                  <a:lnTo>
                    <a:pt x="6666" y="5045"/>
                  </a:lnTo>
                  <a:cubicBezTo>
                    <a:pt x="6757" y="4953"/>
                    <a:pt x="6757" y="4862"/>
                    <a:pt x="6666" y="4771"/>
                  </a:cubicBezTo>
                  <a:lnTo>
                    <a:pt x="6369" y="4771"/>
                  </a:lnTo>
                  <a:lnTo>
                    <a:pt x="6278" y="4862"/>
                  </a:lnTo>
                  <a:lnTo>
                    <a:pt x="6004" y="4657"/>
                  </a:lnTo>
                  <a:lnTo>
                    <a:pt x="7145" y="3515"/>
                  </a:lnTo>
                  <a:cubicBezTo>
                    <a:pt x="7236" y="3629"/>
                    <a:pt x="7419" y="3629"/>
                    <a:pt x="7624" y="3629"/>
                  </a:cubicBezTo>
                  <a:cubicBezTo>
                    <a:pt x="8560" y="3629"/>
                    <a:pt x="9428" y="2853"/>
                    <a:pt x="9428" y="1803"/>
                  </a:cubicBezTo>
                  <a:cubicBezTo>
                    <a:pt x="9428" y="1621"/>
                    <a:pt x="9428" y="1438"/>
                    <a:pt x="9336" y="1233"/>
                  </a:cubicBezTo>
                  <a:cubicBezTo>
                    <a:pt x="9336" y="1142"/>
                    <a:pt x="9222" y="1142"/>
                    <a:pt x="9222" y="1142"/>
                  </a:cubicBezTo>
                  <a:cubicBezTo>
                    <a:pt x="9192" y="1111"/>
                    <a:pt x="9161" y="1101"/>
                    <a:pt x="9134" y="1101"/>
                  </a:cubicBezTo>
                  <a:cubicBezTo>
                    <a:pt x="9080" y="1101"/>
                    <a:pt x="9040" y="1142"/>
                    <a:pt x="9040" y="1142"/>
                  </a:cubicBezTo>
                  <a:lnTo>
                    <a:pt x="8286" y="1918"/>
                  </a:lnTo>
                  <a:lnTo>
                    <a:pt x="7898" y="1918"/>
                  </a:lnTo>
                  <a:lnTo>
                    <a:pt x="7510" y="1530"/>
                  </a:lnTo>
                  <a:lnTo>
                    <a:pt x="7510" y="1142"/>
                  </a:lnTo>
                  <a:lnTo>
                    <a:pt x="8286" y="388"/>
                  </a:lnTo>
                  <a:lnTo>
                    <a:pt x="8286" y="206"/>
                  </a:lnTo>
                  <a:cubicBezTo>
                    <a:pt x="8286" y="92"/>
                    <a:pt x="8286" y="92"/>
                    <a:pt x="8195" y="92"/>
                  </a:cubicBezTo>
                  <a:cubicBezTo>
                    <a:pt x="7990" y="0"/>
                    <a:pt x="7807" y="0"/>
                    <a:pt x="7624" y="0"/>
                  </a:cubicBezTo>
                  <a:cubicBezTo>
                    <a:pt x="7054" y="0"/>
                    <a:pt x="6483" y="297"/>
                    <a:pt x="6095" y="776"/>
                  </a:cubicBezTo>
                  <a:cubicBezTo>
                    <a:pt x="5798" y="1142"/>
                    <a:pt x="5707" y="1712"/>
                    <a:pt x="5798" y="2283"/>
                  </a:cubicBezTo>
                  <a:lnTo>
                    <a:pt x="4475" y="3629"/>
                  </a:lnTo>
                  <a:lnTo>
                    <a:pt x="2192" y="1347"/>
                  </a:lnTo>
                  <a:lnTo>
                    <a:pt x="2192" y="959"/>
                  </a:lnTo>
                  <a:lnTo>
                    <a:pt x="2192" y="776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0" name="Google Shape;1730;p40"/>
            <p:cNvSpPr/>
            <p:nvPr/>
          </p:nvSpPr>
          <p:spPr>
            <a:xfrm>
              <a:off x="3468199" y="2449180"/>
              <a:ext cx="95110" cy="93466"/>
            </a:xfrm>
            <a:custGeom>
              <a:avLst/>
              <a:gdLst/>
              <a:ahLst/>
              <a:cxnLst/>
              <a:rect l="l" t="t" r="r" b="b"/>
              <a:pathLst>
                <a:path w="2672" h="2626" extrusionOk="0">
                  <a:moveTo>
                    <a:pt x="2431" y="1"/>
                  </a:moveTo>
                  <a:cubicBezTo>
                    <a:pt x="2380" y="1"/>
                    <a:pt x="2329" y="23"/>
                    <a:pt x="2283" y="69"/>
                  </a:cubicBezTo>
                  <a:lnTo>
                    <a:pt x="1" y="2352"/>
                  </a:lnTo>
                  <a:lnTo>
                    <a:pt x="1" y="2557"/>
                  </a:lnTo>
                  <a:cubicBezTo>
                    <a:pt x="46" y="2603"/>
                    <a:pt x="98" y="2625"/>
                    <a:pt x="149" y="2625"/>
                  </a:cubicBezTo>
                  <a:cubicBezTo>
                    <a:pt x="200" y="2625"/>
                    <a:pt x="252" y="2603"/>
                    <a:pt x="297" y="2557"/>
                  </a:cubicBezTo>
                  <a:lnTo>
                    <a:pt x="2580" y="274"/>
                  </a:lnTo>
                  <a:cubicBezTo>
                    <a:pt x="2671" y="160"/>
                    <a:pt x="2671" y="69"/>
                    <a:pt x="2580" y="69"/>
                  </a:cubicBezTo>
                  <a:cubicBezTo>
                    <a:pt x="2534" y="23"/>
                    <a:pt x="2483" y="1"/>
                    <a:pt x="24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1" name="Google Shape;1731;p40"/>
            <p:cNvSpPr/>
            <p:nvPr/>
          </p:nvSpPr>
          <p:spPr>
            <a:xfrm>
              <a:off x="3573020" y="2554000"/>
              <a:ext cx="71510" cy="70687"/>
            </a:xfrm>
            <a:custGeom>
              <a:avLst/>
              <a:gdLst/>
              <a:ahLst/>
              <a:cxnLst/>
              <a:rect l="l" t="t" r="r" b="b"/>
              <a:pathLst>
                <a:path w="2009" h="1986" extrusionOk="0">
                  <a:moveTo>
                    <a:pt x="157" y="0"/>
                  </a:moveTo>
                  <a:cubicBezTo>
                    <a:pt x="108" y="0"/>
                    <a:pt x="57" y="23"/>
                    <a:pt x="0" y="68"/>
                  </a:cubicBezTo>
                  <a:lnTo>
                    <a:pt x="0" y="274"/>
                  </a:lnTo>
                  <a:lnTo>
                    <a:pt x="1712" y="1986"/>
                  </a:lnTo>
                  <a:lnTo>
                    <a:pt x="1917" y="1986"/>
                  </a:lnTo>
                  <a:cubicBezTo>
                    <a:pt x="2009" y="1895"/>
                    <a:pt x="2009" y="1780"/>
                    <a:pt x="1917" y="1689"/>
                  </a:cubicBezTo>
                  <a:lnTo>
                    <a:pt x="297" y="68"/>
                  </a:lnTo>
                  <a:cubicBezTo>
                    <a:pt x="251" y="23"/>
                    <a:pt x="205" y="0"/>
                    <a:pt x="1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32" name="Google Shape;1732;p40"/>
          <p:cNvSpPr/>
          <p:nvPr/>
        </p:nvSpPr>
        <p:spPr>
          <a:xfrm>
            <a:off x="4151908" y="2610240"/>
            <a:ext cx="1435380" cy="1433951"/>
          </a:xfrm>
          <a:custGeom>
            <a:avLst/>
            <a:gdLst/>
            <a:ahLst/>
            <a:cxnLst/>
            <a:rect l="l" t="t" r="r" b="b"/>
            <a:pathLst>
              <a:path w="30244" h="30216" extrusionOk="0">
                <a:moveTo>
                  <a:pt x="15133" y="0"/>
                </a:moveTo>
                <a:cubicBezTo>
                  <a:pt x="12543" y="0"/>
                  <a:pt x="9952" y="662"/>
                  <a:pt x="7624" y="1986"/>
                </a:cubicBezTo>
                <a:cubicBezTo>
                  <a:pt x="2944" y="4748"/>
                  <a:pt x="0" y="9701"/>
                  <a:pt x="0" y="15111"/>
                </a:cubicBezTo>
                <a:cubicBezTo>
                  <a:pt x="0" y="20543"/>
                  <a:pt x="2944" y="25496"/>
                  <a:pt x="7624" y="28144"/>
                </a:cubicBezTo>
                <a:cubicBezTo>
                  <a:pt x="9952" y="29525"/>
                  <a:pt x="12543" y="30215"/>
                  <a:pt x="15133" y="30215"/>
                </a:cubicBezTo>
                <a:cubicBezTo>
                  <a:pt x="17724" y="30215"/>
                  <a:pt x="20315" y="29525"/>
                  <a:pt x="22643" y="28144"/>
                </a:cubicBezTo>
                <a:cubicBezTo>
                  <a:pt x="27390" y="25496"/>
                  <a:pt x="30244" y="20543"/>
                  <a:pt x="30244" y="15111"/>
                </a:cubicBezTo>
                <a:cubicBezTo>
                  <a:pt x="30244" y="9701"/>
                  <a:pt x="27390" y="4748"/>
                  <a:pt x="22643" y="1986"/>
                </a:cubicBezTo>
                <a:cubicBezTo>
                  <a:pt x="20315" y="662"/>
                  <a:pt x="17724" y="0"/>
                  <a:pt x="151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33" name="Google Shape;1733;p40"/>
          <p:cNvGrpSpPr/>
          <p:nvPr/>
        </p:nvGrpSpPr>
        <p:grpSpPr>
          <a:xfrm>
            <a:off x="4658345" y="3083459"/>
            <a:ext cx="423607" cy="487523"/>
            <a:chOff x="1573905" y="2312682"/>
            <a:chExt cx="317705" cy="365642"/>
          </a:xfrm>
        </p:grpSpPr>
        <p:sp>
          <p:nvSpPr>
            <p:cNvPr id="1734" name="Google Shape;1734;p40"/>
            <p:cNvSpPr/>
            <p:nvPr/>
          </p:nvSpPr>
          <p:spPr>
            <a:xfrm>
              <a:off x="1627543" y="2312682"/>
              <a:ext cx="210473" cy="365642"/>
            </a:xfrm>
            <a:custGeom>
              <a:avLst/>
              <a:gdLst/>
              <a:ahLst/>
              <a:cxnLst/>
              <a:rect l="l" t="t" r="r" b="b"/>
              <a:pathLst>
                <a:path w="5913" h="10273" extrusionOk="0">
                  <a:moveTo>
                    <a:pt x="3059" y="1918"/>
                  </a:moveTo>
                  <a:lnTo>
                    <a:pt x="3059" y="2010"/>
                  </a:lnTo>
                  <a:cubicBezTo>
                    <a:pt x="3059" y="2101"/>
                    <a:pt x="2968" y="2101"/>
                    <a:pt x="2968" y="2101"/>
                  </a:cubicBezTo>
                  <a:lnTo>
                    <a:pt x="2968" y="2192"/>
                  </a:lnTo>
                  <a:lnTo>
                    <a:pt x="2853" y="2101"/>
                  </a:lnTo>
                  <a:lnTo>
                    <a:pt x="2853" y="2010"/>
                  </a:lnTo>
                  <a:lnTo>
                    <a:pt x="2762" y="1918"/>
                  </a:lnTo>
                  <a:close/>
                  <a:moveTo>
                    <a:pt x="2488" y="2101"/>
                  </a:moveTo>
                  <a:lnTo>
                    <a:pt x="2580" y="2192"/>
                  </a:lnTo>
                  <a:lnTo>
                    <a:pt x="2580" y="2283"/>
                  </a:lnTo>
                  <a:lnTo>
                    <a:pt x="2580" y="2398"/>
                  </a:lnTo>
                  <a:lnTo>
                    <a:pt x="2580" y="2489"/>
                  </a:lnTo>
                  <a:lnTo>
                    <a:pt x="2580" y="2580"/>
                  </a:lnTo>
                  <a:lnTo>
                    <a:pt x="2488" y="2671"/>
                  </a:lnTo>
                  <a:lnTo>
                    <a:pt x="2488" y="2580"/>
                  </a:lnTo>
                  <a:lnTo>
                    <a:pt x="2488" y="2489"/>
                  </a:lnTo>
                  <a:lnTo>
                    <a:pt x="2397" y="2398"/>
                  </a:lnTo>
                  <a:lnTo>
                    <a:pt x="2488" y="2283"/>
                  </a:lnTo>
                  <a:lnTo>
                    <a:pt x="2488" y="2192"/>
                  </a:lnTo>
                  <a:lnTo>
                    <a:pt x="2488" y="2101"/>
                  </a:lnTo>
                  <a:close/>
                  <a:moveTo>
                    <a:pt x="3333" y="2101"/>
                  </a:moveTo>
                  <a:lnTo>
                    <a:pt x="3424" y="2192"/>
                  </a:lnTo>
                  <a:lnTo>
                    <a:pt x="3424" y="2283"/>
                  </a:lnTo>
                  <a:lnTo>
                    <a:pt x="3424" y="2398"/>
                  </a:lnTo>
                  <a:lnTo>
                    <a:pt x="3424" y="2489"/>
                  </a:lnTo>
                  <a:lnTo>
                    <a:pt x="3424" y="2580"/>
                  </a:lnTo>
                  <a:lnTo>
                    <a:pt x="3333" y="2671"/>
                  </a:lnTo>
                  <a:lnTo>
                    <a:pt x="3333" y="2580"/>
                  </a:lnTo>
                  <a:lnTo>
                    <a:pt x="3333" y="2489"/>
                  </a:lnTo>
                  <a:lnTo>
                    <a:pt x="3241" y="2398"/>
                  </a:lnTo>
                  <a:lnTo>
                    <a:pt x="3333" y="2283"/>
                  </a:lnTo>
                  <a:lnTo>
                    <a:pt x="3333" y="2192"/>
                  </a:lnTo>
                  <a:lnTo>
                    <a:pt x="3333" y="2101"/>
                  </a:lnTo>
                  <a:close/>
                  <a:moveTo>
                    <a:pt x="3812" y="1918"/>
                  </a:moveTo>
                  <a:cubicBezTo>
                    <a:pt x="4109" y="1918"/>
                    <a:pt x="4291" y="2101"/>
                    <a:pt x="4291" y="2398"/>
                  </a:cubicBezTo>
                  <a:cubicBezTo>
                    <a:pt x="4291" y="2671"/>
                    <a:pt x="4200" y="2968"/>
                    <a:pt x="3995" y="3059"/>
                  </a:cubicBezTo>
                  <a:lnTo>
                    <a:pt x="3333" y="3630"/>
                  </a:lnTo>
                  <a:lnTo>
                    <a:pt x="3241" y="3721"/>
                  </a:lnTo>
                  <a:lnTo>
                    <a:pt x="3241" y="4954"/>
                  </a:lnTo>
                  <a:lnTo>
                    <a:pt x="2580" y="4954"/>
                  </a:lnTo>
                  <a:lnTo>
                    <a:pt x="2580" y="3721"/>
                  </a:lnTo>
                  <a:lnTo>
                    <a:pt x="2580" y="3630"/>
                  </a:lnTo>
                  <a:lnTo>
                    <a:pt x="1918" y="3059"/>
                  </a:lnTo>
                  <a:cubicBezTo>
                    <a:pt x="1712" y="2968"/>
                    <a:pt x="1530" y="2671"/>
                    <a:pt x="1530" y="2398"/>
                  </a:cubicBezTo>
                  <a:cubicBezTo>
                    <a:pt x="1530" y="2101"/>
                    <a:pt x="1826" y="1918"/>
                    <a:pt x="2100" y="1918"/>
                  </a:cubicBezTo>
                  <a:lnTo>
                    <a:pt x="2191" y="1918"/>
                  </a:lnTo>
                  <a:lnTo>
                    <a:pt x="2191" y="2010"/>
                  </a:lnTo>
                  <a:cubicBezTo>
                    <a:pt x="2191" y="2101"/>
                    <a:pt x="2100" y="2101"/>
                    <a:pt x="2100" y="2101"/>
                  </a:cubicBezTo>
                  <a:lnTo>
                    <a:pt x="2100" y="2192"/>
                  </a:lnTo>
                  <a:lnTo>
                    <a:pt x="2100" y="2283"/>
                  </a:lnTo>
                  <a:lnTo>
                    <a:pt x="2100" y="2398"/>
                  </a:lnTo>
                  <a:cubicBezTo>
                    <a:pt x="2100" y="2671"/>
                    <a:pt x="2191" y="2854"/>
                    <a:pt x="2397" y="3059"/>
                  </a:cubicBezTo>
                  <a:lnTo>
                    <a:pt x="2671" y="3059"/>
                  </a:lnTo>
                  <a:cubicBezTo>
                    <a:pt x="2853" y="2854"/>
                    <a:pt x="2968" y="2671"/>
                    <a:pt x="2968" y="2398"/>
                  </a:cubicBezTo>
                  <a:cubicBezTo>
                    <a:pt x="2968" y="2671"/>
                    <a:pt x="3059" y="2854"/>
                    <a:pt x="3241" y="3059"/>
                  </a:cubicBezTo>
                  <a:lnTo>
                    <a:pt x="3538" y="3059"/>
                  </a:lnTo>
                  <a:cubicBezTo>
                    <a:pt x="3721" y="2854"/>
                    <a:pt x="3812" y="2671"/>
                    <a:pt x="3812" y="2398"/>
                  </a:cubicBezTo>
                  <a:lnTo>
                    <a:pt x="3812" y="2283"/>
                  </a:lnTo>
                  <a:lnTo>
                    <a:pt x="3812" y="2192"/>
                  </a:lnTo>
                  <a:lnTo>
                    <a:pt x="3721" y="2101"/>
                  </a:lnTo>
                  <a:lnTo>
                    <a:pt x="3721" y="2010"/>
                  </a:lnTo>
                  <a:lnTo>
                    <a:pt x="3629" y="1918"/>
                  </a:lnTo>
                  <a:close/>
                  <a:moveTo>
                    <a:pt x="2968" y="298"/>
                  </a:moveTo>
                  <a:cubicBezTo>
                    <a:pt x="4383" y="298"/>
                    <a:pt x="5524" y="1530"/>
                    <a:pt x="5524" y="2854"/>
                  </a:cubicBezTo>
                  <a:cubicBezTo>
                    <a:pt x="5524" y="3721"/>
                    <a:pt x="5136" y="4475"/>
                    <a:pt x="4474" y="4954"/>
                  </a:cubicBezTo>
                  <a:lnTo>
                    <a:pt x="3629" y="4954"/>
                  </a:lnTo>
                  <a:lnTo>
                    <a:pt x="3629" y="3813"/>
                  </a:lnTo>
                  <a:lnTo>
                    <a:pt x="4200" y="3333"/>
                  </a:lnTo>
                  <a:cubicBezTo>
                    <a:pt x="4474" y="3151"/>
                    <a:pt x="4679" y="2763"/>
                    <a:pt x="4679" y="2398"/>
                  </a:cubicBezTo>
                  <a:cubicBezTo>
                    <a:pt x="4679" y="1918"/>
                    <a:pt x="4291" y="1530"/>
                    <a:pt x="3812" y="1530"/>
                  </a:cubicBezTo>
                  <a:cubicBezTo>
                    <a:pt x="3629" y="1530"/>
                    <a:pt x="3538" y="1530"/>
                    <a:pt x="3333" y="1622"/>
                  </a:cubicBezTo>
                  <a:cubicBezTo>
                    <a:pt x="3241" y="1576"/>
                    <a:pt x="3099" y="1553"/>
                    <a:pt x="2945" y="1553"/>
                  </a:cubicBezTo>
                  <a:cubicBezTo>
                    <a:pt x="2791" y="1553"/>
                    <a:pt x="2625" y="1576"/>
                    <a:pt x="2488" y="1622"/>
                  </a:cubicBezTo>
                  <a:cubicBezTo>
                    <a:pt x="2397" y="1530"/>
                    <a:pt x="2191" y="1530"/>
                    <a:pt x="2100" y="1530"/>
                  </a:cubicBezTo>
                  <a:cubicBezTo>
                    <a:pt x="1621" y="1530"/>
                    <a:pt x="1256" y="1918"/>
                    <a:pt x="1256" y="2398"/>
                  </a:cubicBezTo>
                  <a:cubicBezTo>
                    <a:pt x="1256" y="2763"/>
                    <a:pt x="1438" y="3151"/>
                    <a:pt x="1621" y="3333"/>
                  </a:cubicBezTo>
                  <a:lnTo>
                    <a:pt x="2283" y="3813"/>
                  </a:lnTo>
                  <a:lnTo>
                    <a:pt x="2283" y="4954"/>
                  </a:lnTo>
                  <a:lnTo>
                    <a:pt x="1438" y="4954"/>
                  </a:lnTo>
                  <a:cubicBezTo>
                    <a:pt x="776" y="4475"/>
                    <a:pt x="388" y="3721"/>
                    <a:pt x="388" y="2854"/>
                  </a:cubicBezTo>
                  <a:cubicBezTo>
                    <a:pt x="388" y="1530"/>
                    <a:pt x="1530" y="298"/>
                    <a:pt x="2968" y="298"/>
                  </a:cubicBezTo>
                  <a:close/>
                  <a:moveTo>
                    <a:pt x="4474" y="5342"/>
                  </a:moveTo>
                  <a:cubicBezTo>
                    <a:pt x="4565" y="5342"/>
                    <a:pt x="4679" y="5433"/>
                    <a:pt x="4679" y="5433"/>
                  </a:cubicBezTo>
                  <a:cubicBezTo>
                    <a:pt x="4679" y="5525"/>
                    <a:pt x="4565" y="5616"/>
                    <a:pt x="4474" y="5616"/>
                  </a:cubicBezTo>
                  <a:lnTo>
                    <a:pt x="1438" y="5616"/>
                  </a:lnTo>
                  <a:cubicBezTo>
                    <a:pt x="1347" y="5616"/>
                    <a:pt x="1256" y="5525"/>
                    <a:pt x="1256" y="5433"/>
                  </a:cubicBezTo>
                  <a:cubicBezTo>
                    <a:pt x="1256" y="5433"/>
                    <a:pt x="1347" y="5342"/>
                    <a:pt x="1438" y="5342"/>
                  </a:cubicBezTo>
                  <a:close/>
                  <a:moveTo>
                    <a:pt x="4474" y="6004"/>
                  </a:moveTo>
                  <a:cubicBezTo>
                    <a:pt x="4565" y="6004"/>
                    <a:pt x="4679" y="6095"/>
                    <a:pt x="4679" y="6187"/>
                  </a:cubicBezTo>
                  <a:cubicBezTo>
                    <a:pt x="4679" y="6278"/>
                    <a:pt x="4565" y="6392"/>
                    <a:pt x="4474" y="6392"/>
                  </a:cubicBezTo>
                  <a:lnTo>
                    <a:pt x="1438" y="6392"/>
                  </a:lnTo>
                  <a:cubicBezTo>
                    <a:pt x="1347" y="6392"/>
                    <a:pt x="1256" y="6278"/>
                    <a:pt x="1256" y="6187"/>
                  </a:cubicBezTo>
                  <a:cubicBezTo>
                    <a:pt x="1256" y="6095"/>
                    <a:pt x="1347" y="6004"/>
                    <a:pt x="1438" y="6004"/>
                  </a:cubicBezTo>
                  <a:close/>
                  <a:moveTo>
                    <a:pt x="4474" y="6666"/>
                  </a:moveTo>
                  <a:cubicBezTo>
                    <a:pt x="4565" y="6666"/>
                    <a:pt x="4679" y="6757"/>
                    <a:pt x="4679" y="6848"/>
                  </a:cubicBezTo>
                  <a:cubicBezTo>
                    <a:pt x="4679" y="6963"/>
                    <a:pt x="4565" y="7054"/>
                    <a:pt x="4474" y="7054"/>
                  </a:cubicBezTo>
                  <a:lnTo>
                    <a:pt x="1438" y="7054"/>
                  </a:lnTo>
                  <a:cubicBezTo>
                    <a:pt x="1347" y="7054"/>
                    <a:pt x="1256" y="6963"/>
                    <a:pt x="1256" y="6848"/>
                  </a:cubicBezTo>
                  <a:cubicBezTo>
                    <a:pt x="1256" y="6757"/>
                    <a:pt x="1347" y="6666"/>
                    <a:pt x="1438" y="6666"/>
                  </a:cubicBezTo>
                  <a:close/>
                  <a:moveTo>
                    <a:pt x="4291" y="7328"/>
                  </a:moveTo>
                  <a:lnTo>
                    <a:pt x="4291" y="8286"/>
                  </a:lnTo>
                  <a:lnTo>
                    <a:pt x="4109" y="8104"/>
                  </a:lnTo>
                  <a:cubicBezTo>
                    <a:pt x="4052" y="8047"/>
                    <a:pt x="4000" y="8018"/>
                    <a:pt x="3963" y="8018"/>
                  </a:cubicBezTo>
                  <a:cubicBezTo>
                    <a:pt x="3926" y="8018"/>
                    <a:pt x="3903" y="8047"/>
                    <a:pt x="3903" y="8104"/>
                  </a:cubicBezTo>
                  <a:lnTo>
                    <a:pt x="3424" y="8378"/>
                  </a:lnTo>
                  <a:lnTo>
                    <a:pt x="3059" y="8104"/>
                  </a:lnTo>
                  <a:cubicBezTo>
                    <a:pt x="3013" y="8047"/>
                    <a:pt x="2962" y="8018"/>
                    <a:pt x="2922" y="8018"/>
                  </a:cubicBezTo>
                  <a:cubicBezTo>
                    <a:pt x="2882" y="8018"/>
                    <a:pt x="2853" y="8047"/>
                    <a:pt x="2853" y="8104"/>
                  </a:cubicBezTo>
                  <a:lnTo>
                    <a:pt x="2397" y="8378"/>
                  </a:lnTo>
                  <a:lnTo>
                    <a:pt x="2009" y="8104"/>
                  </a:lnTo>
                  <a:cubicBezTo>
                    <a:pt x="1963" y="8047"/>
                    <a:pt x="1940" y="8018"/>
                    <a:pt x="1918" y="8018"/>
                  </a:cubicBezTo>
                  <a:cubicBezTo>
                    <a:pt x="1895" y="8018"/>
                    <a:pt x="1872" y="8047"/>
                    <a:pt x="1826" y="8104"/>
                  </a:cubicBezTo>
                  <a:lnTo>
                    <a:pt x="1530" y="8286"/>
                  </a:lnTo>
                  <a:lnTo>
                    <a:pt x="1530" y="7328"/>
                  </a:lnTo>
                  <a:close/>
                  <a:moveTo>
                    <a:pt x="3995" y="8378"/>
                  </a:moveTo>
                  <a:lnTo>
                    <a:pt x="4200" y="8560"/>
                  </a:lnTo>
                  <a:lnTo>
                    <a:pt x="3538" y="9245"/>
                  </a:lnTo>
                  <a:lnTo>
                    <a:pt x="2283" y="9245"/>
                  </a:lnTo>
                  <a:lnTo>
                    <a:pt x="1712" y="8560"/>
                  </a:lnTo>
                  <a:lnTo>
                    <a:pt x="1918" y="8378"/>
                  </a:lnTo>
                  <a:lnTo>
                    <a:pt x="2283" y="8675"/>
                  </a:lnTo>
                  <a:cubicBezTo>
                    <a:pt x="2340" y="8720"/>
                    <a:pt x="2391" y="8743"/>
                    <a:pt x="2428" y="8743"/>
                  </a:cubicBezTo>
                  <a:cubicBezTo>
                    <a:pt x="2465" y="8743"/>
                    <a:pt x="2488" y="8720"/>
                    <a:pt x="2488" y="8675"/>
                  </a:cubicBezTo>
                  <a:lnTo>
                    <a:pt x="2968" y="8378"/>
                  </a:lnTo>
                  <a:lnTo>
                    <a:pt x="3333" y="8675"/>
                  </a:lnTo>
                  <a:cubicBezTo>
                    <a:pt x="3378" y="8720"/>
                    <a:pt x="3430" y="8743"/>
                    <a:pt x="3470" y="8743"/>
                  </a:cubicBezTo>
                  <a:cubicBezTo>
                    <a:pt x="3510" y="8743"/>
                    <a:pt x="3538" y="8720"/>
                    <a:pt x="3538" y="8675"/>
                  </a:cubicBezTo>
                  <a:lnTo>
                    <a:pt x="3995" y="8378"/>
                  </a:lnTo>
                  <a:close/>
                  <a:moveTo>
                    <a:pt x="3241" y="9610"/>
                  </a:moveTo>
                  <a:lnTo>
                    <a:pt x="2968" y="9907"/>
                  </a:lnTo>
                  <a:lnTo>
                    <a:pt x="2671" y="9610"/>
                  </a:lnTo>
                  <a:close/>
                  <a:moveTo>
                    <a:pt x="2968" y="1"/>
                  </a:moveTo>
                  <a:cubicBezTo>
                    <a:pt x="1347" y="1"/>
                    <a:pt x="0" y="1348"/>
                    <a:pt x="0" y="2854"/>
                  </a:cubicBezTo>
                  <a:cubicBezTo>
                    <a:pt x="0" y="3721"/>
                    <a:pt x="388" y="4566"/>
                    <a:pt x="1050" y="5137"/>
                  </a:cubicBezTo>
                  <a:cubicBezTo>
                    <a:pt x="959" y="5251"/>
                    <a:pt x="868" y="5342"/>
                    <a:pt x="868" y="5433"/>
                  </a:cubicBezTo>
                  <a:cubicBezTo>
                    <a:pt x="868" y="5616"/>
                    <a:pt x="959" y="5707"/>
                    <a:pt x="1050" y="5821"/>
                  </a:cubicBezTo>
                  <a:cubicBezTo>
                    <a:pt x="959" y="5913"/>
                    <a:pt x="868" y="6004"/>
                    <a:pt x="868" y="6187"/>
                  </a:cubicBezTo>
                  <a:cubicBezTo>
                    <a:pt x="868" y="6278"/>
                    <a:pt x="959" y="6392"/>
                    <a:pt x="1050" y="6483"/>
                  </a:cubicBezTo>
                  <a:cubicBezTo>
                    <a:pt x="959" y="6575"/>
                    <a:pt x="868" y="6757"/>
                    <a:pt x="868" y="6848"/>
                  </a:cubicBezTo>
                  <a:cubicBezTo>
                    <a:pt x="868" y="7054"/>
                    <a:pt x="1050" y="7237"/>
                    <a:pt x="1256" y="7328"/>
                  </a:cubicBezTo>
                  <a:lnTo>
                    <a:pt x="1256" y="8560"/>
                  </a:lnTo>
                  <a:lnTo>
                    <a:pt x="1256" y="8675"/>
                  </a:lnTo>
                  <a:lnTo>
                    <a:pt x="2853" y="10181"/>
                  </a:lnTo>
                  <a:cubicBezTo>
                    <a:pt x="2853" y="10272"/>
                    <a:pt x="2853" y="10272"/>
                    <a:pt x="2968" y="10272"/>
                  </a:cubicBezTo>
                  <a:cubicBezTo>
                    <a:pt x="2968" y="10272"/>
                    <a:pt x="3059" y="10272"/>
                    <a:pt x="3059" y="10181"/>
                  </a:cubicBezTo>
                  <a:lnTo>
                    <a:pt x="4565" y="8675"/>
                  </a:lnTo>
                  <a:cubicBezTo>
                    <a:pt x="4679" y="8675"/>
                    <a:pt x="4679" y="8560"/>
                    <a:pt x="4679" y="8560"/>
                  </a:cubicBezTo>
                  <a:lnTo>
                    <a:pt x="4679" y="7328"/>
                  </a:lnTo>
                  <a:cubicBezTo>
                    <a:pt x="4862" y="7237"/>
                    <a:pt x="5045" y="7054"/>
                    <a:pt x="5045" y="6848"/>
                  </a:cubicBezTo>
                  <a:cubicBezTo>
                    <a:pt x="5045" y="6757"/>
                    <a:pt x="4953" y="6575"/>
                    <a:pt x="4862" y="6483"/>
                  </a:cubicBezTo>
                  <a:cubicBezTo>
                    <a:pt x="4953" y="6392"/>
                    <a:pt x="5045" y="6278"/>
                    <a:pt x="5045" y="6187"/>
                  </a:cubicBezTo>
                  <a:cubicBezTo>
                    <a:pt x="5045" y="6004"/>
                    <a:pt x="4953" y="5913"/>
                    <a:pt x="4862" y="5821"/>
                  </a:cubicBezTo>
                  <a:cubicBezTo>
                    <a:pt x="4953" y="5707"/>
                    <a:pt x="5045" y="5616"/>
                    <a:pt x="5045" y="5433"/>
                  </a:cubicBezTo>
                  <a:cubicBezTo>
                    <a:pt x="5045" y="5342"/>
                    <a:pt x="4953" y="5251"/>
                    <a:pt x="4862" y="5137"/>
                  </a:cubicBezTo>
                  <a:cubicBezTo>
                    <a:pt x="5524" y="4566"/>
                    <a:pt x="5912" y="3721"/>
                    <a:pt x="5912" y="2854"/>
                  </a:cubicBezTo>
                  <a:cubicBezTo>
                    <a:pt x="5912" y="1348"/>
                    <a:pt x="4565" y="1"/>
                    <a:pt x="29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5" name="Google Shape;1735;p40"/>
            <p:cNvSpPr/>
            <p:nvPr/>
          </p:nvSpPr>
          <p:spPr>
            <a:xfrm>
              <a:off x="1824123" y="2312682"/>
              <a:ext cx="34171" cy="34169"/>
            </a:xfrm>
            <a:custGeom>
              <a:avLst/>
              <a:gdLst/>
              <a:ahLst/>
              <a:cxnLst/>
              <a:rect l="l" t="t" r="r" b="b"/>
              <a:pathLst>
                <a:path w="960" h="960" extrusionOk="0">
                  <a:moveTo>
                    <a:pt x="754" y="1"/>
                  </a:moveTo>
                  <a:lnTo>
                    <a:pt x="1" y="777"/>
                  </a:lnTo>
                  <a:lnTo>
                    <a:pt x="298" y="960"/>
                  </a:lnTo>
                  <a:lnTo>
                    <a:pt x="960" y="298"/>
                  </a:lnTo>
                  <a:lnTo>
                    <a:pt x="754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6" name="Google Shape;1736;p40"/>
            <p:cNvSpPr/>
            <p:nvPr/>
          </p:nvSpPr>
          <p:spPr>
            <a:xfrm>
              <a:off x="1824123" y="2485733"/>
              <a:ext cx="34171" cy="34169"/>
            </a:xfrm>
            <a:custGeom>
              <a:avLst/>
              <a:gdLst/>
              <a:ahLst/>
              <a:cxnLst/>
              <a:rect l="l" t="t" r="r" b="b"/>
              <a:pathLst>
                <a:path w="960" h="960" extrusionOk="0">
                  <a:moveTo>
                    <a:pt x="298" y="1"/>
                  </a:moveTo>
                  <a:lnTo>
                    <a:pt x="1" y="183"/>
                  </a:lnTo>
                  <a:lnTo>
                    <a:pt x="754" y="959"/>
                  </a:lnTo>
                  <a:lnTo>
                    <a:pt x="960" y="663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7" name="Google Shape;1737;p40"/>
            <p:cNvSpPr/>
            <p:nvPr/>
          </p:nvSpPr>
          <p:spPr>
            <a:xfrm>
              <a:off x="1855018" y="2410989"/>
              <a:ext cx="36592" cy="10607"/>
            </a:xfrm>
            <a:custGeom>
              <a:avLst/>
              <a:gdLst/>
              <a:ahLst/>
              <a:cxnLst/>
              <a:rect l="l" t="t" r="r" b="b"/>
              <a:pathLst>
                <a:path w="1028" h="298" extrusionOk="0">
                  <a:moveTo>
                    <a:pt x="0" y="1"/>
                  </a:moveTo>
                  <a:lnTo>
                    <a:pt x="0" y="297"/>
                  </a:lnTo>
                  <a:lnTo>
                    <a:pt x="1027" y="297"/>
                  </a:lnTo>
                  <a:lnTo>
                    <a:pt x="1027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8" name="Google Shape;1738;p40"/>
            <p:cNvSpPr/>
            <p:nvPr/>
          </p:nvSpPr>
          <p:spPr>
            <a:xfrm>
              <a:off x="1607220" y="2312682"/>
              <a:ext cx="30896" cy="34169"/>
            </a:xfrm>
            <a:custGeom>
              <a:avLst/>
              <a:gdLst/>
              <a:ahLst/>
              <a:cxnLst/>
              <a:rect l="l" t="t" r="r" b="b"/>
              <a:pathLst>
                <a:path w="868" h="960" extrusionOk="0">
                  <a:moveTo>
                    <a:pt x="206" y="1"/>
                  </a:moveTo>
                  <a:lnTo>
                    <a:pt x="1" y="298"/>
                  </a:lnTo>
                  <a:lnTo>
                    <a:pt x="685" y="960"/>
                  </a:lnTo>
                  <a:lnTo>
                    <a:pt x="868" y="777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9" name="Google Shape;1739;p40"/>
            <p:cNvSpPr/>
            <p:nvPr/>
          </p:nvSpPr>
          <p:spPr>
            <a:xfrm>
              <a:off x="1607220" y="2485733"/>
              <a:ext cx="30896" cy="34169"/>
            </a:xfrm>
            <a:custGeom>
              <a:avLst/>
              <a:gdLst/>
              <a:ahLst/>
              <a:cxnLst/>
              <a:rect l="l" t="t" r="r" b="b"/>
              <a:pathLst>
                <a:path w="868" h="960" extrusionOk="0">
                  <a:moveTo>
                    <a:pt x="685" y="1"/>
                  </a:moveTo>
                  <a:lnTo>
                    <a:pt x="1" y="663"/>
                  </a:lnTo>
                  <a:lnTo>
                    <a:pt x="206" y="959"/>
                  </a:lnTo>
                  <a:lnTo>
                    <a:pt x="868" y="183"/>
                  </a:lnTo>
                  <a:lnTo>
                    <a:pt x="685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0" name="Google Shape;1740;p40"/>
            <p:cNvSpPr/>
            <p:nvPr/>
          </p:nvSpPr>
          <p:spPr>
            <a:xfrm>
              <a:off x="1573905" y="2410989"/>
              <a:ext cx="37410" cy="10607"/>
            </a:xfrm>
            <a:custGeom>
              <a:avLst/>
              <a:gdLst/>
              <a:ahLst/>
              <a:cxnLst/>
              <a:rect l="l" t="t" r="r" b="b"/>
              <a:pathLst>
                <a:path w="1051" h="298" extrusionOk="0">
                  <a:moveTo>
                    <a:pt x="1" y="1"/>
                  </a:moveTo>
                  <a:lnTo>
                    <a:pt x="1" y="297"/>
                  </a:lnTo>
                  <a:lnTo>
                    <a:pt x="1051" y="297"/>
                  </a:lnTo>
                  <a:lnTo>
                    <a:pt x="1051" y="1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1" name="Google Shape;1741;p40"/>
            <p:cNvSpPr/>
            <p:nvPr/>
          </p:nvSpPr>
          <p:spPr>
            <a:xfrm>
              <a:off x="1807074" y="2604364"/>
              <a:ext cx="10607" cy="13027"/>
            </a:xfrm>
            <a:custGeom>
              <a:avLst/>
              <a:gdLst/>
              <a:ahLst/>
              <a:cxnLst/>
              <a:rect l="l" t="t" r="r" b="b"/>
              <a:pathLst>
                <a:path w="298" h="366" extrusionOk="0">
                  <a:moveTo>
                    <a:pt x="1" y="0"/>
                  </a:moveTo>
                  <a:lnTo>
                    <a:pt x="1" y="365"/>
                  </a:lnTo>
                  <a:lnTo>
                    <a:pt x="297" y="365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2" name="Google Shape;1742;p40"/>
            <p:cNvSpPr/>
            <p:nvPr/>
          </p:nvSpPr>
          <p:spPr>
            <a:xfrm>
              <a:off x="1830637" y="2604364"/>
              <a:ext cx="10607" cy="13027"/>
            </a:xfrm>
            <a:custGeom>
              <a:avLst/>
              <a:gdLst/>
              <a:ahLst/>
              <a:cxnLst/>
              <a:rect l="l" t="t" r="r" b="b"/>
              <a:pathLst>
                <a:path w="298" h="366" extrusionOk="0">
                  <a:moveTo>
                    <a:pt x="1" y="0"/>
                  </a:moveTo>
                  <a:lnTo>
                    <a:pt x="1" y="365"/>
                  </a:lnTo>
                  <a:lnTo>
                    <a:pt x="297" y="365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3" name="Google Shape;1743;p40"/>
            <p:cNvSpPr/>
            <p:nvPr/>
          </p:nvSpPr>
          <p:spPr>
            <a:xfrm>
              <a:off x="1855018" y="2604364"/>
              <a:ext cx="13028" cy="13027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0" y="0"/>
                  </a:moveTo>
                  <a:lnTo>
                    <a:pt x="0" y="365"/>
                  </a:lnTo>
                  <a:lnTo>
                    <a:pt x="366" y="365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4" name="Google Shape;1744;p40"/>
            <p:cNvSpPr/>
            <p:nvPr/>
          </p:nvSpPr>
          <p:spPr>
            <a:xfrm>
              <a:off x="1597467" y="2604364"/>
              <a:ext cx="13846" cy="13027"/>
            </a:xfrm>
            <a:custGeom>
              <a:avLst/>
              <a:gdLst/>
              <a:ahLst/>
              <a:cxnLst/>
              <a:rect l="l" t="t" r="r" b="b"/>
              <a:pathLst>
                <a:path w="389" h="366" extrusionOk="0">
                  <a:moveTo>
                    <a:pt x="1" y="0"/>
                  </a:moveTo>
                  <a:lnTo>
                    <a:pt x="1" y="365"/>
                  </a:lnTo>
                  <a:lnTo>
                    <a:pt x="389" y="36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5" name="Google Shape;1745;p40"/>
            <p:cNvSpPr/>
            <p:nvPr/>
          </p:nvSpPr>
          <p:spPr>
            <a:xfrm>
              <a:off x="1621030" y="2604364"/>
              <a:ext cx="13846" cy="13027"/>
            </a:xfrm>
            <a:custGeom>
              <a:avLst/>
              <a:gdLst/>
              <a:ahLst/>
              <a:cxnLst/>
              <a:rect l="l" t="t" r="r" b="b"/>
              <a:pathLst>
                <a:path w="389" h="366" extrusionOk="0">
                  <a:moveTo>
                    <a:pt x="1" y="0"/>
                  </a:moveTo>
                  <a:lnTo>
                    <a:pt x="1" y="365"/>
                  </a:lnTo>
                  <a:lnTo>
                    <a:pt x="389" y="36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6" name="Google Shape;1746;p40"/>
            <p:cNvSpPr/>
            <p:nvPr/>
          </p:nvSpPr>
          <p:spPr>
            <a:xfrm>
              <a:off x="1647831" y="2604364"/>
              <a:ext cx="10607" cy="13027"/>
            </a:xfrm>
            <a:custGeom>
              <a:avLst/>
              <a:gdLst/>
              <a:ahLst/>
              <a:cxnLst/>
              <a:rect l="l" t="t" r="r" b="b"/>
              <a:pathLst>
                <a:path w="298" h="366" extrusionOk="0">
                  <a:moveTo>
                    <a:pt x="1" y="0"/>
                  </a:moveTo>
                  <a:lnTo>
                    <a:pt x="1" y="365"/>
                  </a:lnTo>
                  <a:lnTo>
                    <a:pt x="298" y="365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47" name="Google Shape;1747;p40"/>
          <p:cNvGrpSpPr/>
          <p:nvPr/>
        </p:nvGrpSpPr>
        <p:grpSpPr>
          <a:xfrm>
            <a:off x="4828885" y="4031432"/>
            <a:ext cx="76980" cy="649969"/>
            <a:chOff x="3508810" y="3023574"/>
            <a:chExt cx="57735" cy="487477"/>
          </a:xfrm>
        </p:grpSpPr>
        <p:sp>
          <p:nvSpPr>
            <p:cNvPr id="1748" name="Google Shape;1748;p40"/>
            <p:cNvSpPr/>
            <p:nvPr/>
          </p:nvSpPr>
          <p:spPr>
            <a:xfrm>
              <a:off x="3525895" y="3023574"/>
              <a:ext cx="23599" cy="24381"/>
            </a:xfrm>
            <a:custGeom>
              <a:avLst/>
              <a:gdLst/>
              <a:ahLst/>
              <a:cxnLst/>
              <a:rect l="l" t="t" r="r" b="b"/>
              <a:pathLst>
                <a:path w="663" h="685" extrusionOk="0">
                  <a:moveTo>
                    <a:pt x="297" y="0"/>
                  </a:moveTo>
                  <a:cubicBezTo>
                    <a:pt x="297" y="0"/>
                    <a:pt x="183" y="0"/>
                    <a:pt x="91" y="114"/>
                  </a:cubicBezTo>
                  <a:cubicBezTo>
                    <a:pt x="0" y="114"/>
                    <a:pt x="0" y="205"/>
                    <a:pt x="0" y="297"/>
                  </a:cubicBezTo>
                  <a:cubicBezTo>
                    <a:pt x="0" y="388"/>
                    <a:pt x="0" y="479"/>
                    <a:pt x="91" y="571"/>
                  </a:cubicBezTo>
                  <a:cubicBezTo>
                    <a:pt x="183" y="685"/>
                    <a:pt x="297" y="685"/>
                    <a:pt x="297" y="685"/>
                  </a:cubicBezTo>
                  <a:cubicBezTo>
                    <a:pt x="388" y="685"/>
                    <a:pt x="479" y="685"/>
                    <a:pt x="571" y="571"/>
                  </a:cubicBezTo>
                  <a:cubicBezTo>
                    <a:pt x="662" y="479"/>
                    <a:pt x="662" y="388"/>
                    <a:pt x="662" y="297"/>
                  </a:cubicBezTo>
                  <a:cubicBezTo>
                    <a:pt x="662" y="205"/>
                    <a:pt x="662" y="114"/>
                    <a:pt x="571" y="114"/>
                  </a:cubicBezTo>
                  <a:cubicBezTo>
                    <a:pt x="479" y="0"/>
                    <a:pt x="388" y="0"/>
                    <a:pt x="2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9" name="Google Shape;1749;p40"/>
            <p:cNvSpPr/>
            <p:nvPr/>
          </p:nvSpPr>
          <p:spPr>
            <a:xfrm>
              <a:off x="3525895" y="3060911"/>
              <a:ext cx="23599" cy="399739"/>
            </a:xfrm>
            <a:custGeom>
              <a:avLst/>
              <a:gdLst/>
              <a:ahLst/>
              <a:cxnLst/>
              <a:rect l="l" t="t" r="r" b="b"/>
              <a:pathLst>
                <a:path w="663" h="11231" extrusionOk="0">
                  <a:moveTo>
                    <a:pt x="297" y="1"/>
                  </a:moveTo>
                  <a:cubicBezTo>
                    <a:pt x="91" y="1"/>
                    <a:pt x="0" y="92"/>
                    <a:pt x="0" y="298"/>
                  </a:cubicBezTo>
                  <a:cubicBezTo>
                    <a:pt x="0" y="480"/>
                    <a:pt x="91" y="663"/>
                    <a:pt x="297" y="663"/>
                  </a:cubicBezTo>
                  <a:cubicBezTo>
                    <a:pt x="479" y="663"/>
                    <a:pt x="662" y="480"/>
                    <a:pt x="662" y="298"/>
                  </a:cubicBezTo>
                  <a:cubicBezTo>
                    <a:pt x="662" y="92"/>
                    <a:pt x="479" y="1"/>
                    <a:pt x="297" y="1"/>
                  </a:cubicBezTo>
                  <a:close/>
                  <a:moveTo>
                    <a:pt x="297" y="1051"/>
                  </a:moveTo>
                  <a:cubicBezTo>
                    <a:pt x="91" y="1051"/>
                    <a:pt x="0" y="1234"/>
                    <a:pt x="0" y="1439"/>
                  </a:cubicBezTo>
                  <a:cubicBezTo>
                    <a:pt x="0" y="1622"/>
                    <a:pt x="91" y="1713"/>
                    <a:pt x="297" y="1713"/>
                  </a:cubicBezTo>
                  <a:cubicBezTo>
                    <a:pt x="479" y="1713"/>
                    <a:pt x="662" y="1622"/>
                    <a:pt x="662" y="1439"/>
                  </a:cubicBezTo>
                  <a:cubicBezTo>
                    <a:pt x="662" y="1234"/>
                    <a:pt x="479" y="1051"/>
                    <a:pt x="297" y="1051"/>
                  </a:cubicBezTo>
                  <a:close/>
                  <a:moveTo>
                    <a:pt x="297" y="2101"/>
                  </a:moveTo>
                  <a:cubicBezTo>
                    <a:pt x="91" y="2101"/>
                    <a:pt x="0" y="2284"/>
                    <a:pt x="0" y="2489"/>
                  </a:cubicBezTo>
                  <a:cubicBezTo>
                    <a:pt x="0" y="2672"/>
                    <a:pt x="91" y="2763"/>
                    <a:pt x="297" y="2763"/>
                  </a:cubicBezTo>
                  <a:cubicBezTo>
                    <a:pt x="479" y="2763"/>
                    <a:pt x="662" y="2672"/>
                    <a:pt x="662" y="2489"/>
                  </a:cubicBezTo>
                  <a:cubicBezTo>
                    <a:pt x="662" y="2284"/>
                    <a:pt x="479" y="2101"/>
                    <a:pt x="297" y="2101"/>
                  </a:cubicBezTo>
                  <a:close/>
                  <a:moveTo>
                    <a:pt x="297" y="3151"/>
                  </a:moveTo>
                  <a:cubicBezTo>
                    <a:pt x="91" y="3151"/>
                    <a:pt x="0" y="3333"/>
                    <a:pt x="0" y="3516"/>
                  </a:cubicBezTo>
                  <a:cubicBezTo>
                    <a:pt x="0" y="3721"/>
                    <a:pt x="91" y="3813"/>
                    <a:pt x="297" y="3813"/>
                  </a:cubicBezTo>
                  <a:cubicBezTo>
                    <a:pt x="479" y="3813"/>
                    <a:pt x="662" y="3721"/>
                    <a:pt x="662" y="3516"/>
                  </a:cubicBezTo>
                  <a:cubicBezTo>
                    <a:pt x="662" y="3333"/>
                    <a:pt x="479" y="3151"/>
                    <a:pt x="297" y="3151"/>
                  </a:cubicBezTo>
                  <a:close/>
                  <a:moveTo>
                    <a:pt x="297" y="4201"/>
                  </a:moveTo>
                  <a:cubicBezTo>
                    <a:pt x="91" y="4201"/>
                    <a:pt x="0" y="4383"/>
                    <a:pt x="0" y="4566"/>
                  </a:cubicBezTo>
                  <a:cubicBezTo>
                    <a:pt x="0" y="4771"/>
                    <a:pt x="91" y="4954"/>
                    <a:pt x="297" y="4954"/>
                  </a:cubicBezTo>
                  <a:cubicBezTo>
                    <a:pt x="479" y="4954"/>
                    <a:pt x="662" y="4771"/>
                    <a:pt x="662" y="4566"/>
                  </a:cubicBezTo>
                  <a:cubicBezTo>
                    <a:pt x="662" y="4383"/>
                    <a:pt x="479" y="4201"/>
                    <a:pt x="297" y="4201"/>
                  </a:cubicBezTo>
                  <a:close/>
                  <a:moveTo>
                    <a:pt x="297" y="5228"/>
                  </a:moveTo>
                  <a:cubicBezTo>
                    <a:pt x="91" y="5228"/>
                    <a:pt x="0" y="5433"/>
                    <a:pt x="0" y="5616"/>
                  </a:cubicBezTo>
                  <a:cubicBezTo>
                    <a:pt x="0" y="5799"/>
                    <a:pt x="91" y="6004"/>
                    <a:pt x="297" y="6004"/>
                  </a:cubicBezTo>
                  <a:cubicBezTo>
                    <a:pt x="479" y="6004"/>
                    <a:pt x="662" y="5799"/>
                    <a:pt x="662" y="5616"/>
                  </a:cubicBezTo>
                  <a:cubicBezTo>
                    <a:pt x="662" y="5433"/>
                    <a:pt x="479" y="5228"/>
                    <a:pt x="297" y="5228"/>
                  </a:cubicBezTo>
                  <a:close/>
                  <a:moveTo>
                    <a:pt x="297" y="6278"/>
                  </a:moveTo>
                  <a:cubicBezTo>
                    <a:pt x="91" y="6278"/>
                    <a:pt x="0" y="6483"/>
                    <a:pt x="0" y="6666"/>
                  </a:cubicBezTo>
                  <a:cubicBezTo>
                    <a:pt x="0" y="6849"/>
                    <a:pt x="91" y="7054"/>
                    <a:pt x="297" y="7054"/>
                  </a:cubicBezTo>
                  <a:cubicBezTo>
                    <a:pt x="479" y="7054"/>
                    <a:pt x="662" y="6849"/>
                    <a:pt x="662" y="6666"/>
                  </a:cubicBezTo>
                  <a:cubicBezTo>
                    <a:pt x="662" y="6483"/>
                    <a:pt x="479" y="6278"/>
                    <a:pt x="297" y="6278"/>
                  </a:cubicBezTo>
                  <a:close/>
                  <a:moveTo>
                    <a:pt x="297" y="7328"/>
                  </a:moveTo>
                  <a:cubicBezTo>
                    <a:pt x="91" y="7328"/>
                    <a:pt x="0" y="7510"/>
                    <a:pt x="0" y="7716"/>
                  </a:cubicBezTo>
                  <a:cubicBezTo>
                    <a:pt x="0" y="7899"/>
                    <a:pt x="91" y="8081"/>
                    <a:pt x="297" y="8081"/>
                  </a:cubicBezTo>
                  <a:cubicBezTo>
                    <a:pt x="479" y="8081"/>
                    <a:pt x="662" y="7899"/>
                    <a:pt x="662" y="7716"/>
                  </a:cubicBezTo>
                  <a:cubicBezTo>
                    <a:pt x="662" y="7510"/>
                    <a:pt x="479" y="7328"/>
                    <a:pt x="297" y="7328"/>
                  </a:cubicBezTo>
                  <a:close/>
                  <a:moveTo>
                    <a:pt x="297" y="8469"/>
                  </a:moveTo>
                  <a:cubicBezTo>
                    <a:pt x="91" y="8469"/>
                    <a:pt x="0" y="8560"/>
                    <a:pt x="0" y="8766"/>
                  </a:cubicBezTo>
                  <a:cubicBezTo>
                    <a:pt x="0" y="8948"/>
                    <a:pt x="91" y="9131"/>
                    <a:pt x="297" y="9131"/>
                  </a:cubicBezTo>
                  <a:cubicBezTo>
                    <a:pt x="479" y="9131"/>
                    <a:pt x="662" y="8948"/>
                    <a:pt x="662" y="8766"/>
                  </a:cubicBezTo>
                  <a:cubicBezTo>
                    <a:pt x="662" y="8560"/>
                    <a:pt x="479" y="8469"/>
                    <a:pt x="297" y="8469"/>
                  </a:cubicBezTo>
                  <a:close/>
                  <a:moveTo>
                    <a:pt x="297" y="9519"/>
                  </a:moveTo>
                  <a:cubicBezTo>
                    <a:pt x="91" y="9519"/>
                    <a:pt x="0" y="9610"/>
                    <a:pt x="0" y="9793"/>
                  </a:cubicBezTo>
                  <a:cubicBezTo>
                    <a:pt x="0" y="9998"/>
                    <a:pt x="91" y="10181"/>
                    <a:pt x="297" y="10181"/>
                  </a:cubicBezTo>
                  <a:cubicBezTo>
                    <a:pt x="479" y="10181"/>
                    <a:pt x="662" y="9998"/>
                    <a:pt x="662" y="9793"/>
                  </a:cubicBezTo>
                  <a:cubicBezTo>
                    <a:pt x="662" y="9610"/>
                    <a:pt x="479" y="9519"/>
                    <a:pt x="297" y="9519"/>
                  </a:cubicBezTo>
                  <a:close/>
                  <a:moveTo>
                    <a:pt x="297" y="10569"/>
                  </a:moveTo>
                  <a:cubicBezTo>
                    <a:pt x="91" y="10569"/>
                    <a:pt x="0" y="10660"/>
                    <a:pt x="0" y="10843"/>
                  </a:cubicBezTo>
                  <a:cubicBezTo>
                    <a:pt x="0" y="11048"/>
                    <a:pt x="91" y="11231"/>
                    <a:pt x="297" y="11231"/>
                  </a:cubicBezTo>
                  <a:cubicBezTo>
                    <a:pt x="479" y="11231"/>
                    <a:pt x="662" y="11048"/>
                    <a:pt x="662" y="10843"/>
                  </a:cubicBezTo>
                  <a:cubicBezTo>
                    <a:pt x="662" y="10660"/>
                    <a:pt x="479" y="10569"/>
                    <a:pt x="297" y="105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0" name="Google Shape;1750;p40"/>
            <p:cNvSpPr/>
            <p:nvPr/>
          </p:nvSpPr>
          <p:spPr>
            <a:xfrm>
              <a:off x="3525895" y="3474463"/>
              <a:ext cx="23599" cy="23562"/>
            </a:xfrm>
            <a:custGeom>
              <a:avLst/>
              <a:gdLst/>
              <a:ahLst/>
              <a:cxnLst/>
              <a:rect l="l" t="t" r="r" b="b"/>
              <a:pathLst>
                <a:path w="663" h="662" extrusionOk="0">
                  <a:moveTo>
                    <a:pt x="297" y="0"/>
                  </a:moveTo>
                  <a:cubicBezTo>
                    <a:pt x="297" y="0"/>
                    <a:pt x="183" y="0"/>
                    <a:pt x="91" y="91"/>
                  </a:cubicBezTo>
                  <a:cubicBezTo>
                    <a:pt x="0" y="183"/>
                    <a:pt x="0" y="274"/>
                    <a:pt x="0" y="365"/>
                  </a:cubicBezTo>
                  <a:cubicBezTo>
                    <a:pt x="0" y="365"/>
                    <a:pt x="0" y="457"/>
                    <a:pt x="91" y="571"/>
                  </a:cubicBezTo>
                  <a:cubicBezTo>
                    <a:pt x="183" y="662"/>
                    <a:pt x="297" y="662"/>
                    <a:pt x="297" y="662"/>
                  </a:cubicBezTo>
                  <a:cubicBezTo>
                    <a:pt x="388" y="662"/>
                    <a:pt x="479" y="662"/>
                    <a:pt x="571" y="571"/>
                  </a:cubicBezTo>
                  <a:cubicBezTo>
                    <a:pt x="662" y="457"/>
                    <a:pt x="662" y="365"/>
                    <a:pt x="662" y="365"/>
                  </a:cubicBezTo>
                  <a:cubicBezTo>
                    <a:pt x="662" y="274"/>
                    <a:pt x="662" y="183"/>
                    <a:pt x="571" y="91"/>
                  </a:cubicBezTo>
                  <a:cubicBezTo>
                    <a:pt x="479" y="0"/>
                    <a:pt x="388" y="0"/>
                    <a:pt x="2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1" name="Google Shape;1751;p40"/>
            <p:cNvSpPr/>
            <p:nvPr/>
          </p:nvSpPr>
          <p:spPr>
            <a:xfrm>
              <a:off x="3508810" y="3454139"/>
              <a:ext cx="57735" cy="56912"/>
            </a:xfrm>
            <a:custGeom>
              <a:avLst/>
              <a:gdLst/>
              <a:ahLst/>
              <a:cxnLst/>
              <a:rect l="l" t="t" r="r" b="b"/>
              <a:pathLst>
                <a:path w="1622" h="1599" extrusionOk="0">
                  <a:moveTo>
                    <a:pt x="777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24"/>
                    <a:pt x="389" y="1598"/>
                    <a:pt x="777" y="1598"/>
                  </a:cubicBezTo>
                  <a:cubicBezTo>
                    <a:pt x="1233" y="1598"/>
                    <a:pt x="1621" y="1324"/>
                    <a:pt x="1621" y="845"/>
                  </a:cubicBezTo>
                  <a:cubicBezTo>
                    <a:pt x="1621" y="366"/>
                    <a:pt x="1233" y="0"/>
                    <a:pt x="7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52" name="Google Shape;1752;p40"/>
          <p:cNvSpPr/>
          <p:nvPr/>
        </p:nvSpPr>
        <p:spPr>
          <a:xfrm>
            <a:off x="6607904" y="2610240"/>
            <a:ext cx="1431061" cy="1433951"/>
          </a:xfrm>
          <a:custGeom>
            <a:avLst/>
            <a:gdLst/>
            <a:ahLst/>
            <a:cxnLst/>
            <a:rect l="l" t="t" r="r" b="b"/>
            <a:pathLst>
              <a:path w="30153" h="30216" extrusionOk="0">
                <a:moveTo>
                  <a:pt x="15119" y="0"/>
                </a:moveTo>
                <a:cubicBezTo>
                  <a:pt x="12514" y="0"/>
                  <a:pt x="9895" y="662"/>
                  <a:pt x="7510" y="1986"/>
                </a:cubicBezTo>
                <a:cubicBezTo>
                  <a:pt x="2854" y="4748"/>
                  <a:pt x="0" y="9701"/>
                  <a:pt x="0" y="15111"/>
                </a:cubicBezTo>
                <a:cubicBezTo>
                  <a:pt x="0" y="20543"/>
                  <a:pt x="2854" y="25496"/>
                  <a:pt x="7510" y="28144"/>
                </a:cubicBezTo>
                <a:cubicBezTo>
                  <a:pt x="9895" y="29525"/>
                  <a:pt x="12514" y="30215"/>
                  <a:pt x="15119" y="30215"/>
                </a:cubicBezTo>
                <a:cubicBezTo>
                  <a:pt x="17724" y="30215"/>
                  <a:pt x="20315" y="29525"/>
                  <a:pt x="22643" y="28144"/>
                </a:cubicBezTo>
                <a:cubicBezTo>
                  <a:pt x="27299" y="25496"/>
                  <a:pt x="30153" y="20543"/>
                  <a:pt x="30153" y="15111"/>
                </a:cubicBezTo>
                <a:cubicBezTo>
                  <a:pt x="30153" y="9701"/>
                  <a:pt x="27299" y="4748"/>
                  <a:pt x="22643" y="1986"/>
                </a:cubicBezTo>
                <a:cubicBezTo>
                  <a:pt x="20315" y="662"/>
                  <a:pt x="17724" y="0"/>
                  <a:pt x="15119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53" name="Google Shape;1753;p40"/>
          <p:cNvGrpSpPr/>
          <p:nvPr/>
        </p:nvGrpSpPr>
        <p:grpSpPr>
          <a:xfrm>
            <a:off x="7140849" y="3079258"/>
            <a:ext cx="365109" cy="497251"/>
            <a:chOff x="5299318" y="2309443"/>
            <a:chExt cx="273832" cy="372938"/>
          </a:xfrm>
        </p:grpSpPr>
        <p:sp>
          <p:nvSpPr>
            <p:cNvPr id="1754" name="Google Shape;1754;p40"/>
            <p:cNvSpPr/>
            <p:nvPr/>
          </p:nvSpPr>
          <p:spPr>
            <a:xfrm>
              <a:off x="5374064" y="2373616"/>
              <a:ext cx="117819" cy="118665"/>
            </a:xfrm>
            <a:custGeom>
              <a:avLst/>
              <a:gdLst/>
              <a:ahLst/>
              <a:cxnLst/>
              <a:rect l="l" t="t" r="r" b="b"/>
              <a:pathLst>
                <a:path w="3310" h="3334" extrusionOk="0">
                  <a:moveTo>
                    <a:pt x="1712" y="389"/>
                  </a:moveTo>
                  <a:lnTo>
                    <a:pt x="1712" y="480"/>
                  </a:lnTo>
                  <a:cubicBezTo>
                    <a:pt x="1712" y="571"/>
                    <a:pt x="1712" y="571"/>
                    <a:pt x="1804" y="686"/>
                  </a:cubicBezTo>
                  <a:cubicBezTo>
                    <a:pt x="1986" y="686"/>
                    <a:pt x="2077" y="686"/>
                    <a:pt x="2283" y="777"/>
                  </a:cubicBezTo>
                  <a:cubicBezTo>
                    <a:pt x="2283" y="823"/>
                    <a:pt x="2306" y="845"/>
                    <a:pt x="2340" y="845"/>
                  </a:cubicBezTo>
                  <a:cubicBezTo>
                    <a:pt x="2374" y="845"/>
                    <a:pt x="2420" y="823"/>
                    <a:pt x="2465" y="777"/>
                  </a:cubicBezTo>
                  <a:lnTo>
                    <a:pt x="2557" y="777"/>
                  </a:lnTo>
                  <a:lnTo>
                    <a:pt x="2557" y="868"/>
                  </a:lnTo>
                  <a:cubicBezTo>
                    <a:pt x="2465" y="959"/>
                    <a:pt x="2465" y="959"/>
                    <a:pt x="2557" y="1051"/>
                  </a:cubicBezTo>
                  <a:cubicBezTo>
                    <a:pt x="2557" y="1256"/>
                    <a:pt x="2648" y="1347"/>
                    <a:pt x="2648" y="1530"/>
                  </a:cubicBezTo>
                  <a:cubicBezTo>
                    <a:pt x="2648" y="1530"/>
                    <a:pt x="2739" y="1621"/>
                    <a:pt x="2854" y="1621"/>
                  </a:cubicBezTo>
                  <a:lnTo>
                    <a:pt x="2945" y="1621"/>
                  </a:lnTo>
                  <a:lnTo>
                    <a:pt x="2945" y="1713"/>
                  </a:lnTo>
                  <a:lnTo>
                    <a:pt x="2854" y="1713"/>
                  </a:lnTo>
                  <a:cubicBezTo>
                    <a:pt x="2739" y="1713"/>
                    <a:pt x="2648" y="1827"/>
                    <a:pt x="2648" y="1918"/>
                  </a:cubicBezTo>
                  <a:cubicBezTo>
                    <a:pt x="2648" y="2009"/>
                    <a:pt x="2557" y="2192"/>
                    <a:pt x="2557" y="2283"/>
                  </a:cubicBezTo>
                  <a:cubicBezTo>
                    <a:pt x="2465" y="2397"/>
                    <a:pt x="2465" y="2489"/>
                    <a:pt x="2557" y="2489"/>
                  </a:cubicBezTo>
                  <a:lnTo>
                    <a:pt x="2557" y="2580"/>
                  </a:lnTo>
                  <a:lnTo>
                    <a:pt x="2465" y="2671"/>
                  </a:lnTo>
                  <a:lnTo>
                    <a:pt x="2465" y="2580"/>
                  </a:lnTo>
                  <a:cubicBezTo>
                    <a:pt x="2420" y="2534"/>
                    <a:pt x="2374" y="2512"/>
                    <a:pt x="2340" y="2512"/>
                  </a:cubicBezTo>
                  <a:cubicBezTo>
                    <a:pt x="2306" y="2512"/>
                    <a:pt x="2283" y="2534"/>
                    <a:pt x="2283" y="2580"/>
                  </a:cubicBezTo>
                  <a:cubicBezTo>
                    <a:pt x="2077" y="2671"/>
                    <a:pt x="1986" y="2671"/>
                    <a:pt x="1804" y="2763"/>
                  </a:cubicBezTo>
                  <a:cubicBezTo>
                    <a:pt x="1712" y="2763"/>
                    <a:pt x="1712" y="2854"/>
                    <a:pt x="1712" y="2854"/>
                  </a:cubicBezTo>
                  <a:lnTo>
                    <a:pt x="1712" y="2968"/>
                  </a:lnTo>
                  <a:lnTo>
                    <a:pt x="1598" y="2968"/>
                  </a:lnTo>
                  <a:lnTo>
                    <a:pt x="1598" y="2854"/>
                  </a:lnTo>
                  <a:cubicBezTo>
                    <a:pt x="1598" y="2854"/>
                    <a:pt x="1507" y="2763"/>
                    <a:pt x="1416" y="2763"/>
                  </a:cubicBezTo>
                  <a:cubicBezTo>
                    <a:pt x="1324" y="2671"/>
                    <a:pt x="1142" y="2671"/>
                    <a:pt x="1027" y="2580"/>
                  </a:cubicBezTo>
                  <a:cubicBezTo>
                    <a:pt x="982" y="2534"/>
                    <a:pt x="936" y="2512"/>
                    <a:pt x="902" y="2512"/>
                  </a:cubicBezTo>
                  <a:cubicBezTo>
                    <a:pt x="868" y="2512"/>
                    <a:pt x="845" y="2534"/>
                    <a:pt x="845" y="2580"/>
                  </a:cubicBezTo>
                  <a:lnTo>
                    <a:pt x="754" y="2671"/>
                  </a:lnTo>
                  <a:lnTo>
                    <a:pt x="662" y="2580"/>
                  </a:lnTo>
                  <a:lnTo>
                    <a:pt x="754" y="2489"/>
                  </a:lnTo>
                  <a:cubicBezTo>
                    <a:pt x="754" y="2489"/>
                    <a:pt x="845" y="2397"/>
                    <a:pt x="754" y="2283"/>
                  </a:cubicBezTo>
                  <a:cubicBezTo>
                    <a:pt x="662" y="2192"/>
                    <a:pt x="662" y="2009"/>
                    <a:pt x="571" y="1918"/>
                  </a:cubicBezTo>
                  <a:cubicBezTo>
                    <a:pt x="571" y="1827"/>
                    <a:pt x="457" y="1713"/>
                    <a:pt x="366" y="1713"/>
                  </a:cubicBezTo>
                  <a:lnTo>
                    <a:pt x="366" y="1621"/>
                  </a:lnTo>
                  <a:cubicBezTo>
                    <a:pt x="457" y="1621"/>
                    <a:pt x="571" y="1530"/>
                    <a:pt x="571" y="1530"/>
                  </a:cubicBezTo>
                  <a:cubicBezTo>
                    <a:pt x="662" y="1347"/>
                    <a:pt x="662" y="1256"/>
                    <a:pt x="754" y="1051"/>
                  </a:cubicBezTo>
                  <a:cubicBezTo>
                    <a:pt x="845" y="959"/>
                    <a:pt x="754" y="959"/>
                    <a:pt x="754" y="868"/>
                  </a:cubicBezTo>
                  <a:lnTo>
                    <a:pt x="662" y="777"/>
                  </a:lnTo>
                  <a:lnTo>
                    <a:pt x="845" y="777"/>
                  </a:lnTo>
                  <a:cubicBezTo>
                    <a:pt x="845" y="823"/>
                    <a:pt x="868" y="845"/>
                    <a:pt x="902" y="845"/>
                  </a:cubicBezTo>
                  <a:cubicBezTo>
                    <a:pt x="936" y="845"/>
                    <a:pt x="982" y="823"/>
                    <a:pt x="1027" y="777"/>
                  </a:cubicBezTo>
                  <a:cubicBezTo>
                    <a:pt x="1142" y="686"/>
                    <a:pt x="1324" y="686"/>
                    <a:pt x="1416" y="686"/>
                  </a:cubicBezTo>
                  <a:cubicBezTo>
                    <a:pt x="1507" y="571"/>
                    <a:pt x="1598" y="571"/>
                    <a:pt x="1598" y="480"/>
                  </a:cubicBezTo>
                  <a:lnTo>
                    <a:pt x="1598" y="389"/>
                  </a:lnTo>
                  <a:close/>
                  <a:moveTo>
                    <a:pt x="1416" y="1"/>
                  </a:moveTo>
                  <a:cubicBezTo>
                    <a:pt x="1324" y="1"/>
                    <a:pt x="1233" y="115"/>
                    <a:pt x="1233" y="206"/>
                  </a:cubicBezTo>
                  <a:lnTo>
                    <a:pt x="1233" y="298"/>
                  </a:lnTo>
                  <a:cubicBezTo>
                    <a:pt x="1142" y="389"/>
                    <a:pt x="1027" y="389"/>
                    <a:pt x="936" y="389"/>
                  </a:cubicBezTo>
                  <a:lnTo>
                    <a:pt x="845" y="389"/>
                  </a:lnTo>
                  <a:cubicBezTo>
                    <a:pt x="845" y="343"/>
                    <a:pt x="799" y="320"/>
                    <a:pt x="754" y="320"/>
                  </a:cubicBezTo>
                  <a:cubicBezTo>
                    <a:pt x="708" y="320"/>
                    <a:pt x="662" y="343"/>
                    <a:pt x="662" y="389"/>
                  </a:cubicBezTo>
                  <a:lnTo>
                    <a:pt x="274" y="686"/>
                  </a:lnTo>
                  <a:lnTo>
                    <a:pt x="274" y="959"/>
                  </a:lnTo>
                  <a:lnTo>
                    <a:pt x="366" y="959"/>
                  </a:lnTo>
                  <a:cubicBezTo>
                    <a:pt x="366" y="1051"/>
                    <a:pt x="274" y="1142"/>
                    <a:pt x="274" y="1256"/>
                  </a:cubicBezTo>
                  <a:lnTo>
                    <a:pt x="183" y="1256"/>
                  </a:lnTo>
                  <a:cubicBezTo>
                    <a:pt x="92" y="1256"/>
                    <a:pt x="0" y="1347"/>
                    <a:pt x="0" y="1439"/>
                  </a:cubicBezTo>
                  <a:lnTo>
                    <a:pt x="0" y="1918"/>
                  </a:lnTo>
                  <a:cubicBezTo>
                    <a:pt x="0" y="2009"/>
                    <a:pt x="92" y="2101"/>
                    <a:pt x="183" y="2101"/>
                  </a:cubicBezTo>
                  <a:lnTo>
                    <a:pt x="274" y="2101"/>
                  </a:lnTo>
                  <a:cubicBezTo>
                    <a:pt x="274" y="2192"/>
                    <a:pt x="366" y="2283"/>
                    <a:pt x="366" y="2397"/>
                  </a:cubicBezTo>
                  <a:lnTo>
                    <a:pt x="274" y="2489"/>
                  </a:lnTo>
                  <a:lnTo>
                    <a:pt x="274" y="2671"/>
                  </a:lnTo>
                  <a:lnTo>
                    <a:pt x="662" y="2968"/>
                  </a:lnTo>
                  <a:cubicBezTo>
                    <a:pt x="662" y="3014"/>
                    <a:pt x="708" y="3037"/>
                    <a:pt x="754" y="3037"/>
                  </a:cubicBezTo>
                  <a:cubicBezTo>
                    <a:pt x="799" y="3037"/>
                    <a:pt x="845" y="3014"/>
                    <a:pt x="845" y="2968"/>
                  </a:cubicBezTo>
                  <a:lnTo>
                    <a:pt x="936" y="2968"/>
                  </a:lnTo>
                  <a:cubicBezTo>
                    <a:pt x="1027" y="2968"/>
                    <a:pt x="1142" y="3059"/>
                    <a:pt x="1233" y="3059"/>
                  </a:cubicBezTo>
                  <a:lnTo>
                    <a:pt x="1233" y="3151"/>
                  </a:lnTo>
                  <a:cubicBezTo>
                    <a:pt x="1233" y="3242"/>
                    <a:pt x="1324" y="3333"/>
                    <a:pt x="1416" y="3333"/>
                  </a:cubicBezTo>
                  <a:lnTo>
                    <a:pt x="1895" y="3333"/>
                  </a:lnTo>
                  <a:cubicBezTo>
                    <a:pt x="1986" y="3333"/>
                    <a:pt x="1986" y="3242"/>
                    <a:pt x="1986" y="3151"/>
                  </a:cubicBezTo>
                  <a:lnTo>
                    <a:pt x="1986" y="3059"/>
                  </a:lnTo>
                  <a:cubicBezTo>
                    <a:pt x="2077" y="3059"/>
                    <a:pt x="2169" y="2968"/>
                    <a:pt x="2283" y="2968"/>
                  </a:cubicBezTo>
                  <a:lnTo>
                    <a:pt x="2374" y="2968"/>
                  </a:lnTo>
                  <a:cubicBezTo>
                    <a:pt x="2420" y="3014"/>
                    <a:pt x="2465" y="3037"/>
                    <a:pt x="2511" y="3037"/>
                  </a:cubicBezTo>
                  <a:cubicBezTo>
                    <a:pt x="2557" y="3037"/>
                    <a:pt x="2602" y="3014"/>
                    <a:pt x="2648" y="2968"/>
                  </a:cubicBezTo>
                  <a:lnTo>
                    <a:pt x="2945" y="2671"/>
                  </a:lnTo>
                  <a:cubicBezTo>
                    <a:pt x="3036" y="2580"/>
                    <a:pt x="3036" y="2489"/>
                    <a:pt x="2945" y="2489"/>
                  </a:cubicBezTo>
                  <a:lnTo>
                    <a:pt x="2854" y="2397"/>
                  </a:lnTo>
                  <a:cubicBezTo>
                    <a:pt x="2945" y="2283"/>
                    <a:pt x="2945" y="2192"/>
                    <a:pt x="3036" y="2101"/>
                  </a:cubicBezTo>
                  <a:lnTo>
                    <a:pt x="3127" y="2101"/>
                  </a:lnTo>
                  <a:cubicBezTo>
                    <a:pt x="3219" y="2101"/>
                    <a:pt x="3310" y="2009"/>
                    <a:pt x="3310" y="1918"/>
                  </a:cubicBezTo>
                  <a:lnTo>
                    <a:pt x="3310" y="1439"/>
                  </a:lnTo>
                  <a:cubicBezTo>
                    <a:pt x="3310" y="1347"/>
                    <a:pt x="3219" y="1256"/>
                    <a:pt x="3127" y="1256"/>
                  </a:cubicBezTo>
                  <a:lnTo>
                    <a:pt x="3036" y="1256"/>
                  </a:lnTo>
                  <a:cubicBezTo>
                    <a:pt x="2945" y="1142"/>
                    <a:pt x="2945" y="1051"/>
                    <a:pt x="2854" y="959"/>
                  </a:cubicBezTo>
                  <a:lnTo>
                    <a:pt x="2945" y="959"/>
                  </a:lnTo>
                  <a:cubicBezTo>
                    <a:pt x="3036" y="868"/>
                    <a:pt x="3036" y="777"/>
                    <a:pt x="2945" y="686"/>
                  </a:cubicBezTo>
                  <a:lnTo>
                    <a:pt x="2648" y="389"/>
                  </a:lnTo>
                  <a:cubicBezTo>
                    <a:pt x="2602" y="343"/>
                    <a:pt x="2557" y="320"/>
                    <a:pt x="2511" y="320"/>
                  </a:cubicBezTo>
                  <a:cubicBezTo>
                    <a:pt x="2465" y="320"/>
                    <a:pt x="2420" y="343"/>
                    <a:pt x="2374" y="389"/>
                  </a:cubicBezTo>
                  <a:lnTo>
                    <a:pt x="2283" y="389"/>
                  </a:lnTo>
                  <a:cubicBezTo>
                    <a:pt x="2169" y="389"/>
                    <a:pt x="2077" y="389"/>
                    <a:pt x="1986" y="298"/>
                  </a:cubicBezTo>
                  <a:lnTo>
                    <a:pt x="1986" y="206"/>
                  </a:lnTo>
                  <a:cubicBezTo>
                    <a:pt x="1986" y="115"/>
                    <a:pt x="1986" y="1"/>
                    <a:pt x="18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5" name="Google Shape;1755;p40"/>
            <p:cNvSpPr/>
            <p:nvPr/>
          </p:nvSpPr>
          <p:spPr>
            <a:xfrm>
              <a:off x="5400865" y="2404511"/>
              <a:ext cx="60974" cy="60970"/>
            </a:xfrm>
            <a:custGeom>
              <a:avLst/>
              <a:gdLst/>
              <a:ahLst/>
              <a:cxnLst/>
              <a:rect l="l" t="t" r="r" b="b"/>
              <a:pathLst>
                <a:path w="1713" h="1713" extrusionOk="0">
                  <a:moveTo>
                    <a:pt x="845" y="274"/>
                  </a:moveTo>
                  <a:cubicBezTo>
                    <a:pt x="1142" y="274"/>
                    <a:pt x="1416" y="571"/>
                    <a:pt x="1416" y="845"/>
                  </a:cubicBezTo>
                  <a:cubicBezTo>
                    <a:pt x="1416" y="1050"/>
                    <a:pt x="1142" y="1324"/>
                    <a:pt x="845" y="1324"/>
                  </a:cubicBezTo>
                  <a:cubicBezTo>
                    <a:pt x="571" y="1324"/>
                    <a:pt x="389" y="1050"/>
                    <a:pt x="389" y="845"/>
                  </a:cubicBezTo>
                  <a:cubicBezTo>
                    <a:pt x="389" y="571"/>
                    <a:pt x="571" y="274"/>
                    <a:pt x="845" y="274"/>
                  </a:cubicBezTo>
                  <a:close/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24"/>
                    <a:pt x="389" y="1712"/>
                    <a:pt x="845" y="1712"/>
                  </a:cubicBezTo>
                  <a:cubicBezTo>
                    <a:pt x="1324" y="1712"/>
                    <a:pt x="1712" y="1324"/>
                    <a:pt x="1712" y="845"/>
                  </a:cubicBezTo>
                  <a:cubicBezTo>
                    <a:pt x="1712" y="388"/>
                    <a:pt x="1324" y="0"/>
                    <a:pt x="8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6" name="Google Shape;1756;p40"/>
            <p:cNvSpPr/>
            <p:nvPr/>
          </p:nvSpPr>
          <p:spPr>
            <a:xfrm>
              <a:off x="5326120" y="2343576"/>
              <a:ext cx="193423" cy="95068"/>
            </a:xfrm>
            <a:custGeom>
              <a:avLst/>
              <a:gdLst/>
              <a:ahLst/>
              <a:cxnLst/>
              <a:rect l="l" t="t" r="r" b="b"/>
              <a:pathLst>
                <a:path w="5434" h="2671" extrusionOk="0">
                  <a:moveTo>
                    <a:pt x="2945" y="0"/>
                  </a:moveTo>
                  <a:cubicBezTo>
                    <a:pt x="1713" y="0"/>
                    <a:pt x="663" y="959"/>
                    <a:pt x="480" y="2100"/>
                  </a:cubicBezTo>
                  <a:lnTo>
                    <a:pt x="297" y="1986"/>
                  </a:lnTo>
                  <a:cubicBezTo>
                    <a:pt x="297" y="1940"/>
                    <a:pt x="246" y="1918"/>
                    <a:pt x="195" y="1918"/>
                  </a:cubicBezTo>
                  <a:cubicBezTo>
                    <a:pt x="143" y="1918"/>
                    <a:pt x="92" y="1940"/>
                    <a:pt x="92" y="1986"/>
                  </a:cubicBezTo>
                  <a:cubicBezTo>
                    <a:pt x="1" y="1986"/>
                    <a:pt x="1" y="2191"/>
                    <a:pt x="92" y="2191"/>
                  </a:cubicBezTo>
                  <a:lnTo>
                    <a:pt x="480" y="2671"/>
                  </a:lnTo>
                  <a:lnTo>
                    <a:pt x="777" y="2671"/>
                  </a:lnTo>
                  <a:lnTo>
                    <a:pt x="1142" y="2374"/>
                  </a:lnTo>
                  <a:cubicBezTo>
                    <a:pt x="1233" y="2283"/>
                    <a:pt x="1233" y="2191"/>
                    <a:pt x="1233" y="2191"/>
                  </a:cubicBezTo>
                  <a:cubicBezTo>
                    <a:pt x="1169" y="2128"/>
                    <a:pt x="1105" y="2052"/>
                    <a:pt x="1041" y="2052"/>
                  </a:cubicBezTo>
                  <a:cubicBezTo>
                    <a:pt x="1014" y="2052"/>
                    <a:pt x="987" y="2066"/>
                    <a:pt x="959" y="2100"/>
                  </a:cubicBezTo>
                  <a:lnTo>
                    <a:pt x="868" y="2191"/>
                  </a:lnTo>
                  <a:cubicBezTo>
                    <a:pt x="1051" y="1142"/>
                    <a:pt x="1918" y="388"/>
                    <a:pt x="2945" y="388"/>
                  </a:cubicBezTo>
                  <a:cubicBezTo>
                    <a:pt x="3995" y="388"/>
                    <a:pt x="4771" y="845"/>
                    <a:pt x="5045" y="1895"/>
                  </a:cubicBezTo>
                  <a:cubicBezTo>
                    <a:pt x="5136" y="1986"/>
                    <a:pt x="5228" y="1986"/>
                    <a:pt x="5342" y="1986"/>
                  </a:cubicBezTo>
                  <a:cubicBezTo>
                    <a:pt x="5433" y="1986"/>
                    <a:pt x="5433" y="1895"/>
                    <a:pt x="5433" y="1803"/>
                  </a:cubicBezTo>
                  <a:cubicBezTo>
                    <a:pt x="5045" y="662"/>
                    <a:pt x="4201" y="0"/>
                    <a:pt x="29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7" name="Google Shape;1757;p40"/>
            <p:cNvSpPr/>
            <p:nvPr/>
          </p:nvSpPr>
          <p:spPr>
            <a:xfrm>
              <a:off x="5343169" y="2428073"/>
              <a:ext cx="196662" cy="95068"/>
            </a:xfrm>
            <a:custGeom>
              <a:avLst/>
              <a:gdLst/>
              <a:ahLst/>
              <a:cxnLst/>
              <a:rect l="l" t="t" r="r" b="b"/>
              <a:pathLst>
                <a:path w="5525" h="2671" extrusionOk="0">
                  <a:moveTo>
                    <a:pt x="4749" y="0"/>
                  </a:moveTo>
                  <a:lnTo>
                    <a:pt x="4292" y="297"/>
                  </a:lnTo>
                  <a:cubicBezTo>
                    <a:pt x="4178" y="388"/>
                    <a:pt x="4178" y="479"/>
                    <a:pt x="4292" y="571"/>
                  </a:cubicBezTo>
                  <a:cubicBezTo>
                    <a:pt x="4292" y="616"/>
                    <a:pt x="4315" y="639"/>
                    <a:pt x="4349" y="639"/>
                  </a:cubicBezTo>
                  <a:cubicBezTo>
                    <a:pt x="4383" y="639"/>
                    <a:pt x="4429" y="616"/>
                    <a:pt x="4475" y="571"/>
                  </a:cubicBezTo>
                  <a:lnTo>
                    <a:pt x="4657" y="479"/>
                  </a:lnTo>
                  <a:lnTo>
                    <a:pt x="4657" y="479"/>
                  </a:lnTo>
                  <a:cubicBezTo>
                    <a:pt x="4475" y="1529"/>
                    <a:pt x="3516" y="2283"/>
                    <a:pt x="2466" y="2283"/>
                  </a:cubicBezTo>
                  <a:cubicBezTo>
                    <a:pt x="1325" y="2283"/>
                    <a:pt x="663" y="1895"/>
                    <a:pt x="389" y="753"/>
                  </a:cubicBezTo>
                  <a:cubicBezTo>
                    <a:pt x="389" y="662"/>
                    <a:pt x="298" y="662"/>
                    <a:pt x="184" y="662"/>
                  </a:cubicBezTo>
                  <a:cubicBezTo>
                    <a:pt x="92" y="662"/>
                    <a:pt x="1" y="753"/>
                    <a:pt x="92" y="867"/>
                  </a:cubicBezTo>
                  <a:cubicBezTo>
                    <a:pt x="389" y="2100"/>
                    <a:pt x="1142" y="2671"/>
                    <a:pt x="2466" y="2671"/>
                  </a:cubicBezTo>
                  <a:cubicBezTo>
                    <a:pt x="3722" y="2671"/>
                    <a:pt x="4749" y="1803"/>
                    <a:pt x="4954" y="571"/>
                  </a:cubicBezTo>
                  <a:lnTo>
                    <a:pt x="5137" y="662"/>
                  </a:lnTo>
                  <a:cubicBezTo>
                    <a:pt x="5228" y="753"/>
                    <a:pt x="5319" y="753"/>
                    <a:pt x="5433" y="753"/>
                  </a:cubicBezTo>
                  <a:cubicBezTo>
                    <a:pt x="5525" y="662"/>
                    <a:pt x="5525" y="571"/>
                    <a:pt x="5433" y="479"/>
                  </a:cubicBezTo>
                  <a:lnTo>
                    <a:pt x="49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8" name="Google Shape;1758;p40"/>
            <p:cNvSpPr/>
            <p:nvPr/>
          </p:nvSpPr>
          <p:spPr>
            <a:xfrm>
              <a:off x="5299318" y="2309443"/>
              <a:ext cx="273832" cy="372938"/>
            </a:xfrm>
            <a:custGeom>
              <a:avLst/>
              <a:gdLst/>
              <a:ahLst/>
              <a:cxnLst/>
              <a:rect l="l" t="t" r="r" b="b"/>
              <a:pathLst>
                <a:path w="7693" h="10478" extrusionOk="0">
                  <a:moveTo>
                    <a:pt x="3467" y="377"/>
                  </a:moveTo>
                  <a:cubicBezTo>
                    <a:pt x="3544" y="377"/>
                    <a:pt x="3621" y="381"/>
                    <a:pt x="3698" y="389"/>
                  </a:cubicBezTo>
                  <a:cubicBezTo>
                    <a:pt x="5615" y="389"/>
                    <a:pt x="7236" y="1804"/>
                    <a:pt x="7236" y="3516"/>
                  </a:cubicBezTo>
                  <a:lnTo>
                    <a:pt x="7327" y="4862"/>
                  </a:lnTo>
                  <a:cubicBezTo>
                    <a:pt x="7327" y="4954"/>
                    <a:pt x="7327" y="5045"/>
                    <a:pt x="7236" y="5045"/>
                  </a:cubicBezTo>
                  <a:lnTo>
                    <a:pt x="6665" y="5045"/>
                  </a:lnTo>
                  <a:cubicBezTo>
                    <a:pt x="6551" y="5045"/>
                    <a:pt x="6551" y="5136"/>
                    <a:pt x="6551" y="5228"/>
                  </a:cubicBezTo>
                  <a:lnTo>
                    <a:pt x="6369" y="7510"/>
                  </a:lnTo>
                  <a:cubicBezTo>
                    <a:pt x="6369" y="7624"/>
                    <a:pt x="6277" y="7716"/>
                    <a:pt x="6186" y="7716"/>
                  </a:cubicBezTo>
                  <a:lnTo>
                    <a:pt x="4474" y="7716"/>
                  </a:lnTo>
                  <a:cubicBezTo>
                    <a:pt x="4383" y="7716"/>
                    <a:pt x="4269" y="7716"/>
                    <a:pt x="4269" y="7807"/>
                  </a:cubicBezTo>
                  <a:lnTo>
                    <a:pt x="4269" y="10089"/>
                  </a:lnTo>
                  <a:lnTo>
                    <a:pt x="959" y="10089"/>
                  </a:lnTo>
                  <a:lnTo>
                    <a:pt x="959" y="9336"/>
                  </a:lnTo>
                  <a:cubicBezTo>
                    <a:pt x="959" y="8286"/>
                    <a:pt x="845" y="7328"/>
                    <a:pt x="754" y="6369"/>
                  </a:cubicBezTo>
                  <a:lnTo>
                    <a:pt x="388" y="3630"/>
                  </a:lnTo>
                  <a:cubicBezTo>
                    <a:pt x="388" y="2762"/>
                    <a:pt x="571" y="2009"/>
                    <a:pt x="1142" y="1439"/>
                  </a:cubicBezTo>
                  <a:cubicBezTo>
                    <a:pt x="1749" y="831"/>
                    <a:pt x="2606" y="377"/>
                    <a:pt x="3467" y="377"/>
                  </a:cubicBezTo>
                  <a:close/>
                  <a:moveTo>
                    <a:pt x="3698" y="1"/>
                  </a:moveTo>
                  <a:cubicBezTo>
                    <a:pt x="2671" y="1"/>
                    <a:pt x="1621" y="389"/>
                    <a:pt x="845" y="1142"/>
                  </a:cubicBezTo>
                  <a:cubicBezTo>
                    <a:pt x="274" y="1804"/>
                    <a:pt x="0" y="2762"/>
                    <a:pt x="92" y="3630"/>
                  </a:cubicBezTo>
                  <a:lnTo>
                    <a:pt x="388" y="6369"/>
                  </a:lnTo>
                  <a:cubicBezTo>
                    <a:pt x="571" y="7328"/>
                    <a:pt x="571" y="8377"/>
                    <a:pt x="571" y="9336"/>
                  </a:cubicBezTo>
                  <a:lnTo>
                    <a:pt x="571" y="10272"/>
                  </a:lnTo>
                  <a:cubicBezTo>
                    <a:pt x="571" y="10363"/>
                    <a:pt x="662" y="10477"/>
                    <a:pt x="754" y="10477"/>
                  </a:cubicBezTo>
                  <a:lnTo>
                    <a:pt x="4474" y="10477"/>
                  </a:lnTo>
                  <a:cubicBezTo>
                    <a:pt x="4565" y="10477"/>
                    <a:pt x="4565" y="10363"/>
                    <a:pt x="4565" y="10272"/>
                  </a:cubicBezTo>
                  <a:lnTo>
                    <a:pt x="4565" y="7989"/>
                  </a:lnTo>
                  <a:lnTo>
                    <a:pt x="6186" y="7989"/>
                  </a:lnTo>
                  <a:cubicBezTo>
                    <a:pt x="6460" y="7989"/>
                    <a:pt x="6665" y="7807"/>
                    <a:pt x="6757" y="7510"/>
                  </a:cubicBezTo>
                  <a:lnTo>
                    <a:pt x="6848" y="5433"/>
                  </a:lnTo>
                  <a:lnTo>
                    <a:pt x="7236" y="5433"/>
                  </a:lnTo>
                  <a:cubicBezTo>
                    <a:pt x="7510" y="5433"/>
                    <a:pt x="7693" y="5136"/>
                    <a:pt x="7693" y="4862"/>
                  </a:cubicBezTo>
                  <a:lnTo>
                    <a:pt x="7601" y="3516"/>
                  </a:lnTo>
                  <a:cubicBezTo>
                    <a:pt x="7601" y="1621"/>
                    <a:pt x="5798" y="1"/>
                    <a:pt x="36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59" name="Google Shape;1759;p40"/>
          <p:cNvGrpSpPr/>
          <p:nvPr/>
        </p:nvGrpSpPr>
        <p:grpSpPr>
          <a:xfrm>
            <a:off x="7276245" y="4031432"/>
            <a:ext cx="76980" cy="649969"/>
            <a:chOff x="5400865" y="3023574"/>
            <a:chExt cx="57735" cy="487477"/>
          </a:xfrm>
        </p:grpSpPr>
        <p:sp>
          <p:nvSpPr>
            <p:cNvPr id="1760" name="Google Shape;1760;p40"/>
            <p:cNvSpPr/>
            <p:nvPr/>
          </p:nvSpPr>
          <p:spPr>
            <a:xfrm>
              <a:off x="5414675" y="3023574"/>
              <a:ext cx="23599" cy="24381"/>
            </a:xfrm>
            <a:custGeom>
              <a:avLst/>
              <a:gdLst/>
              <a:ahLst/>
              <a:cxnLst/>
              <a:rect l="l" t="t" r="r" b="b"/>
              <a:pathLst>
                <a:path w="663" h="685" extrusionOk="0">
                  <a:moveTo>
                    <a:pt x="366" y="0"/>
                  </a:moveTo>
                  <a:cubicBezTo>
                    <a:pt x="275" y="0"/>
                    <a:pt x="183" y="0"/>
                    <a:pt x="92" y="114"/>
                  </a:cubicBezTo>
                  <a:cubicBezTo>
                    <a:pt x="1" y="114"/>
                    <a:pt x="1" y="205"/>
                    <a:pt x="1" y="297"/>
                  </a:cubicBezTo>
                  <a:cubicBezTo>
                    <a:pt x="1" y="388"/>
                    <a:pt x="1" y="479"/>
                    <a:pt x="92" y="571"/>
                  </a:cubicBezTo>
                  <a:cubicBezTo>
                    <a:pt x="183" y="685"/>
                    <a:pt x="275" y="685"/>
                    <a:pt x="366" y="685"/>
                  </a:cubicBezTo>
                  <a:cubicBezTo>
                    <a:pt x="457" y="685"/>
                    <a:pt x="457" y="685"/>
                    <a:pt x="571" y="571"/>
                  </a:cubicBezTo>
                  <a:cubicBezTo>
                    <a:pt x="663" y="479"/>
                    <a:pt x="663" y="388"/>
                    <a:pt x="663" y="297"/>
                  </a:cubicBezTo>
                  <a:cubicBezTo>
                    <a:pt x="663" y="205"/>
                    <a:pt x="663" y="114"/>
                    <a:pt x="571" y="114"/>
                  </a:cubicBezTo>
                  <a:cubicBezTo>
                    <a:pt x="457" y="0"/>
                    <a:pt x="457" y="0"/>
                    <a:pt x="3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1" name="Google Shape;1761;p40"/>
            <p:cNvSpPr/>
            <p:nvPr/>
          </p:nvSpPr>
          <p:spPr>
            <a:xfrm>
              <a:off x="5414675" y="3060911"/>
              <a:ext cx="23599" cy="399739"/>
            </a:xfrm>
            <a:custGeom>
              <a:avLst/>
              <a:gdLst/>
              <a:ahLst/>
              <a:cxnLst/>
              <a:rect l="l" t="t" r="r" b="b"/>
              <a:pathLst>
                <a:path w="663" h="11231" extrusionOk="0">
                  <a:moveTo>
                    <a:pt x="366" y="1"/>
                  </a:moveTo>
                  <a:cubicBezTo>
                    <a:pt x="183" y="1"/>
                    <a:pt x="1" y="92"/>
                    <a:pt x="1" y="298"/>
                  </a:cubicBezTo>
                  <a:cubicBezTo>
                    <a:pt x="1" y="480"/>
                    <a:pt x="183" y="663"/>
                    <a:pt x="366" y="663"/>
                  </a:cubicBezTo>
                  <a:cubicBezTo>
                    <a:pt x="571" y="663"/>
                    <a:pt x="663" y="480"/>
                    <a:pt x="663" y="298"/>
                  </a:cubicBezTo>
                  <a:cubicBezTo>
                    <a:pt x="663" y="92"/>
                    <a:pt x="571" y="1"/>
                    <a:pt x="366" y="1"/>
                  </a:cubicBezTo>
                  <a:close/>
                  <a:moveTo>
                    <a:pt x="366" y="1051"/>
                  </a:moveTo>
                  <a:cubicBezTo>
                    <a:pt x="183" y="1051"/>
                    <a:pt x="1" y="1234"/>
                    <a:pt x="1" y="1439"/>
                  </a:cubicBezTo>
                  <a:cubicBezTo>
                    <a:pt x="1" y="1622"/>
                    <a:pt x="183" y="1713"/>
                    <a:pt x="366" y="1713"/>
                  </a:cubicBezTo>
                  <a:cubicBezTo>
                    <a:pt x="571" y="1713"/>
                    <a:pt x="663" y="1622"/>
                    <a:pt x="663" y="1439"/>
                  </a:cubicBezTo>
                  <a:cubicBezTo>
                    <a:pt x="663" y="1234"/>
                    <a:pt x="571" y="1051"/>
                    <a:pt x="366" y="1051"/>
                  </a:cubicBezTo>
                  <a:close/>
                  <a:moveTo>
                    <a:pt x="366" y="2101"/>
                  </a:moveTo>
                  <a:cubicBezTo>
                    <a:pt x="183" y="2101"/>
                    <a:pt x="1" y="2284"/>
                    <a:pt x="1" y="2489"/>
                  </a:cubicBezTo>
                  <a:cubicBezTo>
                    <a:pt x="1" y="2672"/>
                    <a:pt x="183" y="2763"/>
                    <a:pt x="366" y="2763"/>
                  </a:cubicBezTo>
                  <a:cubicBezTo>
                    <a:pt x="571" y="2763"/>
                    <a:pt x="663" y="2672"/>
                    <a:pt x="663" y="2489"/>
                  </a:cubicBezTo>
                  <a:cubicBezTo>
                    <a:pt x="663" y="2284"/>
                    <a:pt x="571" y="2101"/>
                    <a:pt x="366" y="2101"/>
                  </a:cubicBezTo>
                  <a:close/>
                  <a:moveTo>
                    <a:pt x="366" y="3151"/>
                  </a:moveTo>
                  <a:cubicBezTo>
                    <a:pt x="183" y="3151"/>
                    <a:pt x="1" y="3333"/>
                    <a:pt x="1" y="3516"/>
                  </a:cubicBezTo>
                  <a:cubicBezTo>
                    <a:pt x="1" y="3721"/>
                    <a:pt x="183" y="3813"/>
                    <a:pt x="366" y="3813"/>
                  </a:cubicBezTo>
                  <a:cubicBezTo>
                    <a:pt x="571" y="3813"/>
                    <a:pt x="663" y="3721"/>
                    <a:pt x="663" y="3516"/>
                  </a:cubicBezTo>
                  <a:cubicBezTo>
                    <a:pt x="663" y="3333"/>
                    <a:pt x="571" y="3151"/>
                    <a:pt x="366" y="3151"/>
                  </a:cubicBezTo>
                  <a:close/>
                  <a:moveTo>
                    <a:pt x="366" y="4201"/>
                  </a:moveTo>
                  <a:cubicBezTo>
                    <a:pt x="183" y="4201"/>
                    <a:pt x="1" y="4383"/>
                    <a:pt x="1" y="4566"/>
                  </a:cubicBezTo>
                  <a:cubicBezTo>
                    <a:pt x="1" y="4771"/>
                    <a:pt x="183" y="4954"/>
                    <a:pt x="366" y="4954"/>
                  </a:cubicBezTo>
                  <a:cubicBezTo>
                    <a:pt x="571" y="4954"/>
                    <a:pt x="663" y="4771"/>
                    <a:pt x="663" y="4566"/>
                  </a:cubicBezTo>
                  <a:cubicBezTo>
                    <a:pt x="663" y="4383"/>
                    <a:pt x="571" y="4201"/>
                    <a:pt x="366" y="4201"/>
                  </a:cubicBezTo>
                  <a:close/>
                  <a:moveTo>
                    <a:pt x="366" y="5228"/>
                  </a:moveTo>
                  <a:cubicBezTo>
                    <a:pt x="183" y="5228"/>
                    <a:pt x="1" y="5433"/>
                    <a:pt x="1" y="5616"/>
                  </a:cubicBezTo>
                  <a:cubicBezTo>
                    <a:pt x="1" y="5799"/>
                    <a:pt x="183" y="6004"/>
                    <a:pt x="366" y="6004"/>
                  </a:cubicBezTo>
                  <a:cubicBezTo>
                    <a:pt x="571" y="6004"/>
                    <a:pt x="663" y="5799"/>
                    <a:pt x="663" y="5616"/>
                  </a:cubicBezTo>
                  <a:cubicBezTo>
                    <a:pt x="663" y="5433"/>
                    <a:pt x="571" y="5228"/>
                    <a:pt x="366" y="5228"/>
                  </a:cubicBezTo>
                  <a:close/>
                  <a:moveTo>
                    <a:pt x="366" y="6278"/>
                  </a:moveTo>
                  <a:cubicBezTo>
                    <a:pt x="183" y="6278"/>
                    <a:pt x="1" y="6483"/>
                    <a:pt x="1" y="6666"/>
                  </a:cubicBezTo>
                  <a:cubicBezTo>
                    <a:pt x="1" y="6849"/>
                    <a:pt x="183" y="7054"/>
                    <a:pt x="366" y="7054"/>
                  </a:cubicBezTo>
                  <a:cubicBezTo>
                    <a:pt x="571" y="7054"/>
                    <a:pt x="663" y="6849"/>
                    <a:pt x="663" y="6666"/>
                  </a:cubicBezTo>
                  <a:cubicBezTo>
                    <a:pt x="663" y="6483"/>
                    <a:pt x="571" y="6278"/>
                    <a:pt x="366" y="6278"/>
                  </a:cubicBezTo>
                  <a:close/>
                  <a:moveTo>
                    <a:pt x="366" y="7328"/>
                  </a:moveTo>
                  <a:cubicBezTo>
                    <a:pt x="183" y="7328"/>
                    <a:pt x="1" y="7510"/>
                    <a:pt x="1" y="7716"/>
                  </a:cubicBezTo>
                  <a:cubicBezTo>
                    <a:pt x="1" y="7899"/>
                    <a:pt x="183" y="8081"/>
                    <a:pt x="366" y="8081"/>
                  </a:cubicBezTo>
                  <a:cubicBezTo>
                    <a:pt x="571" y="8081"/>
                    <a:pt x="663" y="7899"/>
                    <a:pt x="663" y="7716"/>
                  </a:cubicBezTo>
                  <a:cubicBezTo>
                    <a:pt x="663" y="7510"/>
                    <a:pt x="571" y="7328"/>
                    <a:pt x="366" y="7328"/>
                  </a:cubicBezTo>
                  <a:close/>
                  <a:moveTo>
                    <a:pt x="366" y="8469"/>
                  </a:moveTo>
                  <a:cubicBezTo>
                    <a:pt x="183" y="8469"/>
                    <a:pt x="1" y="8560"/>
                    <a:pt x="1" y="8766"/>
                  </a:cubicBezTo>
                  <a:cubicBezTo>
                    <a:pt x="1" y="8948"/>
                    <a:pt x="183" y="9131"/>
                    <a:pt x="366" y="9131"/>
                  </a:cubicBezTo>
                  <a:cubicBezTo>
                    <a:pt x="571" y="9131"/>
                    <a:pt x="663" y="8948"/>
                    <a:pt x="663" y="8766"/>
                  </a:cubicBezTo>
                  <a:cubicBezTo>
                    <a:pt x="663" y="8560"/>
                    <a:pt x="571" y="8469"/>
                    <a:pt x="366" y="8469"/>
                  </a:cubicBezTo>
                  <a:close/>
                  <a:moveTo>
                    <a:pt x="366" y="9519"/>
                  </a:moveTo>
                  <a:cubicBezTo>
                    <a:pt x="183" y="9519"/>
                    <a:pt x="1" y="9610"/>
                    <a:pt x="1" y="9793"/>
                  </a:cubicBezTo>
                  <a:cubicBezTo>
                    <a:pt x="1" y="9998"/>
                    <a:pt x="183" y="10181"/>
                    <a:pt x="366" y="10181"/>
                  </a:cubicBezTo>
                  <a:cubicBezTo>
                    <a:pt x="571" y="10181"/>
                    <a:pt x="663" y="9998"/>
                    <a:pt x="663" y="9793"/>
                  </a:cubicBezTo>
                  <a:cubicBezTo>
                    <a:pt x="663" y="9610"/>
                    <a:pt x="571" y="9519"/>
                    <a:pt x="366" y="9519"/>
                  </a:cubicBezTo>
                  <a:close/>
                  <a:moveTo>
                    <a:pt x="366" y="10569"/>
                  </a:moveTo>
                  <a:cubicBezTo>
                    <a:pt x="183" y="10569"/>
                    <a:pt x="1" y="10660"/>
                    <a:pt x="1" y="10843"/>
                  </a:cubicBezTo>
                  <a:cubicBezTo>
                    <a:pt x="1" y="11048"/>
                    <a:pt x="183" y="11231"/>
                    <a:pt x="366" y="11231"/>
                  </a:cubicBezTo>
                  <a:cubicBezTo>
                    <a:pt x="571" y="11231"/>
                    <a:pt x="663" y="11048"/>
                    <a:pt x="663" y="10843"/>
                  </a:cubicBezTo>
                  <a:cubicBezTo>
                    <a:pt x="663" y="10660"/>
                    <a:pt x="571" y="10569"/>
                    <a:pt x="366" y="105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2" name="Google Shape;1762;p40"/>
            <p:cNvSpPr/>
            <p:nvPr/>
          </p:nvSpPr>
          <p:spPr>
            <a:xfrm>
              <a:off x="5414675" y="3474463"/>
              <a:ext cx="23599" cy="23562"/>
            </a:xfrm>
            <a:custGeom>
              <a:avLst/>
              <a:gdLst/>
              <a:ahLst/>
              <a:cxnLst/>
              <a:rect l="l" t="t" r="r" b="b"/>
              <a:pathLst>
                <a:path w="663" h="662" extrusionOk="0">
                  <a:moveTo>
                    <a:pt x="366" y="0"/>
                  </a:moveTo>
                  <a:cubicBezTo>
                    <a:pt x="275" y="0"/>
                    <a:pt x="183" y="0"/>
                    <a:pt x="92" y="91"/>
                  </a:cubicBezTo>
                  <a:cubicBezTo>
                    <a:pt x="1" y="183"/>
                    <a:pt x="1" y="274"/>
                    <a:pt x="1" y="365"/>
                  </a:cubicBezTo>
                  <a:cubicBezTo>
                    <a:pt x="1" y="365"/>
                    <a:pt x="1" y="457"/>
                    <a:pt x="92" y="571"/>
                  </a:cubicBezTo>
                  <a:cubicBezTo>
                    <a:pt x="183" y="662"/>
                    <a:pt x="275" y="662"/>
                    <a:pt x="366" y="662"/>
                  </a:cubicBezTo>
                  <a:cubicBezTo>
                    <a:pt x="457" y="662"/>
                    <a:pt x="457" y="662"/>
                    <a:pt x="571" y="571"/>
                  </a:cubicBezTo>
                  <a:cubicBezTo>
                    <a:pt x="663" y="457"/>
                    <a:pt x="663" y="365"/>
                    <a:pt x="663" y="365"/>
                  </a:cubicBezTo>
                  <a:cubicBezTo>
                    <a:pt x="663" y="274"/>
                    <a:pt x="663" y="183"/>
                    <a:pt x="571" y="91"/>
                  </a:cubicBezTo>
                  <a:cubicBezTo>
                    <a:pt x="457" y="0"/>
                    <a:pt x="457" y="0"/>
                    <a:pt x="3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3" name="Google Shape;1763;p40"/>
            <p:cNvSpPr/>
            <p:nvPr/>
          </p:nvSpPr>
          <p:spPr>
            <a:xfrm>
              <a:off x="5400865" y="3454139"/>
              <a:ext cx="57735" cy="56912"/>
            </a:xfrm>
            <a:custGeom>
              <a:avLst/>
              <a:gdLst/>
              <a:ahLst/>
              <a:cxnLst/>
              <a:rect l="l" t="t" r="r" b="b"/>
              <a:pathLst>
                <a:path w="1622" h="1599" extrusionOk="0">
                  <a:moveTo>
                    <a:pt x="754" y="0"/>
                  </a:moveTo>
                  <a:cubicBezTo>
                    <a:pt x="274" y="0"/>
                    <a:pt x="1" y="366"/>
                    <a:pt x="1" y="845"/>
                  </a:cubicBezTo>
                  <a:cubicBezTo>
                    <a:pt x="1" y="1324"/>
                    <a:pt x="274" y="1598"/>
                    <a:pt x="754" y="1598"/>
                  </a:cubicBezTo>
                  <a:cubicBezTo>
                    <a:pt x="1233" y="1598"/>
                    <a:pt x="1621" y="1324"/>
                    <a:pt x="1621" y="845"/>
                  </a:cubicBezTo>
                  <a:cubicBezTo>
                    <a:pt x="1621" y="366"/>
                    <a:pt x="1233" y="0"/>
                    <a:pt x="7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64" name="Google Shape;1764;p40"/>
          <p:cNvSpPr/>
          <p:nvPr/>
        </p:nvSpPr>
        <p:spPr>
          <a:xfrm>
            <a:off x="9059631" y="2610240"/>
            <a:ext cx="1435380" cy="1433951"/>
          </a:xfrm>
          <a:custGeom>
            <a:avLst/>
            <a:gdLst/>
            <a:ahLst/>
            <a:cxnLst/>
            <a:rect l="l" t="t" r="r" b="b"/>
            <a:pathLst>
              <a:path w="30244" h="30216" extrusionOk="0">
                <a:moveTo>
                  <a:pt x="15113" y="0"/>
                </a:moveTo>
                <a:cubicBezTo>
                  <a:pt x="12520" y="0"/>
                  <a:pt x="9929" y="662"/>
                  <a:pt x="7601" y="1986"/>
                </a:cubicBezTo>
                <a:cubicBezTo>
                  <a:pt x="2853" y="4748"/>
                  <a:pt x="0" y="9701"/>
                  <a:pt x="0" y="15111"/>
                </a:cubicBezTo>
                <a:cubicBezTo>
                  <a:pt x="0" y="20543"/>
                  <a:pt x="2853" y="25496"/>
                  <a:pt x="7601" y="28144"/>
                </a:cubicBezTo>
                <a:cubicBezTo>
                  <a:pt x="9929" y="29525"/>
                  <a:pt x="12520" y="30215"/>
                  <a:pt x="15113" y="30215"/>
                </a:cubicBezTo>
                <a:cubicBezTo>
                  <a:pt x="17707" y="30215"/>
                  <a:pt x="20303" y="29525"/>
                  <a:pt x="22643" y="28144"/>
                </a:cubicBezTo>
                <a:cubicBezTo>
                  <a:pt x="27299" y="25496"/>
                  <a:pt x="30244" y="20543"/>
                  <a:pt x="30244" y="15111"/>
                </a:cubicBezTo>
                <a:cubicBezTo>
                  <a:pt x="30244" y="9701"/>
                  <a:pt x="27299" y="4748"/>
                  <a:pt x="22643" y="1986"/>
                </a:cubicBezTo>
                <a:cubicBezTo>
                  <a:pt x="20303" y="662"/>
                  <a:pt x="17707" y="0"/>
                  <a:pt x="1511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97C78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65" name="Google Shape;1765;p40"/>
          <p:cNvGrpSpPr/>
          <p:nvPr/>
        </p:nvGrpSpPr>
        <p:grpSpPr>
          <a:xfrm>
            <a:off x="9492916" y="3043522"/>
            <a:ext cx="568760" cy="568721"/>
            <a:chOff x="7030903" y="2282641"/>
            <a:chExt cx="426570" cy="426541"/>
          </a:xfrm>
        </p:grpSpPr>
        <p:sp>
          <p:nvSpPr>
            <p:cNvPr id="1766" name="Google Shape;1766;p40"/>
            <p:cNvSpPr/>
            <p:nvPr/>
          </p:nvSpPr>
          <p:spPr>
            <a:xfrm>
              <a:off x="7233996" y="2282641"/>
              <a:ext cx="17086" cy="54457"/>
            </a:xfrm>
            <a:custGeom>
              <a:avLst/>
              <a:gdLst/>
              <a:ahLst/>
              <a:cxnLst/>
              <a:rect l="l" t="t" r="r" b="b"/>
              <a:pathLst>
                <a:path w="480" h="1530" extrusionOk="0">
                  <a:moveTo>
                    <a:pt x="274" y="0"/>
                  </a:moveTo>
                  <a:cubicBezTo>
                    <a:pt x="92" y="0"/>
                    <a:pt x="1" y="92"/>
                    <a:pt x="1" y="183"/>
                  </a:cubicBezTo>
                  <a:lnTo>
                    <a:pt x="1" y="1233"/>
                  </a:lnTo>
                  <a:cubicBezTo>
                    <a:pt x="1" y="1416"/>
                    <a:pt x="92" y="1530"/>
                    <a:pt x="274" y="1530"/>
                  </a:cubicBezTo>
                  <a:cubicBezTo>
                    <a:pt x="389" y="1530"/>
                    <a:pt x="480" y="1416"/>
                    <a:pt x="480" y="1233"/>
                  </a:cubicBezTo>
                  <a:lnTo>
                    <a:pt x="480" y="183"/>
                  </a:lnTo>
                  <a:cubicBezTo>
                    <a:pt x="480" y="92"/>
                    <a:pt x="389" y="0"/>
                    <a:pt x="2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7" name="Google Shape;1767;p40"/>
            <p:cNvSpPr/>
            <p:nvPr/>
          </p:nvSpPr>
          <p:spPr>
            <a:xfrm>
              <a:off x="7030903" y="2350054"/>
              <a:ext cx="426570" cy="359128"/>
            </a:xfrm>
            <a:custGeom>
              <a:avLst/>
              <a:gdLst/>
              <a:ahLst/>
              <a:cxnLst/>
              <a:rect l="l" t="t" r="r" b="b"/>
              <a:pathLst>
                <a:path w="11984" h="10090" extrusionOk="0">
                  <a:moveTo>
                    <a:pt x="5524" y="480"/>
                  </a:moveTo>
                  <a:lnTo>
                    <a:pt x="6460" y="663"/>
                  </a:lnTo>
                  <a:lnTo>
                    <a:pt x="5889" y="1348"/>
                  </a:lnTo>
                  <a:cubicBezTo>
                    <a:pt x="5798" y="1233"/>
                    <a:pt x="5615" y="1142"/>
                    <a:pt x="5524" y="1051"/>
                  </a:cubicBezTo>
                  <a:cubicBezTo>
                    <a:pt x="5319" y="868"/>
                    <a:pt x="5136" y="663"/>
                    <a:pt x="5136" y="480"/>
                  </a:cubicBezTo>
                  <a:close/>
                  <a:moveTo>
                    <a:pt x="4483" y="594"/>
                  </a:moveTo>
                  <a:cubicBezTo>
                    <a:pt x="4565" y="594"/>
                    <a:pt x="4657" y="617"/>
                    <a:pt x="4748" y="663"/>
                  </a:cubicBezTo>
                  <a:cubicBezTo>
                    <a:pt x="4748" y="960"/>
                    <a:pt x="5045" y="1233"/>
                    <a:pt x="5227" y="1439"/>
                  </a:cubicBezTo>
                  <a:cubicBezTo>
                    <a:pt x="5227" y="1439"/>
                    <a:pt x="5615" y="1713"/>
                    <a:pt x="5889" y="1804"/>
                  </a:cubicBezTo>
                  <a:lnTo>
                    <a:pt x="5889" y="2009"/>
                  </a:lnTo>
                  <a:cubicBezTo>
                    <a:pt x="5889" y="2101"/>
                    <a:pt x="5889" y="2192"/>
                    <a:pt x="5798" y="2283"/>
                  </a:cubicBezTo>
                  <a:cubicBezTo>
                    <a:pt x="5798" y="2283"/>
                    <a:pt x="5707" y="2375"/>
                    <a:pt x="5615" y="2375"/>
                  </a:cubicBezTo>
                  <a:cubicBezTo>
                    <a:pt x="5524" y="2375"/>
                    <a:pt x="5410" y="2283"/>
                    <a:pt x="5319" y="2283"/>
                  </a:cubicBezTo>
                  <a:lnTo>
                    <a:pt x="4269" y="1142"/>
                  </a:lnTo>
                  <a:cubicBezTo>
                    <a:pt x="4177" y="1142"/>
                    <a:pt x="4177" y="1051"/>
                    <a:pt x="4177" y="960"/>
                  </a:cubicBezTo>
                  <a:cubicBezTo>
                    <a:pt x="4177" y="868"/>
                    <a:pt x="4177" y="777"/>
                    <a:pt x="4269" y="663"/>
                  </a:cubicBezTo>
                  <a:cubicBezTo>
                    <a:pt x="4326" y="617"/>
                    <a:pt x="4400" y="594"/>
                    <a:pt x="4483" y="594"/>
                  </a:cubicBezTo>
                  <a:close/>
                  <a:moveTo>
                    <a:pt x="3903" y="1621"/>
                  </a:moveTo>
                  <a:cubicBezTo>
                    <a:pt x="3995" y="1621"/>
                    <a:pt x="4086" y="1621"/>
                    <a:pt x="4177" y="1713"/>
                  </a:cubicBezTo>
                  <a:lnTo>
                    <a:pt x="5045" y="2580"/>
                  </a:lnTo>
                  <a:cubicBezTo>
                    <a:pt x="5136" y="2763"/>
                    <a:pt x="5136" y="2945"/>
                    <a:pt x="5045" y="3059"/>
                  </a:cubicBezTo>
                  <a:cubicBezTo>
                    <a:pt x="4953" y="3151"/>
                    <a:pt x="4839" y="3151"/>
                    <a:pt x="4748" y="3151"/>
                  </a:cubicBezTo>
                  <a:cubicBezTo>
                    <a:pt x="4657" y="3151"/>
                    <a:pt x="4565" y="3151"/>
                    <a:pt x="4474" y="3059"/>
                  </a:cubicBezTo>
                  <a:lnTo>
                    <a:pt x="3903" y="2375"/>
                  </a:lnTo>
                  <a:lnTo>
                    <a:pt x="3607" y="2192"/>
                  </a:lnTo>
                  <a:cubicBezTo>
                    <a:pt x="3607" y="2192"/>
                    <a:pt x="3515" y="2101"/>
                    <a:pt x="3515" y="2009"/>
                  </a:cubicBezTo>
                  <a:cubicBezTo>
                    <a:pt x="3515" y="1918"/>
                    <a:pt x="3607" y="1804"/>
                    <a:pt x="3607" y="1713"/>
                  </a:cubicBezTo>
                  <a:cubicBezTo>
                    <a:pt x="3698" y="1621"/>
                    <a:pt x="3812" y="1621"/>
                    <a:pt x="3903" y="1621"/>
                  </a:cubicBezTo>
                  <a:close/>
                  <a:moveTo>
                    <a:pt x="3241" y="2671"/>
                  </a:moveTo>
                  <a:cubicBezTo>
                    <a:pt x="3333" y="2671"/>
                    <a:pt x="3424" y="2671"/>
                    <a:pt x="3515" y="2763"/>
                  </a:cubicBezTo>
                  <a:lnTo>
                    <a:pt x="4177" y="3425"/>
                  </a:lnTo>
                  <a:cubicBezTo>
                    <a:pt x="4269" y="3425"/>
                    <a:pt x="4269" y="3516"/>
                    <a:pt x="4269" y="3630"/>
                  </a:cubicBezTo>
                  <a:cubicBezTo>
                    <a:pt x="4269" y="3721"/>
                    <a:pt x="4269" y="3813"/>
                    <a:pt x="4177" y="3904"/>
                  </a:cubicBezTo>
                  <a:cubicBezTo>
                    <a:pt x="4086" y="3995"/>
                    <a:pt x="3995" y="3995"/>
                    <a:pt x="3903" y="3995"/>
                  </a:cubicBezTo>
                  <a:cubicBezTo>
                    <a:pt x="3812" y="3995"/>
                    <a:pt x="3698" y="3995"/>
                    <a:pt x="3698" y="3904"/>
                  </a:cubicBezTo>
                  <a:lnTo>
                    <a:pt x="3424" y="3630"/>
                  </a:lnTo>
                  <a:lnTo>
                    <a:pt x="3036" y="3242"/>
                  </a:lnTo>
                  <a:cubicBezTo>
                    <a:pt x="2945" y="3151"/>
                    <a:pt x="2945" y="3151"/>
                    <a:pt x="2945" y="3059"/>
                  </a:cubicBezTo>
                  <a:cubicBezTo>
                    <a:pt x="2945" y="2945"/>
                    <a:pt x="2945" y="2854"/>
                    <a:pt x="3036" y="2763"/>
                  </a:cubicBezTo>
                  <a:cubicBezTo>
                    <a:pt x="3127" y="2671"/>
                    <a:pt x="3241" y="2671"/>
                    <a:pt x="3241" y="2671"/>
                  </a:cubicBezTo>
                  <a:close/>
                  <a:moveTo>
                    <a:pt x="2853" y="3904"/>
                  </a:moveTo>
                  <a:cubicBezTo>
                    <a:pt x="2945" y="3904"/>
                    <a:pt x="3036" y="3904"/>
                    <a:pt x="3127" y="3995"/>
                  </a:cubicBezTo>
                  <a:lnTo>
                    <a:pt x="3333" y="4201"/>
                  </a:lnTo>
                  <a:cubicBezTo>
                    <a:pt x="3424" y="4292"/>
                    <a:pt x="3424" y="4383"/>
                    <a:pt x="3424" y="4475"/>
                  </a:cubicBezTo>
                  <a:cubicBezTo>
                    <a:pt x="3424" y="4566"/>
                    <a:pt x="3424" y="4657"/>
                    <a:pt x="3333" y="4771"/>
                  </a:cubicBezTo>
                  <a:cubicBezTo>
                    <a:pt x="3333" y="4771"/>
                    <a:pt x="3241" y="4863"/>
                    <a:pt x="3127" y="4863"/>
                  </a:cubicBezTo>
                  <a:cubicBezTo>
                    <a:pt x="3036" y="4863"/>
                    <a:pt x="2945" y="4771"/>
                    <a:pt x="2853" y="4771"/>
                  </a:cubicBezTo>
                  <a:lnTo>
                    <a:pt x="2853" y="4657"/>
                  </a:lnTo>
                  <a:lnTo>
                    <a:pt x="2671" y="4475"/>
                  </a:lnTo>
                  <a:cubicBezTo>
                    <a:pt x="2465" y="4383"/>
                    <a:pt x="2465" y="4087"/>
                    <a:pt x="2671" y="3995"/>
                  </a:cubicBezTo>
                  <a:cubicBezTo>
                    <a:pt x="2671" y="3904"/>
                    <a:pt x="2762" y="3904"/>
                    <a:pt x="2853" y="3904"/>
                  </a:cubicBezTo>
                  <a:close/>
                  <a:moveTo>
                    <a:pt x="7122" y="777"/>
                  </a:moveTo>
                  <a:cubicBezTo>
                    <a:pt x="7236" y="777"/>
                    <a:pt x="7327" y="868"/>
                    <a:pt x="7418" y="868"/>
                  </a:cubicBezTo>
                  <a:cubicBezTo>
                    <a:pt x="7601" y="1051"/>
                    <a:pt x="7601" y="1233"/>
                    <a:pt x="7418" y="1439"/>
                  </a:cubicBezTo>
                  <a:lnTo>
                    <a:pt x="7236" y="1621"/>
                  </a:lnTo>
                  <a:lnTo>
                    <a:pt x="7030" y="1804"/>
                  </a:lnTo>
                  <a:cubicBezTo>
                    <a:pt x="6939" y="1918"/>
                    <a:pt x="6939" y="2101"/>
                    <a:pt x="7030" y="2192"/>
                  </a:cubicBezTo>
                  <a:cubicBezTo>
                    <a:pt x="7076" y="2238"/>
                    <a:pt x="7127" y="2261"/>
                    <a:pt x="7179" y="2261"/>
                  </a:cubicBezTo>
                  <a:cubicBezTo>
                    <a:pt x="7230" y="2261"/>
                    <a:pt x="7282" y="2238"/>
                    <a:pt x="7327" y="2192"/>
                  </a:cubicBezTo>
                  <a:lnTo>
                    <a:pt x="7510" y="2009"/>
                  </a:lnTo>
                  <a:lnTo>
                    <a:pt x="7601" y="1918"/>
                  </a:lnTo>
                  <a:cubicBezTo>
                    <a:pt x="7647" y="1861"/>
                    <a:pt x="7721" y="1833"/>
                    <a:pt x="7806" y="1833"/>
                  </a:cubicBezTo>
                  <a:cubicBezTo>
                    <a:pt x="7892" y="1833"/>
                    <a:pt x="7989" y="1861"/>
                    <a:pt x="8080" y="1918"/>
                  </a:cubicBezTo>
                  <a:cubicBezTo>
                    <a:pt x="8172" y="2009"/>
                    <a:pt x="8172" y="2101"/>
                    <a:pt x="8172" y="2192"/>
                  </a:cubicBezTo>
                  <a:cubicBezTo>
                    <a:pt x="8172" y="2283"/>
                    <a:pt x="8172" y="2375"/>
                    <a:pt x="8080" y="2375"/>
                  </a:cubicBezTo>
                  <a:lnTo>
                    <a:pt x="7898" y="2671"/>
                  </a:lnTo>
                  <a:lnTo>
                    <a:pt x="7601" y="2854"/>
                  </a:lnTo>
                  <a:cubicBezTo>
                    <a:pt x="7510" y="2945"/>
                    <a:pt x="7510" y="3151"/>
                    <a:pt x="7601" y="3242"/>
                  </a:cubicBezTo>
                  <a:cubicBezTo>
                    <a:pt x="7647" y="3288"/>
                    <a:pt x="7721" y="3311"/>
                    <a:pt x="7795" y="3311"/>
                  </a:cubicBezTo>
                  <a:cubicBezTo>
                    <a:pt x="7869" y="3311"/>
                    <a:pt x="7943" y="3288"/>
                    <a:pt x="7989" y="3242"/>
                  </a:cubicBezTo>
                  <a:lnTo>
                    <a:pt x="8172" y="2945"/>
                  </a:lnTo>
                  <a:cubicBezTo>
                    <a:pt x="8263" y="2854"/>
                    <a:pt x="8377" y="2854"/>
                    <a:pt x="8468" y="2854"/>
                  </a:cubicBezTo>
                  <a:cubicBezTo>
                    <a:pt x="8560" y="2854"/>
                    <a:pt x="8651" y="2854"/>
                    <a:pt x="8651" y="2945"/>
                  </a:cubicBezTo>
                  <a:cubicBezTo>
                    <a:pt x="8742" y="3059"/>
                    <a:pt x="8742" y="3151"/>
                    <a:pt x="8742" y="3242"/>
                  </a:cubicBezTo>
                  <a:cubicBezTo>
                    <a:pt x="8742" y="3333"/>
                    <a:pt x="8742" y="3425"/>
                    <a:pt x="8651" y="3425"/>
                  </a:cubicBezTo>
                  <a:lnTo>
                    <a:pt x="8263" y="3904"/>
                  </a:lnTo>
                  <a:cubicBezTo>
                    <a:pt x="8172" y="3995"/>
                    <a:pt x="8172" y="4087"/>
                    <a:pt x="8263" y="4201"/>
                  </a:cubicBezTo>
                  <a:cubicBezTo>
                    <a:pt x="8263" y="4292"/>
                    <a:pt x="8377" y="4292"/>
                    <a:pt x="8468" y="4292"/>
                  </a:cubicBezTo>
                  <a:cubicBezTo>
                    <a:pt x="8468" y="4292"/>
                    <a:pt x="8560" y="4292"/>
                    <a:pt x="8651" y="4201"/>
                  </a:cubicBezTo>
                  <a:lnTo>
                    <a:pt x="8834" y="3995"/>
                  </a:lnTo>
                  <a:cubicBezTo>
                    <a:pt x="8834" y="3904"/>
                    <a:pt x="8948" y="3904"/>
                    <a:pt x="9039" y="3904"/>
                  </a:cubicBezTo>
                  <a:cubicBezTo>
                    <a:pt x="9130" y="3904"/>
                    <a:pt x="9222" y="3904"/>
                    <a:pt x="9313" y="3995"/>
                  </a:cubicBezTo>
                  <a:cubicBezTo>
                    <a:pt x="9404" y="4087"/>
                    <a:pt x="9404" y="4383"/>
                    <a:pt x="9313" y="4475"/>
                  </a:cubicBezTo>
                  <a:lnTo>
                    <a:pt x="9130" y="4657"/>
                  </a:lnTo>
                  <a:lnTo>
                    <a:pt x="8742" y="5045"/>
                  </a:lnTo>
                  <a:cubicBezTo>
                    <a:pt x="8651" y="5137"/>
                    <a:pt x="8651" y="5228"/>
                    <a:pt x="8742" y="5342"/>
                  </a:cubicBezTo>
                  <a:cubicBezTo>
                    <a:pt x="8834" y="5433"/>
                    <a:pt x="8834" y="5433"/>
                    <a:pt x="8948" y="5433"/>
                  </a:cubicBezTo>
                  <a:cubicBezTo>
                    <a:pt x="9039" y="5433"/>
                    <a:pt x="9039" y="5433"/>
                    <a:pt x="9130" y="5342"/>
                  </a:cubicBezTo>
                  <a:lnTo>
                    <a:pt x="9222" y="5228"/>
                  </a:lnTo>
                  <a:lnTo>
                    <a:pt x="9975" y="6004"/>
                  </a:lnTo>
                  <a:lnTo>
                    <a:pt x="7898" y="8081"/>
                  </a:lnTo>
                  <a:lnTo>
                    <a:pt x="7030" y="7328"/>
                  </a:lnTo>
                  <a:cubicBezTo>
                    <a:pt x="7122" y="7328"/>
                    <a:pt x="7236" y="7236"/>
                    <a:pt x="7236" y="7236"/>
                  </a:cubicBezTo>
                  <a:lnTo>
                    <a:pt x="7418" y="7054"/>
                  </a:lnTo>
                  <a:cubicBezTo>
                    <a:pt x="7510" y="6940"/>
                    <a:pt x="7510" y="6757"/>
                    <a:pt x="7418" y="6666"/>
                  </a:cubicBezTo>
                  <a:cubicBezTo>
                    <a:pt x="7373" y="6620"/>
                    <a:pt x="7327" y="6597"/>
                    <a:pt x="7279" y="6597"/>
                  </a:cubicBezTo>
                  <a:cubicBezTo>
                    <a:pt x="7230" y="6597"/>
                    <a:pt x="7179" y="6620"/>
                    <a:pt x="7122" y="6666"/>
                  </a:cubicBezTo>
                  <a:lnTo>
                    <a:pt x="6939" y="6848"/>
                  </a:lnTo>
                  <a:cubicBezTo>
                    <a:pt x="6770" y="7032"/>
                    <a:pt x="6591" y="7067"/>
                    <a:pt x="6388" y="7067"/>
                  </a:cubicBezTo>
                  <a:cubicBezTo>
                    <a:pt x="6263" y="7067"/>
                    <a:pt x="6128" y="7054"/>
                    <a:pt x="5980" y="7054"/>
                  </a:cubicBezTo>
                  <a:cubicBezTo>
                    <a:pt x="5822" y="7054"/>
                    <a:pt x="5659" y="7032"/>
                    <a:pt x="5502" y="7032"/>
                  </a:cubicBezTo>
                  <a:cubicBezTo>
                    <a:pt x="5299" y="7032"/>
                    <a:pt x="5108" y="7069"/>
                    <a:pt x="4953" y="7236"/>
                  </a:cubicBezTo>
                  <a:lnTo>
                    <a:pt x="4086" y="8081"/>
                  </a:lnTo>
                  <a:lnTo>
                    <a:pt x="1895" y="5913"/>
                  </a:lnTo>
                  <a:lnTo>
                    <a:pt x="2671" y="5137"/>
                  </a:lnTo>
                  <a:cubicBezTo>
                    <a:pt x="2762" y="5228"/>
                    <a:pt x="2945" y="5342"/>
                    <a:pt x="3127" y="5342"/>
                  </a:cubicBezTo>
                  <a:cubicBezTo>
                    <a:pt x="3333" y="5342"/>
                    <a:pt x="3515" y="5228"/>
                    <a:pt x="3698" y="5045"/>
                  </a:cubicBezTo>
                  <a:cubicBezTo>
                    <a:pt x="3812" y="4954"/>
                    <a:pt x="3903" y="4657"/>
                    <a:pt x="3903" y="4475"/>
                  </a:cubicBezTo>
                  <a:cubicBezTo>
                    <a:pt x="4177" y="4475"/>
                    <a:pt x="4383" y="4383"/>
                    <a:pt x="4474" y="4201"/>
                  </a:cubicBezTo>
                  <a:cubicBezTo>
                    <a:pt x="4657" y="4087"/>
                    <a:pt x="4748" y="3904"/>
                    <a:pt x="4748" y="3630"/>
                  </a:cubicBezTo>
                  <a:cubicBezTo>
                    <a:pt x="4953" y="3630"/>
                    <a:pt x="5136" y="3516"/>
                    <a:pt x="5319" y="3425"/>
                  </a:cubicBezTo>
                  <a:cubicBezTo>
                    <a:pt x="5524" y="3242"/>
                    <a:pt x="5615" y="3059"/>
                    <a:pt x="5615" y="2854"/>
                  </a:cubicBezTo>
                  <a:cubicBezTo>
                    <a:pt x="5798" y="2854"/>
                    <a:pt x="5980" y="2763"/>
                    <a:pt x="6186" y="2580"/>
                  </a:cubicBezTo>
                  <a:cubicBezTo>
                    <a:pt x="6277" y="2489"/>
                    <a:pt x="6368" y="2192"/>
                    <a:pt x="6368" y="2009"/>
                  </a:cubicBezTo>
                  <a:cubicBezTo>
                    <a:pt x="6368" y="1804"/>
                    <a:pt x="6368" y="1713"/>
                    <a:pt x="6277" y="1621"/>
                  </a:cubicBezTo>
                  <a:lnTo>
                    <a:pt x="6939" y="868"/>
                  </a:lnTo>
                  <a:cubicBezTo>
                    <a:pt x="7030" y="868"/>
                    <a:pt x="7030" y="868"/>
                    <a:pt x="7122" y="777"/>
                  </a:cubicBezTo>
                  <a:close/>
                  <a:moveTo>
                    <a:pt x="10751" y="6004"/>
                  </a:moveTo>
                  <a:cubicBezTo>
                    <a:pt x="10842" y="6004"/>
                    <a:pt x="10934" y="6095"/>
                    <a:pt x="11025" y="6095"/>
                  </a:cubicBezTo>
                  <a:lnTo>
                    <a:pt x="11413" y="6575"/>
                  </a:lnTo>
                  <a:cubicBezTo>
                    <a:pt x="11504" y="6575"/>
                    <a:pt x="11504" y="6666"/>
                    <a:pt x="11504" y="6757"/>
                  </a:cubicBezTo>
                  <a:cubicBezTo>
                    <a:pt x="11504" y="6848"/>
                    <a:pt x="11504" y="6940"/>
                    <a:pt x="11413" y="6940"/>
                  </a:cubicBezTo>
                  <a:lnTo>
                    <a:pt x="8834" y="9519"/>
                  </a:lnTo>
                  <a:cubicBezTo>
                    <a:pt x="8834" y="9610"/>
                    <a:pt x="8742" y="9610"/>
                    <a:pt x="8651" y="9610"/>
                  </a:cubicBezTo>
                  <a:cubicBezTo>
                    <a:pt x="8560" y="9610"/>
                    <a:pt x="8468" y="9610"/>
                    <a:pt x="8468" y="9519"/>
                  </a:cubicBezTo>
                  <a:lnTo>
                    <a:pt x="7989" y="9131"/>
                  </a:lnTo>
                  <a:cubicBezTo>
                    <a:pt x="7989" y="9040"/>
                    <a:pt x="7898" y="8948"/>
                    <a:pt x="7898" y="8857"/>
                  </a:cubicBezTo>
                  <a:cubicBezTo>
                    <a:pt x="7898" y="8766"/>
                    <a:pt x="7989" y="8652"/>
                    <a:pt x="7989" y="8652"/>
                  </a:cubicBezTo>
                  <a:lnTo>
                    <a:pt x="10546" y="6095"/>
                  </a:lnTo>
                  <a:cubicBezTo>
                    <a:pt x="10546" y="6095"/>
                    <a:pt x="10660" y="6004"/>
                    <a:pt x="10751" y="6004"/>
                  </a:cubicBezTo>
                  <a:close/>
                  <a:moveTo>
                    <a:pt x="5524" y="1"/>
                  </a:moveTo>
                  <a:cubicBezTo>
                    <a:pt x="5319" y="1"/>
                    <a:pt x="5045" y="1"/>
                    <a:pt x="4839" y="92"/>
                  </a:cubicBezTo>
                  <a:lnTo>
                    <a:pt x="4748" y="206"/>
                  </a:lnTo>
                  <a:cubicBezTo>
                    <a:pt x="4643" y="163"/>
                    <a:pt x="4535" y="136"/>
                    <a:pt x="4426" y="136"/>
                  </a:cubicBezTo>
                  <a:cubicBezTo>
                    <a:pt x="4250" y="136"/>
                    <a:pt x="4072" y="206"/>
                    <a:pt x="3903" y="389"/>
                  </a:cubicBezTo>
                  <a:cubicBezTo>
                    <a:pt x="3812" y="480"/>
                    <a:pt x="3698" y="777"/>
                    <a:pt x="3698" y="960"/>
                  </a:cubicBezTo>
                  <a:lnTo>
                    <a:pt x="3698" y="1142"/>
                  </a:lnTo>
                  <a:cubicBezTo>
                    <a:pt x="3607" y="1233"/>
                    <a:pt x="3424" y="1233"/>
                    <a:pt x="3333" y="1439"/>
                  </a:cubicBezTo>
                  <a:cubicBezTo>
                    <a:pt x="3127" y="1530"/>
                    <a:pt x="3036" y="1713"/>
                    <a:pt x="3036" y="2009"/>
                  </a:cubicBezTo>
                  <a:cubicBezTo>
                    <a:pt x="3036" y="2101"/>
                    <a:pt x="3036" y="2101"/>
                    <a:pt x="3127" y="2192"/>
                  </a:cubicBezTo>
                  <a:cubicBezTo>
                    <a:pt x="2945" y="2192"/>
                    <a:pt x="2853" y="2283"/>
                    <a:pt x="2671" y="2375"/>
                  </a:cubicBezTo>
                  <a:cubicBezTo>
                    <a:pt x="2557" y="2580"/>
                    <a:pt x="2465" y="2763"/>
                    <a:pt x="2465" y="3059"/>
                  </a:cubicBezTo>
                  <a:cubicBezTo>
                    <a:pt x="2465" y="3151"/>
                    <a:pt x="2465" y="3333"/>
                    <a:pt x="2557" y="3425"/>
                  </a:cubicBezTo>
                  <a:cubicBezTo>
                    <a:pt x="2465" y="3516"/>
                    <a:pt x="2374" y="3630"/>
                    <a:pt x="2283" y="3630"/>
                  </a:cubicBezTo>
                  <a:cubicBezTo>
                    <a:pt x="1986" y="3995"/>
                    <a:pt x="1986" y="4475"/>
                    <a:pt x="2283" y="4863"/>
                  </a:cubicBezTo>
                  <a:lnTo>
                    <a:pt x="1530" y="5616"/>
                  </a:lnTo>
                  <a:cubicBezTo>
                    <a:pt x="1421" y="5582"/>
                    <a:pt x="1300" y="5561"/>
                    <a:pt x="1182" y="5561"/>
                  </a:cubicBezTo>
                  <a:cubicBezTo>
                    <a:pt x="976" y="5561"/>
                    <a:pt x="778" y="5625"/>
                    <a:pt x="662" y="5798"/>
                  </a:cubicBezTo>
                  <a:lnTo>
                    <a:pt x="183" y="6187"/>
                  </a:lnTo>
                  <a:cubicBezTo>
                    <a:pt x="92" y="6369"/>
                    <a:pt x="0" y="6575"/>
                    <a:pt x="0" y="6757"/>
                  </a:cubicBezTo>
                  <a:cubicBezTo>
                    <a:pt x="0" y="6940"/>
                    <a:pt x="92" y="7145"/>
                    <a:pt x="183" y="7328"/>
                  </a:cubicBezTo>
                  <a:lnTo>
                    <a:pt x="753" y="7898"/>
                  </a:lnTo>
                  <a:lnTo>
                    <a:pt x="1050" y="7898"/>
                  </a:lnTo>
                  <a:cubicBezTo>
                    <a:pt x="1141" y="7807"/>
                    <a:pt x="1141" y="7625"/>
                    <a:pt x="1050" y="7510"/>
                  </a:cubicBezTo>
                  <a:lnTo>
                    <a:pt x="571" y="7054"/>
                  </a:lnTo>
                  <a:cubicBezTo>
                    <a:pt x="480" y="6940"/>
                    <a:pt x="480" y="6848"/>
                    <a:pt x="480" y="6757"/>
                  </a:cubicBezTo>
                  <a:cubicBezTo>
                    <a:pt x="480" y="6666"/>
                    <a:pt x="480" y="6575"/>
                    <a:pt x="571" y="6575"/>
                  </a:cubicBezTo>
                  <a:lnTo>
                    <a:pt x="959" y="6095"/>
                  </a:lnTo>
                  <a:cubicBezTo>
                    <a:pt x="1005" y="6050"/>
                    <a:pt x="1073" y="6027"/>
                    <a:pt x="1141" y="6027"/>
                  </a:cubicBezTo>
                  <a:cubicBezTo>
                    <a:pt x="1210" y="6027"/>
                    <a:pt x="1278" y="6050"/>
                    <a:pt x="1324" y="6095"/>
                  </a:cubicBezTo>
                  <a:lnTo>
                    <a:pt x="1415" y="6095"/>
                  </a:lnTo>
                  <a:lnTo>
                    <a:pt x="1415" y="6187"/>
                  </a:lnTo>
                  <a:lnTo>
                    <a:pt x="3903" y="8560"/>
                  </a:lnTo>
                  <a:lnTo>
                    <a:pt x="3903" y="8652"/>
                  </a:lnTo>
                  <a:lnTo>
                    <a:pt x="3995" y="8652"/>
                  </a:lnTo>
                  <a:cubicBezTo>
                    <a:pt x="3995" y="8766"/>
                    <a:pt x="4086" y="8857"/>
                    <a:pt x="4086" y="8857"/>
                  </a:cubicBezTo>
                  <a:cubicBezTo>
                    <a:pt x="4086" y="8948"/>
                    <a:pt x="3995" y="9040"/>
                    <a:pt x="3995" y="9131"/>
                  </a:cubicBezTo>
                  <a:lnTo>
                    <a:pt x="3515" y="9519"/>
                  </a:lnTo>
                  <a:cubicBezTo>
                    <a:pt x="3470" y="9565"/>
                    <a:pt x="3401" y="9587"/>
                    <a:pt x="3330" y="9587"/>
                  </a:cubicBezTo>
                  <a:cubicBezTo>
                    <a:pt x="3259" y="9587"/>
                    <a:pt x="3184" y="9565"/>
                    <a:pt x="3127" y="9519"/>
                  </a:cubicBezTo>
                  <a:lnTo>
                    <a:pt x="2557" y="9040"/>
                  </a:lnTo>
                  <a:cubicBezTo>
                    <a:pt x="2511" y="8994"/>
                    <a:pt x="2465" y="8971"/>
                    <a:pt x="2420" y="8971"/>
                  </a:cubicBezTo>
                  <a:cubicBezTo>
                    <a:pt x="2374" y="8971"/>
                    <a:pt x="2328" y="8994"/>
                    <a:pt x="2283" y="9040"/>
                  </a:cubicBezTo>
                  <a:cubicBezTo>
                    <a:pt x="2191" y="9131"/>
                    <a:pt x="2191" y="9222"/>
                    <a:pt x="2283" y="9336"/>
                  </a:cubicBezTo>
                  <a:lnTo>
                    <a:pt x="2762" y="9907"/>
                  </a:lnTo>
                  <a:cubicBezTo>
                    <a:pt x="2945" y="9998"/>
                    <a:pt x="3127" y="10090"/>
                    <a:pt x="3333" y="10090"/>
                  </a:cubicBezTo>
                  <a:cubicBezTo>
                    <a:pt x="3515" y="10090"/>
                    <a:pt x="3698" y="9998"/>
                    <a:pt x="3903" y="9907"/>
                  </a:cubicBezTo>
                  <a:lnTo>
                    <a:pt x="4269" y="9428"/>
                  </a:lnTo>
                  <a:cubicBezTo>
                    <a:pt x="4474" y="9336"/>
                    <a:pt x="4565" y="9131"/>
                    <a:pt x="4565" y="8857"/>
                  </a:cubicBezTo>
                  <a:cubicBezTo>
                    <a:pt x="4565" y="8766"/>
                    <a:pt x="4474" y="8560"/>
                    <a:pt x="4383" y="8469"/>
                  </a:cubicBezTo>
                  <a:lnTo>
                    <a:pt x="5319" y="7625"/>
                  </a:lnTo>
                  <a:cubicBezTo>
                    <a:pt x="5410" y="7510"/>
                    <a:pt x="5707" y="7510"/>
                    <a:pt x="5980" y="7510"/>
                  </a:cubicBezTo>
                  <a:lnTo>
                    <a:pt x="6551" y="7510"/>
                  </a:lnTo>
                  <a:lnTo>
                    <a:pt x="7510" y="8469"/>
                  </a:lnTo>
                  <a:cubicBezTo>
                    <a:pt x="7510" y="8560"/>
                    <a:pt x="7418" y="8766"/>
                    <a:pt x="7418" y="8857"/>
                  </a:cubicBezTo>
                  <a:cubicBezTo>
                    <a:pt x="7418" y="9040"/>
                    <a:pt x="7510" y="9222"/>
                    <a:pt x="7692" y="9428"/>
                  </a:cubicBezTo>
                  <a:lnTo>
                    <a:pt x="8080" y="9793"/>
                  </a:lnTo>
                  <a:cubicBezTo>
                    <a:pt x="8263" y="9998"/>
                    <a:pt x="8468" y="10090"/>
                    <a:pt x="8651" y="10090"/>
                  </a:cubicBezTo>
                  <a:cubicBezTo>
                    <a:pt x="8834" y="10090"/>
                    <a:pt x="9039" y="9998"/>
                    <a:pt x="9222" y="9793"/>
                  </a:cubicBezTo>
                  <a:lnTo>
                    <a:pt x="11687" y="7328"/>
                  </a:lnTo>
                  <a:cubicBezTo>
                    <a:pt x="11892" y="7145"/>
                    <a:pt x="11984" y="6940"/>
                    <a:pt x="11984" y="6757"/>
                  </a:cubicBezTo>
                  <a:cubicBezTo>
                    <a:pt x="11984" y="6575"/>
                    <a:pt x="11892" y="6369"/>
                    <a:pt x="11687" y="6187"/>
                  </a:cubicBezTo>
                  <a:lnTo>
                    <a:pt x="11322" y="5798"/>
                  </a:lnTo>
                  <a:cubicBezTo>
                    <a:pt x="11230" y="5616"/>
                    <a:pt x="10934" y="5525"/>
                    <a:pt x="10751" y="5525"/>
                  </a:cubicBezTo>
                  <a:cubicBezTo>
                    <a:pt x="10660" y="5525"/>
                    <a:pt x="10454" y="5616"/>
                    <a:pt x="10363" y="5616"/>
                  </a:cubicBezTo>
                  <a:lnTo>
                    <a:pt x="9610" y="4863"/>
                  </a:lnTo>
                  <a:cubicBezTo>
                    <a:pt x="9975" y="4475"/>
                    <a:pt x="9975" y="3995"/>
                    <a:pt x="9610" y="3630"/>
                  </a:cubicBezTo>
                  <a:cubicBezTo>
                    <a:pt x="9518" y="3516"/>
                    <a:pt x="9404" y="3425"/>
                    <a:pt x="9222" y="3425"/>
                  </a:cubicBezTo>
                  <a:lnTo>
                    <a:pt x="9222" y="3242"/>
                  </a:lnTo>
                  <a:cubicBezTo>
                    <a:pt x="9222" y="2945"/>
                    <a:pt x="9130" y="2763"/>
                    <a:pt x="9039" y="2671"/>
                  </a:cubicBezTo>
                  <a:cubicBezTo>
                    <a:pt x="8948" y="2489"/>
                    <a:pt x="8742" y="2489"/>
                    <a:pt x="8651" y="2375"/>
                  </a:cubicBezTo>
                  <a:lnTo>
                    <a:pt x="8651" y="2192"/>
                  </a:lnTo>
                  <a:cubicBezTo>
                    <a:pt x="8651" y="2009"/>
                    <a:pt x="8560" y="1713"/>
                    <a:pt x="8377" y="1621"/>
                  </a:cubicBezTo>
                  <a:cubicBezTo>
                    <a:pt x="8263" y="1530"/>
                    <a:pt x="8172" y="1439"/>
                    <a:pt x="7989" y="1348"/>
                  </a:cubicBezTo>
                  <a:cubicBezTo>
                    <a:pt x="8080" y="1142"/>
                    <a:pt x="7989" y="777"/>
                    <a:pt x="7806" y="572"/>
                  </a:cubicBezTo>
                  <a:cubicBezTo>
                    <a:pt x="7601" y="389"/>
                    <a:pt x="7327" y="298"/>
                    <a:pt x="7122" y="298"/>
                  </a:cubicBezTo>
                  <a:lnTo>
                    <a:pt x="55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8" name="Google Shape;1768;p40"/>
            <p:cNvSpPr/>
            <p:nvPr/>
          </p:nvSpPr>
          <p:spPr>
            <a:xfrm>
              <a:off x="7098316" y="2283460"/>
              <a:ext cx="47982" cy="46341"/>
            </a:xfrm>
            <a:custGeom>
              <a:avLst/>
              <a:gdLst/>
              <a:ahLst/>
              <a:cxnLst/>
              <a:rect l="l" t="t" r="r" b="b"/>
              <a:pathLst>
                <a:path w="1348" h="1302" extrusionOk="0">
                  <a:moveTo>
                    <a:pt x="249" y="0"/>
                  </a:moveTo>
                  <a:cubicBezTo>
                    <a:pt x="200" y="0"/>
                    <a:pt x="149" y="23"/>
                    <a:pt x="92" y="69"/>
                  </a:cubicBezTo>
                  <a:cubicBezTo>
                    <a:pt x="1" y="160"/>
                    <a:pt x="1" y="365"/>
                    <a:pt x="92" y="457"/>
                  </a:cubicBezTo>
                  <a:lnTo>
                    <a:pt x="959" y="1301"/>
                  </a:lnTo>
                  <a:lnTo>
                    <a:pt x="1233" y="1301"/>
                  </a:lnTo>
                  <a:cubicBezTo>
                    <a:pt x="1347" y="1210"/>
                    <a:pt x="1347" y="1027"/>
                    <a:pt x="1233" y="936"/>
                  </a:cubicBezTo>
                  <a:lnTo>
                    <a:pt x="389" y="69"/>
                  </a:lnTo>
                  <a:cubicBezTo>
                    <a:pt x="343" y="23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9" name="Google Shape;1769;p40"/>
            <p:cNvSpPr/>
            <p:nvPr/>
          </p:nvSpPr>
          <p:spPr>
            <a:xfrm>
              <a:off x="7338818" y="2283460"/>
              <a:ext cx="51221" cy="46341"/>
            </a:xfrm>
            <a:custGeom>
              <a:avLst/>
              <a:gdLst/>
              <a:ahLst/>
              <a:cxnLst/>
              <a:rect l="l" t="t" r="r" b="b"/>
              <a:pathLst>
                <a:path w="1439" h="1302" extrusionOk="0">
                  <a:moveTo>
                    <a:pt x="1141" y="0"/>
                  </a:moveTo>
                  <a:cubicBezTo>
                    <a:pt x="1073" y="0"/>
                    <a:pt x="1004" y="23"/>
                    <a:pt x="959" y="69"/>
                  </a:cubicBezTo>
                  <a:lnTo>
                    <a:pt x="91" y="936"/>
                  </a:lnTo>
                  <a:cubicBezTo>
                    <a:pt x="0" y="1027"/>
                    <a:pt x="0" y="1210"/>
                    <a:pt x="91" y="1301"/>
                  </a:cubicBezTo>
                  <a:lnTo>
                    <a:pt x="479" y="1301"/>
                  </a:lnTo>
                  <a:lnTo>
                    <a:pt x="1324" y="457"/>
                  </a:lnTo>
                  <a:cubicBezTo>
                    <a:pt x="1438" y="365"/>
                    <a:pt x="1438" y="160"/>
                    <a:pt x="1324" y="69"/>
                  </a:cubicBezTo>
                  <a:cubicBezTo>
                    <a:pt x="1278" y="23"/>
                    <a:pt x="1210" y="0"/>
                    <a:pt x="1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0" name="Google Shape;1770;p40"/>
            <p:cNvSpPr/>
            <p:nvPr/>
          </p:nvSpPr>
          <p:spPr>
            <a:xfrm>
              <a:off x="7078028" y="2642519"/>
              <a:ext cx="20325" cy="15483"/>
            </a:xfrm>
            <a:custGeom>
              <a:avLst/>
              <a:gdLst/>
              <a:ahLst/>
              <a:cxnLst/>
              <a:rect l="l" t="t" r="r" b="b"/>
              <a:pathLst>
                <a:path w="571" h="435" extrusionOk="0">
                  <a:moveTo>
                    <a:pt x="294" y="1"/>
                  </a:moveTo>
                  <a:cubicBezTo>
                    <a:pt x="223" y="1"/>
                    <a:pt x="148" y="24"/>
                    <a:pt x="91" y="69"/>
                  </a:cubicBezTo>
                  <a:cubicBezTo>
                    <a:pt x="0" y="161"/>
                    <a:pt x="0" y="252"/>
                    <a:pt x="91" y="343"/>
                  </a:cubicBezTo>
                  <a:cubicBezTo>
                    <a:pt x="206" y="435"/>
                    <a:pt x="206" y="435"/>
                    <a:pt x="297" y="435"/>
                  </a:cubicBezTo>
                  <a:cubicBezTo>
                    <a:pt x="388" y="435"/>
                    <a:pt x="388" y="435"/>
                    <a:pt x="479" y="343"/>
                  </a:cubicBezTo>
                  <a:cubicBezTo>
                    <a:pt x="571" y="252"/>
                    <a:pt x="571" y="161"/>
                    <a:pt x="479" y="69"/>
                  </a:cubicBezTo>
                  <a:cubicBezTo>
                    <a:pt x="434" y="24"/>
                    <a:pt x="365" y="1"/>
                    <a:pt x="2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1" name="Google Shape;1771;p40"/>
            <p:cNvSpPr/>
            <p:nvPr/>
          </p:nvSpPr>
          <p:spPr>
            <a:xfrm>
              <a:off x="7304684" y="2558769"/>
              <a:ext cx="20325" cy="18010"/>
            </a:xfrm>
            <a:custGeom>
              <a:avLst/>
              <a:gdLst/>
              <a:ahLst/>
              <a:cxnLst/>
              <a:rect l="l" t="t" r="r" b="b"/>
              <a:pathLst>
                <a:path w="571" h="506" extrusionOk="0">
                  <a:moveTo>
                    <a:pt x="307" y="1"/>
                  </a:moveTo>
                  <a:cubicBezTo>
                    <a:pt x="269" y="1"/>
                    <a:pt x="233" y="14"/>
                    <a:pt x="206" y="49"/>
                  </a:cubicBezTo>
                  <a:cubicBezTo>
                    <a:pt x="114" y="140"/>
                    <a:pt x="0" y="231"/>
                    <a:pt x="114" y="323"/>
                  </a:cubicBezTo>
                  <a:cubicBezTo>
                    <a:pt x="206" y="414"/>
                    <a:pt x="206" y="505"/>
                    <a:pt x="297" y="505"/>
                  </a:cubicBezTo>
                  <a:cubicBezTo>
                    <a:pt x="388" y="505"/>
                    <a:pt x="388" y="505"/>
                    <a:pt x="388" y="414"/>
                  </a:cubicBezTo>
                  <a:cubicBezTo>
                    <a:pt x="571" y="414"/>
                    <a:pt x="571" y="231"/>
                    <a:pt x="571" y="140"/>
                  </a:cubicBezTo>
                  <a:cubicBezTo>
                    <a:pt x="507" y="76"/>
                    <a:pt x="398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72" name="Google Shape;1772;p40"/>
          <p:cNvGrpSpPr/>
          <p:nvPr/>
        </p:nvGrpSpPr>
        <p:grpSpPr>
          <a:xfrm>
            <a:off x="9745293" y="4031432"/>
            <a:ext cx="76980" cy="649969"/>
            <a:chOff x="7220186" y="3023574"/>
            <a:chExt cx="57735" cy="487477"/>
          </a:xfrm>
        </p:grpSpPr>
        <p:sp>
          <p:nvSpPr>
            <p:cNvPr id="1773" name="Google Shape;1773;p40"/>
            <p:cNvSpPr/>
            <p:nvPr/>
          </p:nvSpPr>
          <p:spPr>
            <a:xfrm>
              <a:off x="7237235" y="3023574"/>
              <a:ext cx="23599" cy="24381"/>
            </a:xfrm>
            <a:custGeom>
              <a:avLst/>
              <a:gdLst/>
              <a:ahLst/>
              <a:cxnLst/>
              <a:rect l="l" t="t" r="r" b="b"/>
              <a:pathLst>
                <a:path w="663" h="685" extrusionOk="0">
                  <a:moveTo>
                    <a:pt x="298" y="0"/>
                  </a:moveTo>
                  <a:cubicBezTo>
                    <a:pt x="183" y="0"/>
                    <a:pt x="92" y="0"/>
                    <a:pt x="92" y="114"/>
                  </a:cubicBezTo>
                  <a:cubicBezTo>
                    <a:pt x="1" y="114"/>
                    <a:pt x="1" y="205"/>
                    <a:pt x="1" y="297"/>
                  </a:cubicBezTo>
                  <a:cubicBezTo>
                    <a:pt x="1" y="388"/>
                    <a:pt x="1" y="479"/>
                    <a:pt x="92" y="571"/>
                  </a:cubicBezTo>
                  <a:cubicBezTo>
                    <a:pt x="92" y="685"/>
                    <a:pt x="183" y="685"/>
                    <a:pt x="298" y="685"/>
                  </a:cubicBezTo>
                  <a:cubicBezTo>
                    <a:pt x="389" y="685"/>
                    <a:pt x="480" y="685"/>
                    <a:pt x="571" y="571"/>
                  </a:cubicBezTo>
                  <a:cubicBezTo>
                    <a:pt x="571" y="479"/>
                    <a:pt x="663" y="388"/>
                    <a:pt x="663" y="297"/>
                  </a:cubicBezTo>
                  <a:cubicBezTo>
                    <a:pt x="663" y="205"/>
                    <a:pt x="571" y="114"/>
                    <a:pt x="571" y="114"/>
                  </a:cubicBezTo>
                  <a:cubicBezTo>
                    <a:pt x="480" y="0"/>
                    <a:pt x="389" y="0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4" name="Google Shape;1774;p40"/>
            <p:cNvSpPr/>
            <p:nvPr/>
          </p:nvSpPr>
          <p:spPr>
            <a:xfrm>
              <a:off x="7237235" y="3060911"/>
              <a:ext cx="23599" cy="399739"/>
            </a:xfrm>
            <a:custGeom>
              <a:avLst/>
              <a:gdLst/>
              <a:ahLst/>
              <a:cxnLst/>
              <a:rect l="l" t="t" r="r" b="b"/>
              <a:pathLst>
                <a:path w="663" h="11231" extrusionOk="0">
                  <a:moveTo>
                    <a:pt x="298" y="1"/>
                  </a:moveTo>
                  <a:cubicBezTo>
                    <a:pt x="92" y="1"/>
                    <a:pt x="1" y="92"/>
                    <a:pt x="1" y="298"/>
                  </a:cubicBezTo>
                  <a:cubicBezTo>
                    <a:pt x="1" y="480"/>
                    <a:pt x="92" y="663"/>
                    <a:pt x="298" y="663"/>
                  </a:cubicBezTo>
                  <a:cubicBezTo>
                    <a:pt x="480" y="663"/>
                    <a:pt x="663" y="480"/>
                    <a:pt x="663" y="298"/>
                  </a:cubicBezTo>
                  <a:cubicBezTo>
                    <a:pt x="663" y="92"/>
                    <a:pt x="480" y="1"/>
                    <a:pt x="298" y="1"/>
                  </a:cubicBezTo>
                  <a:close/>
                  <a:moveTo>
                    <a:pt x="298" y="1051"/>
                  </a:moveTo>
                  <a:cubicBezTo>
                    <a:pt x="92" y="1051"/>
                    <a:pt x="1" y="1234"/>
                    <a:pt x="1" y="1439"/>
                  </a:cubicBezTo>
                  <a:cubicBezTo>
                    <a:pt x="1" y="1622"/>
                    <a:pt x="92" y="1713"/>
                    <a:pt x="298" y="1713"/>
                  </a:cubicBezTo>
                  <a:cubicBezTo>
                    <a:pt x="480" y="1713"/>
                    <a:pt x="663" y="1622"/>
                    <a:pt x="663" y="1439"/>
                  </a:cubicBezTo>
                  <a:cubicBezTo>
                    <a:pt x="663" y="1234"/>
                    <a:pt x="480" y="1051"/>
                    <a:pt x="298" y="1051"/>
                  </a:cubicBezTo>
                  <a:close/>
                  <a:moveTo>
                    <a:pt x="298" y="2101"/>
                  </a:moveTo>
                  <a:cubicBezTo>
                    <a:pt x="92" y="2101"/>
                    <a:pt x="1" y="2284"/>
                    <a:pt x="1" y="2489"/>
                  </a:cubicBezTo>
                  <a:cubicBezTo>
                    <a:pt x="1" y="2672"/>
                    <a:pt x="92" y="2763"/>
                    <a:pt x="298" y="2763"/>
                  </a:cubicBezTo>
                  <a:cubicBezTo>
                    <a:pt x="480" y="2763"/>
                    <a:pt x="663" y="2672"/>
                    <a:pt x="663" y="2489"/>
                  </a:cubicBezTo>
                  <a:cubicBezTo>
                    <a:pt x="663" y="2284"/>
                    <a:pt x="480" y="2101"/>
                    <a:pt x="298" y="2101"/>
                  </a:cubicBezTo>
                  <a:close/>
                  <a:moveTo>
                    <a:pt x="298" y="3151"/>
                  </a:moveTo>
                  <a:cubicBezTo>
                    <a:pt x="92" y="3151"/>
                    <a:pt x="1" y="3333"/>
                    <a:pt x="1" y="3516"/>
                  </a:cubicBezTo>
                  <a:cubicBezTo>
                    <a:pt x="1" y="3721"/>
                    <a:pt x="92" y="3813"/>
                    <a:pt x="298" y="3813"/>
                  </a:cubicBezTo>
                  <a:cubicBezTo>
                    <a:pt x="480" y="3813"/>
                    <a:pt x="663" y="3721"/>
                    <a:pt x="663" y="3516"/>
                  </a:cubicBezTo>
                  <a:cubicBezTo>
                    <a:pt x="663" y="3333"/>
                    <a:pt x="480" y="3151"/>
                    <a:pt x="298" y="3151"/>
                  </a:cubicBezTo>
                  <a:close/>
                  <a:moveTo>
                    <a:pt x="298" y="4201"/>
                  </a:moveTo>
                  <a:cubicBezTo>
                    <a:pt x="92" y="4201"/>
                    <a:pt x="1" y="4383"/>
                    <a:pt x="1" y="4566"/>
                  </a:cubicBezTo>
                  <a:cubicBezTo>
                    <a:pt x="1" y="4771"/>
                    <a:pt x="92" y="4954"/>
                    <a:pt x="298" y="4954"/>
                  </a:cubicBezTo>
                  <a:cubicBezTo>
                    <a:pt x="480" y="4954"/>
                    <a:pt x="663" y="4771"/>
                    <a:pt x="663" y="4566"/>
                  </a:cubicBezTo>
                  <a:cubicBezTo>
                    <a:pt x="663" y="4383"/>
                    <a:pt x="480" y="4201"/>
                    <a:pt x="298" y="4201"/>
                  </a:cubicBezTo>
                  <a:close/>
                  <a:moveTo>
                    <a:pt x="298" y="5228"/>
                  </a:moveTo>
                  <a:cubicBezTo>
                    <a:pt x="92" y="5228"/>
                    <a:pt x="1" y="5433"/>
                    <a:pt x="1" y="5616"/>
                  </a:cubicBezTo>
                  <a:cubicBezTo>
                    <a:pt x="1" y="5799"/>
                    <a:pt x="92" y="6004"/>
                    <a:pt x="298" y="6004"/>
                  </a:cubicBezTo>
                  <a:cubicBezTo>
                    <a:pt x="480" y="6004"/>
                    <a:pt x="663" y="5799"/>
                    <a:pt x="663" y="5616"/>
                  </a:cubicBezTo>
                  <a:cubicBezTo>
                    <a:pt x="663" y="5433"/>
                    <a:pt x="480" y="5228"/>
                    <a:pt x="298" y="5228"/>
                  </a:cubicBezTo>
                  <a:close/>
                  <a:moveTo>
                    <a:pt x="298" y="6278"/>
                  </a:moveTo>
                  <a:cubicBezTo>
                    <a:pt x="92" y="6278"/>
                    <a:pt x="1" y="6483"/>
                    <a:pt x="1" y="6666"/>
                  </a:cubicBezTo>
                  <a:cubicBezTo>
                    <a:pt x="1" y="6849"/>
                    <a:pt x="92" y="7054"/>
                    <a:pt x="298" y="7054"/>
                  </a:cubicBezTo>
                  <a:cubicBezTo>
                    <a:pt x="480" y="7054"/>
                    <a:pt x="663" y="6849"/>
                    <a:pt x="663" y="6666"/>
                  </a:cubicBezTo>
                  <a:cubicBezTo>
                    <a:pt x="663" y="6483"/>
                    <a:pt x="480" y="6278"/>
                    <a:pt x="298" y="6278"/>
                  </a:cubicBezTo>
                  <a:close/>
                  <a:moveTo>
                    <a:pt x="298" y="7328"/>
                  </a:moveTo>
                  <a:cubicBezTo>
                    <a:pt x="92" y="7328"/>
                    <a:pt x="1" y="7510"/>
                    <a:pt x="1" y="7716"/>
                  </a:cubicBezTo>
                  <a:cubicBezTo>
                    <a:pt x="1" y="7899"/>
                    <a:pt x="92" y="8081"/>
                    <a:pt x="298" y="8081"/>
                  </a:cubicBezTo>
                  <a:cubicBezTo>
                    <a:pt x="480" y="8081"/>
                    <a:pt x="663" y="7899"/>
                    <a:pt x="663" y="7716"/>
                  </a:cubicBezTo>
                  <a:cubicBezTo>
                    <a:pt x="663" y="7510"/>
                    <a:pt x="480" y="7328"/>
                    <a:pt x="298" y="7328"/>
                  </a:cubicBezTo>
                  <a:close/>
                  <a:moveTo>
                    <a:pt x="298" y="8469"/>
                  </a:moveTo>
                  <a:cubicBezTo>
                    <a:pt x="92" y="8469"/>
                    <a:pt x="1" y="8560"/>
                    <a:pt x="1" y="8766"/>
                  </a:cubicBezTo>
                  <a:cubicBezTo>
                    <a:pt x="1" y="8948"/>
                    <a:pt x="92" y="9131"/>
                    <a:pt x="298" y="9131"/>
                  </a:cubicBezTo>
                  <a:cubicBezTo>
                    <a:pt x="480" y="9131"/>
                    <a:pt x="663" y="8948"/>
                    <a:pt x="663" y="8766"/>
                  </a:cubicBezTo>
                  <a:cubicBezTo>
                    <a:pt x="663" y="8560"/>
                    <a:pt x="480" y="8469"/>
                    <a:pt x="298" y="8469"/>
                  </a:cubicBezTo>
                  <a:close/>
                  <a:moveTo>
                    <a:pt x="298" y="9519"/>
                  </a:moveTo>
                  <a:cubicBezTo>
                    <a:pt x="92" y="9519"/>
                    <a:pt x="1" y="9610"/>
                    <a:pt x="1" y="9793"/>
                  </a:cubicBezTo>
                  <a:cubicBezTo>
                    <a:pt x="1" y="9998"/>
                    <a:pt x="92" y="10181"/>
                    <a:pt x="298" y="10181"/>
                  </a:cubicBezTo>
                  <a:cubicBezTo>
                    <a:pt x="480" y="10181"/>
                    <a:pt x="663" y="9998"/>
                    <a:pt x="663" y="9793"/>
                  </a:cubicBezTo>
                  <a:cubicBezTo>
                    <a:pt x="663" y="9610"/>
                    <a:pt x="480" y="9519"/>
                    <a:pt x="298" y="9519"/>
                  </a:cubicBezTo>
                  <a:close/>
                  <a:moveTo>
                    <a:pt x="298" y="10569"/>
                  </a:moveTo>
                  <a:cubicBezTo>
                    <a:pt x="92" y="10569"/>
                    <a:pt x="1" y="10660"/>
                    <a:pt x="1" y="10843"/>
                  </a:cubicBezTo>
                  <a:cubicBezTo>
                    <a:pt x="1" y="11048"/>
                    <a:pt x="92" y="11231"/>
                    <a:pt x="298" y="11231"/>
                  </a:cubicBezTo>
                  <a:cubicBezTo>
                    <a:pt x="480" y="11231"/>
                    <a:pt x="663" y="11048"/>
                    <a:pt x="663" y="10843"/>
                  </a:cubicBezTo>
                  <a:cubicBezTo>
                    <a:pt x="663" y="10660"/>
                    <a:pt x="480" y="10569"/>
                    <a:pt x="298" y="105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5" name="Google Shape;1775;p40"/>
            <p:cNvSpPr/>
            <p:nvPr/>
          </p:nvSpPr>
          <p:spPr>
            <a:xfrm>
              <a:off x="7237235" y="3474463"/>
              <a:ext cx="23599" cy="23562"/>
            </a:xfrm>
            <a:custGeom>
              <a:avLst/>
              <a:gdLst/>
              <a:ahLst/>
              <a:cxnLst/>
              <a:rect l="l" t="t" r="r" b="b"/>
              <a:pathLst>
                <a:path w="663" h="662" extrusionOk="0">
                  <a:moveTo>
                    <a:pt x="298" y="0"/>
                  </a:moveTo>
                  <a:cubicBezTo>
                    <a:pt x="183" y="0"/>
                    <a:pt x="92" y="0"/>
                    <a:pt x="92" y="91"/>
                  </a:cubicBezTo>
                  <a:cubicBezTo>
                    <a:pt x="1" y="183"/>
                    <a:pt x="1" y="274"/>
                    <a:pt x="1" y="365"/>
                  </a:cubicBezTo>
                  <a:cubicBezTo>
                    <a:pt x="1" y="365"/>
                    <a:pt x="1" y="457"/>
                    <a:pt x="92" y="571"/>
                  </a:cubicBezTo>
                  <a:cubicBezTo>
                    <a:pt x="92" y="662"/>
                    <a:pt x="183" y="662"/>
                    <a:pt x="298" y="662"/>
                  </a:cubicBezTo>
                  <a:cubicBezTo>
                    <a:pt x="389" y="662"/>
                    <a:pt x="480" y="662"/>
                    <a:pt x="571" y="571"/>
                  </a:cubicBezTo>
                  <a:cubicBezTo>
                    <a:pt x="571" y="457"/>
                    <a:pt x="663" y="365"/>
                    <a:pt x="663" y="365"/>
                  </a:cubicBezTo>
                  <a:cubicBezTo>
                    <a:pt x="663" y="274"/>
                    <a:pt x="571" y="183"/>
                    <a:pt x="571" y="91"/>
                  </a:cubicBezTo>
                  <a:cubicBezTo>
                    <a:pt x="480" y="0"/>
                    <a:pt x="389" y="0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6" name="Google Shape;1776;p40"/>
            <p:cNvSpPr/>
            <p:nvPr/>
          </p:nvSpPr>
          <p:spPr>
            <a:xfrm>
              <a:off x="7220186" y="3454139"/>
              <a:ext cx="57735" cy="56912"/>
            </a:xfrm>
            <a:custGeom>
              <a:avLst/>
              <a:gdLst/>
              <a:ahLst/>
              <a:cxnLst/>
              <a:rect l="l" t="t" r="r" b="b"/>
              <a:pathLst>
                <a:path w="1622" h="1599" extrusionOk="0">
                  <a:moveTo>
                    <a:pt x="868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24"/>
                    <a:pt x="389" y="1598"/>
                    <a:pt x="868" y="1598"/>
                  </a:cubicBezTo>
                  <a:cubicBezTo>
                    <a:pt x="1233" y="1598"/>
                    <a:pt x="1621" y="1324"/>
                    <a:pt x="1621" y="845"/>
                  </a:cubicBezTo>
                  <a:cubicBezTo>
                    <a:pt x="1621" y="366"/>
                    <a:pt x="1233" y="0"/>
                    <a:pt x="8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97C783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78" name="Google Shape;1778;p40"/>
          <p:cNvSpPr/>
          <p:nvPr/>
        </p:nvSpPr>
        <p:spPr>
          <a:xfrm>
            <a:off x="2401032" y="4632617"/>
            <a:ext cx="31465" cy="31416"/>
          </a:xfrm>
          <a:custGeom>
            <a:avLst/>
            <a:gdLst/>
            <a:ahLst/>
            <a:cxnLst/>
            <a:rect l="l" t="t" r="r" b="b"/>
            <a:pathLst>
              <a:path w="663" h="662" extrusionOk="0">
                <a:moveTo>
                  <a:pt x="389" y="0"/>
                </a:moveTo>
                <a:cubicBezTo>
                  <a:pt x="274" y="0"/>
                  <a:pt x="183" y="0"/>
                  <a:pt x="92" y="91"/>
                </a:cubicBezTo>
                <a:cubicBezTo>
                  <a:pt x="1" y="183"/>
                  <a:pt x="1" y="274"/>
                  <a:pt x="1" y="365"/>
                </a:cubicBezTo>
                <a:cubicBezTo>
                  <a:pt x="1" y="365"/>
                  <a:pt x="1" y="457"/>
                  <a:pt x="92" y="571"/>
                </a:cubicBezTo>
                <a:cubicBezTo>
                  <a:pt x="183" y="662"/>
                  <a:pt x="274" y="662"/>
                  <a:pt x="389" y="662"/>
                </a:cubicBezTo>
                <a:cubicBezTo>
                  <a:pt x="480" y="662"/>
                  <a:pt x="571" y="662"/>
                  <a:pt x="571" y="571"/>
                </a:cubicBezTo>
                <a:cubicBezTo>
                  <a:pt x="662" y="457"/>
                  <a:pt x="662" y="365"/>
                  <a:pt x="662" y="365"/>
                </a:cubicBezTo>
                <a:cubicBezTo>
                  <a:pt x="662" y="274"/>
                  <a:pt x="662" y="183"/>
                  <a:pt x="571" y="91"/>
                </a:cubicBezTo>
                <a:cubicBezTo>
                  <a:pt x="571" y="0"/>
                  <a:pt x="480" y="0"/>
                  <a:pt x="389" y="0"/>
                </a:cubicBezTo>
                <a:close/>
              </a:path>
            </a:pathLst>
          </a:custGeom>
          <a:solidFill>
            <a:srgbClr val="1D6564"/>
          </a:solidFill>
          <a:ln>
            <a:solidFill>
              <a:srgbClr val="1D6564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79" name="Google Shape;1779;p40"/>
          <p:cNvSpPr/>
          <p:nvPr/>
        </p:nvSpPr>
        <p:spPr>
          <a:xfrm>
            <a:off x="2382618" y="4605519"/>
            <a:ext cx="76980" cy="75883"/>
          </a:xfrm>
          <a:custGeom>
            <a:avLst/>
            <a:gdLst/>
            <a:ahLst/>
            <a:cxnLst/>
            <a:rect l="l" t="t" r="r" b="b"/>
            <a:pathLst>
              <a:path w="1622" h="1599" extrusionOk="0">
                <a:moveTo>
                  <a:pt x="777" y="0"/>
                </a:moveTo>
                <a:cubicBezTo>
                  <a:pt x="389" y="0"/>
                  <a:pt x="0" y="366"/>
                  <a:pt x="0" y="845"/>
                </a:cubicBezTo>
                <a:cubicBezTo>
                  <a:pt x="0" y="1324"/>
                  <a:pt x="389" y="1598"/>
                  <a:pt x="777" y="1598"/>
                </a:cubicBezTo>
                <a:cubicBezTo>
                  <a:pt x="1233" y="1598"/>
                  <a:pt x="1621" y="1324"/>
                  <a:pt x="1621" y="845"/>
                </a:cubicBezTo>
                <a:cubicBezTo>
                  <a:pt x="1621" y="366"/>
                  <a:pt x="1233" y="0"/>
                  <a:pt x="777" y="0"/>
                </a:cubicBezTo>
                <a:close/>
              </a:path>
            </a:pathLst>
          </a:custGeom>
          <a:solidFill>
            <a:srgbClr val="1D6564"/>
          </a:solidFill>
          <a:ln>
            <a:solidFill>
              <a:srgbClr val="1D6564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Synergistically utilize technically sound portals with frictionless chains. Dramatically customize…"/>
          <p:cNvSpPr txBox="1"/>
          <p:nvPr/>
        </p:nvSpPr>
        <p:spPr>
          <a:xfrm>
            <a:off x="1181043" y="4826257"/>
            <a:ext cx="234464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3748764" y="4845957"/>
            <a:ext cx="234464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67" name="Synergistically utilize technically sound portals with frictionless chains. Dramatically customize…"/>
          <p:cNvSpPr txBox="1"/>
          <p:nvPr/>
        </p:nvSpPr>
        <p:spPr>
          <a:xfrm>
            <a:off x="6217084" y="4835796"/>
            <a:ext cx="234464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  <p:sp>
        <p:nvSpPr>
          <p:cNvPr id="68" name="Synergistically utilize technically sound portals with frictionless chains. Dramatically customize…"/>
          <p:cNvSpPr txBox="1"/>
          <p:nvPr/>
        </p:nvSpPr>
        <p:spPr>
          <a:xfrm>
            <a:off x="8602777" y="4791026"/>
            <a:ext cx="2344640" cy="122988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1D6564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1D6564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1D6564"/>
                </a:solidFill>
                <a:cs typeface="+mn-ea"/>
                <a:sym typeface="+mn-lt"/>
              </a:rPr>
              <a:t> Synergistically utilize technically sound, Synergistically utilize</a:t>
            </a:r>
            <a:endParaRPr lang="en-US" altLang="zh-CN" sz="1100" kern="0" dirty="0">
              <a:solidFill>
                <a:srgbClr val="1D656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0"/>
          <p:cNvSpPr/>
          <p:nvPr/>
        </p:nvSpPr>
        <p:spPr>
          <a:xfrm>
            <a:off x="3332311" y="2054633"/>
            <a:ext cx="3328000" cy="33280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1" name="Google Shape;381;p20"/>
          <p:cNvSpPr/>
          <p:nvPr/>
        </p:nvSpPr>
        <p:spPr>
          <a:xfrm>
            <a:off x="6163289" y="2555117"/>
            <a:ext cx="2327200" cy="23272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2" name="Google Shape;382;p20"/>
          <p:cNvSpPr/>
          <p:nvPr/>
        </p:nvSpPr>
        <p:spPr>
          <a:xfrm>
            <a:off x="7993467" y="2226969"/>
            <a:ext cx="2983600" cy="2983600"/>
          </a:xfrm>
          <a:prstGeom prst="ellipse">
            <a:avLst/>
          </a:prstGeom>
          <a:solidFill>
            <a:srgbClr val="00916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3" name="Google Shape;383;p20"/>
          <p:cNvSpPr/>
          <p:nvPr/>
        </p:nvSpPr>
        <p:spPr>
          <a:xfrm>
            <a:off x="1214933" y="2411400"/>
            <a:ext cx="2614400" cy="2614400"/>
          </a:xfrm>
          <a:prstGeom prst="ellipse">
            <a:avLst/>
          </a:prstGeom>
          <a:solidFill>
            <a:srgbClr val="1D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5" name="Google Shape;385;p20"/>
          <p:cNvSpPr/>
          <p:nvPr/>
        </p:nvSpPr>
        <p:spPr>
          <a:xfrm>
            <a:off x="4750752" y="4358704"/>
            <a:ext cx="486652" cy="496217"/>
          </a:xfrm>
          <a:custGeom>
            <a:avLst/>
            <a:gdLst/>
            <a:ahLst/>
            <a:cxnLst/>
            <a:rect l="l" t="t" r="r" b="b"/>
            <a:pathLst>
              <a:path w="12422" h="12422" extrusionOk="0">
                <a:moveTo>
                  <a:pt x="6209" y="1"/>
                </a:moveTo>
                <a:cubicBezTo>
                  <a:pt x="2786" y="1"/>
                  <a:pt x="0" y="2786"/>
                  <a:pt x="0" y="6213"/>
                </a:cubicBezTo>
                <a:cubicBezTo>
                  <a:pt x="0" y="9637"/>
                  <a:pt x="2786" y="12422"/>
                  <a:pt x="6209" y="12422"/>
                </a:cubicBezTo>
                <a:cubicBezTo>
                  <a:pt x="9636" y="12422"/>
                  <a:pt x="12422" y="9637"/>
                  <a:pt x="12422" y="6213"/>
                </a:cubicBezTo>
                <a:cubicBezTo>
                  <a:pt x="12422" y="5219"/>
                  <a:pt x="12160" y="4258"/>
                  <a:pt x="11711" y="3388"/>
                </a:cubicBezTo>
                <a:lnTo>
                  <a:pt x="11428" y="3388"/>
                </a:lnTo>
                <a:lnTo>
                  <a:pt x="10780" y="4036"/>
                </a:lnTo>
                <a:cubicBezTo>
                  <a:pt x="11112" y="4713"/>
                  <a:pt x="11286" y="5457"/>
                  <a:pt x="11292" y="6213"/>
                </a:cubicBezTo>
                <a:cubicBezTo>
                  <a:pt x="11292" y="9013"/>
                  <a:pt x="9010" y="11293"/>
                  <a:pt x="6209" y="11293"/>
                </a:cubicBezTo>
                <a:cubicBezTo>
                  <a:pt x="3409" y="11293"/>
                  <a:pt x="1129" y="9013"/>
                  <a:pt x="1129" y="6213"/>
                </a:cubicBezTo>
                <a:cubicBezTo>
                  <a:pt x="1129" y="3409"/>
                  <a:pt x="3409" y="1130"/>
                  <a:pt x="6209" y="1130"/>
                </a:cubicBezTo>
                <a:cubicBezTo>
                  <a:pt x="6965" y="1133"/>
                  <a:pt x="7709" y="1307"/>
                  <a:pt x="8387" y="1639"/>
                </a:cubicBezTo>
                <a:lnTo>
                  <a:pt x="9034" y="994"/>
                </a:lnTo>
                <a:lnTo>
                  <a:pt x="9034" y="708"/>
                </a:lnTo>
                <a:cubicBezTo>
                  <a:pt x="8164" y="260"/>
                  <a:pt x="7203" y="1"/>
                  <a:pt x="620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6" name="Google Shape;386;p20"/>
          <p:cNvSpPr/>
          <p:nvPr/>
        </p:nvSpPr>
        <p:spPr>
          <a:xfrm>
            <a:off x="4826950" y="4448944"/>
            <a:ext cx="321993" cy="315778"/>
          </a:xfrm>
          <a:custGeom>
            <a:avLst/>
            <a:gdLst/>
            <a:ahLst/>
            <a:cxnLst/>
            <a:rect l="l" t="t" r="r" b="b"/>
            <a:pathLst>
              <a:path w="8219" h="7905" extrusionOk="0">
                <a:moveTo>
                  <a:pt x="4264" y="0"/>
                </a:moveTo>
                <a:cubicBezTo>
                  <a:pt x="2665" y="0"/>
                  <a:pt x="1226" y="964"/>
                  <a:pt x="612" y="2439"/>
                </a:cubicBezTo>
                <a:cubicBezTo>
                  <a:pt x="0" y="3918"/>
                  <a:pt x="341" y="5616"/>
                  <a:pt x="1470" y="6748"/>
                </a:cubicBezTo>
                <a:cubicBezTo>
                  <a:pt x="2225" y="7503"/>
                  <a:pt x="3236" y="7904"/>
                  <a:pt x="4264" y="7904"/>
                </a:cubicBezTo>
                <a:cubicBezTo>
                  <a:pt x="4774" y="7904"/>
                  <a:pt x="5287" y="7806"/>
                  <a:pt x="5776" y="7603"/>
                </a:cubicBezTo>
                <a:cubicBezTo>
                  <a:pt x="7255" y="6992"/>
                  <a:pt x="8218" y="5550"/>
                  <a:pt x="8218" y="3954"/>
                </a:cubicBezTo>
                <a:cubicBezTo>
                  <a:pt x="8212" y="3502"/>
                  <a:pt x="8131" y="3059"/>
                  <a:pt x="7974" y="2638"/>
                </a:cubicBezTo>
                <a:lnTo>
                  <a:pt x="7050" y="3565"/>
                </a:lnTo>
                <a:cubicBezTo>
                  <a:pt x="7071" y="3692"/>
                  <a:pt x="7083" y="3821"/>
                  <a:pt x="7089" y="3954"/>
                </a:cubicBezTo>
                <a:cubicBezTo>
                  <a:pt x="7089" y="5095"/>
                  <a:pt x="6399" y="6125"/>
                  <a:pt x="5345" y="6562"/>
                </a:cubicBezTo>
                <a:cubicBezTo>
                  <a:pt x="4996" y="6706"/>
                  <a:pt x="4629" y="6776"/>
                  <a:pt x="4265" y="6776"/>
                </a:cubicBezTo>
                <a:cubicBezTo>
                  <a:pt x="3530" y="6776"/>
                  <a:pt x="2808" y="6489"/>
                  <a:pt x="2268" y="5947"/>
                </a:cubicBezTo>
                <a:cubicBezTo>
                  <a:pt x="1461" y="5140"/>
                  <a:pt x="1220" y="3927"/>
                  <a:pt x="1657" y="2873"/>
                </a:cubicBezTo>
                <a:cubicBezTo>
                  <a:pt x="2093" y="1816"/>
                  <a:pt x="3123" y="1129"/>
                  <a:pt x="4264" y="1129"/>
                </a:cubicBezTo>
                <a:cubicBezTo>
                  <a:pt x="4394" y="1132"/>
                  <a:pt x="4523" y="1144"/>
                  <a:pt x="4653" y="1168"/>
                </a:cubicBezTo>
                <a:lnTo>
                  <a:pt x="5580" y="241"/>
                </a:lnTo>
                <a:cubicBezTo>
                  <a:pt x="5159" y="84"/>
                  <a:pt x="4713" y="3"/>
                  <a:pt x="4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7" name="Google Shape;387;p20"/>
          <p:cNvSpPr/>
          <p:nvPr/>
        </p:nvSpPr>
        <p:spPr>
          <a:xfrm>
            <a:off x="4615083" y="4223365"/>
            <a:ext cx="755052" cy="769892"/>
          </a:xfrm>
          <a:custGeom>
            <a:avLst/>
            <a:gdLst/>
            <a:ahLst/>
            <a:cxnLst/>
            <a:rect l="l" t="t" r="r" b="b"/>
            <a:pathLst>
              <a:path w="19273" h="19273" extrusionOk="0">
                <a:moveTo>
                  <a:pt x="9672" y="1"/>
                </a:moveTo>
                <a:cubicBezTo>
                  <a:pt x="4379" y="1"/>
                  <a:pt x="0" y="4307"/>
                  <a:pt x="0" y="9601"/>
                </a:cubicBezTo>
                <a:cubicBezTo>
                  <a:pt x="0" y="14892"/>
                  <a:pt x="4379" y="19273"/>
                  <a:pt x="9672" y="19273"/>
                </a:cubicBezTo>
                <a:cubicBezTo>
                  <a:pt x="14966" y="19273"/>
                  <a:pt x="19272" y="14892"/>
                  <a:pt x="19272" y="9601"/>
                </a:cubicBezTo>
                <a:cubicBezTo>
                  <a:pt x="19269" y="8204"/>
                  <a:pt x="18962" y="6821"/>
                  <a:pt x="18369" y="5557"/>
                </a:cubicBezTo>
                <a:lnTo>
                  <a:pt x="17646" y="6279"/>
                </a:lnTo>
                <a:cubicBezTo>
                  <a:pt x="17327" y="6599"/>
                  <a:pt x="16896" y="6776"/>
                  <a:pt x="16448" y="6776"/>
                </a:cubicBezTo>
                <a:lnTo>
                  <a:pt x="16430" y="6776"/>
                </a:lnTo>
                <a:cubicBezTo>
                  <a:pt x="16809" y="7671"/>
                  <a:pt x="17008" y="8628"/>
                  <a:pt x="17014" y="9601"/>
                </a:cubicBezTo>
                <a:cubicBezTo>
                  <a:pt x="17014" y="13648"/>
                  <a:pt x="13720" y="16939"/>
                  <a:pt x="9672" y="16939"/>
                </a:cubicBezTo>
                <a:cubicBezTo>
                  <a:pt x="5625" y="16939"/>
                  <a:pt x="2334" y="13648"/>
                  <a:pt x="2334" y="9601"/>
                </a:cubicBezTo>
                <a:cubicBezTo>
                  <a:pt x="2334" y="5554"/>
                  <a:pt x="5625" y="2259"/>
                  <a:pt x="9672" y="2259"/>
                </a:cubicBezTo>
                <a:cubicBezTo>
                  <a:pt x="10642" y="2265"/>
                  <a:pt x="11603" y="2464"/>
                  <a:pt x="12497" y="2844"/>
                </a:cubicBezTo>
                <a:lnTo>
                  <a:pt x="12497" y="2825"/>
                </a:lnTo>
                <a:cubicBezTo>
                  <a:pt x="12494" y="2374"/>
                  <a:pt x="12672" y="1943"/>
                  <a:pt x="12991" y="1627"/>
                </a:cubicBezTo>
                <a:lnTo>
                  <a:pt x="13713" y="904"/>
                </a:lnTo>
                <a:cubicBezTo>
                  <a:pt x="12449" y="311"/>
                  <a:pt x="11070" y="4"/>
                  <a:pt x="967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8" name="Google Shape;388;p20"/>
          <p:cNvSpPr/>
          <p:nvPr/>
        </p:nvSpPr>
        <p:spPr>
          <a:xfrm>
            <a:off x="4922385" y="4223325"/>
            <a:ext cx="455154" cy="451158"/>
          </a:xfrm>
          <a:custGeom>
            <a:avLst/>
            <a:gdLst/>
            <a:ahLst/>
            <a:cxnLst/>
            <a:rect l="l" t="t" r="r" b="b"/>
            <a:pathLst>
              <a:path w="11618" h="11294" extrusionOk="0">
                <a:moveTo>
                  <a:pt x="8601" y="1"/>
                </a:moveTo>
                <a:cubicBezTo>
                  <a:pt x="8461" y="1"/>
                  <a:pt x="8319" y="52"/>
                  <a:pt x="8203" y="168"/>
                </a:cubicBezTo>
                <a:lnTo>
                  <a:pt x="5945" y="2426"/>
                </a:lnTo>
                <a:cubicBezTo>
                  <a:pt x="5839" y="2531"/>
                  <a:pt x="5779" y="2676"/>
                  <a:pt x="5782" y="2826"/>
                </a:cubicBezTo>
                <a:lnTo>
                  <a:pt x="5782" y="4850"/>
                </a:lnTo>
                <a:lnTo>
                  <a:pt x="2554" y="8075"/>
                </a:lnTo>
                <a:cubicBezTo>
                  <a:pt x="2328" y="7967"/>
                  <a:pt x="2081" y="7906"/>
                  <a:pt x="1828" y="7906"/>
                </a:cubicBezTo>
                <a:cubicBezTo>
                  <a:pt x="1142" y="7906"/>
                  <a:pt x="525" y="8319"/>
                  <a:pt x="263" y="8951"/>
                </a:cubicBezTo>
                <a:cubicBezTo>
                  <a:pt x="1" y="9584"/>
                  <a:pt x="145" y="10312"/>
                  <a:pt x="630" y="10797"/>
                </a:cubicBezTo>
                <a:cubicBezTo>
                  <a:pt x="954" y="11122"/>
                  <a:pt x="1388" y="11294"/>
                  <a:pt x="1828" y="11294"/>
                </a:cubicBezTo>
                <a:cubicBezTo>
                  <a:pt x="2046" y="11294"/>
                  <a:pt x="2266" y="11251"/>
                  <a:pt x="2476" y="11165"/>
                </a:cubicBezTo>
                <a:cubicBezTo>
                  <a:pt x="3108" y="10903"/>
                  <a:pt x="3524" y="10285"/>
                  <a:pt x="3524" y="9602"/>
                </a:cubicBezTo>
                <a:cubicBezTo>
                  <a:pt x="3521" y="9349"/>
                  <a:pt x="3463" y="9102"/>
                  <a:pt x="3352" y="8876"/>
                </a:cubicBezTo>
                <a:lnTo>
                  <a:pt x="6580" y="5648"/>
                </a:lnTo>
                <a:lnTo>
                  <a:pt x="8604" y="5648"/>
                </a:lnTo>
                <a:cubicBezTo>
                  <a:pt x="8754" y="5648"/>
                  <a:pt x="8896" y="5588"/>
                  <a:pt x="9004" y="5482"/>
                </a:cubicBezTo>
                <a:lnTo>
                  <a:pt x="11263" y="3224"/>
                </a:lnTo>
                <a:cubicBezTo>
                  <a:pt x="11618" y="2869"/>
                  <a:pt x="11365" y="2260"/>
                  <a:pt x="10862" y="2260"/>
                </a:cubicBezTo>
                <a:lnTo>
                  <a:pt x="9170" y="2260"/>
                </a:lnTo>
                <a:lnTo>
                  <a:pt x="9170" y="568"/>
                </a:lnTo>
                <a:cubicBezTo>
                  <a:pt x="9170" y="226"/>
                  <a:pt x="8892" y="1"/>
                  <a:pt x="860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0" name="Google Shape;390;p20"/>
          <p:cNvSpPr/>
          <p:nvPr/>
        </p:nvSpPr>
        <p:spPr>
          <a:xfrm>
            <a:off x="7239080" y="4549387"/>
            <a:ext cx="175596" cy="102011"/>
          </a:xfrm>
          <a:custGeom>
            <a:avLst/>
            <a:gdLst/>
            <a:ahLst/>
            <a:cxnLst/>
            <a:rect l="l" t="t" r="r" b="b"/>
            <a:pathLst>
              <a:path w="7905" h="4593" extrusionOk="0">
                <a:moveTo>
                  <a:pt x="0" y="0"/>
                </a:moveTo>
                <a:lnTo>
                  <a:pt x="0" y="566"/>
                </a:lnTo>
                <a:cubicBezTo>
                  <a:pt x="3" y="1298"/>
                  <a:pt x="479" y="1949"/>
                  <a:pt x="1178" y="2171"/>
                </a:cubicBezTo>
                <a:cubicBezTo>
                  <a:pt x="1407" y="3502"/>
                  <a:pt x="2560" y="4593"/>
                  <a:pt x="3954" y="4593"/>
                </a:cubicBezTo>
                <a:cubicBezTo>
                  <a:pt x="5345" y="4593"/>
                  <a:pt x="6499" y="3502"/>
                  <a:pt x="6728" y="2171"/>
                </a:cubicBezTo>
                <a:cubicBezTo>
                  <a:pt x="7426" y="1949"/>
                  <a:pt x="7902" y="1298"/>
                  <a:pt x="7905" y="566"/>
                </a:cubicBezTo>
                <a:lnTo>
                  <a:pt x="7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1" name="Google Shape;391;p20"/>
          <p:cNvSpPr/>
          <p:nvPr/>
        </p:nvSpPr>
        <p:spPr>
          <a:xfrm>
            <a:off x="7169641" y="4223322"/>
            <a:ext cx="308588" cy="301012"/>
          </a:xfrm>
          <a:custGeom>
            <a:avLst/>
            <a:gdLst/>
            <a:ahLst/>
            <a:cxnLst/>
            <a:rect l="l" t="t" r="r" b="b"/>
            <a:pathLst>
              <a:path w="13892" h="13553" extrusionOk="0">
                <a:moveTo>
                  <a:pt x="7080" y="2260"/>
                </a:moveTo>
                <a:cubicBezTo>
                  <a:pt x="9574" y="2263"/>
                  <a:pt x="11594" y="4284"/>
                  <a:pt x="11597" y="6777"/>
                </a:cubicBezTo>
                <a:cubicBezTo>
                  <a:pt x="11597" y="7090"/>
                  <a:pt x="11344" y="7340"/>
                  <a:pt x="11031" y="7340"/>
                </a:cubicBezTo>
                <a:cubicBezTo>
                  <a:pt x="10718" y="7340"/>
                  <a:pt x="10468" y="7090"/>
                  <a:pt x="10468" y="6777"/>
                </a:cubicBezTo>
                <a:cubicBezTo>
                  <a:pt x="10465" y="4907"/>
                  <a:pt x="8950" y="3392"/>
                  <a:pt x="7080" y="3389"/>
                </a:cubicBezTo>
                <a:cubicBezTo>
                  <a:pt x="6767" y="3389"/>
                  <a:pt x="6514" y="3136"/>
                  <a:pt x="6514" y="2826"/>
                </a:cubicBezTo>
                <a:cubicBezTo>
                  <a:pt x="6514" y="2513"/>
                  <a:pt x="6767" y="2260"/>
                  <a:pt x="7080" y="2260"/>
                </a:cubicBezTo>
                <a:close/>
                <a:moveTo>
                  <a:pt x="7070" y="1"/>
                </a:moveTo>
                <a:cubicBezTo>
                  <a:pt x="6595" y="1"/>
                  <a:pt x="6111" y="50"/>
                  <a:pt x="5623" y="152"/>
                </a:cubicBezTo>
                <a:cubicBezTo>
                  <a:pt x="3075" y="685"/>
                  <a:pt x="1001" y="2754"/>
                  <a:pt x="459" y="5301"/>
                </a:cubicBezTo>
                <a:cubicBezTo>
                  <a:pt x="1" y="7469"/>
                  <a:pt x="567" y="9644"/>
                  <a:pt x="2015" y="11270"/>
                </a:cubicBezTo>
                <a:cubicBezTo>
                  <a:pt x="2584" y="11908"/>
                  <a:pt x="2952" y="12703"/>
                  <a:pt x="3072" y="13552"/>
                </a:cubicBezTo>
                <a:lnTo>
                  <a:pt x="11088" y="13552"/>
                </a:lnTo>
                <a:cubicBezTo>
                  <a:pt x="11221" y="12691"/>
                  <a:pt x="11597" y="11887"/>
                  <a:pt x="12175" y="11233"/>
                </a:cubicBezTo>
                <a:cubicBezTo>
                  <a:pt x="13259" y="10002"/>
                  <a:pt x="13892" y="8418"/>
                  <a:pt x="13892" y="6777"/>
                </a:cubicBezTo>
                <a:cubicBezTo>
                  <a:pt x="13892" y="2969"/>
                  <a:pt x="10766" y="1"/>
                  <a:pt x="707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2" name="Google Shape;392;p20"/>
          <p:cNvSpPr/>
          <p:nvPr/>
        </p:nvSpPr>
        <p:spPr>
          <a:xfrm>
            <a:off x="7112864" y="4373817"/>
            <a:ext cx="50113" cy="25120"/>
          </a:xfrm>
          <a:custGeom>
            <a:avLst/>
            <a:gdLst/>
            <a:ahLst/>
            <a:cxnLst/>
            <a:rect l="l" t="t" r="r" b="b"/>
            <a:pathLst>
              <a:path w="2256" h="1131" extrusionOk="0">
                <a:moveTo>
                  <a:pt x="563" y="1"/>
                </a:moveTo>
                <a:cubicBezTo>
                  <a:pt x="250" y="1"/>
                  <a:pt x="0" y="254"/>
                  <a:pt x="0" y="567"/>
                </a:cubicBezTo>
                <a:cubicBezTo>
                  <a:pt x="0" y="877"/>
                  <a:pt x="250" y="1130"/>
                  <a:pt x="563" y="1130"/>
                </a:cubicBezTo>
                <a:lnTo>
                  <a:pt x="1693" y="1130"/>
                </a:lnTo>
                <a:cubicBezTo>
                  <a:pt x="2006" y="1130"/>
                  <a:pt x="2256" y="877"/>
                  <a:pt x="2256" y="567"/>
                </a:cubicBezTo>
                <a:cubicBezTo>
                  <a:pt x="2256" y="254"/>
                  <a:pt x="2006" y="1"/>
                  <a:pt x="169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3" name="Google Shape;393;p20"/>
          <p:cNvSpPr/>
          <p:nvPr/>
        </p:nvSpPr>
        <p:spPr>
          <a:xfrm>
            <a:off x="7115396" y="4289863"/>
            <a:ext cx="45182" cy="42710"/>
          </a:xfrm>
          <a:custGeom>
            <a:avLst/>
            <a:gdLst/>
            <a:ahLst/>
            <a:cxnLst/>
            <a:rect l="l" t="t" r="r" b="b"/>
            <a:pathLst>
              <a:path w="2034" h="1923" extrusionOk="0">
                <a:moveTo>
                  <a:pt x="623" y="0"/>
                </a:moveTo>
                <a:cubicBezTo>
                  <a:pt x="478" y="0"/>
                  <a:pt x="333" y="56"/>
                  <a:pt x="224" y="167"/>
                </a:cubicBezTo>
                <a:cubicBezTo>
                  <a:pt x="4" y="384"/>
                  <a:pt x="1" y="736"/>
                  <a:pt x="214" y="959"/>
                </a:cubicBezTo>
                <a:lnTo>
                  <a:pt x="1015" y="1757"/>
                </a:lnTo>
                <a:cubicBezTo>
                  <a:pt x="1125" y="1867"/>
                  <a:pt x="1269" y="1922"/>
                  <a:pt x="1413" y="1922"/>
                </a:cubicBezTo>
                <a:cubicBezTo>
                  <a:pt x="1558" y="1922"/>
                  <a:pt x="1702" y="1867"/>
                  <a:pt x="1813" y="1757"/>
                </a:cubicBezTo>
                <a:cubicBezTo>
                  <a:pt x="2033" y="1534"/>
                  <a:pt x="2033" y="1179"/>
                  <a:pt x="1813" y="959"/>
                </a:cubicBezTo>
                <a:lnTo>
                  <a:pt x="1015" y="158"/>
                </a:lnTo>
                <a:cubicBezTo>
                  <a:pt x="906" y="53"/>
                  <a:pt x="764" y="0"/>
                  <a:pt x="6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4" name="Google Shape;394;p20"/>
          <p:cNvSpPr/>
          <p:nvPr/>
        </p:nvSpPr>
        <p:spPr>
          <a:xfrm>
            <a:off x="7115396" y="4440336"/>
            <a:ext cx="45049" cy="42554"/>
          </a:xfrm>
          <a:custGeom>
            <a:avLst/>
            <a:gdLst/>
            <a:ahLst/>
            <a:cxnLst/>
            <a:rect l="l" t="t" r="r" b="b"/>
            <a:pathLst>
              <a:path w="2028" h="1916" extrusionOk="0">
                <a:moveTo>
                  <a:pt x="1405" y="0"/>
                </a:moveTo>
                <a:cubicBezTo>
                  <a:pt x="1264" y="0"/>
                  <a:pt x="1124" y="53"/>
                  <a:pt x="1015" y="159"/>
                </a:cubicBezTo>
                <a:lnTo>
                  <a:pt x="214" y="960"/>
                </a:lnTo>
                <a:cubicBezTo>
                  <a:pt x="1" y="1179"/>
                  <a:pt x="4" y="1532"/>
                  <a:pt x="224" y="1749"/>
                </a:cubicBezTo>
                <a:cubicBezTo>
                  <a:pt x="333" y="1860"/>
                  <a:pt x="478" y="1916"/>
                  <a:pt x="623" y="1916"/>
                </a:cubicBezTo>
                <a:cubicBezTo>
                  <a:pt x="764" y="1916"/>
                  <a:pt x="906" y="1863"/>
                  <a:pt x="1015" y="1758"/>
                </a:cubicBezTo>
                <a:lnTo>
                  <a:pt x="1813" y="960"/>
                </a:lnTo>
                <a:cubicBezTo>
                  <a:pt x="2027" y="737"/>
                  <a:pt x="2024" y="384"/>
                  <a:pt x="1804" y="168"/>
                </a:cubicBezTo>
                <a:cubicBezTo>
                  <a:pt x="1695" y="56"/>
                  <a:pt x="1550" y="0"/>
                  <a:pt x="14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5" name="Google Shape;395;p20"/>
          <p:cNvSpPr/>
          <p:nvPr/>
        </p:nvSpPr>
        <p:spPr>
          <a:xfrm>
            <a:off x="7490779" y="4373817"/>
            <a:ext cx="50136" cy="25120"/>
          </a:xfrm>
          <a:custGeom>
            <a:avLst/>
            <a:gdLst/>
            <a:ahLst/>
            <a:cxnLst/>
            <a:rect l="l" t="t" r="r" b="b"/>
            <a:pathLst>
              <a:path w="2257" h="1131" extrusionOk="0">
                <a:moveTo>
                  <a:pt x="564" y="1"/>
                </a:moveTo>
                <a:cubicBezTo>
                  <a:pt x="251" y="1"/>
                  <a:pt x="1" y="254"/>
                  <a:pt x="1" y="567"/>
                </a:cubicBezTo>
                <a:cubicBezTo>
                  <a:pt x="1" y="877"/>
                  <a:pt x="251" y="1130"/>
                  <a:pt x="564" y="1130"/>
                </a:cubicBezTo>
                <a:lnTo>
                  <a:pt x="1693" y="1130"/>
                </a:lnTo>
                <a:cubicBezTo>
                  <a:pt x="2006" y="1130"/>
                  <a:pt x="2256" y="877"/>
                  <a:pt x="2256" y="567"/>
                </a:cubicBezTo>
                <a:cubicBezTo>
                  <a:pt x="2256" y="254"/>
                  <a:pt x="2006" y="1"/>
                  <a:pt x="169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6" name="Google Shape;396;p20"/>
          <p:cNvSpPr/>
          <p:nvPr/>
        </p:nvSpPr>
        <p:spPr>
          <a:xfrm>
            <a:off x="7493334" y="4289863"/>
            <a:ext cx="45026" cy="42554"/>
          </a:xfrm>
          <a:custGeom>
            <a:avLst/>
            <a:gdLst/>
            <a:ahLst/>
            <a:cxnLst/>
            <a:rect l="l" t="t" r="r" b="b"/>
            <a:pathLst>
              <a:path w="2027" h="1916" extrusionOk="0">
                <a:moveTo>
                  <a:pt x="1405" y="0"/>
                </a:moveTo>
                <a:cubicBezTo>
                  <a:pt x="1264" y="0"/>
                  <a:pt x="1123" y="53"/>
                  <a:pt x="1015" y="158"/>
                </a:cubicBezTo>
                <a:lnTo>
                  <a:pt x="214" y="959"/>
                </a:lnTo>
                <a:cubicBezTo>
                  <a:pt x="0" y="1179"/>
                  <a:pt x="3" y="1531"/>
                  <a:pt x="223" y="1748"/>
                </a:cubicBezTo>
                <a:cubicBezTo>
                  <a:pt x="333" y="1860"/>
                  <a:pt x="478" y="1915"/>
                  <a:pt x="623" y="1915"/>
                </a:cubicBezTo>
                <a:cubicBezTo>
                  <a:pt x="764" y="1915"/>
                  <a:pt x="905" y="1863"/>
                  <a:pt x="1015" y="1757"/>
                </a:cubicBezTo>
                <a:lnTo>
                  <a:pt x="1813" y="959"/>
                </a:lnTo>
                <a:cubicBezTo>
                  <a:pt x="2027" y="736"/>
                  <a:pt x="2024" y="384"/>
                  <a:pt x="1804" y="167"/>
                </a:cubicBezTo>
                <a:cubicBezTo>
                  <a:pt x="1694" y="56"/>
                  <a:pt x="1549" y="0"/>
                  <a:pt x="14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7" name="Google Shape;397;p20"/>
          <p:cNvSpPr/>
          <p:nvPr/>
        </p:nvSpPr>
        <p:spPr>
          <a:xfrm>
            <a:off x="7493201" y="4440181"/>
            <a:ext cx="45160" cy="42710"/>
          </a:xfrm>
          <a:custGeom>
            <a:avLst/>
            <a:gdLst/>
            <a:ahLst/>
            <a:cxnLst/>
            <a:rect l="l" t="t" r="r" b="b"/>
            <a:pathLst>
              <a:path w="2033" h="1923" extrusionOk="0">
                <a:moveTo>
                  <a:pt x="621" y="1"/>
                </a:moveTo>
                <a:cubicBezTo>
                  <a:pt x="476" y="1"/>
                  <a:pt x="331" y="56"/>
                  <a:pt x="220" y="166"/>
                </a:cubicBezTo>
                <a:cubicBezTo>
                  <a:pt x="0" y="388"/>
                  <a:pt x="0" y="744"/>
                  <a:pt x="220" y="967"/>
                </a:cubicBezTo>
                <a:lnTo>
                  <a:pt x="1021" y="1765"/>
                </a:lnTo>
                <a:cubicBezTo>
                  <a:pt x="1129" y="1870"/>
                  <a:pt x="1270" y="1923"/>
                  <a:pt x="1411" y="1923"/>
                </a:cubicBezTo>
                <a:cubicBezTo>
                  <a:pt x="1555" y="1923"/>
                  <a:pt x="1700" y="1867"/>
                  <a:pt x="1810" y="1756"/>
                </a:cubicBezTo>
                <a:cubicBezTo>
                  <a:pt x="2030" y="1539"/>
                  <a:pt x="2033" y="1186"/>
                  <a:pt x="1819" y="967"/>
                </a:cubicBezTo>
                <a:lnTo>
                  <a:pt x="1021" y="166"/>
                </a:lnTo>
                <a:cubicBezTo>
                  <a:pt x="910" y="56"/>
                  <a:pt x="765" y="1"/>
                  <a:pt x="62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9" name="Google Shape;399;p20"/>
          <p:cNvSpPr/>
          <p:nvPr/>
        </p:nvSpPr>
        <p:spPr>
          <a:xfrm>
            <a:off x="2373409" y="4467741"/>
            <a:ext cx="146036" cy="144830"/>
          </a:xfrm>
          <a:custGeom>
            <a:avLst/>
            <a:gdLst/>
            <a:ahLst/>
            <a:cxnLst/>
            <a:rect l="l" t="t" r="r" b="b"/>
            <a:pathLst>
              <a:path w="5812" h="5764" extrusionOk="0">
                <a:moveTo>
                  <a:pt x="994" y="0"/>
                </a:moveTo>
                <a:lnTo>
                  <a:pt x="988" y="12"/>
                </a:lnTo>
                <a:cubicBezTo>
                  <a:pt x="988" y="9"/>
                  <a:pt x="991" y="6"/>
                  <a:pt x="991" y="3"/>
                </a:cubicBezTo>
                <a:lnTo>
                  <a:pt x="991" y="3"/>
                </a:lnTo>
                <a:lnTo>
                  <a:pt x="979" y="27"/>
                </a:lnTo>
                <a:lnTo>
                  <a:pt x="108" y="1759"/>
                </a:lnTo>
                <a:cubicBezTo>
                  <a:pt x="0" y="1976"/>
                  <a:pt x="42" y="2241"/>
                  <a:pt x="214" y="2415"/>
                </a:cubicBezTo>
                <a:lnTo>
                  <a:pt x="3397" y="5598"/>
                </a:lnTo>
                <a:cubicBezTo>
                  <a:pt x="3506" y="5707"/>
                  <a:pt x="3649" y="5763"/>
                  <a:pt x="3795" y="5763"/>
                </a:cubicBezTo>
                <a:cubicBezTo>
                  <a:pt x="3883" y="5763"/>
                  <a:pt x="3971" y="5743"/>
                  <a:pt x="4053" y="5701"/>
                </a:cubicBezTo>
                <a:lnTo>
                  <a:pt x="5797" y="4827"/>
                </a:lnTo>
                <a:lnTo>
                  <a:pt x="5800" y="4824"/>
                </a:lnTo>
                <a:lnTo>
                  <a:pt x="5812" y="4818"/>
                </a:lnTo>
                <a:lnTo>
                  <a:pt x="9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0" name="Google Shape;400;p20"/>
          <p:cNvSpPr/>
          <p:nvPr/>
        </p:nvSpPr>
        <p:spPr>
          <a:xfrm>
            <a:off x="2519420" y="4588801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1" name="Google Shape;401;p20"/>
          <p:cNvSpPr/>
          <p:nvPr/>
        </p:nvSpPr>
        <p:spPr>
          <a:xfrm>
            <a:off x="2651611" y="4222881"/>
            <a:ext cx="113598" cy="112693"/>
          </a:xfrm>
          <a:custGeom>
            <a:avLst/>
            <a:gdLst/>
            <a:ahLst/>
            <a:cxnLst/>
            <a:rect l="l" t="t" r="r" b="b"/>
            <a:pathLst>
              <a:path w="4521" h="4485" extrusionOk="0">
                <a:moveTo>
                  <a:pt x="3066" y="1"/>
                </a:moveTo>
                <a:cubicBezTo>
                  <a:pt x="1947" y="1"/>
                  <a:pt x="938" y="82"/>
                  <a:pt x="0" y="239"/>
                </a:cubicBezTo>
                <a:lnTo>
                  <a:pt x="9" y="895"/>
                </a:lnTo>
                <a:cubicBezTo>
                  <a:pt x="34" y="2862"/>
                  <a:pt x="1623" y="4452"/>
                  <a:pt x="3590" y="4476"/>
                </a:cubicBezTo>
                <a:lnTo>
                  <a:pt x="4243" y="4485"/>
                </a:lnTo>
                <a:cubicBezTo>
                  <a:pt x="4439" y="3313"/>
                  <a:pt x="4520" y="2028"/>
                  <a:pt x="4469" y="561"/>
                </a:cubicBezTo>
                <a:cubicBezTo>
                  <a:pt x="4457" y="266"/>
                  <a:pt x="4219" y="28"/>
                  <a:pt x="3924" y="16"/>
                </a:cubicBezTo>
                <a:cubicBezTo>
                  <a:pt x="3631" y="6"/>
                  <a:pt x="3345" y="1"/>
                  <a:pt x="3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2" name="Google Shape;402;p20"/>
          <p:cNvSpPr/>
          <p:nvPr/>
        </p:nvSpPr>
        <p:spPr>
          <a:xfrm>
            <a:off x="2543491" y="4355449"/>
            <a:ext cx="91863" cy="84777"/>
          </a:xfrm>
          <a:custGeom>
            <a:avLst/>
            <a:gdLst/>
            <a:ahLst/>
            <a:cxnLst/>
            <a:rect l="l" t="t" r="r" b="b"/>
            <a:pathLst>
              <a:path w="3656" h="3374" extrusionOk="0">
                <a:moveTo>
                  <a:pt x="1821" y="1"/>
                </a:moveTo>
                <a:cubicBezTo>
                  <a:pt x="1137" y="1"/>
                  <a:pt x="523" y="415"/>
                  <a:pt x="262" y="1046"/>
                </a:cubicBezTo>
                <a:cubicBezTo>
                  <a:pt x="0" y="1678"/>
                  <a:pt x="145" y="2410"/>
                  <a:pt x="633" y="2894"/>
                </a:cubicBezTo>
                <a:cubicBezTo>
                  <a:pt x="952" y="3214"/>
                  <a:pt x="1391" y="3373"/>
                  <a:pt x="1830" y="3373"/>
                </a:cubicBezTo>
                <a:cubicBezTo>
                  <a:pt x="2269" y="3373"/>
                  <a:pt x="2707" y="3214"/>
                  <a:pt x="3027" y="2894"/>
                </a:cubicBezTo>
                <a:cubicBezTo>
                  <a:pt x="3511" y="2410"/>
                  <a:pt x="3656" y="1681"/>
                  <a:pt x="3394" y="1046"/>
                </a:cubicBezTo>
                <a:cubicBezTo>
                  <a:pt x="3132" y="413"/>
                  <a:pt x="2515" y="1"/>
                  <a:pt x="1828" y="1"/>
                </a:cubicBezTo>
                <a:cubicBezTo>
                  <a:pt x="1826" y="1"/>
                  <a:pt x="1823" y="1"/>
                  <a:pt x="182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3" name="Google Shape;403;p20"/>
          <p:cNvSpPr/>
          <p:nvPr/>
        </p:nvSpPr>
        <p:spPr>
          <a:xfrm>
            <a:off x="2411903" y="4234766"/>
            <a:ext cx="340366" cy="340442"/>
          </a:xfrm>
          <a:custGeom>
            <a:avLst/>
            <a:gdLst/>
            <a:ahLst/>
            <a:cxnLst/>
            <a:rect l="l" t="t" r="r" b="b"/>
            <a:pathLst>
              <a:path w="13546" h="13549" extrusionOk="0">
                <a:moveTo>
                  <a:pt x="7066" y="3673"/>
                </a:moveTo>
                <a:cubicBezTo>
                  <a:pt x="7800" y="3673"/>
                  <a:pt x="8522" y="3960"/>
                  <a:pt x="9062" y="4500"/>
                </a:cubicBezTo>
                <a:cubicBezTo>
                  <a:pt x="10170" y="5602"/>
                  <a:pt x="10170" y="7393"/>
                  <a:pt x="9062" y="8492"/>
                </a:cubicBezTo>
                <a:cubicBezTo>
                  <a:pt x="8522" y="9032"/>
                  <a:pt x="7800" y="9319"/>
                  <a:pt x="7066" y="9319"/>
                </a:cubicBezTo>
                <a:cubicBezTo>
                  <a:pt x="6702" y="9319"/>
                  <a:pt x="6334" y="9248"/>
                  <a:pt x="5984" y="9104"/>
                </a:cubicBezTo>
                <a:cubicBezTo>
                  <a:pt x="4930" y="8667"/>
                  <a:pt x="4244" y="7637"/>
                  <a:pt x="4244" y="6496"/>
                </a:cubicBezTo>
                <a:cubicBezTo>
                  <a:pt x="4244" y="5355"/>
                  <a:pt x="4930" y="4325"/>
                  <a:pt x="5984" y="3888"/>
                </a:cubicBezTo>
                <a:cubicBezTo>
                  <a:pt x="6334" y="3744"/>
                  <a:pt x="6702" y="3673"/>
                  <a:pt x="7066" y="3673"/>
                </a:cubicBezTo>
                <a:close/>
                <a:moveTo>
                  <a:pt x="3868" y="9124"/>
                </a:moveTo>
                <a:cubicBezTo>
                  <a:pt x="4006" y="9124"/>
                  <a:pt x="4147" y="9176"/>
                  <a:pt x="4262" y="9290"/>
                </a:cubicBezTo>
                <a:cubicBezTo>
                  <a:pt x="4481" y="9510"/>
                  <a:pt x="4481" y="9869"/>
                  <a:pt x="4262" y="10088"/>
                </a:cubicBezTo>
                <a:cubicBezTo>
                  <a:pt x="4147" y="10204"/>
                  <a:pt x="4005" y="10255"/>
                  <a:pt x="3866" y="10255"/>
                </a:cubicBezTo>
                <a:cubicBezTo>
                  <a:pt x="3576" y="10255"/>
                  <a:pt x="3298" y="10031"/>
                  <a:pt x="3298" y="9691"/>
                </a:cubicBezTo>
                <a:cubicBezTo>
                  <a:pt x="3298" y="9350"/>
                  <a:pt x="3577" y="9124"/>
                  <a:pt x="3868" y="9124"/>
                </a:cubicBezTo>
                <a:close/>
                <a:moveTo>
                  <a:pt x="8414" y="1"/>
                </a:moveTo>
                <a:cubicBezTo>
                  <a:pt x="6466" y="507"/>
                  <a:pt x="4888" y="1425"/>
                  <a:pt x="3518" y="2846"/>
                </a:cubicBezTo>
                <a:cubicBezTo>
                  <a:pt x="2169" y="4244"/>
                  <a:pt x="1000" y="6282"/>
                  <a:pt x="1" y="8212"/>
                </a:cubicBezTo>
                <a:lnTo>
                  <a:pt x="5337" y="13548"/>
                </a:lnTo>
                <a:cubicBezTo>
                  <a:pt x="7267" y="12549"/>
                  <a:pt x="9309" y="11380"/>
                  <a:pt x="10706" y="10031"/>
                </a:cubicBezTo>
                <a:cubicBezTo>
                  <a:pt x="12124" y="8664"/>
                  <a:pt x="13039" y="7086"/>
                  <a:pt x="13545" y="5138"/>
                </a:cubicBezTo>
                <a:lnTo>
                  <a:pt x="13112" y="5129"/>
                </a:lnTo>
                <a:cubicBezTo>
                  <a:pt x="10534" y="5099"/>
                  <a:pt x="8453" y="3015"/>
                  <a:pt x="8420" y="440"/>
                </a:cubicBezTo>
                <a:lnTo>
                  <a:pt x="841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4" name="Google Shape;404;p20"/>
          <p:cNvSpPr/>
          <p:nvPr/>
        </p:nvSpPr>
        <p:spPr>
          <a:xfrm>
            <a:off x="2511857" y="4565785"/>
            <a:ext cx="109502" cy="111814"/>
          </a:xfrm>
          <a:custGeom>
            <a:avLst/>
            <a:gdLst/>
            <a:ahLst/>
            <a:cxnLst/>
            <a:rect l="l" t="t" r="r" b="b"/>
            <a:pathLst>
              <a:path w="4358" h="4450" extrusionOk="0">
                <a:moveTo>
                  <a:pt x="4358" y="1"/>
                </a:moveTo>
                <a:lnTo>
                  <a:pt x="4358" y="1"/>
                </a:lnTo>
                <a:cubicBezTo>
                  <a:pt x="2906" y="877"/>
                  <a:pt x="1437" y="1609"/>
                  <a:pt x="1" y="2332"/>
                </a:cubicBezTo>
                <a:cubicBezTo>
                  <a:pt x="58" y="3090"/>
                  <a:pt x="112" y="3789"/>
                  <a:pt x="118" y="3882"/>
                </a:cubicBezTo>
                <a:cubicBezTo>
                  <a:pt x="118" y="4211"/>
                  <a:pt x="387" y="4450"/>
                  <a:pt x="683" y="4450"/>
                </a:cubicBezTo>
                <a:cubicBezTo>
                  <a:pt x="767" y="4450"/>
                  <a:pt x="854" y="4430"/>
                  <a:pt x="937" y="4388"/>
                </a:cubicBezTo>
                <a:cubicBezTo>
                  <a:pt x="1039" y="4295"/>
                  <a:pt x="3858" y="3208"/>
                  <a:pt x="435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5" name="Google Shape;405;p20"/>
          <p:cNvSpPr/>
          <p:nvPr/>
        </p:nvSpPr>
        <p:spPr>
          <a:xfrm>
            <a:off x="2307652" y="4364143"/>
            <a:ext cx="114728" cy="110356"/>
          </a:xfrm>
          <a:custGeom>
            <a:avLst/>
            <a:gdLst/>
            <a:ahLst/>
            <a:cxnLst/>
            <a:rect l="l" t="t" r="r" b="b"/>
            <a:pathLst>
              <a:path w="4566" h="4392" extrusionOk="0">
                <a:moveTo>
                  <a:pt x="4565" y="1"/>
                </a:moveTo>
                <a:lnTo>
                  <a:pt x="4565" y="1"/>
                </a:lnTo>
                <a:cubicBezTo>
                  <a:pt x="1268" y="459"/>
                  <a:pt x="184" y="3334"/>
                  <a:pt x="91" y="3437"/>
                </a:cubicBezTo>
                <a:cubicBezTo>
                  <a:pt x="0" y="3611"/>
                  <a:pt x="9" y="3822"/>
                  <a:pt x="112" y="3988"/>
                </a:cubicBezTo>
                <a:cubicBezTo>
                  <a:pt x="295" y="4286"/>
                  <a:pt x="606" y="4232"/>
                  <a:pt x="723" y="4256"/>
                </a:cubicBezTo>
                <a:lnTo>
                  <a:pt x="2214" y="4391"/>
                </a:lnTo>
                <a:cubicBezTo>
                  <a:pt x="2945" y="2928"/>
                  <a:pt x="3680" y="1458"/>
                  <a:pt x="45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6" name="Google Shape;406;p20"/>
          <p:cNvSpPr/>
          <p:nvPr/>
        </p:nvSpPr>
        <p:spPr>
          <a:xfrm>
            <a:off x="2279058" y="4536739"/>
            <a:ext cx="171691" cy="170434"/>
          </a:xfrm>
          <a:custGeom>
            <a:avLst/>
            <a:gdLst/>
            <a:ahLst/>
            <a:cxnLst/>
            <a:rect l="l" t="t" r="r" b="b"/>
            <a:pathLst>
              <a:path w="6833" h="6783" extrusionOk="0">
                <a:moveTo>
                  <a:pt x="2846" y="1"/>
                </a:moveTo>
                <a:cubicBezTo>
                  <a:pt x="1747" y="1052"/>
                  <a:pt x="503" y="4602"/>
                  <a:pt x="63" y="6050"/>
                </a:cubicBezTo>
                <a:cubicBezTo>
                  <a:pt x="0" y="6252"/>
                  <a:pt x="54" y="6469"/>
                  <a:pt x="202" y="6616"/>
                </a:cubicBezTo>
                <a:cubicBezTo>
                  <a:pt x="309" y="6724"/>
                  <a:pt x="454" y="6782"/>
                  <a:pt x="602" y="6782"/>
                </a:cubicBezTo>
                <a:cubicBezTo>
                  <a:pt x="656" y="6782"/>
                  <a:pt x="711" y="6774"/>
                  <a:pt x="765" y="6758"/>
                </a:cubicBezTo>
                <a:cubicBezTo>
                  <a:pt x="2225" y="6318"/>
                  <a:pt x="5782" y="5084"/>
                  <a:pt x="6833" y="3981"/>
                </a:cubicBezTo>
                <a:cubicBezTo>
                  <a:pt x="6655" y="3900"/>
                  <a:pt x="6492" y="3789"/>
                  <a:pt x="6354" y="3650"/>
                </a:cubicBezTo>
                <a:lnTo>
                  <a:pt x="5167" y="2464"/>
                </a:lnTo>
                <a:lnTo>
                  <a:pt x="4767" y="2861"/>
                </a:lnTo>
                <a:cubicBezTo>
                  <a:pt x="4658" y="2967"/>
                  <a:pt x="4517" y="3020"/>
                  <a:pt x="4375" y="3020"/>
                </a:cubicBezTo>
                <a:cubicBezTo>
                  <a:pt x="4231" y="3020"/>
                  <a:pt x="4086" y="2965"/>
                  <a:pt x="3975" y="2855"/>
                </a:cubicBezTo>
                <a:cubicBezTo>
                  <a:pt x="3758" y="2638"/>
                  <a:pt x="3755" y="2286"/>
                  <a:pt x="3969" y="2063"/>
                </a:cubicBezTo>
                <a:lnTo>
                  <a:pt x="4369" y="1663"/>
                </a:lnTo>
                <a:lnTo>
                  <a:pt x="3171" y="464"/>
                </a:lnTo>
                <a:cubicBezTo>
                  <a:pt x="3035" y="329"/>
                  <a:pt x="2927" y="172"/>
                  <a:pt x="284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935600" y="3558867"/>
            <a:ext cx="10320800" cy="4876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9180980" y="4223335"/>
            <a:ext cx="608573" cy="430159"/>
          </a:xfrm>
          <a:custGeom>
            <a:avLst/>
            <a:gdLst/>
            <a:ahLst/>
            <a:cxnLst/>
            <a:rect l="l" t="t" r="r" b="b"/>
            <a:pathLst>
              <a:path w="19279" h="13627" extrusionOk="0">
                <a:moveTo>
                  <a:pt x="2262" y="2259"/>
                </a:moveTo>
                <a:cubicBezTo>
                  <a:pt x="2883" y="2259"/>
                  <a:pt x="3428" y="2765"/>
                  <a:pt x="3428" y="3389"/>
                </a:cubicBezTo>
                <a:lnTo>
                  <a:pt x="3428" y="7342"/>
                </a:lnTo>
                <a:cubicBezTo>
                  <a:pt x="3428" y="7366"/>
                  <a:pt x="3434" y="7394"/>
                  <a:pt x="3434" y="7418"/>
                </a:cubicBezTo>
                <a:lnTo>
                  <a:pt x="1636" y="6246"/>
                </a:lnTo>
                <a:cubicBezTo>
                  <a:pt x="1320" y="6035"/>
                  <a:pt x="1130" y="5683"/>
                  <a:pt x="1133" y="5304"/>
                </a:cubicBezTo>
                <a:lnTo>
                  <a:pt x="1133" y="3389"/>
                </a:lnTo>
                <a:cubicBezTo>
                  <a:pt x="1133" y="2765"/>
                  <a:pt x="1636" y="2259"/>
                  <a:pt x="2262" y="2259"/>
                </a:cubicBezTo>
                <a:close/>
                <a:moveTo>
                  <a:pt x="17017" y="2259"/>
                </a:moveTo>
                <a:cubicBezTo>
                  <a:pt x="17641" y="2259"/>
                  <a:pt x="18147" y="2765"/>
                  <a:pt x="18147" y="3389"/>
                </a:cubicBezTo>
                <a:lnTo>
                  <a:pt x="18147" y="5307"/>
                </a:lnTo>
                <a:cubicBezTo>
                  <a:pt x="18147" y="5683"/>
                  <a:pt x="17957" y="6035"/>
                  <a:pt x="17644" y="6246"/>
                </a:cubicBezTo>
                <a:lnTo>
                  <a:pt x="15843" y="7421"/>
                </a:lnTo>
                <a:cubicBezTo>
                  <a:pt x="15843" y="7394"/>
                  <a:pt x="15849" y="7369"/>
                  <a:pt x="15849" y="7342"/>
                </a:cubicBezTo>
                <a:lnTo>
                  <a:pt x="15849" y="3389"/>
                </a:lnTo>
                <a:cubicBezTo>
                  <a:pt x="15849" y="2765"/>
                  <a:pt x="16394" y="2259"/>
                  <a:pt x="17017" y="2259"/>
                </a:cubicBezTo>
                <a:close/>
                <a:moveTo>
                  <a:pt x="9638" y="2284"/>
                </a:moveTo>
                <a:cubicBezTo>
                  <a:pt x="9845" y="2284"/>
                  <a:pt x="10051" y="2381"/>
                  <a:pt x="10146" y="2576"/>
                </a:cubicBezTo>
                <a:lnTo>
                  <a:pt x="10883" y="4069"/>
                </a:lnTo>
                <a:lnTo>
                  <a:pt x="12534" y="4310"/>
                </a:lnTo>
                <a:cubicBezTo>
                  <a:pt x="12994" y="4376"/>
                  <a:pt x="13181" y="4945"/>
                  <a:pt x="12847" y="5274"/>
                </a:cubicBezTo>
                <a:lnTo>
                  <a:pt x="11651" y="6439"/>
                </a:lnTo>
                <a:lnTo>
                  <a:pt x="11934" y="8080"/>
                </a:lnTo>
                <a:cubicBezTo>
                  <a:pt x="11996" y="8445"/>
                  <a:pt x="11705" y="8742"/>
                  <a:pt x="11376" y="8742"/>
                </a:cubicBezTo>
                <a:cubicBezTo>
                  <a:pt x="11290" y="8742"/>
                  <a:pt x="11201" y="8721"/>
                  <a:pt x="11115" y="8676"/>
                </a:cubicBezTo>
                <a:lnTo>
                  <a:pt x="9637" y="7899"/>
                </a:lnTo>
                <a:lnTo>
                  <a:pt x="8161" y="8676"/>
                </a:lnTo>
                <a:cubicBezTo>
                  <a:pt x="8076" y="8721"/>
                  <a:pt x="7987" y="8742"/>
                  <a:pt x="7900" y="8742"/>
                </a:cubicBezTo>
                <a:cubicBezTo>
                  <a:pt x="7571" y="8742"/>
                  <a:pt x="7280" y="8445"/>
                  <a:pt x="7342" y="8080"/>
                </a:cubicBezTo>
                <a:lnTo>
                  <a:pt x="7625" y="6439"/>
                </a:lnTo>
                <a:lnTo>
                  <a:pt x="6430" y="5271"/>
                </a:lnTo>
                <a:cubicBezTo>
                  <a:pt x="6279" y="5120"/>
                  <a:pt x="6222" y="4897"/>
                  <a:pt x="6288" y="4692"/>
                </a:cubicBezTo>
                <a:cubicBezTo>
                  <a:pt x="6355" y="4488"/>
                  <a:pt x="6532" y="4340"/>
                  <a:pt x="6743" y="4310"/>
                </a:cubicBezTo>
                <a:lnTo>
                  <a:pt x="8393" y="4069"/>
                </a:lnTo>
                <a:lnTo>
                  <a:pt x="9131" y="2576"/>
                </a:lnTo>
                <a:cubicBezTo>
                  <a:pt x="9226" y="2381"/>
                  <a:pt x="9432" y="2284"/>
                  <a:pt x="9638" y="2284"/>
                </a:cubicBezTo>
                <a:close/>
                <a:moveTo>
                  <a:pt x="3994" y="1"/>
                </a:moveTo>
                <a:cubicBezTo>
                  <a:pt x="3681" y="1"/>
                  <a:pt x="3428" y="254"/>
                  <a:pt x="3428" y="567"/>
                </a:cubicBezTo>
                <a:lnTo>
                  <a:pt x="3428" y="1443"/>
                </a:lnTo>
                <a:cubicBezTo>
                  <a:pt x="3072" y="1242"/>
                  <a:pt x="2669" y="1133"/>
                  <a:pt x="2262" y="1130"/>
                </a:cubicBezTo>
                <a:cubicBezTo>
                  <a:pt x="1013" y="1130"/>
                  <a:pt x="4" y="2142"/>
                  <a:pt x="4" y="3389"/>
                </a:cubicBezTo>
                <a:lnTo>
                  <a:pt x="4" y="5307"/>
                </a:lnTo>
                <a:cubicBezTo>
                  <a:pt x="1" y="6060"/>
                  <a:pt x="380" y="6767"/>
                  <a:pt x="1010" y="7186"/>
                </a:cubicBezTo>
                <a:lnTo>
                  <a:pt x="3681" y="8941"/>
                </a:lnTo>
                <a:cubicBezTo>
                  <a:pt x="3690" y="8947"/>
                  <a:pt x="3702" y="8944"/>
                  <a:pt x="3714" y="8950"/>
                </a:cubicBezTo>
                <a:cubicBezTo>
                  <a:pt x="4129" y="10107"/>
                  <a:pt x="5006" y="11037"/>
                  <a:pt x="6297" y="11642"/>
                </a:cubicBezTo>
                <a:cubicBezTo>
                  <a:pt x="7137" y="12034"/>
                  <a:pt x="7692" y="12817"/>
                  <a:pt x="7866" y="13627"/>
                </a:cubicBezTo>
                <a:lnTo>
                  <a:pt x="11386" y="13627"/>
                </a:lnTo>
                <a:cubicBezTo>
                  <a:pt x="11504" y="12844"/>
                  <a:pt x="11949" y="12067"/>
                  <a:pt x="12648" y="11676"/>
                </a:cubicBezTo>
                <a:cubicBezTo>
                  <a:pt x="14003" y="10908"/>
                  <a:pt x="15027" y="10101"/>
                  <a:pt x="15521" y="8965"/>
                </a:cubicBezTo>
                <a:cubicBezTo>
                  <a:pt x="15545" y="8953"/>
                  <a:pt x="15575" y="8956"/>
                  <a:pt x="15599" y="8941"/>
                </a:cubicBezTo>
                <a:lnTo>
                  <a:pt x="18273" y="7186"/>
                </a:lnTo>
                <a:cubicBezTo>
                  <a:pt x="18899" y="6767"/>
                  <a:pt x="19279" y="6063"/>
                  <a:pt x="19279" y="5307"/>
                </a:cubicBezTo>
                <a:lnTo>
                  <a:pt x="19279" y="3389"/>
                </a:lnTo>
                <a:cubicBezTo>
                  <a:pt x="19276" y="2142"/>
                  <a:pt x="18267" y="1130"/>
                  <a:pt x="17020" y="1130"/>
                </a:cubicBezTo>
                <a:cubicBezTo>
                  <a:pt x="16611" y="1133"/>
                  <a:pt x="16207" y="1242"/>
                  <a:pt x="15852" y="1443"/>
                </a:cubicBezTo>
                <a:lnTo>
                  <a:pt x="15852" y="567"/>
                </a:lnTo>
                <a:cubicBezTo>
                  <a:pt x="15852" y="254"/>
                  <a:pt x="15599" y="1"/>
                  <a:pt x="1528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0" name="Google Shape;410;p20"/>
          <p:cNvSpPr/>
          <p:nvPr/>
        </p:nvSpPr>
        <p:spPr>
          <a:xfrm>
            <a:off x="9324798" y="4689132"/>
            <a:ext cx="320843" cy="142587"/>
          </a:xfrm>
          <a:custGeom>
            <a:avLst/>
            <a:gdLst/>
            <a:ahLst/>
            <a:cxnLst/>
            <a:rect l="l" t="t" r="r" b="b"/>
            <a:pathLst>
              <a:path w="10164" h="4517" extrusionOk="0">
                <a:moveTo>
                  <a:pt x="2259" y="0"/>
                </a:moveTo>
                <a:cubicBezTo>
                  <a:pt x="1636" y="0"/>
                  <a:pt x="1130" y="506"/>
                  <a:pt x="1130" y="1129"/>
                </a:cubicBezTo>
                <a:lnTo>
                  <a:pt x="1130" y="1695"/>
                </a:lnTo>
                <a:lnTo>
                  <a:pt x="2825" y="1695"/>
                </a:lnTo>
                <a:cubicBezTo>
                  <a:pt x="3136" y="1695"/>
                  <a:pt x="3389" y="1945"/>
                  <a:pt x="3389" y="2258"/>
                </a:cubicBezTo>
                <a:cubicBezTo>
                  <a:pt x="3389" y="2572"/>
                  <a:pt x="3136" y="2825"/>
                  <a:pt x="2825" y="2825"/>
                </a:cubicBezTo>
                <a:lnTo>
                  <a:pt x="567" y="2825"/>
                </a:lnTo>
                <a:cubicBezTo>
                  <a:pt x="254" y="2825"/>
                  <a:pt x="1" y="3075"/>
                  <a:pt x="1" y="3388"/>
                </a:cubicBezTo>
                <a:lnTo>
                  <a:pt x="1" y="3954"/>
                </a:lnTo>
                <a:cubicBezTo>
                  <a:pt x="1" y="4264"/>
                  <a:pt x="254" y="4517"/>
                  <a:pt x="567" y="4517"/>
                </a:cubicBezTo>
                <a:lnTo>
                  <a:pt x="9601" y="4517"/>
                </a:lnTo>
                <a:cubicBezTo>
                  <a:pt x="9911" y="4517"/>
                  <a:pt x="10164" y="4264"/>
                  <a:pt x="10164" y="3954"/>
                </a:cubicBezTo>
                <a:lnTo>
                  <a:pt x="10164" y="3388"/>
                </a:lnTo>
                <a:cubicBezTo>
                  <a:pt x="10164" y="3075"/>
                  <a:pt x="9911" y="2825"/>
                  <a:pt x="9601" y="2825"/>
                </a:cubicBezTo>
                <a:lnTo>
                  <a:pt x="7342" y="2825"/>
                </a:lnTo>
                <a:cubicBezTo>
                  <a:pt x="7029" y="2825"/>
                  <a:pt x="6776" y="2572"/>
                  <a:pt x="6776" y="2258"/>
                </a:cubicBezTo>
                <a:cubicBezTo>
                  <a:pt x="6776" y="1945"/>
                  <a:pt x="7029" y="1695"/>
                  <a:pt x="7342" y="1695"/>
                </a:cubicBezTo>
                <a:lnTo>
                  <a:pt x="9035" y="1695"/>
                </a:lnTo>
                <a:lnTo>
                  <a:pt x="9035" y="1129"/>
                </a:lnTo>
                <a:cubicBezTo>
                  <a:pt x="9035" y="506"/>
                  <a:pt x="8529" y="0"/>
                  <a:pt x="79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1" name="Google Shape;411;p20"/>
          <p:cNvSpPr/>
          <p:nvPr/>
        </p:nvSpPr>
        <p:spPr>
          <a:xfrm>
            <a:off x="9434681" y="4352727"/>
            <a:ext cx="100982" cy="96120"/>
          </a:xfrm>
          <a:custGeom>
            <a:avLst/>
            <a:gdLst/>
            <a:ahLst/>
            <a:cxnLst/>
            <a:rect l="l" t="t" r="r" b="b"/>
            <a:pathLst>
              <a:path w="3199" h="3045" extrusionOk="0">
                <a:moveTo>
                  <a:pt x="1603" y="0"/>
                </a:moveTo>
                <a:lnTo>
                  <a:pt x="1238" y="738"/>
                </a:lnTo>
                <a:cubicBezTo>
                  <a:pt x="1157" y="904"/>
                  <a:pt x="998" y="1018"/>
                  <a:pt x="814" y="1045"/>
                </a:cubicBezTo>
                <a:lnTo>
                  <a:pt x="1" y="1163"/>
                </a:lnTo>
                <a:lnTo>
                  <a:pt x="588" y="1735"/>
                </a:lnTo>
                <a:cubicBezTo>
                  <a:pt x="721" y="1864"/>
                  <a:pt x="784" y="2051"/>
                  <a:pt x="751" y="2235"/>
                </a:cubicBezTo>
                <a:lnTo>
                  <a:pt x="612" y="3045"/>
                </a:lnTo>
                <a:lnTo>
                  <a:pt x="1338" y="2662"/>
                </a:lnTo>
                <a:cubicBezTo>
                  <a:pt x="1421" y="2619"/>
                  <a:pt x="1511" y="2597"/>
                  <a:pt x="1601" y="2597"/>
                </a:cubicBezTo>
                <a:cubicBezTo>
                  <a:pt x="1691" y="2597"/>
                  <a:pt x="1781" y="2619"/>
                  <a:pt x="1862" y="2662"/>
                </a:cubicBezTo>
                <a:lnTo>
                  <a:pt x="2588" y="3045"/>
                </a:lnTo>
                <a:lnTo>
                  <a:pt x="2452" y="2235"/>
                </a:lnTo>
                <a:cubicBezTo>
                  <a:pt x="2419" y="2051"/>
                  <a:pt x="2479" y="1864"/>
                  <a:pt x="2612" y="1735"/>
                </a:cubicBezTo>
                <a:lnTo>
                  <a:pt x="3199" y="1163"/>
                </a:lnTo>
                <a:lnTo>
                  <a:pt x="2389" y="1045"/>
                </a:lnTo>
                <a:cubicBezTo>
                  <a:pt x="2205" y="1018"/>
                  <a:pt x="2045" y="904"/>
                  <a:pt x="1964" y="735"/>
                </a:cubicBezTo>
                <a:lnTo>
                  <a:pt x="16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íṩlíďê"/>
          <p:cNvSpPr txBox="1"/>
          <p:nvPr/>
        </p:nvSpPr>
        <p:spPr bwMode="auto">
          <a:xfrm>
            <a:off x="4107419" y="586613"/>
            <a:ext cx="4219331" cy="469589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itle 1"/>
          <p:cNvSpPr txBox="1"/>
          <p:nvPr/>
        </p:nvSpPr>
        <p:spPr>
          <a:xfrm>
            <a:off x="5146559" y="745524"/>
            <a:ext cx="1988539" cy="1517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1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1619563" y="2740962"/>
            <a:ext cx="1653727" cy="98578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4136970" y="2619337"/>
            <a:ext cx="1653727" cy="98578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6609434" y="2924643"/>
            <a:ext cx="1295111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658308" y="2665406"/>
            <a:ext cx="1653727" cy="98578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新中式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vmz5ipm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9659</Words>
  <Application>WPS 演示</Application>
  <PresentationFormat>自定义</PresentationFormat>
  <Paragraphs>360</Paragraphs>
  <Slides>25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Roboto Bold</vt:lpstr>
      <vt:lpstr>★日文毛笔</vt:lpstr>
      <vt:lpstr>方正正黑简体</vt:lpstr>
      <vt:lpstr>Georgia</vt:lpstr>
      <vt:lpstr>黑体</vt:lpstr>
      <vt:lpstr>微软雅黑</vt:lpstr>
      <vt:lpstr>Arial Unicode MS</vt:lpstr>
      <vt:lpstr>等线</vt:lpstr>
      <vt:lpstr>Rajdhani</vt:lpstr>
      <vt:lpstr>汉仪中圆简</vt:lpstr>
      <vt:lpstr>Arial</vt:lpstr>
      <vt:lpstr>Calibri</vt:lpstr>
      <vt:lpstr>新中式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新中式</dc:title>
  <dc:creator>第一PPT</dc:creator>
  <cp:keywords>www.1ppt.com</cp:keywords>
  <dc:description>www.1ppt.com</dc:description>
  <cp:lastModifiedBy>铭</cp:lastModifiedBy>
  <cp:revision>317</cp:revision>
  <dcterms:created xsi:type="dcterms:W3CDTF">2019-03-29T12:25:00Z</dcterms:created>
  <dcterms:modified xsi:type="dcterms:W3CDTF">2022-02-25T02:13:04Z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6F00FFCFBC74450F935ECAD16E108C5B</vt:lpwstr>
  </property>
  <property fmtid="{D5CDD505-2E9C-101B-9397-08002B2CF9AE}" pid="3" name="KSOProductBuildVer">
    <vt:lpwstr>2052-11.1.0.11045</vt:lpwstr>
  </property>
</Properties>
</file>