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6" r:id="rId3"/>
    <p:sldId id="315" r:id="rId5"/>
    <p:sldId id="317" r:id="rId6"/>
    <p:sldId id="319" r:id="rId7"/>
    <p:sldId id="320" r:id="rId8"/>
    <p:sldId id="289" r:id="rId9"/>
    <p:sldId id="267" r:id="rId10"/>
    <p:sldId id="291" r:id="rId11"/>
    <p:sldId id="268" r:id="rId12"/>
    <p:sldId id="270" r:id="rId13"/>
    <p:sldId id="321" r:id="rId14"/>
    <p:sldId id="272" r:id="rId15"/>
    <p:sldId id="273" r:id="rId16"/>
    <p:sldId id="274" r:id="rId17"/>
    <p:sldId id="275" r:id="rId18"/>
    <p:sldId id="276" r:id="rId19"/>
    <p:sldId id="322" r:id="rId20"/>
    <p:sldId id="278" r:id="rId21"/>
    <p:sldId id="280" r:id="rId22"/>
    <p:sldId id="279" r:id="rId23"/>
    <p:sldId id="288" r:id="rId24"/>
    <p:sldId id="323" r:id="rId25"/>
    <p:sldId id="283" r:id="rId26"/>
    <p:sldId id="284" r:id="rId27"/>
    <p:sldId id="286" r:id="rId28"/>
    <p:sldId id="285" r:id="rId29"/>
    <p:sldId id="290" r:id="rId30"/>
    <p:sldId id="292" r:id="rId31"/>
    <p:sldId id="324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98C052"/>
    <a:srgbClr val="51AFAF"/>
    <a:srgbClr val="5DAD71"/>
    <a:srgbClr val="8FCF50"/>
    <a:srgbClr val="478E35"/>
    <a:srgbClr val="275820"/>
    <a:srgbClr val="448D34"/>
    <a:srgbClr val="0AB250"/>
    <a:srgbClr val="3B8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53" autoAdjust="0"/>
  </p:normalViewPr>
  <p:slideViewPr>
    <p:cSldViewPr snapToGrid="0">
      <p:cViewPr>
        <p:scale>
          <a:sx n="10" d="100"/>
          <a:sy n="10" d="100"/>
        </p:scale>
        <p:origin x="3804" y="2346"/>
      </p:cViewPr>
      <p:guideLst>
        <p:guide orient="horz" pos="2158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D77E6-408E-4810-A6A3-C11DBD5006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04A98-05C2-410E-8A7D-A0F54F77CA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2490558" y="5763850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9" name="组合 8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9" name="任意多边形: 形状 3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6" name="任意多边形: 形状 35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3" name="任意多边形: 形状 3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30" name="任意多边形: 形状 29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27" name="任意多边形: 形状 2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24" name="任意多边形: 形状 23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21" name="任意多边形: 形状 2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1" name="任意多边形: 形状 10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8610" y="5841362"/>
            <a:ext cx="12200610" cy="1014775"/>
          </a:xfrm>
          <a:prstGeom prst="rect">
            <a:avLst/>
          </a:prstGeom>
        </p:spPr>
      </p:pic>
      <p:grpSp>
        <p:nvGrpSpPr>
          <p:cNvPr id="43" name="组合 42"/>
          <p:cNvGrpSpPr/>
          <p:nvPr userDrawn="1"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50" name="图形 2213"/>
          <p:cNvGrpSpPr/>
          <p:nvPr userDrawn="1"/>
        </p:nvGrpSpPr>
        <p:grpSpPr>
          <a:xfrm>
            <a:off x="1116728" y="5054491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51" name="任意多边形: 形状 50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 userDrawn="1"/>
        </p:nvGrpSpPr>
        <p:grpSpPr>
          <a:xfrm>
            <a:off x="10438066" y="4766447"/>
            <a:ext cx="1391881" cy="1840200"/>
            <a:chOff x="7653647" y="694054"/>
            <a:chExt cx="3609934" cy="4772678"/>
          </a:xfrm>
        </p:grpSpPr>
        <p:sp>
          <p:nvSpPr>
            <p:cNvPr id="97" name="任意多边形: 形状 96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3" name="任意多边形: 形状 112"/>
          <p:cNvSpPr/>
          <p:nvPr/>
        </p:nvSpPr>
        <p:spPr>
          <a:xfrm>
            <a:off x="402580" y="177919"/>
            <a:ext cx="1290476" cy="85669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381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/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41449" y="1684282"/>
            <a:ext cx="6921500" cy="2003882"/>
            <a:chOff x="1327851" y="1684282"/>
            <a:chExt cx="6921500" cy="2003882"/>
          </a:xfrm>
        </p:grpSpPr>
        <p:sp>
          <p:nvSpPr>
            <p:cNvPr id="23" name="TextBox 27"/>
            <p:cNvSpPr txBox="1"/>
            <p:nvPr/>
          </p:nvSpPr>
          <p:spPr>
            <a:xfrm>
              <a:off x="1327851" y="1684282"/>
              <a:ext cx="6921500" cy="1228090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新能源节能减排</a:t>
              </a:r>
              <a:endParaRPr lang="zh-CN" altLang="en-US" sz="72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TextBox 28"/>
            <p:cNvSpPr txBox="1"/>
            <p:nvPr/>
          </p:nvSpPr>
          <p:spPr>
            <a:xfrm>
              <a:off x="3194551" y="3363679"/>
              <a:ext cx="2511074" cy="324485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XXX</a:t>
              </a:r>
              <a:endParaRPr lang="en-US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2592607" y="1507504"/>
            <a:ext cx="4865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altLang="zh-CN" sz="7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5" name="Group 8"/>
          <p:cNvGrpSpPr/>
          <p:nvPr/>
        </p:nvGrpSpPr>
        <p:grpSpPr>
          <a:xfrm>
            <a:off x="1394264" y="4207146"/>
            <a:ext cx="1117600" cy="1117600"/>
            <a:chOff x="609600" y="3714750"/>
            <a:chExt cx="838200" cy="838200"/>
          </a:xfrm>
        </p:grpSpPr>
        <p:sp>
          <p:nvSpPr>
            <p:cNvPr id="16" name="Oval 17"/>
            <p:cNvSpPr/>
            <p:nvPr/>
          </p:nvSpPr>
          <p:spPr>
            <a:xfrm>
              <a:off x="609600" y="3714750"/>
              <a:ext cx="838200" cy="838200"/>
            </a:xfrm>
            <a:prstGeom prst="ellipse">
              <a:avLst/>
            </a:prstGeom>
            <a:solidFill>
              <a:srgbClr val="51AF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Group 21"/>
            <p:cNvGrpSpPr/>
            <p:nvPr/>
          </p:nvGrpSpPr>
          <p:grpSpPr>
            <a:xfrm>
              <a:off x="803794" y="3936320"/>
              <a:ext cx="449813" cy="446732"/>
              <a:chOff x="1979613" y="3067051"/>
              <a:chExt cx="231775" cy="230188"/>
            </a:xfrm>
            <a:solidFill>
              <a:sysClr val="window" lastClr="FFFFFF"/>
            </a:solidFill>
          </p:grpSpPr>
          <p:sp>
            <p:nvSpPr>
              <p:cNvPr id="18" name="Freeform 38"/>
              <p:cNvSpPr>
                <a:spLocks noEditPoints="1"/>
              </p:cNvSpPr>
              <p:nvPr/>
            </p:nvSpPr>
            <p:spPr bwMode="auto">
              <a:xfrm>
                <a:off x="1979613" y="3067051"/>
                <a:ext cx="231775" cy="230188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4 w 122"/>
                  <a:gd name="T11" fmla="*/ 109 h 122"/>
                  <a:gd name="T12" fmla="*/ 64 w 122"/>
                  <a:gd name="T13" fmla="*/ 102 h 122"/>
                  <a:gd name="T14" fmla="*/ 57 w 122"/>
                  <a:gd name="T15" fmla="*/ 102 h 122"/>
                  <a:gd name="T16" fmla="*/ 57 w 122"/>
                  <a:gd name="T17" fmla="*/ 109 h 122"/>
                  <a:gd name="T18" fmla="*/ 29 w 122"/>
                  <a:gd name="T19" fmla="*/ 97 h 122"/>
                  <a:gd name="T20" fmla="*/ 28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4 w 122"/>
                  <a:gd name="T27" fmla="*/ 93 h 122"/>
                  <a:gd name="T28" fmla="*/ 13 w 122"/>
                  <a:gd name="T29" fmla="*/ 65 h 122"/>
                  <a:gd name="T30" fmla="*/ 20 w 122"/>
                  <a:gd name="T31" fmla="*/ 65 h 122"/>
                  <a:gd name="T32" fmla="*/ 20 w 122"/>
                  <a:gd name="T33" fmla="*/ 58 h 122"/>
                  <a:gd name="T34" fmla="*/ 13 w 122"/>
                  <a:gd name="T35" fmla="*/ 58 h 122"/>
                  <a:gd name="T36" fmla="*/ 57 w 122"/>
                  <a:gd name="T37" fmla="*/ 13 h 122"/>
                  <a:gd name="T38" fmla="*/ 57 w 122"/>
                  <a:gd name="T39" fmla="*/ 20 h 122"/>
                  <a:gd name="T40" fmla="*/ 64 w 122"/>
                  <a:gd name="T41" fmla="*/ 20 h 122"/>
                  <a:gd name="T42" fmla="*/ 64 w 122"/>
                  <a:gd name="T43" fmla="*/ 13 h 122"/>
                  <a:gd name="T44" fmla="*/ 83 w 122"/>
                  <a:gd name="T45" fmla="*/ 18 h 122"/>
                  <a:gd name="T46" fmla="*/ 83 w 122"/>
                  <a:gd name="T47" fmla="*/ 19 h 122"/>
                  <a:gd name="T48" fmla="*/ 86 w 122"/>
                  <a:gd name="T49" fmla="*/ 21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6 h 122"/>
                  <a:gd name="T58" fmla="*/ 94 w 122"/>
                  <a:gd name="T59" fmla="*/ 27 h 122"/>
                  <a:gd name="T60" fmla="*/ 96 w 122"/>
                  <a:gd name="T61" fmla="*/ 29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5 h 122"/>
                  <a:gd name="T68" fmla="*/ 101 w 122"/>
                  <a:gd name="T69" fmla="*/ 36 h 122"/>
                  <a:gd name="T70" fmla="*/ 103 w 122"/>
                  <a:gd name="T71" fmla="*/ 39 h 122"/>
                  <a:gd name="T72" fmla="*/ 103 w 122"/>
                  <a:gd name="T73" fmla="*/ 39 h 122"/>
                  <a:gd name="T74" fmla="*/ 108 w 122"/>
                  <a:gd name="T75" fmla="*/ 58 h 122"/>
                  <a:gd name="T76" fmla="*/ 102 w 122"/>
                  <a:gd name="T77" fmla="*/ 58 h 122"/>
                  <a:gd name="T78" fmla="*/ 102 w 122"/>
                  <a:gd name="T79" fmla="*/ 65 h 122"/>
                  <a:gd name="T80" fmla="*/ 108 w 122"/>
                  <a:gd name="T81" fmla="*/ 65 h 122"/>
                  <a:gd name="T82" fmla="*/ 64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4" y="122"/>
                      <a:pt x="122" y="95"/>
                      <a:pt x="122" y="61"/>
                    </a:cubicBezTo>
                    <a:cubicBezTo>
                      <a:pt x="122" y="27"/>
                      <a:pt x="94" y="0"/>
                      <a:pt x="61" y="0"/>
                    </a:cubicBezTo>
                    <a:close/>
                    <a:moveTo>
                      <a:pt x="64" y="109"/>
                    </a:moveTo>
                    <a:cubicBezTo>
                      <a:pt x="64" y="102"/>
                      <a:pt x="64" y="102"/>
                      <a:pt x="64" y="102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46" y="108"/>
                      <a:pt x="37" y="104"/>
                      <a:pt x="29" y="97"/>
                    </a:cubicBezTo>
                    <a:cubicBezTo>
                      <a:pt x="29" y="97"/>
                      <a:pt x="29" y="97"/>
                      <a:pt x="28" y="97"/>
                    </a:cubicBezTo>
                    <a:cubicBezTo>
                      <a:pt x="28" y="96"/>
                      <a:pt x="27" y="96"/>
                      <a:pt x="27" y="95"/>
                    </a:cubicBezTo>
                    <a:cubicBezTo>
                      <a:pt x="26" y="95"/>
                      <a:pt x="25" y="94"/>
                      <a:pt x="25" y="93"/>
                    </a:cubicBezTo>
                    <a:cubicBezTo>
                      <a:pt x="25" y="93"/>
                      <a:pt x="25" y="93"/>
                      <a:pt x="24" y="93"/>
                    </a:cubicBezTo>
                    <a:cubicBezTo>
                      <a:pt x="18" y="85"/>
                      <a:pt x="13" y="75"/>
                      <a:pt x="13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5" y="34"/>
                      <a:pt x="33" y="15"/>
                      <a:pt x="57" y="1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1" y="14"/>
                      <a:pt x="77" y="16"/>
                      <a:pt x="83" y="18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4" y="19"/>
                      <a:pt x="85" y="20"/>
                      <a:pt x="86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2"/>
                      <a:pt x="89" y="22"/>
                      <a:pt x="90" y="23"/>
                    </a:cubicBezTo>
                    <a:cubicBezTo>
                      <a:pt x="90" y="23"/>
                      <a:pt x="91" y="24"/>
                      <a:pt x="91" y="24"/>
                    </a:cubicBezTo>
                    <a:cubicBezTo>
                      <a:pt x="92" y="25"/>
                      <a:pt x="92" y="25"/>
                      <a:pt x="93" y="26"/>
                    </a:cubicBezTo>
                    <a:cubicBezTo>
                      <a:pt x="94" y="26"/>
                      <a:pt x="94" y="27"/>
                      <a:pt x="94" y="27"/>
                    </a:cubicBezTo>
                    <a:cubicBezTo>
                      <a:pt x="95" y="28"/>
                      <a:pt x="96" y="28"/>
                      <a:pt x="96" y="29"/>
                    </a:cubicBezTo>
                    <a:cubicBezTo>
                      <a:pt x="97" y="29"/>
                      <a:pt x="97" y="30"/>
                      <a:pt x="98" y="31"/>
                    </a:cubicBezTo>
                    <a:cubicBezTo>
                      <a:pt x="98" y="31"/>
                      <a:pt x="98" y="32"/>
                      <a:pt x="99" y="32"/>
                    </a:cubicBezTo>
                    <a:cubicBezTo>
                      <a:pt x="99" y="33"/>
                      <a:pt x="100" y="34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2" y="37"/>
                      <a:pt x="103" y="38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6" y="45"/>
                      <a:pt x="108" y="51"/>
                      <a:pt x="108" y="58"/>
                    </a:cubicBezTo>
                    <a:cubicBezTo>
                      <a:pt x="102" y="58"/>
                      <a:pt x="102" y="58"/>
                      <a:pt x="102" y="58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107" y="88"/>
                      <a:pt x="88" y="107"/>
                      <a:pt x="64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39"/>
              <p:cNvSpPr>
                <a:spLocks noEditPoints="1"/>
              </p:cNvSpPr>
              <p:nvPr/>
            </p:nvSpPr>
            <p:spPr bwMode="auto">
              <a:xfrm>
                <a:off x="2063750" y="3125788"/>
                <a:ext cx="69850" cy="98425"/>
              </a:xfrm>
              <a:custGeom>
                <a:avLst/>
                <a:gdLst>
                  <a:gd name="T0" fmla="*/ 9 w 36"/>
                  <a:gd name="T1" fmla="*/ 29 h 52"/>
                  <a:gd name="T2" fmla="*/ 9 w 36"/>
                  <a:gd name="T3" fmla="*/ 29 h 52"/>
                  <a:gd name="T4" fmla="*/ 0 w 36"/>
                  <a:gd name="T5" fmla="*/ 52 h 52"/>
                  <a:gd name="T6" fmla="*/ 20 w 36"/>
                  <a:gd name="T7" fmla="*/ 36 h 52"/>
                  <a:gd name="T8" fmla="*/ 20 w 36"/>
                  <a:gd name="T9" fmla="*/ 36 h 52"/>
                  <a:gd name="T10" fmla="*/ 22 w 36"/>
                  <a:gd name="T11" fmla="*/ 32 h 52"/>
                  <a:gd name="T12" fmla="*/ 36 w 36"/>
                  <a:gd name="T13" fmla="*/ 0 h 52"/>
                  <a:gd name="T14" fmla="*/ 11 w 36"/>
                  <a:gd name="T15" fmla="*/ 25 h 52"/>
                  <a:gd name="T16" fmla="*/ 9 w 36"/>
                  <a:gd name="T17" fmla="*/ 29 h 52"/>
                  <a:gd name="T18" fmla="*/ 16 w 36"/>
                  <a:gd name="T19" fmla="*/ 27 h 52"/>
                  <a:gd name="T20" fmla="*/ 19 w 36"/>
                  <a:gd name="T21" fmla="*/ 30 h 52"/>
                  <a:gd name="T22" fmla="*/ 16 w 36"/>
                  <a:gd name="T23" fmla="*/ 33 h 52"/>
                  <a:gd name="T24" fmla="*/ 13 w 36"/>
                  <a:gd name="T25" fmla="*/ 30 h 52"/>
                  <a:gd name="T26" fmla="*/ 16 w 36"/>
                  <a:gd name="T27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2" y="35"/>
                      <a:pt x="22" y="33"/>
                      <a:pt x="22" y="3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7"/>
                      <a:pt x="9" y="29"/>
                    </a:cubicBezTo>
                    <a:close/>
                    <a:moveTo>
                      <a:pt x="16" y="27"/>
                    </a:moveTo>
                    <a:cubicBezTo>
                      <a:pt x="17" y="27"/>
                      <a:pt x="19" y="28"/>
                      <a:pt x="19" y="30"/>
                    </a:cubicBezTo>
                    <a:cubicBezTo>
                      <a:pt x="19" y="32"/>
                      <a:pt x="17" y="33"/>
                      <a:pt x="16" y="33"/>
                    </a:cubicBezTo>
                    <a:cubicBezTo>
                      <a:pt x="14" y="33"/>
                      <a:pt x="13" y="32"/>
                      <a:pt x="13" y="30"/>
                    </a:cubicBezTo>
                    <a:cubicBezTo>
                      <a:pt x="13" y="28"/>
                      <a:pt x="14" y="27"/>
                      <a:pt x="1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Oval 40"/>
              <p:cNvSpPr>
                <a:spLocks noChangeArrowheads="1"/>
              </p:cNvSpPr>
              <p:nvPr/>
            </p:nvSpPr>
            <p:spPr bwMode="auto">
              <a:xfrm>
                <a:off x="2090738" y="3179763"/>
                <a:ext cx="6350" cy="6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Group 5"/>
          <p:cNvGrpSpPr/>
          <p:nvPr/>
        </p:nvGrpSpPr>
        <p:grpSpPr>
          <a:xfrm>
            <a:off x="1394264" y="1399276"/>
            <a:ext cx="1117600" cy="1117600"/>
            <a:chOff x="609600" y="1657350"/>
            <a:chExt cx="838200" cy="838200"/>
          </a:xfrm>
        </p:grpSpPr>
        <p:sp>
          <p:nvSpPr>
            <p:cNvPr id="22" name="Oval 4"/>
            <p:cNvSpPr/>
            <p:nvPr/>
          </p:nvSpPr>
          <p:spPr>
            <a:xfrm>
              <a:off x="609600" y="1657350"/>
              <a:ext cx="838200" cy="838200"/>
            </a:xfrm>
            <a:prstGeom prst="ellipse">
              <a:avLst/>
            </a:prstGeom>
            <a:solidFill>
              <a:srgbClr val="51AF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3"/>
            <p:cNvSpPr>
              <a:spLocks noEditPoints="1"/>
            </p:cNvSpPr>
            <p:nvPr/>
          </p:nvSpPr>
          <p:spPr bwMode="auto">
            <a:xfrm>
              <a:off x="797599" y="1919103"/>
              <a:ext cx="462203" cy="314693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Group 7"/>
          <p:cNvGrpSpPr/>
          <p:nvPr/>
        </p:nvGrpSpPr>
        <p:grpSpPr>
          <a:xfrm>
            <a:off x="1394264" y="2812303"/>
            <a:ext cx="1117600" cy="1117600"/>
            <a:chOff x="609600" y="2686050"/>
            <a:chExt cx="838200" cy="838200"/>
          </a:xfrm>
        </p:grpSpPr>
        <p:sp>
          <p:nvSpPr>
            <p:cNvPr id="25" name="Oval 13"/>
            <p:cNvSpPr/>
            <p:nvPr/>
          </p:nvSpPr>
          <p:spPr>
            <a:xfrm>
              <a:off x="609600" y="2686050"/>
              <a:ext cx="838200" cy="838200"/>
            </a:xfrm>
            <a:prstGeom prst="ellipse">
              <a:avLst/>
            </a:prstGeom>
            <a:solidFill>
              <a:srgbClr val="98C05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6" name="Group 29"/>
            <p:cNvGrpSpPr/>
            <p:nvPr/>
          </p:nvGrpSpPr>
          <p:grpSpPr>
            <a:xfrm>
              <a:off x="811542" y="2893982"/>
              <a:ext cx="434317" cy="422336"/>
              <a:chOff x="390525" y="2455863"/>
              <a:chExt cx="230188" cy="223838"/>
            </a:xfrm>
            <a:solidFill>
              <a:sysClr val="window" lastClr="FFFFFF"/>
            </a:solidFill>
          </p:grpSpPr>
          <p:sp>
            <p:nvSpPr>
              <p:cNvPr id="27" name="Freeform 41"/>
              <p:cNvSpPr>
                <a:spLocks noEditPoints="1"/>
              </p:cNvSpPr>
              <p:nvPr/>
            </p:nvSpPr>
            <p:spPr bwMode="auto">
              <a:xfrm>
                <a:off x="498475" y="2559051"/>
                <a:ext cx="122238" cy="120650"/>
              </a:xfrm>
              <a:custGeom>
                <a:avLst/>
                <a:gdLst>
                  <a:gd name="T0" fmla="*/ 57 w 64"/>
                  <a:gd name="T1" fmla="*/ 34 h 63"/>
                  <a:gd name="T2" fmla="*/ 30 w 64"/>
                  <a:gd name="T3" fmla="*/ 7 h 63"/>
                  <a:gd name="T4" fmla="*/ 14 w 64"/>
                  <a:gd name="T5" fmla="*/ 3 h 63"/>
                  <a:gd name="T6" fmla="*/ 11 w 64"/>
                  <a:gd name="T7" fmla="*/ 0 h 63"/>
                  <a:gd name="T8" fmla="*/ 8 w 64"/>
                  <a:gd name="T9" fmla="*/ 4 h 63"/>
                  <a:gd name="T10" fmla="*/ 3 w 64"/>
                  <a:gd name="T11" fmla="*/ 5 h 63"/>
                  <a:gd name="T12" fmla="*/ 2 w 64"/>
                  <a:gd name="T13" fmla="*/ 9 h 63"/>
                  <a:gd name="T14" fmla="*/ 0 w 64"/>
                  <a:gd name="T15" fmla="*/ 11 h 63"/>
                  <a:gd name="T16" fmla="*/ 3 w 64"/>
                  <a:gd name="T17" fmla="*/ 15 h 63"/>
                  <a:gd name="T18" fmla="*/ 7 w 64"/>
                  <a:gd name="T19" fmla="*/ 30 h 63"/>
                  <a:gd name="T20" fmla="*/ 34 w 64"/>
                  <a:gd name="T21" fmla="*/ 57 h 63"/>
                  <a:gd name="T22" fmla="*/ 57 w 64"/>
                  <a:gd name="T23" fmla="*/ 57 h 63"/>
                  <a:gd name="T24" fmla="*/ 57 w 64"/>
                  <a:gd name="T25" fmla="*/ 34 h 63"/>
                  <a:gd name="T26" fmla="*/ 52 w 64"/>
                  <a:gd name="T27" fmla="*/ 52 h 63"/>
                  <a:gd name="T28" fmla="*/ 37 w 64"/>
                  <a:gd name="T29" fmla="*/ 52 h 63"/>
                  <a:gd name="T30" fmla="*/ 13 w 64"/>
                  <a:gd name="T31" fmla="*/ 28 h 63"/>
                  <a:gd name="T32" fmla="*/ 9 w 64"/>
                  <a:gd name="T33" fmla="*/ 21 h 63"/>
                  <a:gd name="T34" fmla="*/ 14 w 64"/>
                  <a:gd name="T35" fmla="*/ 25 h 63"/>
                  <a:gd name="T36" fmla="*/ 25 w 64"/>
                  <a:gd name="T37" fmla="*/ 25 h 63"/>
                  <a:gd name="T38" fmla="*/ 25 w 64"/>
                  <a:gd name="T39" fmla="*/ 14 h 63"/>
                  <a:gd name="T40" fmla="*/ 20 w 64"/>
                  <a:gd name="T41" fmla="*/ 9 h 63"/>
                  <a:gd name="T42" fmla="*/ 28 w 64"/>
                  <a:gd name="T43" fmla="*/ 12 h 63"/>
                  <a:gd name="T44" fmla="*/ 52 w 64"/>
                  <a:gd name="T45" fmla="*/ 36 h 63"/>
                  <a:gd name="T46" fmla="*/ 52 w 64"/>
                  <a:gd name="T47" fmla="*/ 5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63">
                    <a:moveTo>
                      <a:pt x="57" y="34"/>
                    </a:moveTo>
                    <a:cubicBezTo>
                      <a:pt x="30" y="7"/>
                      <a:pt x="30" y="7"/>
                      <a:pt x="30" y="7"/>
                    </a:cubicBezTo>
                    <a:cubicBezTo>
                      <a:pt x="26" y="3"/>
                      <a:pt x="20" y="1"/>
                      <a:pt x="14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20"/>
                      <a:pt x="3" y="26"/>
                      <a:pt x="7" y="3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41" y="63"/>
                      <a:pt x="51" y="63"/>
                      <a:pt x="57" y="57"/>
                    </a:cubicBezTo>
                    <a:cubicBezTo>
                      <a:pt x="64" y="51"/>
                      <a:pt x="64" y="40"/>
                      <a:pt x="57" y="34"/>
                    </a:cubicBezTo>
                    <a:close/>
                    <a:moveTo>
                      <a:pt x="52" y="52"/>
                    </a:moveTo>
                    <a:cubicBezTo>
                      <a:pt x="48" y="56"/>
                      <a:pt x="41" y="56"/>
                      <a:pt x="37" y="52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1" y="26"/>
                      <a:pt x="10" y="23"/>
                      <a:pt x="9" y="21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7" y="28"/>
                      <a:pt x="22" y="28"/>
                      <a:pt x="25" y="25"/>
                    </a:cubicBezTo>
                    <a:cubicBezTo>
                      <a:pt x="28" y="22"/>
                      <a:pt x="28" y="17"/>
                      <a:pt x="25" y="14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3" y="9"/>
                      <a:pt x="26" y="10"/>
                      <a:pt x="28" y="12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6" y="41"/>
                      <a:pt x="57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42"/>
              <p:cNvSpPr>
                <a:spLocks noEditPoints="1"/>
              </p:cNvSpPr>
              <p:nvPr/>
            </p:nvSpPr>
            <p:spPr bwMode="auto">
              <a:xfrm>
                <a:off x="390525" y="2455863"/>
                <a:ext cx="123825" cy="117475"/>
              </a:xfrm>
              <a:custGeom>
                <a:avLst/>
                <a:gdLst>
                  <a:gd name="T0" fmla="*/ 50 w 65"/>
                  <a:gd name="T1" fmla="*/ 60 h 62"/>
                  <a:gd name="T2" fmla="*/ 53 w 65"/>
                  <a:gd name="T3" fmla="*/ 62 h 62"/>
                  <a:gd name="T4" fmla="*/ 58 w 65"/>
                  <a:gd name="T5" fmla="*/ 60 h 62"/>
                  <a:gd name="T6" fmla="*/ 60 w 65"/>
                  <a:gd name="T7" fmla="*/ 57 h 62"/>
                  <a:gd name="T8" fmla="*/ 63 w 65"/>
                  <a:gd name="T9" fmla="*/ 57 h 62"/>
                  <a:gd name="T10" fmla="*/ 65 w 65"/>
                  <a:gd name="T11" fmla="*/ 52 h 62"/>
                  <a:gd name="T12" fmla="*/ 61 w 65"/>
                  <a:gd name="T13" fmla="*/ 48 h 62"/>
                  <a:gd name="T14" fmla="*/ 56 w 65"/>
                  <a:gd name="T15" fmla="*/ 33 h 62"/>
                  <a:gd name="T16" fmla="*/ 29 w 65"/>
                  <a:gd name="T17" fmla="*/ 6 h 62"/>
                  <a:gd name="T18" fmla="*/ 6 w 65"/>
                  <a:gd name="T19" fmla="*/ 6 h 62"/>
                  <a:gd name="T20" fmla="*/ 6 w 65"/>
                  <a:gd name="T21" fmla="*/ 29 h 62"/>
                  <a:gd name="T22" fmla="*/ 33 w 65"/>
                  <a:gd name="T23" fmla="*/ 56 h 62"/>
                  <a:gd name="T24" fmla="*/ 50 w 65"/>
                  <a:gd name="T25" fmla="*/ 60 h 62"/>
                  <a:gd name="T26" fmla="*/ 12 w 65"/>
                  <a:gd name="T27" fmla="*/ 27 h 62"/>
                  <a:gd name="T28" fmla="*/ 11 w 65"/>
                  <a:gd name="T29" fmla="*/ 11 h 62"/>
                  <a:gd name="T30" fmla="*/ 27 w 65"/>
                  <a:gd name="T31" fmla="*/ 12 h 62"/>
                  <a:gd name="T32" fmla="*/ 51 w 65"/>
                  <a:gd name="T33" fmla="*/ 36 h 62"/>
                  <a:gd name="T34" fmla="*/ 54 w 65"/>
                  <a:gd name="T35" fmla="*/ 41 h 62"/>
                  <a:gd name="T36" fmla="*/ 43 w 65"/>
                  <a:gd name="T37" fmla="*/ 42 h 62"/>
                  <a:gd name="T38" fmla="*/ 43 w 65"/>
                  <a:gd name="T39" fmla="*/ 53 h 62"/>
                  <a:gd name="T40" fmla="*/ 45 w 65"/>
                  <a:gd name="T41" fmla="*/ 54 h 62"/>
                  <a:gd name="T42" fmla="*/ 36 w 65"/>
                  <a:gd name="T43" fmla="*/ 51 h 62"/>
                  <a:gd name="T44" fmla="*/ 12 w 65"/>
                  <a:gd name="T45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5" h="62">
                    <a:moveTo>
                      <a:pt x="50" y="60"/>
                    </a:moveTo>
                    <a:cubicBezTo>
                      <a:pt x="53" y="62"/>
                      <a:pt x="53" y="62"/>
                      <a:pt x="53" y="62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3"/>
                      <a:pt x="60" y="37"/>
                      <a:pt x="56" y="3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3" y="0"/>
                      <a:pt x="13" y="0"/>
                      <a:pt x="6" y="6"/>
                    </a:cubicBezTo>
                    <a:cubicBezTo>
                      <a:pt x="0" y="13"/>
                      <a:pt x="0" y="23"/>
                      <a:pt x="6" y="29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8" y="61"/>
                      <a:pt x="45" y="62"/>
                      <a:pt x="50" y="60"/>
                    </a:cubicBezTo>
                    <a:close/>
                    <a:moveTo>
                      <a:pt x="12" y="27"/>
                    </a:moveTo>
                    <a:cubicBezTo>
                      <a:pt x="7" y="22"/>
                      <a:pt x="7" y="15"/>
                      <a:pt x="11" y="11"/>
                    </a:cubicBezTo>
                    <a:cubicBezTo>
                      <a:pt x="15" y="7"/>
                      <a:pt x="22" y="7"/>
                      <a:pt x="27" y="12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3" y="37"/>
                      <a:pt x="54" y="39"/>
                      <a:pt x="54" y="41"/>
                    </a:cubicBezTo>
                    <a:cubicBezTo>
                      <a:pt x="51" y="39"/>
                      <a:pt x="46" y="39"/>
                      <a:pt x="43" y="42"/>
                    </a:cubicBezTo>
                    <a:cubicBezTo>
                      <a:pt x="40" y="45"/>
                      <a:pt x="40" y="50"/>
                      <a:pt x="43" y="53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2" y="54"/>
                      <a:pt x="38" y="53"/>
                      <a:pt x="36" y="51"/>
                    </a:cubicBezTo>
                    <a:lnTo>
                      <a:pt x="1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Rectangle 43"/>
              <p:cNvSpPr>
                <a:spLocks noChangeArrowheads="1"/>
              </p:cNvSpPr>
              <p:nvPr/>
            </p:nvSpPr>
            <p:spPr bwMode="auto">
              <a:xfrm>
                <a:off x="517525" y="2525713"/>
                <a:ext cx="63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Rectangle 44"/>
              <p:cNvSpPr>
                <a:spLocks noChangeArrowheads="1"/>
              </p:cNvSpPr>
              <p:nvPr/>
            </p:nvSpPr>
            <p:spPr bwMode="auto">
              <a:xfrm>
                <a:off x="525463" y="2549526"/>
                <a:ext cx="23813" cy="47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Rectangle 45"/>
              <p:cNvSpPr>
                <a:spLocks noChangeArrowheads="1"/>
              </p:cNvSpPr>
              <p:nvPr/>
            </p:nvSpPr>
            <p:spPr bwMode="auto">
              <a:xfrm>
                <a:off x="488950" y="2584451"/>
                <a:ext cx="63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Rectangle 46"/>
              <p:cNvSpPr>
                <a:spLocks noChangeArrowheads="1"/>
              </p:cNvSpPr>
              <p:nvPr/>
            </p:nvSpPr>
            <p:spPr bwMode="auto">
              <a:xfrm>
                <a:off x="465138" y="2578101"/>
                <a:ext cx="22225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6" name="Rectangle 10"/>
          <p:cNvSpPr/>
          <p:nvPr/>
        </p:nvSpPr>
        <p:spPr>
          <a:xfrm>
            <a:off x="2592607" y="2933640"/>
            <a:ext cx="4865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altLang="zh-CN" sz="7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7" name="Rectangle 10"/>
          <p:cNvSpPr/>
          <p:nvPr/>
        </p:nvSpPr>
        <p:spPr>
          <a:xfrm>
            <a:off x="2592607" y="4395163"/>
            <a:ext cx="4865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altLang="zh-CN" sz="700" b="1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矩形: 对角圆角 37"/>
          <p:cNvSpPr/>
          <p:nvPr/>
        </p:nvSpPr>
        <p:spPr>
          <a:xfrm>
            <a:off x="7393161" y="1618505"/>
            <a:ext cx="3404575" cy="3743202"/>
          </a:xfrm>
          <a:prstGeom prst="round2DiagRect">
            <a:avLst>
              <a:gd name="adj1" fmla="val 23382"/>
              <a:gd name="adj2" fmla="val 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/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/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/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/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/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/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/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gradFill>
                <a:gsLst>
                  <a:gs pos="0">
                    <a:srgbClr val="92D050"/>
                  </a:gs>
                  <a:gs pos="100000">
                    <a:srgbClr val="448D34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582361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5"/>
          <p:cNvSpPr/>
          <p:nvPr/>
        </p:nvSpPr>
        <p:spPr bwMode="auto">
          <a:xfrm>
            <a:off x="5129505" y="1392682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0" name="Freeform 26"/>
          <p:cNvSpPr>
            <a:spLocks noEditPoints="1"/>
          </p:cNvSpPr>
          <p:nvPr/>
        </p:nvSpPr>
        <p:spPr bwMode="auto">
          <a:xfrm>
            <a:off x="3483136" y="1406024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Freeform 27"/>
          <p:cNvSpPr/>
          <p:nvPr/>
        </p:nvSpPr>
        <p:spPr bwMode="auto">
          <a:xfrm>
            <a:off x="4288976" y="2653475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2" name="Freeform 50"/>
          <p:cNvSpPr>
            <a:spLocks noEditPoints="1"/>
          </p:cNvSpPr>
          <p:nvPr/>
        </p:nvSpPr>
        <p:spPr bwMode="auto">
          <a:xfrm>
            <a:off x="7052620" y="2734050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Freeform 51"/>
          <p:cNvSpPr>
            <a:spLocks noEditPoints="1"/>
          </p:cNvSpPr>
          <p:nvPr/>
        </p:nvSpPr>
        <p:spPr bwMode="auto">
          <a:xfrm>
            <a:off x="4288976" y="1908339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4" name="Group 52"/>
          <p:cNvGrpSpPr/>
          <p:nvPr/>
        </p:nvGrpSpPr>
        <p:grpSpPr>
          <a:xfrm flipH="1">
            <a:off x="5141100" y="4601368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5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7" name="肘形接點 23"/>
          <p:cNvSpPr>
            <a:spLocks noChangeShapeType="1"/>
          </p:cNvSpPr>
          <p:nvPr/>
        </p:nvSpPr>
        <p:spPr bwMode="auto">
          <a:xfrm rot="16200000" flipV="1">
            <a:off x="2362821" y="837538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39268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780980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144551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09089" y="448111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509089" y="4869417"/>
            <a:ext cx="3441922" cy="912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120970" y="3411507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08377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47207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 rot="5400000">
            <a:off x="4268892" y="17550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 rot="5400000">
            <a:off x="4268892" y="35497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空心弧 10"/>
          <p:cNvSpPr/>
          <p:nvPr/>
        </p:nvSpPr>
        <p:spPr>
          <a:xfrm rot="16200000" flipH="1">
            <a:off x="6142057" y="17550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空心弧 11"/>
          <p:cNvSpPr/>
          <p:nvPr/>
        </p:nvSpPr>
        <p:spPr>
          <a:xfrm rot="16200000" flipH="1">
            <a:off x="6142057" y="354973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28"/>
          <p:cNvSpPr txBox="1"/>
          <p:nvPr/>
        </p:nvSpPr>
        <p:spPr>
          <a:xfrm>
            <a:off x="7445787" y="1942803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29"/>
          <p:cNvSpPr txBox="1"/>
          <p:nvPr/>
        </p:nvSpPr>
        <p:spPr>
          <a:xfrm>
            <a:off x="7445787" y="2394529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30"/>
          <p:cNvSpPr txBox="1"/>
          <p:nvPr/>
        </p:nvSpPr>
        <p:spPr>
          <a:xfrm>
            <a:off x="7445787" y="3826194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1"/>
          <p:cNvSpPr txBox="1"/>
          <p:nvPr/>
        </p:nvSpPr>
        <p:spPr>
          <a:xfrm>
            <a:off x="7445787" y="4277920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32"/>
          <p:cNvSpPr txBox="1"/>
          <p:nvPr/>
        </p:nvSpPr>
        <p:spPr>
          <a:xfrm>
            <a:off x="2659117" y="1942803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33"/>
          <p:cNvSpPr txBox="1"/>
          <p:nvPr/>
        </p:nvSpPr>
        <p:spPr>
          <a:xfrm>
            <a:off x="962159" y="2394529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2659117" y="3826194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35"/>
          <p:cNvSpPr txBox="1"/>
          <p:nvPr/>
        </p:nvSpPr>
        <p:spPr>
          <a:xfrm>
            <a:off x="962159" y="4277920"/>
            <a:ext cx="3704435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130618" y="1213382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2" name="矩形 2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4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23"/>
          <p:cNvSpPr>
            <a:spLocks noChangeArrowheads="1"/>
          </p:cNvSpPr>
          <p:nvPr/>
        </p:nvSpPr>
        <p:spPr bwMode="auto">
          <a:xfrm>
            <a:off x="5944328" y="4377229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Group 6"/>
          <p:cNvGrpSpPr/>
          <p:nvPr/>
        </p:nvGrpSpPr>
        <p:grpSpPr bwMode="auto">
          <a:xfrm rot="-744809">
            <a:off x="1816828" y="3958129"/>
            <a:ext cx="8640233" cy="385233"/>
            <a:chOff x="0" y="0"/>
            <a:chExt cx="6480000" cy="288000"/>
          </a:xfrm>
        </p:grpSpPr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98C052"/>
                </a:solidFill>
                <a:latin typeface="+mn-lt"/>
                <a:ea typeface="+mn-ea"/>
                <a:cs typeface="+mn-ea"/>
                <a:sym typeface="+mn-lt"/>
              </a:rPr>
              <a:t>关键字</a:t>
            </a:r>
            <a:endParaRPr lang="zh-CN" altLang="en-US" sz="4800" b="1" dirty="0">
              <a:solidFill>
                <a:srgbClr val="98C05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45"/>
          <p:cNvSpPr>
            <a:spLocks noChangeArrowheads="1"/>
          </p:cNvSpPr>
          <p:nvPr/>
        </p:nvSpPr>
        <p:spPr bwMode="auto">
          <a:xfrm rot="-709074">
            <a:off x="8929564" y="3598553"/>
            <a:ext cx="1242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51AFAF"/>
                </a:solidFill>
                <a:latin typeface="+mn-lt"/>
                <a:ea typeface="+mn-ea"/>
                <a:cs typeface="+mn-ea"/>
                <a:sym typeface="+mn-lt"/>
              </a:rPr>
              <a:t>关键字</a:t>
            </a:r>
            <a:endParaRPr lang="zh-CN" altLang="en-US" sz="2800" b="1" dirty="0">
              <a:solidFill>
                <a:srgbClr val="51AFA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Group 11"/>
          <p:cNvGrpSpPr/>
          <p:nvPr/>
        </p:nvGrpSpPr>
        <p:grpSpPr bwMode="auto">
          <a:xfrm>
            <a:off x="1490861" y="2575290"/>
            <a:ext cx="3458633" cy="1522023"/>
            <a:chOff x="0" y="-174063"/>
            <a:chExt cx="2594714" cy="1141885"/>
          </a:xfrm>
        </p:grpSpPr>
        <p:sp>
          <p:nvSpPr>
            <p:cNvPr id="16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74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812649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5"/>
          <p:cNvGrpSpPr/>
          <p:nvPr/>
        </p:nvGrpSpPr>
        <p:grpSpPr bwMode="auto">
          <a:xfrm>
            <a:off x="7862028" y="1492855"/>
            <a:ext cx="3458633" cy="1536037"/>
            <a:chOff x="0" y="0"/>
            <a:chExt cx="2594714" cy="1151992"/>
          </a:xfrm>
        </p:grpSpPr>
        <p:sp>
          <p:nvSpPr>
            <p:cNvPr id="20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996819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26" name="TextBox 45"/>
          <p:cNvSpPr>
            <a:spLocks noChangeArrowheads="1"/>
          </p:cNvSpPr>
          <p:nvPr/>
        </p:nvSpPr>
        <p:spPr bwMode="auto">
          <a:xfrm rot="-709074">
            <a:off x="2138882" y="4183796"/>
            <a:ext cx="1242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98C052"/>
                </a:solidFill>
                <a:latin typeface="+mn-lt"/>
                <a:ea typeface="+mn-ea"/>
                <a:cs typeface="+mn-ea"/>
                <a:sym typeface="+mn-lt"/>
              </a:rPr>
              <a:t>关键字</a:t>
            </a:r>
            <a:endParaRPr lang="zh-CN" altLang="en-US" sz="2800" b="1" dirty="0">
              <a:solidFill>
                <a:srgbClr val="98C05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572051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9"/>
          <p:cNvSpPr/>
          <p:nvPr/>
        </p:nvSpPr>
        <p:spPr bwMode="auto">
          <a:xfrm>
            <a:off x="9133419" y="4759385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cs typeface="+mn-ea"/>
              <a:sym typeface="+mn-lt"/>
            </a:endParaRPr>
          </a:p>
        </p:txBody>
      </p:sp>
      <p:grpSp>
        <p:nvGrpSpPr>
          <p:cNvPr id="10" name="Group 134"/>
          <p:cNvGrpSpPr/>
          <p:nvPr/>
        </p:nvGrpSpPr>
        <p:grpSpPr>
          <a:xfrm>
            <a:off x="5051036" y="2803651"/>
            <a:ext cx="2089928" cy="3231617"/>
            <a:chOff x="3606801" y="1272140"/>
            <a:chExt cx="1920875" cy="2970213"/>
          </a:xfrm>
        </p:grpSpPr>
        <p:sp>
          <p:nvSpPr>
            <p:cNvPr id="11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grpSp>
          <p:nvGrpSpPr>
            <p:cNvPr id="12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1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cs typeface="+mn-ea"/>
                  <a:sym typeface="+mn-lt"/>
                </a:endParaRPr>
              </a:p>
            </p:txBody>
          </p:sp>
          <p:sp>
            <p:nvSpPr>
              <p:cNvPr id="1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cs typeface="+mn-ea"/>
                  <a:sym typeface="+mn-lt"/>
                </a:endParaRPr>
              </a:p>
            </p:txBody>
          </p:sp>
          <p:sp>
            <p:nvSpPr>
              <p:cNvPr id="2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  <p:sp>
          <p:nvSpPr>
            <p:cNvPr id="1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cs typeface="+mn-ea"/>
                <a:sym typeface="+mn-lt"/>
              </a:endParaRPr>
            </a:p>
          </p:txBody>
        </p:sp>
      </p:grpSp>
      <p:sp>
        <p:nvSpPr>
          <p:cNvPr id="21" name="Oval 108"/>
          <p:cNvSpPr/>
          <p:nvPr/>
        </p:nvSpPr>
        <p:spPr>
          <a:xfrm>
            <a:off x="4163095" y="3825357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121"/>
          <p:cNvSpPr/>
          <p:nvPr/>
        </p:nvSpPr>
        <p:spPr>
          <a:xfrm>
            <a:off x="7308907" y="3825357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48"/>
          <p:cNvSpPr/>
          <p:nvPr/>
        </p:nvSpPr>
        <p:spPr>
          <a:xfrm>
            <a:off x="4858390" y="2219532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50"/>
          <p:cNvSpPr/>
          <p:nvPr/>
        </p:nvSpPr>
        <p:spPr>
          <a:xfrm>
            <a:off x="6613612" y="2219532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67086" y="1958748"/>
            <a:ext cx="720000" cy="720000"/>
            <a:chOff x="5767086" y="2245467"/>
            <a:chExt cx="720000" cy="720000"/>
          </a:xfrm>
        </p:grpSpPr>
        <p:sp>
          <p:nvSpPr>
            <p:cNvPr id="2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28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cs typeface="+mn-ea"/>
                  <a:sym typeface="+mn-lt"/>
                </a:endParaRPr>
              </a:p>
            </p:txBody>
          </p:sp>
          <p:sp>
            <p:nvSpPr>
              <p:cNvPr id="29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485089" y="4682901"/>
            <a:ext cx="720000" cy="720000"/>
            <a:chOff x="4485089" y="4969620"/>
            <a:chExt cx="720000" cy="720000"/>
          </a:xfrm>
        </p:grpSpPr>
        <p:sp>
          <p:nvSpPr>
            <p:cNvPr id="31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86912" y="4682901"/>
            <a:ext cx="720000" cy="720000"/>
            <a:chOff x="6986912" y="4969620"/>
            <a:chExt cx="720000" cy="720000"/>
          </a:xfrm>
        </p:grpSpPr>
        <p:sp>
          <p:nvSpPr>
            <p:cNvPr id="3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23862" y="2934581"/>
            <a:ext cx="720000" cy="720000"/>
            <a:chOff x="4223862" y="3221300"/>
            <a:chExt cx="720000" cy="720000"/>
          </a:xfrm>
        </p:grpSpPr>
        <p:sp>
          <p:nvSpPr>
            <p:cNvPr id="37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248140" y="2934581"/>
            <a:ext cx="720000" cy="720000"/>
            <a:chOff x="7248140" y="3221300"/>
            <a:chExt cx="720000" cy="720000"/>
          </a:xfrm>
        </p:grpSpPr>
        <p:sp>
          <p:nvSpPr>
            <p:cNvPr id="40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cs typeface="+mn-ea"/>
                  <a:sym typeface="+mn-lt"/>
                </a:endParaRPr>
              </a:p>
            </p:txBody>
          </p:sp>
          <p:sp>
            <p:nvSpPr>
              <p:cNvPr id="4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cs typeface="+mn-ea"/>
                  <a:sym typeface="+mn-lt"/>
                </a:endParaRPr>
              </a:p>
            </p:txBody>
          </p:sp>
          <p:sp>
            <p:nvSpPr>
              <p:cNvPr id="4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178986" y="2734530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8178986" y="3101967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595164" y="4623502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275577" y="4990939"/>
            <a:ext cx="3043118" cy="55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900571" y="4623502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903372" y="4990939"/>
            <a:ext cx="3069428" cy="55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349635" y="2814740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946484" y="3182177"/>
            <a:ext cx="3126682" cy="79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2289485" y="1497884"/>
            <a:ext cx="7613032" cy="31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428417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/>
                <a:gridCol w="2742467"/>
                <a:gridCol w="1677992"/>
                <a:gridCol w="1677992"/>
                <a:gridCol w="1677992"/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单击此处添加描述文本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</a:tr>
            </a:tbl>
          </a:graphicData>
        </a:graphic>
      </p:graphicFrame>
      <p:sp>
        <p:nvSpPr>
          <p:cNvPr id="10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/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/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/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/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/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/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/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gradFill>
                <a:gsLst>
                  <a:gs pos="0">
                    <a:srgbClr val="92D050"/>
                  </a:gs>
                  <a:gs pos="100000">
                    <a:srgbClr val="448D34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58317" y="2904441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6165666" y="1526376"/>
            <a:ext cx="1160877" cy="1438399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cs typeface="+mn-ea"/>
                <a:sym typeface="+mn-lt"/>
              </a:rPr>
              <a:t>01</a:t>
            </a:r>
            <a:endParaRPr lang="zh-CN" altLang="en-US" sz="6000" dirty="0">
              <a:solidFill>
                <a:srgbClr val="98C052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61526" y="95875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任意多边形 11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 flipV="1">
            <a:off x="-58317" y="3493554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3968506" y="4044028"/>
            <a:ext cx="1160877" cy="1438399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cs typeface="+mn-ea"/>
                <a:sym typeface="+mn-lt"/>
              </a:rPr>
              <a:t>02</a:t>
            </a:r>
            <a:endParaRPr lang="zh-CN" altLang="en-US" sz="600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flipV="1">
            <a:off x="3396448" y="3493556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任意多边形 16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 flipV="1">
            <a:off x="6932128" y="3493554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20" name="文本框 24"/>
          <p:cNvSpPr txBox="1"/>
          <p:nvPr/>
        </p:nvSpPr>
        <p:spPr>
          <a:xfrm>
            <a:off x="6460002" y="4060070"/>
            <a:ext cx="1160877" cy="1438399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cs typeface="+mn-ea"/>
                <a:sym typeface="+mn-lt"/>
              </a:rPr>
              <a:t>03</a:t>
            </a:r>
            <a:endParaRPr lang="zh-CN" altLang="en-US" sz="600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 flipV="1">
            <a:off x="5840743" y="3493556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任意多边形 21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cs typeface="+mn-ea"/>
                <a:sym typeface="+mn-lt"/>
              </a:endParaRPr>
            </a:p>
          </p:txBody>
        </p:sp>
      </p:grpSp>
      <p:sp>
        <p:nvSpPr>
          <p:cNvPr id="24" name="TextBox 59"/>
          <p:cNvSpPr txBox="1">
            <a:spLocks noChangeArrowheads="1"/>
          </p:cNvSpPr>
          <p:nvPr/>
        </p:nvSpPr>
        <p:spPr bwMode="auto">
          <a:xfrm flipH="1">
            <a:off x="2582206" y="1403979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293565" y="1776802"/>
            <a:ext cx="3970298" cy="57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 flipH="1">
            <a:off x="8380452" y="4017843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8380452" y="4403909"/>
            <a:ext cx="2587621" cy="81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932382" y="39873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705784" y="4373409"/>
            <a:ext cx="2448025" cy="106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/>
          <p:nvPr/>
        </p:nvSpPr>
        <p:spPr>
          <a:xfrm>
            <a:off x="1219041" y="1221476"/>
            <a:ext cx="4876165" cy="2337341"/>
          </a:xfrm>
          <a:prstGeom prst="rect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95207" y="1220019"/>
            <a:ext cx="4892042" cy="233734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4"/>
          <p:cNvSpPr/>
          <p:nvPr/>
        </p:nvSpPr>
        <p:spPr>
          <a:xfrm>
            <a:off x="1679358" y="3239011"/>
            <a:ext cx="955550" cy="960661"/>
          </a:xfrm>
          <a:prstGeom prst="ellipse">
            <a:avLst/>
          </a:prstGeom>
          <a:solidFill>
            <a:srgbClr val="98C052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12"/>
          <p:cNvSpPr/>
          <p:nvPr/>
        </p:nvSpPr>
        <p:spPr>
          <a:xfrm>
            <a:off x="4319026" y="3239011"/>
            <a:ext cx="957138" cy="960661"/>
          </a:xfrm>
          <a:prstGeom prst="ellipse">
            <a:avLst/>
          </a:prstGeom>
          <a:solidFill>
            <a:srgbClr val="51AFAF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14"/>
          <p:cNvSpPr/>
          <p:nvPr/>
        </p:nvSpPr>
        <p:spPr>
          <a:xfrm>
            <a:off x="6958696" y="3239011"/>
            <a:ext cx="955550" cy="960661"/>
          </a:xfrm>
          <a:prstGeom prst="ellipse">
            <a:avLst/>
          </a:prstGeom>
          <a:solidFill>
            <a:srgbClr val="98C052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9596776" y="3239011"/>
            <a:ext cx="955550" cy="960661"/>
          </a:xfrm>
          <a:prstGeom prst="ellipse">
            <a:avLst/>
          </a:prstGeom>
          <a:solidFill>
            <a:srgbClr val="51AFAF"/>
          </a:solidFill>
          <a:ln w="254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7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Group 20"/>
          <p:cNvGrpSpPr/>
          <p:nvPr/>
        </p:nvGrpSpPr>
        <p:grpSpPr>
          <a:xfrm>
            <a:off x="1902902" y="3447060"/>
            <a:ext cx="535693" cy="539214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6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23"/>
          <p:cNvGrpSpPr/>
          <p:nvPr/>
        </p:nvGrpSpPr>
        <p:grpSpPr>
          <a:xfrm>
            <a:off x="4582098" y="3505308"/>
            <a:ext cx="519055" cy="45267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9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0" name="Group 35"/>
          <p:cNvGrpSpPr/>
          <p:nvPr/>
        </p:nvGrpSpPr>
        <p:grpSpPr>
          <a:xfrm>
            <a:off x="9820236" y="3459306"/>
            <a:ext cx="505746" cy="502602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31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9" name="Group 54"/>
          <p:cNvGrpSpPr/>
          <p:nvPr/>
        </p:nvGrpSpPr>
        <p:grpSpPr>
          <a:xfrm>
            <a:off x="7241864" y="3507641"/>
            <a:ext cx="399273" cy="519243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5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834786" y="1604153"/>
            <a:ext cx="1925503" cy="446266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3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1563485" y="2056695"/>
            <a:ext cx="4196804" cy="630291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5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5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5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1380946" y="4313997"/>
            <a:ext cx="1552373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1171424" y="4734783"/>
            <a:ext cx="1971418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020615" y="4313997"/>
            <a:ext cx="1550785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3811094" y="4734783"/>
            <a:ext cx="1969830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9298366" y="4313997"/>
            <a:ext cx="1552373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088842" y="4734783"/>
            <a:ext cx="1971418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658698" y="4313997"/>
            <a:ext cx="1552373" cy="446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8" tIns="45715" rIns="91428" bIns="45715">
            <a:spAutoFit/>
          </a:bodyPr>
          <a:lstStyle/>
          <a:p>
            <a:pPr algn="ctr"/>
            <a:r>
              <a:rPr lang="zh-CN" altLang="en-US" sz="2300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sz="23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6449174" y="4734783"/>
            <a:ext cx="1971418" cy="744296"/>
          </a:xfrm>
          <a:prstGeom prst="rect">
            <a:avLst/>
          </a:prstGeom>
          <a:noFill/>
          <a:ln>
            <a:noFill/>
          </a:ln>
        </p:spPr>
        <p:txBody>
          <a:bodyPr lIns="91428" tIns="45715" rIns="91428" bIns="4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defTabSz="9137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图形 489"/>
          <p:cNvGrpSpPr/>
          <p:nvPr/>
        </p:nvGrpSpPr>
        <p:grpSpPr>
          <a:xfrm>
            <a:off x="8080399" y="589342"/>
            <a:ext cx="2788365" cy="5525248"/>
            <a:chOff x="3622379" y="5035073"/>
            <a:chExt cx="884791" cy="1753246"/>
          </a:xfrm>
        </p:grpSpPr>
        <p:grpSp>
          <p:nvGrpSpPr>
            <p:cNvPr id="103" name="图形 489"/>
            <p:cNvGrpSpPr/>
            <p:nvPr/>
          </p:nvGrpSpPr>
          <p:grpSpPr>
            <a:xfrm>
              <a:off x="3622379" y="5035073"/>
              <a:ext cx="884791" cy="884771"/>
              <a:chOff x="3622379" y="5035073"/>
              <a:chExt cx="884791" cy="884771"/>
            </a:xfrm>
          </p:grpSpPr>
          <p:sp>
            <p:nvSpPr>
              <p:cNvPr id="107" name="任意多边形: 形状 106"/>
              <p:cNvSpPr/>
              <p:nvPr/>
            </p:nvSpPr>
            <p:spPr>
              <a:xfrm>
                <a:off x="3622379" y="5035073"/>
                <a:ext cx="884791" cy="884771"/>
              </a:xfrm>
              <a:custGeom>
                <a:avLst/>
                <a:gdLst>
                  <a:gd name="connsiteX0" fmla="*/ 561614 w 884791"/>
                  <a:gd name="connsiteY0" fmla="*/ 868449 h 884771"/>
                  <a:gd name="connsiteX1" fmla="*/ 868468 w 884791"/>
                  <a:gd name="connsiteY1" fmla="*/ 323264 h 884771"/>
                  <a:gd name="connsiteX2" fmla="*/ 323571 w 884791"/>
                  <a:gd name="connsiteY2" fmla="*/ 16295 h 884771"/>
                  <a:gd name="connsiteX3" fmla="*/ 16314 w 884791"/>
                  <a:gd name="connsiteY3" fmla="*/ 561250 h 884771"/>
                  <a:gd name="connsiteX4" fmla="*/ 561614 w 884791"/>
                  <a:gd name="connsiteY4" fmla="*/ 868449 h 884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791" h="884771">
                    <a:moveTo>
                      <a:pt x="561614" y="868449"/>
                    </a:moveTo>
                    <a:cubicBezTo>
                      <a:pt x="796030" y="802979"/>
                      <a:pt x="934053" y="557968"/>
                      <a:pt x="868468" y="323264"/>
                    </a:cubicBezTo>
                    <a:cubicBezTo>
                      <a:pt x="802882" y="88560"/>
                      <a:pt x="557986" y="-49175"/>
                      <a:pt x="323571" y="16295"/>
                    </a:cubicBezTo>
                    <a:cubicBezTo>
                      <a:pt x="88867" y="81881"/>
                      <a:pt x="-49272" y="326546"/>
                      <a:pt x="16314" y="561250"/>
                    </a:cubicBezTo>
                    <a:cubicBezTo>
                      <a:pt x="81899" y="796011"/>
                      <a:pt x="326910" y="934035"/>
                      <a:pt x="561614" y="8684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3629710" y="5085515"/>
                <a:ext cx="867413" cy="807656"/>
              </a:xfrm>
              <a:custGeom>
                <a:avLst/>
                <a:gdLst>
                  <a:gd name="connsiteX0" fmla="*/ 374743 w 867413"/>
                  <a:gd name="connsiteY0" fmla="*/ 159444 h 807656"/>
                  <a:gd name="connsiteX1" fmla="*/ 623266 w 867413"/>
                  <a:gd name="connsiteY1" fmla="*/ 0 h 807656"/>
                  <a:gd name="connsiteX2" fmla="*/ 635531 w 867413"/>
                  <a:gd name="connsiteY2" fmla="*/ 5816 h 807656"/>
                  <a:gd name="connsiteX3" fmla="*/ 376816 w 867413"/>
                  <a:gd name="connsiteY3" fmla="*/ 166757 h 807656"/>
                  <a:gd name="connsiteX4" fmla="*/ 374743 w 867413"/>
                  <a:gd name="connsiteY4" fmla="*/ 159444 h 807656"/>
                  <a:gd name="connsiteX5" fmla="*/ 374743 w 867413"/>
                  <a:gd name="connsiteY5" fmla="*/ 159444 h 807656"/>
                  <a:gd name="connsiteX6" fmla="*/ 546279 w 867413"/>
                  <a:gd name="connsiteY6" fmla="*/ 773382 h 807656"/>
                  <a:gd name="connsiteX7" fmla="*/ 544321 w 867413"/>
                  <a:gd name="connsiteY7" fmla="*/ 766415 h 807656"/>
                  <a:gd name="connsiteX8" fmla="*/ 793651 w 867413"/>
                  <a:gd name="connsiteY8" fmla="*/ 637892 h 807656"/>
                  <a:gd name="connsiteX9" fmla="*/ 771482 w 867413"/>
                  <a:gd name="connsiteY9" fmla="*/ 667719 h 807656"/>
                  <a:gd name="connsiteX10" fmla="*/ 546279 w 867413"/>
                  <a:gd name="connsiteY10" fmla="*/ 773382 h 807656"/>
                  <a:gd name="connsiteX11" fmla="*/ 546279 w 867413"/>
                  <a:gd name="connsiteY11" fmla="*/ 773382 h 807656"/>
                  <a:gd name="connsiteX12" fmla="*/ 519216 w 867413"/>
                  <a:gd name="connsiteY12" fmla="*/ 676472 h 807656"/>
                  <a:gd name="connsiteX13" fmla="*/ 517776 w 867413"/>
                  <a:gd name="connsiteY13" fmla="*/ 671405 h 807656"/>
                  <a:gd name="connsiteX14" fmla="*/ 859812 w 867413"/>
                  <a:gd name="connsiteY14" fmla="*/ 485127 h 807656"/>
                  <a:gd name="connsiteX15" fmla="*/ 854803 w 867413"/>
                  <a:gd name="connsiteY15" fmla="*/ 506375 h 807656"/>
                  <a:gd name="connsiteX16" fmla="*/ 519216 w 867413"/>
                  <a:gd name="connsiteY16" fmla="*/ 676472 h 807656"/>
                  <a:gd name="connsiteX17" fmla="*/ 519216 w 867413"/>
                  <a:gd name="connsiteY17" fmla="*/ 676472 h 807656"/>
                  <a:gd name="connsiteX18" fmla="*/ 489215 w 867413"/>
                  <a:gd name="connsiteY18" fmla="*/ 569139 h 807656"/>
                  <a:gd name="connsiteX19" fmla="*/ 487430 w 867413"/>
                  <a:gd name="connsiteY19" fmla="*/ 562747 h 807656"/>
                  <a:gd name="connsiteX20" fmla="*/ 864937 w 867413"/>
                  <a:gd name="connsiteY20" fmla="*/ 324474 h 807656"/>
                  <a:gd name="connsiteX21" fmla="*/ 867413 w 867413"/>
                  <a:gd name="connsiteY21" fmla="*/ 341921 h 807656"/>
                  <a:gd name="connsiteX22" fmla="*/ 489215 w 867413"/>
                  <a:gd name="connsiteY22" fmla="*/ 569139 h 807656"/>
                  <a:gd name="connsiteX23" fmla="*/ 489215 w 867413"/>
                  <a:gd name="connsiteY23" fmla="*/ 569139 h 807656"/>
                  <a:gd name="connsiteX24" fmla="*/ 450060 w 867413"/>
                  <a:gd name="connsiteY24" fmla="*/ 429100 h 807656"/>
                  <a:gd name="connsiteX25" fmla="*/ 448275 w 867413"/>
                  <a:gd name="connsiteY25" fmla="*/ 422766 h 807656"/>
                  <a:gd name="connsiteX26" fmla="*/ 821924 w 867413"/>
                  <a:gd name="connsiteY26" fmla="*/ 192727 h 807656"/>
                  <a:gd name="connsiteX27" fmla="*/ 828200 w 867413"/>
                  <a:gd name="connsiteY27" fmla="*/ 205394 h 807656"/>
                  <a:gd name="connsiteX28" fmla="*/ 450060 w 867413"/>
                  <a:gd name="connsiteY28" fmla="*/ 429100 h 807656"/>
                  <a:gd name="connsiteX29" fmla="*/ 450060 w 867413"/>
                  <a:gd name="connsiteY29" fmla="*/ 429100 h 807656"/>
                  <a:gd name="connsiteX30" fmla="*/ 411250 w 867413"/>
                  <a:gd name="connsiteY30" fmla="*/ 289982 h 807656"/>
                  <a:gd name="connsiteX31" fmla="*/ 409119 w 867413"/>
                  <a:gd name="connsiteY31" fmla="*/ 282381 h 807656"/>
                  <a:gd name="connsiteX32" fmla="*/ 749543 w 867413"/>
                  <a:gd name="connsiteY32" fmla="*/ 91440 h 807656"/>
                  <a:gd name="connsiteX33" fmla="*/ 758353 w 867413"/>
                  <a:gd name="connsiteY33" fmla="*/ 100941 h 807656"/>
                  <a:gd name="connsiteX34" fmla="*/ 411250 w 867413"/>
                  <a:gd name="connsiteY34" fmla="*/ 289982 h 807656"/>
                  <a:gd name="connsiteX35" fmla="*/ 62937 w 867413"/>
                  <a:gd name="connsiteY35" fmla="*/ 167103 h 807656"/>
                  <a:gd name="connsiteX36" fmla="*/ 374743 w 867413"/>
                  <a:gd name="connsiteY36" fmla="*/ 159444 h 807656"/>
                  <a:gd name="connsiteX37" fmla="*/ 376758 w 867413"/>
                  <a:gd name="connsiteY37" fmla="*/ 166757 h 807656"/>
                  <a:gd name="connsiteX38" fmla="*/ 55912 w 867413"/>
                  <a:gd name="connsiteY38" fmla="*/ 178965 h 807656"/>
                  <a:gd name="connsiteX39" fmla="*/ 62937 w 867413"/>
                  <a:gd name="connsiteY39" fmla="*/ 167103 h 807656"/>
                  <a:gd name="connsiteX40" fmla="*/ 62937 w 867413"/>
                  <a:gd name="connsiteY40" fmla="*/ 167103 h 807656"/>
                  <a:gd name="connsiteX41" fmla="*/ 409119 w 867413"/>
                  <a:gd name="connsiteY41" fmla="*/ 282324 h 807656"/>
                  <a:gd name="connsiteX42" fmla="*/ 411250 w 867413"/>
                  <a:gd name="connsiteY42" fmla="*/ 289925 h 807656"/>
                  <a:gd name="connsiteX43" fmla="*/ 11689 w 867413"/>
                  <a:gd name="connsiteY43" fmla="*/ 292343 h 807656"/>
                  <a:gd name="connsiteX44" fmla="*/ 14914 w 867413"/>
                  <a:gd name="connsiteY44" fmla="*/ 279445 h 807656"/>
                  <a:gd name="connsiteX45" fmla="*/ 409119 w 867413"/>
                  <a:gd name="connsiteY45" fmla="*/ 282324 h 807656"/>
                  <a:gd name="connsiteX46" fmla="*/ 409119 w 867413"/>
                  <a:gd name="connsiteY46" fmla="*/ 282324 h 807656"/>
                  <a:gd name="connsiteX47" fmla="*/ 448332 w 867413"/>
                  <a:gd name="connsiteY47" fmla="*/ 422709 h 807656"/>
                  <a:gd name="connsiteX48" fmla="*/ 0 w 867413"/>
                  <a:gd name="connsiteY48" fmla="*/ 401403 h 807656"/>
                  <a:gd name="connsiteX49" fmla="*/ 403 w 867413"/>
                  <a:gd name="connsiteY49" fmla="*/ 416374 h 807656"/>
                  <a:gd name="connsiteX50" fmla="*/ 450060 w 867413"/>
                  <a:gd name="connsiteY50" fmla="*/ 429100 h 807656"/>
                  <a:gd name="connsiteX51" fmla="*/ 448332 w 867413"/>
                  <a:gd name="connsiteY51" fmla="*/ 422709 h 807656"/>
                  <a:gd name="connsiteX52" fmla="*/ 448332 w 867413"/>
                  <a:gd name="connsiteY52" fmla="*/ 422709 h 807656"/>
                  <a:gd name="connsiteX53" fmla="*/ 487430 w 867413"/>
                  <a:gd name="connsiteY53" fmla="*/ 562805 h 807656"/>
                  <a:gd name="connsiteX54" fmla="*/ 489215 w 867413"/>
                  <a:gd name="connsiteY54" fmla="*/ 569197 h 807656"/>
                  <a:gd name="connsiteX55" fmla="*/ 36622 w 867413"/>
                  <a:gd name="connsiteY55" fmla="*/ 566894 h 807656"/>
                  <a:gd name="connsiteX56" fmla="*/ 29597 w 867413"/>
                  <a:gd name="connsiteY56" fmla="*/ 550368 h 807656"/>
                  <a:gd name="connsiteX57" fmla="*/ 487430 w 867413"/>
                  <a:gd name="connsiteY57" fmla="*/ 562805 h 807656"/>
                  <a:gd name="connsiteX58" fmla="*/ 487430 w 867413"/>
                  <a:gd name="connsiteY58" fmla="*/ 562805 h 807656"/>
                  <a:gd name="connsiteX59" fmla="*/ 517776 w 867413"/>
                  <a:gd name="connsiteY59" fmla="*/ 671405 h 807656"/>
                  <a:gd name="connsiteX60" fmla="*/ 519216 w 867413"/>
                  <a:gd name="connsiteY60" fmla="*/ 676472 h 807656"/>
                  <a:gd name="connsiteX61" fmla="*/ 137275 w 867413"/>
                  <a:gd name="connsiteY61" fmla="*/ 708833 h 807656"/>
                  <a:gd name="connsiteX62" fmla="*/ 121728 w 867413"/>
                  <a:gd name="connsiteY62" fmla="*/ 693689 h 807656"/>
                  <a:gd name="connsiteX63" fmla="*/ 517776 w 867413"/>
                  <a:gd name="connsiteY63" fmla="*/ 671405 h 807656"/>
                  <a:gd name="connsiteX64" fmla="*/ 517776 w 867413"/>
                  <a:gd name="connsiteY64" fmla="*/ 671405 h 807656"/>
                  <a:gd name="connsiteX65" fmla="*/ 544321 w 867413"/>
                  <a:gd name="connsiteY65" fmla="*/ 766357 h 807656"/>
                  <a:gd name="connsiteX66" fmla="*/ 546279 w 867413"/>
                  <a:gd name="connsiteY66" fmla="*/ 773324 h 807656"/>
                  <a:gd name="connsiteX67" fmla="*/ 306969 w 867413"/>
                  <a:gd name="connsiteY67" fmla="*/ 807643 h 807656"/>
                  <a:gd name="connsiteX68" fmla="*/ 268101 w 867413"/>
                  <a:gd name="connsiteY68" fmla="*/ 793536 h 807656"/>
                  <a:gd name="connsiteX69" fmla="*/ 544321 w 867413"/>
                  <a:gd name="connsiteY69" fmla="*/ 766357 h 80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7413" h="807656">
                    <a:moveTo>
                      <a:pt x="374743" y="159444"/>
                    </a:moveTo>
                    <a:cubicBezTo>
                      <a:pt x="473438" y="129156"/>
                      <a:pt x="563957" y="74396"/>
                      <a:pt x="623266" y="0"/>
                    </a:cubicBezTo>
                    <a:cubicBezTo>
                      <a:pt x="627239" y="1958"/>
                      <a:pt x="631558" y="3858"/>
                      <a:pt x="635531" y="5816"/>
                    </a:cubicBezTo>
                    <a:cubicBezTo>
                      <a:pt x="572364" y="79981"/>
                      <a:pt x="478678" y="135605"/>
                      <a:pt x="376816" y="166757"/>
                    </a:cubicBezTo>
                    <a:lnTo>
                      <a:pt x="374743" y="159444"/>
                    </a:lnTo>
                    <a:lnTo>
                      <a:pt x="374743" y="159444"/>
                    </a:lnTo>
                    <a:close/>
                    <a:moveTo>
                      <a:pt x="546279" y="773382"/>
                    </a:moveTo>
                    <a:lnTo>
                      <a:pt x="544321" y="766415"/>
                    </a:lnTo>
                    <a:cubicBezTo>
                      <a:pt x="630521" y="740272"/>
                      <a:pt x="711482" y="696798"/>
                      <a:pt x="793651" y="637892"/>
                    </a:cubicBezTo>
                    <a:cubicBezTo>
                      <a:pt x="786568" y="648084"/>
                      <a:pt x="779083" y="658046"/>
                      <a:pt x="771482" y="667719"/>
                    </a:cubicBezTo>
                    <a:cubicBezTo>
                      <a:pt x="697432" y="714015"/>
                      <a:pt x="623554" y="749716"/>
                      <a:pt x="546279" y="773382"/>
                    </a:cubicBezTo>
                    <a:lnTo>
                      <a:pt x="546279" y="773382"/>
                    </a:lnTo>
                    <a:close/>
                    <a:moveTo>
                      <a:pt x="519216" y="676472"/>
                    </a:moveTo>
                    <a:lnTo>
                      <a:pt x="517776" y="671405"/>
                    </a:lnTo>
                    <a:cubicBezTo>
                      <a:pt x="644974" y="635186"/>
                      <a:pt x="764514" y="571673"/>
                      <a:pt x="859812" y="485127"/>
                    </a:cubicBezTo>
                    <a:cubicBezTo>
                      <a:pt x="858430" y="492383"/>
                      <a:pt x="856588" y="499350"/>
                      <a:pt x="854803" y="506375"/>
                    </a:cubicBezTo>
                    <a:cubicBezTo>
                      <a:pt x="758583" y="583592"/>
                      <a:pt x="642268" y="641404"/>
                      <a:pt x="519216" y="676472"/>
                    </a:cubicBezTo>
                    <a:lnTo>
                      <a:pt x="519216" y="676472"/>
                    </a:lnTo>
                    <a:close/>
                    <a:moveTo>
                      <a:pt x="489215" y="569139"/>
                    </a:moveTo>
                    <a:lnTo>
                      <a:pt x="487430" y="562747"/>
                    </a:lnTo>
                    <a:cubicBezTo>
                      <a:pt x="638525" y="520195"/>
                      <a:pt x="778392" y="436298"/>
                      <a:pt x="864937" y="324474"/>
                    </a:cubicBezTo>
                    <a:cubicBezTo>
                      <a:pt x="865801" y="330059"/>
                      <a:pt x="866780" y="335933"/>
                      <a:pt x="867413" y="341921"/>
                    </a:cubicBezTo>
                    <a:cubicBezTo>
                      <a:pt x="777355" y="447238"/>
                      <a:pt x="638410" y="527104"/>
                      <a:pt x="489215" y="569139"/>
                    </a:cubicBezTo>
                    <a:lnTo>
                      <a:pt x="489215" y="569139"/>
                    </a:lnTo>
                    <a:close/>
                    <a:moveTo>
                      <a:pt x="450060" y="429100"/>
                    </a:moveTo>
                    <a:lnTo>
                      <a:pt x="448275" y="422766"/>
                    </a:lnTo>
                    <a:cubicBezTo>
                      <a:pt x="596433" y="378313"/>
                      <a:pt x="734917" y="293034"/>
                      <a:pt x="821924" y="192727"/>
                    </a:cubicBezTo>
                    <a:cubicBezTo>
                      <a:pt x="824112" y="196930"/>
                      <a:pt x="826300" y="201076"/>
                      <a:pt x="828200" y="205394"/>
                    </a:cubicBezTo>
                    <a:cubicBezTo>
                      <a:pt x="737854" y="302132"/>
                      <a:pt x="598621" y="384820"/>
                      <a:pt x="450060" y="429100"/>
                    </a:cubicBezTo>
                    <a:lnTo>
                      <a:pt x="450060" y="429100"/>
                    </a:lnTo>
                    <a:close/>
                    <a:moveTo>
                      <a:pt x="411250" y="289982"/>
                    </a:moveTo>
                    <a:lnTo>
                      <a:pt x="409119" y="282381"/>
                    </a:lnTo>
                    <a:cubicBezTo>
                      <a:pt x="540636" y="245644"/>
                      <a:pt x="663861" y="177007"/>
                      <a:pt x="749543" y="91440"/>
                    </a:cubicBezTo>
                    <a:cubicBezTo>
                      <a:pt x="752422" y="94377"/>
                      <a:pt x="755417" y="97659"/>
                      <a:pt x="758353" y="100941"/>
                    </a:cubicBezTo>
                    <a:cubicBezTo>
                      <a:pt x="669389" y="184665"/>
                      <a:pt x="544321" y="252785"/>
                      <a:pt x="411250" y="289982"/>
                    </a:cubicBezTo>
                    <a:close/>
                    <a:moveTo>
                      <a:pt x="62937" y="167103"/>
                    </a:moveTo>
                    <a:cubicBezTo>
                      <a:pt x="158753" y="195145"/>
                      <a:pt x="271211" y="190769"/>
                      <a:pt x="374743" y="159444"/>
                    </a:cubicBezTo>
                    <a:lnTo>
                      <a:pt x="376758" y="166757"/>
                    </a:lnTo>
                    <a:cubicBezTo>
                      <a:pt x="269541" y="199752"/>
                      <a:pt x="153859" y="206085"/>
                      <a:pt x="55912" y="178965"/>
                    </a:cubicBezTo>
                    <a:cubicBezTo>
                      <a:pt x="58273" y="174876"/>
                      <a:pt x="60576" y="170845"/>
                      <a:pt x="62937" y="167103"/>
                    </a:cubicBezTo>
                    <a:lnTo>
                      <a:pt x="62937" y="167103"/>
                    </a:lnTo>
                    <a:close/>
                    <a:moveTo>
                      <a:pt x="409119" y="282324"/>
                    </a:moveTo>
                    <a:lnTo>
                      <a:pt x="411250" y="289925"/>
                    </a:lnTo>
                    <a:cubicBezTo>
                      <a:pt x="275644" y="327814"/>
                      <a:pt x="132496" y="333917"/>
                      <a:pt x="11689" y="292343"/>
                    </a:cubicBezTo>
                    <a:cubicBezTo>
                      <a:pt x="12553" y="287967"/>
                      <a:pt x="13762" y="283879"/>
                      <a:pt x="14914" y="279445"/>
                    </a:cubicBezTo>
                    <a:cubicBezTo>
                      <a:pt x="134742" y="323725"/>
                      <a:pt x="275990" y="319522"/>
                      <a:pt x="409119" y="282324"/>
                    </a:cubicBezTo>
                    <a:lnTo>
                      <a:pt x="409119" y="282324"/>
                    </a:lnTo>
                    <a:close/>
                    <a:moveTo>
                      <a:pt x="448332" y="422709"/>
                    </a:moveTo>
                    <a:cubicBezTo>
                      <a:pt x="294128" y="468831"/>
                      <a:pt x="129444" y="471365"/>
                      <a:pt x="0" y="401403"/>
                    </a:cubicBezTo>
                    <a:cubicBezTo>
                      <a:pt x="58" y="406528"/>
                      <a:pt x="461" y="411538"/>
                      <a:pt x="403" y="416374"/>
                    </a:cubicBezTo>
                    <a:cubicBezTo>
                      <a:pt x="131114" y="479830"/>
                      <a:pt x="295510" y="474993"/>
                      <a:pt x="450060" y="429100"/>
                    </a:cubicBezTo>
                    <a:lnTo>
                      <a:pt x="448332" y="422709"/>
                    </a:lnTo>
                    <a:lnTo>
                      <a:pt x="448332" y="422709"/>
                    </a:lnTo>
                    <a:close/>
                    <a:moveTo>
                      <a:pt x="487430" y="562805"/>
                    </a:moveTo>
                    <a:lnTo>
                      <a:pt x="489215" y="569197"/>
                    </a:lnTo>
                    <a:cubicBezTo>
                      <a:pt x="335587" y="612441"/>
                      <a:pt x="170845" y="616011"/>
                      <a:pt x="36622" y="566894"/>
                    </a:cubicBezTo>
                    <a:cubicBezTo>
                      <a:pt x="34088" y="561423"/>
                      <a:pt x="31843" y="555895"/>
                      <a:pt x="29597" y="550368"/>
                    </a:cubicBezTo>
                    <a:cubicBezTo>
                      <a:pt x="164223" y="606855"/>
                      <a:pt x="331902" y="606568"/>
                      <a:pt x="487430" y="562805"/>
                    </a:cubicBezTo>
                    <a:lnTo>
                      <a:pt x="487430" y="562805"/>
                    </a:lnTo>
                    <a:close/>
                    <a:moveTo>
                      <a:pt x="517776" y="671405"/>
                    </a:moveTo>
                    <a:lnTo>
                      <a:pt x="519216" y="676472"/>
                    </a:lnTo>
                    <a:cubicBezTo>
                      <a:pt x="393514" y="711942"/>
                      <a:pt x="261710" y="724092"/>
                      <a:pt x="137275" y="708833"/>
                    </a:cubicBezTo>
                    <a:cubicBezTo>
                      <a:pt x="131805" y="703881"/>
                      <a:pt x="126910" y="698699"/>
                      <a:pt x="121728" y="693689"/>
                    </a:cubicBezTo>
                    <a:cubicBezTo>
                      <a:pt x="250424" y="717010"/>
                      <a:pt x="388044" y="708315"/>
                      <a:pt x="517776" y="671405"/>
                    </a:cubicBezTo>
                    <a:lnTo>
                      <a:pt x="517776" y="671405"/>
                    </a:lnTo>
                    <a:close/>
                    <a:moveTo>
                      <a:pt x="544321" y="766357"/>
                    </a:moveTo>
                    <a:lnTo>
                      <a:pt x="546279" y="773324"/>
                    </a:lnTo>
                    <a:cubicBezTo>
                      <a:pt x="471192" y="796357"/>
                      <a:pt x="392305" y="808104"/>
                      <a:pt x="306969" y="807643"/>
                    </a:cubicBezTo>
                    <a:cubicBezTo>
                      <a:pt x="293840" y="803440"/>
                      <a:pt x="280884" y="798833"/>
                      <a:pt x="268101" y="793536"/>
                    </a:cubicBezTo>
                    <a:cubicBezTo>
                      <a:pt x="368985" y="802000"/>
                      <a:pt x="459158" y="792557"/>
                      <a:pt x="544321" y="766357"/>
                    </a:cubicBezTo>
                    <a:close/>
                  </a:path>
                </a:pathLst>
              </a:custGeom>
              <a:solidFill>
                <a:srgbClr val="FFF9B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3686653" y="5042731"/>
                <a:ext cx="794172" cy="869543"/>
              </a:xfrm>
              <a:custGeom>
                <a:avLst/>
                <a:gdLst>
                  <a:gd name="connsiteX0" fmla="*/ 466649 w 794172"/>
                  <a:gd name="connsiteY0" fmla="*/ 97659 h 869543"/>
                  <a:gd name="connsiteX1" fmla="*/ 707283 w 794172"/>
                  <a:gd name="connsiteY1" fmla="*/ 694322 h 869543"/>
                  <a:gd name="connsiteX2" fmla="*/ 699798 w 794172"/>
                  <a:gd name="connsiteY2" fmla="*/ 727547 h 869543"/>
                  <a:gd name="connsiteX3" fmla="*/ 679874 w 794172"/>
                  <a:gd name="connsiteY3" fmla="*/ 748161 h 869543"/>
                  <a:gd name="connsiteX4" fmla="*/ 694327 w 794172"/>
                  <a:gd name="connsiteY4" fmla="*/ 692076 h 869543"/>
                  <a:gd name="connsiteX5" fmla="*/ 471543 w 794172"/>
                  <a:gd name="connsiteY5" fmla="*/ 115048 h 869543"/>
                  <a:gd name="connsiteX6" fmla="*/ 466649 w 794172"/>
                  <a:gd name="connsiteY6" fmla="*/ 97659 h 869543"/>
                  <a:gd name="connsiteX7" fmla="*/ 466649 w 794172"/>
                  <a:gd name="connsiteY7" fmla="*/ 97659 h 869543"/>
                  <a:gd name="connsiteX8" fmla="*/ 766362 w 794172"/>
                  <a:gd name="connsiteY8" fmla="*/ 375146 h 869543"/>
                  <a:gd name="connsiteX9" fmla="*/ 448280 w 794172"/>
                  <a:gd name="connsiteY9" fmla="*/ 31900 h 869543"/>
                  <a:gd name="connsiteX10" fmla="*/ 452080 w 794172"/>
                  <a:gd name="connsiteY10" fmla="*/ 45547 h 869543"/>
                  <a:gd name="connsiteX11" fmla="*/ 772927 w 794172"/>
                  <a:gd name="connsiteY11" fmla="*/ 616759 h 869543"/>
                  <a:gd name="connsiteX12" fmla="*/ 793598 w 794172"/>
                  <a:gd name="connsiteY12" fmla="*/ 563381 h 869543"/>
                  <a:gd name="connsiteX13" fmla="*/ 782946 w 794172"/>
                  <a:gd name="connsiteY13" fmla="*/ 434513 h 869543"/>
                  <a:gd name="connsiteX14" fmla="*/ 766362 w 794172"/>
                  <a:gd name="connsiteY14" fmla="*/ 375146 h 869543"/>
                  <a:gd name="connsiteX15" fmla="*/ 280717 w 794172"/>
                  <a:gd name="connsiteY15" fmla="*/ 14338 h 869543"/>
                  <a:gd name="connsiteX16" fmla="*/ 590219 w 794172"/>
                  <a:gd name="connsiteY16" fmla="*/ 814668 h 869543"/>
                  <a:gd name="connsiteX17" fmla="*/ 575939 w 794172"/>
                  <a:gd name="connsiteY17" fmla="*/ 822442 h 869543"/>
                  <a:gd name="connsiteX18" fmla="*/ 268049 w 794172"/>
                  <a:gd name="connsiteY18" fmla="*/ 21651 h 869543"/>
                  <a:gd name="connsiteX19" fmla="*/ 513175 w 794172"/>
                  <a:gd name="connsiteY19" fmla="*/ 863613 h 869543"/>
                  <a:gd name="connsiteX20" fmla="*/ 503616 w 794172"/>
                  <a:gd name="connsiteY20" fmla="*/ 867298 h 869543"/>
                  <a:gd name="connsiteX21" fmla="*/ 257914 w 794172"/>
                  <a:gd name="connsiteY21" fmla="*/ 24472 h 869543"/>
                  <a:gd name="connsiteX22" fmla="*/ 409873 w 794172"/>
                  <a:gd name="connsiteY22" fmla="*/ 868795 h 869543"/>
                  <a:gd name="connsiteX23" fmla="*/ 393635 w 794172"/>
                  <a:gd name="connsiteY23" fmla="*/ 869544 h 869543"/>
                  <a:gd name="connsiteX24" fmla="*/ 243576 w 794172"/>
                  <a:gd name="connsiteY24" fmla="*/ 24702 h 869543"/>
                  <a:gd name="connsiteX25" fmla="*/ 132847 w 794172"/>
                  <a:gd name="connsiteY25" fmla="*/ 209368 h 869543"/>
                  <a:gd name="connsiteX26" fmla="*/ 128125 w 794172"/>
                  <a:gd name="connsiteY26" fmla="*/ 192554 h 869543"/>
                  <a:gd name="connsiteX27" fmla="*/ 221926 w 794172"/>
                  <a:gd name="connsiteY27" fmla="*/ 28388 h 869543"/>
                  <a:gd name="connsiteX28" fmla="*/ 257626 w 794172"/>
                  <a:gd name="connsiteY28" fmla="*/ 16353 h 869543"/>
                  <a:gd name="connsiteX29" fmla="*/ 259584 w 794172"/>
                  <a:gd name="connsiteY29" fmla="*/ 17159 h 869543"/>
                  <a:gd name="connsiteX30" fmla="*/ 263154 w 794172"/>
                  <a:gd name="connsiteY30" fmla="*/ 16526 h 869543"/>
                  <a:gd name="connsiteX31" fmla="*/ 264306 w 794172"/>
                  <a:gd name="connsiteY31" fmla="*/ 14511 h 869543"/>
                  <a:gd name="connsiteX32" fmla="*/ 301043 w 794172"/>
                  <a:gd name="connsiteY32" fmla="*/ 6334 h 869543"/>
                  <a:gd name="connsiteX33" fmla="*/ 466591 w 794172"/>
                  <a:gd name="connsiteY33" fmla="*/ 97716 h 869543"/>
                  <a:gd name="connsiteX34" fmla="*/ 471486 w 794172"/>
                  <a:gd name="connsiteY34" fmla="*/ 115164 h 869543"/>
                  <a:gd name="connsiteX35" fmla="*/ 280717 w 794172"/>
                  <a:gd name="connsiteY35" fmla="*/ 14338 h 869543"/>
                  <a:gd name="connsiteX36" fmla="*/ 280717 w 794172"/>
                  <a:gd name="connsiteY36" fmla="*/ 14338 h 869543"/>
                  <a:gd name="connsiteX37" fmla="*/ 448280 w 794172"/>
                  <a:gd name="connsiteY37" fmla="*/ 31900 h 869543"/>
                  <a:gd name="connsiteX38" fmla="*/ 358913 w 794172"/>
                  <a:gd name="connsiteY38" fmla="*/ 0 h 869543"/>
                  <a:gd name="connsiteX39" fmla="*/ 314517 w 794172"/>
                  <a:gd name="connsiteY39" fmla="*/ 4146 h 869543"/>
                  <a:gd name="connsiteX40" fmla="*/ 452080 w 794172"/>
                  <a:gd name="connsiteY40" fmla="*/ 45490 h 869543"/>
                  <a:gd name="connsiteX41" fmla="*/ 448280 w 794172"/>
                  <a:gd name="connsiteY41" fmla="*/ 31900 h 869543"/>
                  <a:gd name="connsiteX42" fmla="*/ 448280 w 794172"/>
                  <a:gd name="connsiteY42" fmla="*/ 31900 h 869543"/>
                  <a:gd name="connsiteX43" fmla="*/ 113557 w 794172"/>
                  <a:gd name="connsiteY43" fmla="*/ 140154 h 869543"/>
                  <a:gd name="connsiteX44" fmla="*/ 209430 w 794172"/>
                  <a:gd name="connsiteY44" fmla="*/ 33570 h 869543"/>
                  <a:gd name="connsiteX45" fmla="*/ 169296 w 794172"/>
                  <a:gd name="connsiteY45" fmla="*/ 52975 h 869543"/>
                  <a:gd name="connsiteX46" fmla="*/ 109468 w 794172"/>
                  <a:gd name="connsiteY46" fmla="*/ 125528 h 869543"/>
                  <a:gd name="connsiteX47" fmla="*/ 113557 w 794172"/>
                  <a:gd name="connsiteY47" fmla="*/ 140154 h 869543"/>
                  <a:gd name="connsiteX48" fmla="*/ 132847 w 794172"/>
                  <a:gd name="connsiteY48" fmla="*/ 209368 h 869543"/>
                  <a:gd name="connsiteX49" fmla="*/ 241100 w 794172"/>
                  <a:gd name="connsiteY49" fmla="*/ 818699 h 869543"/>
                  <a:gd name="connsiteX50" fmla="*/ 282559 w 794172"/>
                  <a:gd name="connsiteY50" fmla="*/ 859179 h 869543"/>
                  <a:gd name="connsiteX51" fmla="*/ 254805 w 794172"/>
                  <a:gd name="connsiteY51" fmla="*/ 851866 h 869543"/>
                  <a:gd name="connsiteX52" fmla="*/ 231196 w 794172"/>
                  <a:gd name="connsiteY52" fmla="*/ 827336 h 869543"/>
                  <a:gd name="connsiteX53" fmla="*/ 128182 w 794172"/>
                  <a:gd name="connsiteY53" fmla="*/ 192554 h 869543"/>
                  <a:gd name="connsiteX54" fmla="*/ 132847 w 794172"/>
                  <a:gd name="connsiteY54" fmla="*/ 209368 h 869543"/>
                  <a:gd name="connsiteX55" fmla="*/ 132847 w 794172"/>
                  <a:gd name="connsiteY55" fmla="*/ 209368 h 869543"/>
                  <a:gd name="connsiteX56" fmla="*/ 109468 w 794172"/>
                  <a:gd name="connsiteY56" fmla="*/ 125528 h 869543"/>
                  <a:gd name="connsiteX57" fmla="*/ 12673 w 794172"/>
                  <a:gd name="connsiteY57" fmla="*/ 584341 h 869543"/>
                  <a:gd name="connsiteX58" fmla="*/ 27126 w 794172"/>
                  <a:gd name="connsiteY58" fmla="*/ 636107 h 869543"/>
                  <a:gd name="connsiteX59" fmla="*/ 89487 w 794172"/>
                  <a:gd name="connsiteY59" fmla="*/ 760081 h 869543"/>
                  <a:gd name="connsiteX60" fmla="*/ 103019 w 794172"/>
                  <a:gd name="connsiteY60" fmla="*/ 771712 h 869543"/>
                  <a:gd name="connsiteX61" fmla="*/ 134862 w 794172"/>
                  <a:gd name="connsiteY61" fmla="*/ 795033 h 869543"/>
                  <a:gd name="connsiteX62" fmla="*/ 113557 w 794172"/>
                  <a:gd name="connsiteY62" fmla="*/ 140154 h 869543"/>
                  <a:gd name="connsiteX63" fmla="*/ 109468 w 794172"/>
                  <a:gd name="connsiteY63" fmla="*/ 125528 h 86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794172" h="869543">
                    <a:moveTo>
                      <a:pt x="466649" y="97659"/>
                    </a:moveTo>
                    <a:cubicBezTo>
                      <a:pt x="638243" y="237698"/>
                      <a:pt x="743272" y="486048"/>
                      <a:pt x="707283" y="694322"/>
                    </a:cubicBezTo>
                    <a:cubicBezTo>
                      <a:pt x="705268" y="705493"/>
                      <a:pt x="702619" y="716837"/>
                      <a:pt x="699798" y="727547"/>
                    </a:cubicBezTo>
                    <a:cubicBezTo>
                      <a:pt x="693176" y="734514"/>
                      <a:pt x="686554" y="741482"/>
                      <a:pt x="679874" y="748161"/>
                    </a:cubicBezTo>
                    <a:cubicBezTo>
                      <a:pt x="686093" y="730023"/>
                      <a:pt x="690757" y="711194"/>
                      <a:pt x="694327" y="692076"/>
                    </a:cubicBezTo>
                    <a:cubicBezTo>
                      <a:pt x="732504" y="490367"/>
                      <a:pt x="634903" y="252612"/>
                      <a:pt x="471543" y="115048"/>
                    </a:cubicBezTo>
                    <a:lnTo>
                      <a:pt x="466649" y="97659"/>
                    </a:lnTo>
                    <a:lnTo>
                      <a:pt x="466649" y="97659"/>
                    </a:lnTo>
                    <a:close/>
                    <a:moveTo>
                      <a:pt x="766362" y="375146"/>
                    </a:moveTo>
                    <a:cubicBezTo>
                      <a:pt x="714366" y="224627"/>
                      <a:pt x="594999" y="98753"/>
                      <a:pt x="448280" y="31900"/>
                    </a:cubicBezTo>
                    <a:lnTo>
                      <a:pt x="452080" y="45547"/>
                    </a:lnTo>
                    <a:cubicBezTo>
                      <a:pt x="669970" y="142861"/>
                      <a:pt x="822447" y="370079"/>
                      <a:pt x="772927" y="616759"/>
                    </a:cubicBezTo>
                    <a:cubicBezTo>
                      <a:pt x="781103" y="599427"/>
                      <a:pt x="787783" y="581807"/>
                      <a:pt x="793598" y="563381"/>
                    </a:cubicBezTo>
                    <a:cubicBezTo>
                      <a:pt x="795729" y="519619"/>
                      <a:pt x="791871" y="476202"/>
                      <a:pt x="782946" y="434513"/>
                    </a:cubicBezTo>
                    <a:lnTo>
                      <a:pt x="766362" y="375146"/>
                    </a:lnTo>
                    <a:close/>
                    <a:moveTo>
                      <a:pt x="280717" y="14338"/>
                    </a:moveTo>
                    <a:cubicBezTo>
                      <a:pt x="490948" y="162784"/>
                      <a:pt x="621717" y="561078"/>
                      <a:pt x="590219" y="814668"/>
                    </a:cubicBezTo>
                    <a:cubicBezTo>
                      <a:pt x="585498" y="817375"/>
                      <a:pt x="580776" y="820023"/>
                      <a:pt x="575939" y="822442"/>
                    </a:cubicBezTo>
                    <a:cubicBezTo>
                      <a:pt x="617571" y="571846"/>
                      <a:pt x="484038" y="163705"/>
                      <a:pt x="268049" y="21651"/>
                    </a:cubicBezTo>
                    <a:cubicBezTo>
                      <a:pt x="323788" y="307027"/>
                      <a:pt x="406994" y="588890"/>
                      <a:pt x="513175" y="863613"/>
                    </a:cubicBezTo>
                    <a:lnTo>
                      <a:pt x="503616" y="867298"/>
                    </a:lnTo>
                    <a:cubicBezTo>
                      <a:pt x="399048" y="593496"/>
                      <a:pt x="316187" y="311575"/>
                      <a:pt x="257914" y="24472"/>
                    </a:cubicBezTo>
                    <a:cubicBezTo>
                      <a:pt x="147069" y="257794"/>
                      <a:pt x="244383" y="676011"/>
                      <a:pt x="409873" y="868795"/>
                    </a:cubicBezTo>
                    <a:cubicBezTo>
                      <a:pt x="404518" y="869256"/>
                      <a:pt x="399105" y="869429"/>
                      <a:pt x="393635" y="869544"/>
                    </a:cubicBezTo>
                    <a:cubicBezTo>
                      <a:pt x="234306" y="669216"/>
                      <a:pt x="141944" y="260212"/>
                      <a:pt x="243576" y="24702"/>
                    </a:cubicBezTo>
                    <a:cubicBezTo>
                      <a:pt x="193423" y="75663"/>
                      <a:pt x="156801" y="139348"/>
                      <a:pt x="132847" y="209368"/>
                    </a:cubicBezTo>
                    <a:lnTo>
                      <a:pt x="128125" y="192554"/>
                    </a:lnTo>
                    <a:cubicBezTo>
                      <a:pt x="149718" y="131402"/>
                      <a:pt x="180927" y="75087"/>
                      <a:pt x="221926" y="28388"/>
                    </a:cubicBezTo>
                    <a:cubicBezTo>
                      <a:pt x="233730" y="24069"/>
                      <a:pt x="245649" y="20038"/>
                      <a:pt x="257626" y="16353"/>
                    </a:cubicBezTo>
                    <a:lnTo>
                      <a:pt x="259584" y="17159"/>
                    </a:lnTo>
                    <a:lnTo>
                      <a:pt x="263154" y="16526"/>
                    </a:lnTo>
                    <a:lnTo>
                      <a:pt x="264306" y="14511"/>
                    </a:lnTo>
                    <a:cubicBezTo>
                      <a:pt x="276456" y="11459"/>
                      <a:pt x="288721" y="8753"/>
                      <a:pt x="301043" y="6334"/>
                    </a:cubicBezTo>
                    <a:cubicBezTo>
                      <a:pt x="360756" y="25279"/>
                      <a:pt x="416495" y="56949"/>
                      <a:pt x="466591" y="97716"/>
                    </a:cubicBezTo>
                    <a:lnTo>
                      <a:pt x="471486" y="115164"/>
                    </a:lnTo>
                    <a:cubicBezTo>
                      <a:pt x="414767" y="67601"/>
                      <a:pt x="350448" y="32188"/>
                      <a:pt x="280717" y="14338"/>
                    </a:cubicBezTo>
                    <a:lnTo>
                      <a:pt x="280717" y="14338"/>
                    </a:lnTo>
                    <a:close/>
                    <a:moveTo>
                      <a:pt x="448280" y="31900"/>
                    </a:moveTo>
                    <a:cubicBezTo>
                      <a:pt x="419374" y="19060"/>
                      <a:pt x="389604" y="8234"/>
                      <a:pt x="358913" y="0"/>
                    </a:cubicBezTo>
                    <a:cubicBezTo>
                      <a:pt x="344287" y="345"/>
                      <a:pt x="329258" y="1785"/>
                      <a:pt x="314517" y="4146"/>
                    </a:cubicBezTo>
                    <a:cubicBezTo>
                      <a:pt x="362253" y="12035"/>
                      <a:pt x="408318" y="26200"/>
                      <a:pt x="452080" y="45490"/>
                    </a:cubicBezTo>
                    <a:lnTo>
                      <a:pt x="448280" y="31900"/>
                    </a:lnTo>
                    <a:lnTo>
                      <a:pt x="448280" y="31900"/>
                    </a:lnTo>
                    <a:close/>
                    <a:moveTo>
                      <a:pt x="113557" y="140154"/>
                    </a:moveTo>
                    <a:cubicBezTo>
                      <a:pt x="140966" y="100998"/>
                      <a:pt x="172693" y="65067"/>
                      <a:pt x="209430" y="33570"/>
                    </a:cubicBezTo>
                    <a:cubicBezTo>
                      <a:pt x="195611" y="39156"/>
                      <a:pt x="182021" y="45720"/>
                      <a:pt x="169296" y="52975"/>
                    </a:cubicBezTo>
                    <a:cubicBezTo>
                      <a:pt x="147530" y="75490"/>
                      <a:pt x="127607" y="99904"/>
                      <a:pt x="109468" y="125528"/>
                    </a:cubicBezTo>
                    <a:lnTo>
                      <a:pt x="113557" y="140154"/>
                    </a:lnTo>
                    <a:close/>
                    <a:moveTo>
                      <a:pt x="132847" y="209368"/>
                    </a:moveTo>
                    <a:cubicBezTo>
                      <a:pt x="64036" y="411768"/>
                      <a:pt x="103825" y="665646"/>
                      <a:pt x="241100" y="818699"/>
                    </a:cubicBezTo>
                    <a:cubicBezTo>
                      <a:pt x="254056" y="833210"/>
                      <a:pt x="267703" y="846511"/>
                      <a:pt x="282559" y="859179"/>
                    </a:cubicBezTo>
                    <a:cubicBezTo>
                      <a:pt x="273346" y="856933"/>
                      <a:pt x="264076" y="854400"/>
                      <a:pt x="254805" y="851866"/>
                    </a:cubicBezTo>
                    <a:cubicBezTo>
                      <a:pt x="246743" y="843862"/>
                      <a:pt x="238682" y="835801"/>
                      <a:pt x="231196" y="827336"/>
                    </a:cubicBezTo>
                    <a:cubicBezTo>
                      <a:pt x="93057" y="666280"/>
                      <a:pt x="55053" y="400309"/>
                      <a:pt x="128182" y="192554"/>
                    </a:cubicBezTo>
                    <a:lnTo>
                      <a:pt x="132847" y="209368"/>
                    </a:lnTo>
                    <a:lnTo>
                      <a:pt x="132847" y="209368"/>
                    </a:lnTo>
                    <a:close/>
                    <a:moveTo>
                      <a:pt x="109468" y="125528"/>
                    </a:moveTo>
                    <a:cubicBezTo>
                      <a:pt x="16877" y="258543"/>
                      <a:pt x="-22337" y="428352"/>
                      <a:pt x="12673" y="584341"/>
                    </a:cubicBezTo>
                    <a:lnTo>
                      <a:pt x="27126" y="636107"/>
                    </a:lnTo>
                    <a:cubicBezTo>
                      <a:pt x="41579" y="679293"/>
                      <a:pt x="62194" y="721155"/>
                      <a:pt x="89487" y="760081"/>
                    </a:cubicBezTo>
                    <a:cubicBezTo>
                      <a:pt x="93979" y="763939"/>
                      <a:pt x="98528" y="767854"/>
                      <a:pt x="103019" y="771712"/>
                    </a:cubicBezTo>
                    <a:cubicBezTo>
                      <a:pt x="113154" y="779831"/>
                      <a:pt x="123921" y="787777"/>
                      <a:pt x="134862" y="795033"/>
                    </a:cubicBezTo>
                    <a:cubicBezTo>
                      <a:pt x="-35465" y="609447"/>
                      <a:pt x="-22855" y="335760"/>
                      <a:pt x="113557" y="140154"/>
                    </a:cubicBezTo>
                    <a:lnTo>
                      <a:pt x="109468" y="125528"/>
                    </a:lnTo>
                    <a:close/>
                  </a:path>
                </a:pathLst>
              </a:custGeom>
              <a:solidFill>
                <a:srgbClr val="FFF9B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4176864" y="5096340"/>
                <a:ext cx="318623" cy="630365"/>
              </a:xfrm>
              <a:custGeom>
                <a:avLst/>
                <a:gdLst>
                  <a:gd name="connsiteX0" fmla="*/ 97303 w 318623"/>
                  <a:gd name="connsiteY0" fmla="*/ 0 h 630365"/>
                  <a:gd name="connsiteX1" fmla="*/ 86074 w 318623"/>
                  <a:gd name="connsiteY1" fmla="*/ 7601 h 630365"/>
                  <a:gd name="connsiteX2" fmla="*/ 72600 w 318623"/>
                  <a:gd name="connsiteY2" fmla="*/ 50039 h 630365"/>
                  <a:gd name="connsiteX3" fmla="*/ 69088 w 318623"/>
                  <a:gd name="connsiteY3" fmla="*/ 82860 h 630365"/>
                  <a:gd name="connsiteX4" fmla="*/ 109683 w 318623"/>
                  <a:gd name="connsiteY4" fmla="*/ 92073 h 630365"/>
                  <a:gd name="connsiteX5" fmla="*/ 116881 w 318623"/>
                  <a:gd name="connsiteY5" fmla="*/ 158178 h 630365"/>
                  <a:gd name="connsiteX6" fmla="*/ 80892 w 318623"/>
                  <a:gd name="connsiteY6" fmla="*/ 182592 h 630365"/>
                  <a:gd name="connsiteX7" fmla="*/ 25959 w 318623"/>
                  <a:gd name="connsiteY7" fmla="*/ 190711 h 630365"/>
                  <a:gd name="connsiteX8" fmla="*/ 22792 w 318623"/>
                  <a:gd name="connsiteY8" fmla="*/ 227218 h 630365"/>
                  <a:gd name="connsiteX9" fmla="*/ 49164 w 318623"/>
                  <a:gd name="connsiteY9" fmla="*/ 244493 h 630365"/>
                  <a:gd name="connsiteX10" fmla="*/ 54232 w 318623"/>
                  <a:gd name="connsiteY10" fmla="*/ 234531 h 630365"/>
                  <a:gd name="connsiteX11" fmla="*/ 75710 w 318623"/>
                  <a:gd name="connsiteY11" fmla="*/ 218235 h 630365"/>
                  <a:gd name="connsiteX12" fmla="*/ 122524 w 318623"/>
                  <a:gd name="connsiteY12" fmla="*/ 181210 h 630365"/>
                  <a:gd name="connsiteX13" fmla="*/ 147169 w 318623"/>
                  <a:gd name="connsiteY13" fmla="*/ 198312 h 630365"/>
                  <a:gd name="connsiteX14" fmla="*/ 145038 w 318623"/>
                  <a:gd name="connsiteY14" fmla="*/ 224915 h 630365"/>
                  <a:gd name="connsiteX15" fmla="*/ 140777 w 318623"/>
                  <a:gd name="connsiteY15" fmla="*/ 183974 h 630365"/>
                  <a:gd name="connsiteX16" fmla="*/ 168532 w 318623"/>
                  <a:gd name="connsiteY16" fmla="*/ 186508 h 630365"/>
                  <a:gd name="connsiteX17" fmla="*/ 195941 w 318623"/>
                  <a:gd name="connsiteY17" fmla="*/ 219617 h 630365"/>
                  <a:gd name="connsiteX18" fmla="*/ 191334 w 318623"/>
                  <a:gd name="connsiteY18" fmla="*/ 196930 h 630365"/>
                  <a:gd name="connsiteX19" fmla="*/ 206132 w 318623"/>
                  <a:gd name="connsiteY19" fmla="*/ 182535 h 630365"/>
                  <a:gd name="connsiteX20" fmla="*/ 253350 w 318623"/>
                  <a:gd name="connsiteY20" fmla="*/ 197103 h 630365"/>
                  <a:gd name="connsiteX21" fmla="*/ 206996 w 318623"/>
                  <a:gd name="connsiteY21" fmla="*/ 199061 h 630365"/>
                  <a:gd name="connsiteX22" fmla="*/ 230374 w 318623"/>
                  <a:gd name="connsiteY22" fmla="*/ 222669 h 630365"/>
                  <a:gd name="connsiteX23" fmla="*/ 244712 w 318623"/>
                  <a:gd name="connsiteY23" fmla="*/ 249502 h 630365"/>
                  <a:gd name="connsiteX24" fmla="*/ 207572 w 318623"/>
                  <a:gd name="connsiteY24" fmla="*/ 252669 h 630365"/>
                  <a:gd name="connsiteX25" fmla="*/ 179299 w 318623"/>
                  <a:gd name="connsiteY25" fmla="*/ 265395 h 630365"/>
                  <a:gd name="connsiteX26" fmla="*/ 149817 w 318623"/>
                  <a:gd name="connsiteY26" fmla="*/ 253072 h 630365"/>
                  <a:gd name="connsiteX27" fmla="*/ 122812 w 318623"/>
                  <a:gd name="connsiteY27" fmla="*/ 227391 h 630365"/>
                  <a:gd name="connsiteX28" fmla="*/ 92178 w 318623"/>
                  <a:gd name="connsiteY28" fmla="*/ 242765 h 630365"/>
                  <a:gd name="connsiteX29" fmla="*/ 34711 w 318623"/>
                  <a:gd name="connsiteY29" fmla="*/ 258831 h 630365"/>
                  <a:gd name="connsiteX30" fmla="*/ 21640 w 318623"/>
                  <a:gd name="connsiteY30" fmla="*/ 299138 h 630365"/>
                  <a:gd name="connsiteX31" fmla="*/ 7763 w 318623"/>
                  <a:gd name="connsiteY31" fmla="*/ 358505 h 630365"/>
                  <a:gd name="connsiteX32" fmla="*/ 277 w 318623"/>
                  <a:gd name="connsiteY32" fmla="*/ 394148 h 630365"/>
                  <a:gd name="connsiteX33" fmla="*/ 91775 w 318623"/>
                  <a:gd name="connsiteY33" fmla="*/ 439810 h 630365"/>
                  <a:gd name="connsiteX34" fmla="*/ 135883 w 318623"/>
                  <a:gd name="connsiteY34" fmla="*/ 429906 h 630365"/>
                  <a:gd name="connsiteX35" fmla="*/ 153560 w 318623"/>
                  <a:gd name="connsiteY35" fmla="*/ 447872 h 630365"/>
                  <a:gd name="connsiteX36" fmla="*/ 171065 w 318623"/>
                  <a:gd name="connsiteY36" fmla="*/ 499465 h 630365"/>
                  <a:gd name="connsiteX37" fmla="*/ 164558 w 318623"/>
                  <a:gd name="connsiteY37" fmla="*/ 547143 h 630365"/>
                  <a:gd name="connsiteX38" fmla="*/ 160873 w 318623"/>
                  <a:gd name="connsiteY38" fmla="*/ 587911 h 630365"/>
                  <a:gd name="connsiteX39" fmla="*/ 172332 w 318623"/>
                  <a:gd name="connsiteY39" fmla="*/ 617911 h 630365"/>
                  <a:gd name="connsiteX40" fmla="*/ 200547 w 318623"/>
                  <a:gd name="connsiteY40" fmla="*/ 619638 h 630365"/>
                  <a:gd name="connsiteX41" fmla="*/ 265039 w 318623"/>
                  <a:gd name="connsiteY41" fmla="*/ 525607 h 630365"/>
                  <a:gd name="connsiteX42" fmla="*/ 285826 w 318623"/>
                  <a:gd name="connsiteY42" fmla="*/ 495837 h 630365"/>
                  <a:gd name="connsiteX43" fmla="*/ 302870 w 318623"/>
                  <a:gd name="connsiteY43" fmla="*/ 408543 h 630365"/>
                  <a:gd name="connsiteX44" fmla="*/ 307477 w 318623"/>
                  <a:gd name="connsiteY44" fmla="*/ 345261 h 630365"/>
                  <a:gd name="connsiteX45" fmla="*/ 278858 w 318623"/>
                  <a:gd name="connsiteY45" fmla="*/ 354301 h 630365"/>
                  <a:gd name="connsiteX46" fmla="*/ 244252 w 318623"/>
                  <a:gd name="connsiteY46" fmla="*/ 289291 h 630365"/>
                  <a:gd name="connsiteX47" fmla="*/ 268839 w 318623"/>
                  <a:gd name="connsiteY47" fmla="*/ 284166 h 630365"/>
                  <a:gd name="connsiteX48" fmla="*/ 286690 w 318623"/>
                  <a:gd name="connsiteY48" fmla="*/ 345606 h 630365"/>
                  <a:gd name="connsiteX49" fmla="*/ 317496 w 318623"/>
                  <a:gd name="connsiteY49" fmla="*/ 311345 h 630365"/>
                  <a:gd name="connsiteX50" fmla="*/ 314098 w 318623"/>
                  <a:gd name="connsiteY50" fmla="*/ 293092 h 630365"/>
                  <a:gd name="connsiteX51" fmla="*/ 297688 w 318623"/>
                  <a:gd name="connsiteY51" fmla="*/ 284627 h 630365"/>
                  <a:gd name="connsiteX52" fmla="*/ 294175 w 318623"/>
                  <a:gd name="connsiteY52" fmla="*/ 260961 h 630365"/>
                  <a:gd name="connsiteX53" fmla="*/ 306555 w 318623"/>
                  <a:gd name="connsiteY53" fmla="*/ 262285 h 630365"/>
                  <a:gd name="connsiteX54" fmla="*/ 97303 w 318623"/>
                  <a:gd name="connsiteY54" fmla="*/ 0 h 6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18623" h="630365">
                    <a:moveTo>
                      <a:pt x="97303" y="0"/>
                    </a:moveTo>
                    <a:cubicBezTo>
                      <a:pt x="93099" y="2188"/>
                      <a:pt x="89356" y="4606"/>
                      <a:pt x="86074" y="7601"/>
                    </a:cubicBezTo>
                    <a:cubicBezTo>
                      <a:pt x="70700" y="21132"/>
                      <a:pt x="79913" y="37083"/>
                      <a:pt x="72600" y="50039"/>
                    </a:cubicBezTo>
                    <a:cubicBezTo>
                      <a:pt x="69376" y="55739"/>
                      <a:pt x="37245" y="76699"/>
                      <a:pt x="69088" y="82860"/>
                    </a:cubicBezTo>
                    <a:cubicBezTo>
                      <a:pt x="69721" y="82687"/>
                      <a:pt x="124942" y="78196"/>
                      <a:pt x="109683" y="92073"/>
                    </a:cubicBezTo>
                    <a:cubicBezTo>
                      <a:pt x="75594" y="123168"/>
                      <a:pt x="181027" y="140269"/>
                      <a:pt x="116881" y="158178"/>
                    </a:cubicBezTo>
                    <a:cubicBezTo>
                      <a:pt x="97821" y="163475"/>
                      <a:pt x="90451" y="179943"/>
                      <a:pt x="80892" y="182592"/>
                    </a:cubicBezTo>
                    <a:cubicBezTo>
                      <a:pt x="61832" y="187890"/>
                      <a:pt x="42715" y="175798"/>
                      <a:pt x="25959" y="190711"/>
                    </a:cubicBezTo>
                    <a:cubicBezTo>
                      <a:pt x="18646" y="197563"/>
                      <a:pt x="12485" y="220826"/>
                      <a:pt x="22792" y="227218"/>
                    </a:cubicBezTo>
                    <a:lnTo>
                      <a:pt x="49164" y="244493"/>
                    </a:lnTo>
                    <a:cubicBezTo>
                      <a:pt x="54865" y="247717"/>
                      <a:pt x="52043" y="235164"/>
                      <a:pt x="54232" y="234531"/>
                    </a:cubicBezTo>
                    <a:cubicBezTo>
                      <a:pt x="65345" y="231422"/>
                      <a:pt x="80431" y="235107"/>
                      <a:pt x="75710" y="218235"/>
                    </a:cubicBezTo>
                    <a:cubicBezTo>
                      <a:pt x="71794" y="204243"/>
                      <a:pt x="113541" y="171018"/>
                      <a:pt x="122524" y="181210"/>
                    </a:cubicBezTo>
                    <a:cubicBezTo>
                      <a:pt x="132946" y="192669"/>
                      <a:pt x="134961" y="191402"/>
                      <a:pt x="147169" y="198312"/>
                    </a:cubicBezTo>
                    <a:cubicBezTo>
                      <a:pt x="175499" y="214032"/>
                      <a:pt x="107437" y="217947"/>
                      <a:pt x="145038" y="224915"/>
                    </a:cubicBezTo>
                    <a:cubicBezTo>
                      <a:pt x="182927" y="231825"/>
                      <a:pt x="145326" y="189214"/>
                      <a:pt x="140777" y="183974"/>
                    </a:cubicBezTo>
                    <a:cubicBezTo>
                      <a:pt x="116593" y="157486"/>
                      <a:pt x="155576" y="171939"/>
                      <a:pt x="168532" y="186508"/>
                    </a:cubicBezTo>
                    <a:cubicBezTo>
                      <a:pt x="171180" y="189905"/>
                      <a:pt x="193868" y="231825"/>
                      <a:pt x="195941" y="219617"/>
                    </a:cubicBezTo>
                    <a:cubicBezTo>
                      <a:pt x="196689" y="213571"/>
                      <a:pt x="185461" y="201652"/>
                      <a:pt x="191334" y="196930"/>
                    </a:cubicBezTo>
                    <a:cubicBezTo>
                      <a:pt x="197668" y="191402"/>
                      <a:pt x="209242" y="193648"/>
                      <a:pt x="206132" y="182535"/>
                    </a:cubicBezTo>
                    <a:cubicBezTo>
                      <a:pt x="188858" y="120576"/>
                      <a:pt x="268321" y="183283"/>
                      <a:pt x="253350" y="197103"/>
                    </a:cubicBezTo>
                    <a:cubicBezTo>
                      <a:pt x="244712" y="204300"/>
                      <a:pt x="217419" y="180059"/>
                      <a:pt x="206996" y="199061"/>
                    </a:cubicBezTo>
                    <a:cubicBezTo>
                      <a:pt x="200489" y="210116"/>
                      <a:pt x="213215" y="227448"/>
                      <a:pt x="230374" y="222669"/>
                    </a:cubicBezTo>
                    <a:cubicBezTo>
                      <a:pt x="247188" y="217947"/>
                      <a:pt x="255826" y="240232"/>
                      <a:pt x="244712" y="249502"/>
                    </a:cubicBezTo>
                    <a:cubicBezTo>
                      <a:pt x="235327" y="257621"/>
                      <a:pt x="217994" y="264186"/>
                      <a:pt x="207572" y="252669"/>
                    </a:cubicBezTo>
                    <a:cubicBezTo>
                      <a:pt x="200489" y="244377"/>
                      <a:pt x="175787" y="252957"/>
                      <a:pt x="179299" y="265395"/>
                    </a:cubicBezTo>
                    <a:cubicBezTo>
                      <a:pt x="182409" y="276508"/>
                      <a:pt x="153330" y="256930"/>
                      <a:pt x="149817" y="253072"/>
                    </a:cubicBezTo>
                    <a:cubicBezTo>
                      <a:pt x="142908" y="245414"/>
                      <a:pt x="134673" y="229579"/>
                      <a:pt x="122812" y="227391"/>
                    </a:cubicBezTo>
                    <a:cubicBezTo>
                      <a:pt x="114462" y="225606"/>
                      <a:pt x="98224" y="241095"/>
                      <a:pt x="92178" y="242765"/>
                    </a:cubicBezTo>
                    <a:lnTo>
                      <a:pt x="34711" y="258831"/>
                    </a:lnTo>
                    <a:cubicBezTo>
                      <a:pt x="11218" y="265395"/>
                      <a:pt x="41967" y="293437"/>
                      <a:pt x="21640" y="299138"/>
                    </a:cubicBezTo>
                    <a:cubicBezTo>
                      <a:pt x="2293" y="304551"/>
                      <a:pt x="-7784" y="344685"/>
                      <a:pt x="7763" y="358505"/>
                    </a:cubicBezTo>
                    <a:cubicBezTo>
                      <a:pt x="21525" y="369733"/>
                      <a:pt x="-2832" y="383035"/>
                      <a:pt x="277" y="394148"/>
                    </a:cubicBezTo>
                    <a:cubicBezTo>
                      <a:pt x="7821" y="421154"/>
                      <a:pt x="64884" y="459964"/>
                      <a:pt x="91775" y="439810"/>
                    </a:cubicBezTo>
                    <a:cubicBezTo>
                      <a:pt x="97821" y="435722"/>
                      <a:pt x="151718" y="401864"/>
                      <a:pt x="135883" y="429906"/>
                    </a:cubicBezTo>
                    <a:cubicBezTo>
                      <a:pt x="131046" y="438428"/>
                      <a:pt x="165710" y="426336"/>
                      <a:pt x="153560" y="447872"/>
                    </a:cubicBezTo>
                    <a:cubicBezTo>
                      <a:pt x="141871" y="468601"/>
                      <a:pt x="165480" y="479484"/>
                      <a:pt x="171065" y="499465"/>
                    </a:cubicBezTo>
                    <a:cubicBezTo>
                      <a:pt x="175326" y="514724"/>
                      <a:pt x="150508" y="531250"/>
                      <a:pt x="164558" y="547143"/>
                    </a:cubicBezTo>
                    <a:cubicBezTo>
                      <a:pt x="169510" y="564936"/>
                      <a:pt x="169338" y="572882"/>
                      <a:pt x="160873" y="587911"/>
                    </a:cubicBezTo>
                    <a:cubicBezTo>
                      <a:pt x="155230" y="598391"/>
                      <a:pt x="178839" y="606855"/>
                      <a:pt x="172332" y="617911"/>
                    </a:cubicBezTo>
                    <a:cubicBezTo>
                      <a:pt x="159837" y="640598"/>
                      <a:pt x="189837" y="626721"/>
                      <a:pt x="200547" y="619638"/>
                    </a:cubicBezTo>
                    <a:cubicBezTo>
                      <a:pt x="232044" y="598851"/>
                      <a:pt x="259050" y="558083"/>
                      <a:pt x="265039" y="525607"/>
                    </a:cubicBezTo>
                    <a:cubicBezTo>
                      <a:pt x="266248" y="516394"/>
                      <a:pt x="285077" y="510406"/>
                      <a:pt x="285826" y="495837"/>
                    </a:cubicBezTo>
                    <a:cubicBezTo>
                      <a:pt x="287496" y="461461"/>
                      <a:pt x="279895" y="437910"/>
                      <a:pt x="302870" y="408543"/>
                    </a:cubicBezTo>
                    <a:cubicBezTo>
                      <a:pt x="310356" y="398582"/>
                      <a:pt x="331488" y="346758"/>
                      <a:pt x="307477" y="345261"/>
                    </a:cubicBezTo>
                    <a:cubicBezTo>
                      <a:pt x="297169" y="345030"/>
                      <a:pt x="288532" y="354647"/>
                      <a:pt x="278858" y="354301"/>
                    </a:cubicBezTo>
                    <a:cubicBezTo>
                      <a:pt x="257323" y="353092"/>
                      <a:pt x="241027" y="307027"/>
                      <a:pt x="244252" y="289291"/>
                    </a:cubicBezTo>
                    <a:cubicBezTo>
                      <a:pt x="247879" y="269138"/>
                      <a:pt x="262620" y="261940"/>
                      <a:pt x="268839" y="284166"/>
                    </a:cubicBezTo>
                    <a:cubicBezTo>
                      <a:pt x="272121" y="295913"/>
                      <a:pt x="255883" y="354186"/>
                      <a:pt x="286690" y="345606"/>
                    </a:cubicBezTo>
                    <a:cubicBezTo>
                      <a:pt x="305749" y="340309"/>
                      <a:pt x="314674" y="326835"/>
                      <a:pt x="317496" y="311345"/>
                    </a:cubicBezTo>
                    <a:cubicBezTo>
                      <a:pt x="316459" y="305126"/>
                      <a:pt x="315480" y="299253"/>
                      <a:pt x="314098" y="293092"/>
                    </a:cubicBezTo>
                    <a:cubicBezTo>
                      <a:pt x="310471" y="288600"/>
                      <a:pt x="304943" y="286067"/>
                      <a:pt x="297688" y="284627"/>
                    </a:cubicBezTo>
                    <a:cubicBezTo>
                      <a:pt x="290202" y="283648"/>
                      <a:pt x="292563" y="263783"/>
                      <a:pt x="294175" y="260961"/>
                    </a:cubicBezTo>
                    <a:cubicBezTo>
                      <a:pt x="296018" y="257679"/>
                      <a:pt x="300855" y="259118"/>
                      <a:pt x="306555" y="262285"/>
                    </a:cubicBezTo>
                    <a:cubicBezTo>
                      <a:pt x="273734" y="146200"/>
                      <a:pt x="196056" y="54242"/>
                      <a:pt x="973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4194876" y="5143615"/>
                <a:ext cx="280711" cy="567238"/>
              </a:xfrm>
              <a:custGeom>
                <a:avLst/>
                <a:gdLst>
                  <a:gd name="connsiteX0" fmla="*/ 8465 w 280711"/>
                  <a:gd name="connsiteY0" fmla="*/ 249502 h 567238"/>
                  <a:gd name="connsiteX1" fmla="*/ 55854 w 280711"/>
                  <a:gd name="connsiteY1" fmla="*/ 398236 h 567238"/>
                  <a:gd name="connsiteX2" fmla="*/ 46008 w 280711"/>
                  <a:gd name="connsiteY2" fmla="*/ 397257 h 567238"/>
                  <a:gd name="connsiteX3" fmla="*/ 0 w 280711"/>
                  <a:gd name="connsiteY3" fmla="*/ 253303 h 567238"/>
                  <a:gd name="connsiteX4" fmla="*/ 3743 w 280711"/>
                  <a:gd name="connsiteY4" fmla="*/ 251921 h 567238"/>
                  <a:gd name="connsiteX5" fmla="*/ 8465 w 280711"/>
                  <a:gd name="connsiteY5" fmla="*/ 249502 h 567238"/>
                  <a:gd name="connsiteX6" fmla="*/ 8465 w 280711"/>
                  <a:gd name="connsiteY6" fmla="*/ 249502 h 567238"/>
                  <a:gd name="connsiteX7" fmla="*/ 76987 w 280711"/>
                  <a:gd name="connsiteY7" fmla="*/ 124550 h 567238"/>
                  <a:gd name="connsiteX8" fmla="*/ 85682 w 280711"/>
                  <a:gd name="connsiteY8" fmla="*/ 137217 h 567238"/>
                  <a:gd name="connsiteX9" fmla="*/ 78139 w 280711"/>
                  <a:gd name="connsiteY9" fmla="*/ 142054 h 567238"/>
                  <a:gd name="connsiteX10" fmla="*/ 70250 w 280711"/>
                  <a:gd name="connsiteY10" fmla="*/ 130883 h 567238"/>
                  <a:gd name="connsiteX11" fmla="*/ 76987 w 280711"/>
                  <a:gd name="connsiteY11" fmla="*/ 124550 h 567238"/>
                  <a:gd name="connsiteX12" fmla="*/ 76987 w 280711"/>
                  <a:gd name="connsiteY12" fmla="*/ 124550 h 567238"/>
                  <a:gd name="connsiteX13" fmla="*/ 116315 w 280711"/>
                  <a:gd name="connsiteY13" fmla="*/ 186853 h 567238"/>
                  <a:gd name="connsiteX14" fmla="*/ 204013 w 280711"/>
                  <a:gd name="connsiteY14" fmla="*/ 554744 h 567238"/>
                  <a:gd name="connsiteX15" fmla="*/ 190020 w 280711"/>
                  <a:gd name="connsiteY15" fmla="*/ 567239 h 567238"/>
                  <a:gd name="connsiteX16" fmla="*/ 102035 w 280711"/>
                  <a:gd name="connsiteY16" fmla="*/ 179943 h 567238"/>
                  <a:gd name="connsiteX17" fmla="*/ 104857 w 280711"/>
                  <a:gd name="connsiteY17" fmla="*/ 180174 h 567238"/>
                  <a:gd name="connsiteX18" fmla="*/ 116315 w 280711"/>
                  <a:gd name="connsiteY18" fmla="*/ 186853 h 567238"/>
                  <a:gd name="connsiteX19" fmla="*/ 116315 w 280711"/>
                  <a:gd name="connsiteY19" fmla="*/ 186853 h 567238"/>
                  <a:gd name="connsiteX20" fmla="*/ 55912 w 280711"/>
                  <a:gd name="connsiteY20" fmla="*/ 0 h 567238"/>
                  <a:gd name="connsiteX21" fmla="*/ 54645 w 280711"/>
                  <a:gd name="connsiteY21" fmla="*/ 2764 h 567238"/>
                  <a:gd name="connsiteX22" fmla="*/ 51018 w 280711"/>
                  <a:gd name="connsiteY22" fmla="*/ 6852 h 567238"/>
                  <a:gd name="connsiteX23" fmla="*/ 88331 w 280711"/>
                  <a:gd name="connsiteY23" fmla="*/ 36161 h 567238"/>
                  <a:gd name="connsiteX24" fmla="*/ 94204 w 280711"/>
                  <a:gd name="connsiteY24" fmla="*/ 41344 h 567238"/>
                  <a:gd name="connsiteX25" fmla="*/ 185183 w 280711"/>
                  <a:gd name="connsiteY25" fmla="*/ 143955 h 567238"/>
                  <a:gd name="connsiteX26" fmla="*/ 188811 w 280711"/>
                  <a:gd name="connsiteY26" fmla="*/ 138484 h 567238"/>
                  <a:gd name="connsiteX27" fmla="*/ 55912 w 280711"/>
                  <a:gd name="connsiteY27" fmla="*/ 0 h 567238"/>
                  <a:gd name="connsiteX28" fmla="*/ 55912 w 280711"/>
                  <a:gd name="connsiteY28" fmla="*/ 0 h 567238"/>
                  <a:gd name="connsiteX29" fmla="*/ 194339 w 280711"/>
                  <a:gd name="connsiteY29" fmla="*/ 146258 h 567238"/>
                  <a:gd name="connsiteX30" fmla="*/ 189732 w 280711"/>
                  <a:gd name="connsiteY30" fmla="*/ 150634 h 567238"/>
                  <a:gd name="connsiteX31" fmla="*/ 205798 w 280711"/>
                  <a:gd name="connsiteY31" fmla="*/ 176258 h 567238"/>
                  <a:gd name="connsiteX32" fmla="*/ 212420 w 280711"/>
                  <a:gd name="connsiteY32" fmla="*/ 175452 h 567238"/>
                  <a:gd name="connsiteX33" fmla="*/ 212420 w 280711"/>
                  <a:gd name="connsiteY33" fmla="*/ 175452 h 567238"/>
                  <a:gd name="connsiteX34" fmla="*/ 194339 w 280711"/>
                  <a:gd name="connsiteY34" fmla="*/ 146258 h 567238"/>
                  <a:gd name="connsiteX35" fmla="*/ 194339 w 280711"/>
                  <a:gd name="connsiteY35" fmla="*/ 146258 h 567238"/>
                  <a:gd name="connsiteX36" fmla="*/ 227045 w 280711"/>
                  <a:gd name="connsiteY36" fmla="*/ 202170 h 567238"/>
                  <a:gd name="connsiteX37" fmla="*/ 226757 w 280711"/>
                  <a:gd name="connsiteY37" fmla="*/ 202285 h 567238"/>
                  <a:gd name="connsiteX38" fmla="*/ 221978 w 280711"/>
                  <a:gd name="connsiteY38" fmla="*/ 206028 h 567238"/>
                  <a:gd name="connsiteX39" fmla="*/ 232170 w 280711"/>
                  <a:gd name="connsiteY39" fmla="*/ 227851 h 567238"/>
                  <a:gd name="connsiteX40" fmla="*/ 237468 w 280711"/>
                  <a:gd name="connsiteY40" fmla="*/ 223590 h 567238"/>
                  <a:gd name="connsiteX41" fmla="*/ 227045 w 280711"/>
                  <a:gd name="connsiteY41" fmla="*/ 202170 h 567238"/>
                  <a:gd name="connsiteX42" fmla="*/ 227045 w 280711"/>
                  <a:gd name="connsiteY42" fmla="*/ 202170 h 567238"/>
                  <a:gd name="connsiteX43" fmla="*/ 272593 w 280711"/>
                  <a:gd name="connsiteY43" fmla="*/ 383553 h 567238"/>
                  <a:gd name="connsiteX44" fmla="*/ 280712 w 280711"/>
                  <a:gd name="connsiteY44" fmla="*/ 367257 h 567238"/>
                  <a:gd name="connsiteX45" fmla="*/ 267698 w 280711"/>
                  <a:gd name="connsiteY45" fmla="*/ 305875 h 567238"/>
                  <a:gd name="connsiteX46" fmla="*/ 260846 w 280711"/>
                  <a:gd name="connsiteY46" fmla="*/ 307084 h 567238"/>
                  <a:gd name="connsiteX47" fmla="*/ 259694 w 280711"/>
                  <a:gd name="connsiteY47" fmla="*/ 306738 h 567238"/>
                  <a:gd name="connsiteX48" fmla="*/ 272593 w 280711"/>
                  <a:gd name="connsiteY48" fmla="*/ 383553 h 567238"/>
                  <a:gd name="connsiteX49" fmla="*/ 272593 w 280711"/>
                  <a:gd name="connsiteY49" fmla="*/ 383553 h 567238"/>
                  <a:gd name="connsiteX50" fmla="*/ 250366 w 280711"/>
                  <a:gd name="connsiteY50" fmla="*/ 253821 h 567238"/>
                  <a:gd name="connsiteX51" fmla="*/ 249330 w 280711"/>
                  <a:gd name="connsiteY51" fmla="*/ 272247 h 567238"/>
                  <a:gd name="connsiteX52" fmla="*/ 257161 w 280711"/>
                  <a:gd name="connsiteY52" fmla="*/ 297813 h 567238"/>
                  <a:gd name="connsiteX53" fmla="*/ 265740 w 280711"/>
                  <a:gd name="connsiteY53" fmla="*/ 299195 h 567238"/>
                  <a:gd name="connsiteX54" fmla="*/ 250366 w 280711"/>
                  <a:gd name="connsiteY54" fmla="*/ 253821 h 56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80711" h="567238">
                    <a:moveTo>
                      <a:pt x="8465" y="249502"/>
                    </a:moveTo>
                    <a:cubicBezTo>
                      <a:pt x="27467" y="297929"/>
                      <a:pt x="43474" y="347910"/>
                      <a:pt x="55854" y="398236"/>
                    </a:cubicBezTo>
                    <a:cubicBezTo>
                      <a:pt x="52745" y="398063"/>
                      <a:pt x="49290" y="398006"/>
                      <a:pt x="46008" y="397257"/>
                    </a:cubicBezTo>
                    <a:cubicBezTo>
                      <a:pt x="34204" y="348831"/>
                      <a:pt x="18541" y="300174"/>
                      <a:pt x="0" y="253303"/>
                    </a:cubicBezTo>
                    <a:cubicBezTo>
                      <a:pt x="1209" y="252612"/>
                      <a:pt x="2476" y="252266"/>
                      <a:pt x="3743" y="251921"/>
                    </a:cubicBezTo>
                    <a:cubicBezTo>
                      <a:pt x="5585" y="251345"/>
                      <a:pt x="7370" y="250481"/>
                      <a:pt x="8465" y="249502"/>
                    </a:cubicBezTo>
                    <a:lnTo>
                      <a:pt x="8465" y="249502"/>
                    </a:lnTo>
                    <a:close/>
                    <a:moveTo>
                      <a:pt x="76987" y="124550"/>
                    </a:moveTo>
                    <a:cubicBezTo>
                      <a:pt x="79924" y="128868"/>
                      <a:pt x="82745" y="132899"/>
                      <a:pt x="85682" y="137217"/>
                    </a:cubicBezTo>
                    <a:cubicBezTo>
                      <a:pt x="82975" y="138657"/>
                      <a:pt x="80384" y="140385"/>
                      <a:pt x="78139" y="142054"/>
                    </a:cubicBezTo>
                    <a:cubicBezTo>
                      <a:pt x="75375" y="138369"/>
                      <a:pt x="72956" y="134569"/>
                      <a:pt x="70250" y="130883"/>
                    </a:cubicBezTo>
                    <a:cubicBezTo>
                      <a:pt x="72380" y="128926"/>
                      <a:pt x="74569" y="126968"/>
                      <a:pt x="76987" y="124550"/>
                    </a:cubicBezTo>
                    <a:lnTo>
                      <a:pt x="76987" y="124550"/>
                    </a:lnTo>
                    <a:close/>
                    <a:moveTo>
                      <a:pt x="116315" y="186853"/>
                    </a:moveTo>
                    <a:cubicBezTo>
                      <a:pt x="181037" y="300923"/>
                      <a:pt x="214838" y="432900"/>
                      <a:pt x="204013" y="554744"/>
                    </a:cubicBezTo>
                    <a:cubicBezTo>
                      <a:pt x="199752" y="559005"/>
                      <a:pt x="194799" y="563496"/>
                      <a:pt x="190020" y="567239"/>
                    </a:cubicBezTo>
                    <a:cubicBezTo>
                      <a:pt x="207237" y="438831"/>
                      <a:pt x="172170" y="298677"/>
                      <a:pt x="102035" y="179943"/>
                    </a:cubicBezTo>
                    <a:cubicBezTo>
                      <a:pt x="103072" y="180001"/>
                      <a:pt x="104050" y="179713"/>
                      <a:pt x="104857" y="180174"/>
                    </a:cubicBezTo>
                    <a:cubicBezTo>
                      <a:pt x="109060" y="180634"/>
                      <a:pt x="112918" y="183340"/>
                      <a:pt x="116315" y="186853"/>
                    </a:cubicBezTo>
                    <a:lnTo>
                      <a:pt x="116315" y="186853"/>
                    </a:lnTo>
                    <a:close/>
                    <a:moveTo>
                      <a:pt x="55912" y="0"/>
                    </a:moveTo>
                    <a:cubicBezTo>
                      <a:pt x="55567" y="1151"/>
                      <a:pt x="55106" y="1958"/>
                      <a:pt x="54645" y="2764"/>
                    </a:cubicBezTo>
                    <a:cubicBezTo>
                      <a:pt x="53897" y="3685"/>
                      <a:pt x="52572" y="5067"/>
                      <a:pt x="51018" y="6852"/>
                    </a:cubicBezTo>
                    <a:cubicBezTo>
                      <a:pt x="63801" y="15950"/>
                      <a:pt x="76181" y="25854"/>
                      <a:pt x="88331" y="36161"/>
                    </a:cubicBezTo>
                    <a:cubicBezTo>
                      <a:pt x="92419" y="37428"/>
                      <a:pt x="94895" y="38752"/>
                      <a:pt x="94204" y="41344"/>
                    </a:cubicBezTo>
                    <a:cubicBezTo>
                      <a:pt x="128811" y="72092"/>
                      <a:pt x="159617" y="106296"/>
                      <a:pt x="185183" y="143955"/>
                    </a:cubicBezTo>
                    <a:cubicBezTo>
                      <a:pt x="187314" y="143033"/>
                      <a:pt x="188869" y="141190"/>
                      <a:pt x="188811" y="138484"/>
                    </a:cubicBezTo>
                    <a:cubicBezTo>
                      <a:pt x="152477" y="86027"/>
                      <a:pt x="107217" y="39098"/>
                      <a:pt x="55912" y="0"/>
                    </a:cubicBezTo>
                    <a:lnTo>
                      <a:pt x="55912" y="0"/>
                    </a:lnTo>
                    <a:close/>
                    <a:moveTo>
                      <a:pt x="194339" y="146258"/>
                    </a:moveTo>
                    <a:cubicBezTo>
                      <a:pt x="192496" y="147122"/>
                      <a:pt x="190884" y="148561"/>
                      <a:pt x="189732" y="150634"/>
                    </a:cubicBezTo>
                    <a:cubicBezTo>
                      <a:pt x="195145" y="159041"/>
                      <a:pt x="200615" y="167448"/>
                      <a:pt x="205798" y="176258"/>
                    </a:cubicBezTo>
                    <a:cubicBezTo>
                      <a:pt x="207871" y="176373"/>
                      <a:pt x="209886" y="176143"/>
                      <a:pt x="212420" y="175452"/>
                    </a:cubicBezTo>
                    <a:lnTo>
                      <a:pt x="212420" y="175452"/>
                    </a:lnTo>
                    <a:cubicBezTo>
                      <a:pt x="206546" y="165433"/>
                      <a:pt x="200442" y="155817"/>
                      <a:pt x="194339" y="146258"/>
                    </a:cubicBezTo>
                    <a:lnTo>
                      <a:pt x="194339" y="146258"/>
                    </a:lnTo>
                    <a:close/>
                    <a:moveTo>
                      <a:pt x="227045" y="202170"/>
                    </a:moveTo>
                    <a:cubicBezTo>
                      <a:pt x="227045" y="202170"/>
                      <a:pt x="227045" y="202170"/>
                      <a:pt x="226757" y="202285"/>
                    </a:cubicBezTo>
                    <a:cubicBezTo>
                      <a:pt x="225433" y="203667"/>
                      <a:pt x="223706" y="204819"/>
                      <a:pt x="221978" y="206028"/>
                    </a:cubicBezTo>
                    <a:cubicBezTo>
                      <a:pt x="225721" y="213225"/>
                      <a:pt x="229118" y="220481"/>
                      <a:pt x="232170" y="227851"/>
                    </a:cubicBezTo>
                    <a:cubicBezTo>
                      <a:pt x="233955" y="225663"/>
                      <a:pt x="235683" y="224454"/>
                      <a:pt x="237468" y="223590"/>
                    </a:cubicBezTo>
                    <a:cubicBezTo>
                      <a:pt x="234416" y="216162"/>
                      <a:pt x="230673" y="209022"/>
                      <a:pt x="227045" y="202170"/>
                    </a:cubicBezTo>
                    <a:lnTo>
                      <a:pt x="227045" y="202170"/>
                    </a:lnTo>
                    <a:close/>
                    <a:moveTo>
                      <a:pt x="272593" y="383553"/>
                    </a:moveTo>
                    <a:cubicBezTo>
                      <a:pt x="274550" y="378198"/>
                      <a:pt x="277084" y="372727"/>
                      <a:pt x="280712" y="367257"/>
                    </a:cubicBezTo>
                    <a:cubicBezTo>
                      <a:pt x="277602" y="346240"/>
                      <a:pt x="273284" y="325856"/>
                      <a:pt x="267698" y="305875"/>
                    </a:cubicBezTo>
                    <a:cubicBezTo>
                      <a:pt x="265568" y="306796"/>
                      <a:pt x="263264" y="307141"/>
                      <a:pt x="260846" y="307084"/>
                    </a:cubicBezTo>
                    <a:cubicBezTo>
                      <a:pt x="260443" y="306854"/>
                      <a:pt x="260097" y="306911"/>
                      <a:pt x="259694" y="306738"/>
                    </a:cubicBezTo>
                    <a:cubicBezTo>
                      <a:pt x="265971" y="331671"/>
                      <a:pt x="270404" y="357468"/>
                      <a:pt x="272593" y="383553"/>
                    </a:cubicBezTo>
                    <a:lnTo>
                      <a:pt x="272593" y="383553"/>
                    </a:lnTo>
                    <a:close/>
                    <a:moveTo>
                      <a:pt x="250366" y="253821"/>
                    </a:moveTo>
                    <a:cubicBezTo>
                      <a:pt x="249963" y="259752"/>
                      <a:pt x="249675" y="266028"/>
                      <a:pt x="249330" y="272247"/>
                    </a:cubicBezTo>
                    <a:cubicBezTo>
                      <a:pt x="252381" y="280654"/>
                      <a:pt x="254742" y="289234"/>
                      <a:pt x="257161" y="297813"/>
                    </a:cubicBezTo>
                    <a:cubicBezTo>
                      <a:pt x="259579" y="299195"/>
                      <a:pt x="262113" y="299483"/>
                      <a:pt x="265740" y="299195"/>
                    </a:cubicBezTo>
                    <a:cubicBezTo>
                      <a:pt x="261422" y="283591"/>
                      <a:pt x="256239" y="268619"/>
                      <a:pt x="250366" y="253821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4181460" y="5176897"/>
                <a:ext cx="312208" cy="510751"/>
              </a:xfrm>
              <a:custGeom>
                <a:avLst/>
                <a:gdLst>
                  <a:gd name="connsiteX0" fmla="*/ 130135 w 312208"/>
                  <a:gd name="connsiteY0" fmla="*/ 58273 h 510751"/>
                  <a:gd name="connsiteX1" fmla="*/ 112285 w 312208"/>
                  <a:gd name="connsiteY1" fmla="*/ 77621 h 510751"/>
                  <a:gd name="connsiteX2" fmla="*/ 76296 w 312208"/>
                  <a:gd name="connsiteY2" fmla="*/ 102035 h 510751"/>
                  <a:gd name="connsiteX3" fmla="*/ 62649 w 312208"/>
                  <a:gd name="connsiteY3" fmla="*/ 103475 h 510751"/>
                  <a:gd name="connsiteX4" fmla="*/ 12726 w 312208"/>
                  <a:gd name="connsiteY4" fmla="*/ 130769 h 510751"/>
                  <a:gd name="connsiteX5" fmla="*/ 13647 w 312208"/>
                  <a:gd name="connsiteY5" fmla="*/ 140097 h 510751"/>
                  <a:gd name="connsiteX6" fmla="*/ 206546 w 312208"/>
                  <a:gd name="connsiteY6" fmla="*/ 9501 h 510751"/>
                  <a:gd name="connsiteX7" fmla="*/ 206546 w 312208"/>
                  <a:gd name="connsiteY7" fmla="*/ 9501 h 510751"/>
                  <a:gd name="connsiteX8" fmla="*/ 206431 w 312208"/>
                  <a:gd name="connsiteY8" fmla="*/ 9156 h 510751"/>
                  <a:gd name="connsiteX9" fmla="*/ 206431 w 312208"/>
                  <a:gd name="connsiteY9" fmla="*/ 9156 h 510751"/>
                  <a:gd name="connsiteX10" fmla="*/ 206316 w 312208"/>
                  <a:gd name="connsiteY10" fmla="*/ 8810 h 510751"/>
                  <a:gd name="connsiteX11" fmla="*/ 205970 w 312208"/>
                  <a:gd name="connsiteY11" fmla="*/ 8925 h 510751"/>
                  <a:gd name="connsiteX12" fmla="*/ 203897 w 312208"/>
                  <a:gd name="connsiteY12" fmla="*/ 6449 h 510751"/>
                  <a:gd name="connsiteX13" fmla="*/ 203782 w 312208"/>
                  <a:gd name="connsiteY13" fmla="*/ 6161 h 510751"/>
                  <a:gd name="connsiteX14" fmla="*/ 203494 w 312208"/>
                  <a:gd name="connsiteY14" fmla="*/ 6219 h 510751"/>
                  <a:gd name="connsiteX15" fmla="*/ 203379 w 312208"/>
                  <a:gd name="connsiteY15" fmla="*/ 5931 h 510751"/>
                  <a:gd name="connsiteX16" fmla="*/ 200961 w 312208"/>
                  <a:gd name="connsiteY16" fmla="*/ 3512 h 510751"/>
                  <a:gd name="connsiteX17" fmla="*/ 200961 w 312208"/>
                  <a:gd name="connsiteY17" fmla="*/ 3512 h 510751"/>
                  <a:gd name="connsiteX18" fmla="*/ 200961 w 312208"/>
                  <a:gd name="connsiteY18" fmla="*/ 3512 h 510751"/>
                  <a:gd name="connsiteX19" fmla="*/ 200846 w 312208"/>
                  <a:gd name="connsiteY19" fmla="*/ 3167 h 510751"/>
                  <a:gd name="connsiteX20" fmla="*/ 197563 w 312208"/>
                  <a:gd name="connsiteY20" fmla="*/ 0 h 510751"/>
                  <a:gd name="connsiteX21" fmla="*/ 130135 w 312208"/>
                  <a:gd name="connsiteY21" fmla="*/ 58273 h 510751"/>
                  <a:gd name="connsiteX22" fmla="*/ 130135 w 312208"/>
                  <a:gd name="connsiteY22" fmla="*/ 58273 h 510751"/>
                  <a:gd name="connsiteX23" fmla="*/ 231825 w 312208"/>
                  <a:gd name="connsiteY23" fmla="*/ 141479 h 510751"/>
                  <a:gd name="connsiteX24" fmla="*/ 242132 w 312208"/>
                  <a:gd name="connsiteY24" fmla="*/ 147813 h 510751"/>
                  <a:gd name="connsiteX25" fmla="*/ 276508 w 312208"/>
                  <a:gd name="connsiteY25" fmla="*/ 113897 h 510751"/>
                  <a:gd name="connsiteX26" fmla="*/ 275817 w 312208"/>
                  <a:gd name="connsiteY26" fmla="*/ 112688 h 510751"/>
                  <a:gd name="connsiteX27" fmla="*/ 275817 w 312208"/>
                  <a:gd name="connsiteY27" fmla="*/ 112688 h 510751"/>
                  <a:gd name="connsiteX28" fmla="*/ 275702 w 312208"/>
                  <a:gd name="connsiteY28" fmla="*/ 112400 h 510751"/>
                  <a:gd name="connsiteX29" fmla="*/ 270174 w 312208"/>
                  <a:gd name="connsiteY29" fmla="*/ 101287 h 510751"/>
                  <a:gd name="connsiteX30" fmla="*/ 231825 w 312208"/>
                  <a:gd name="connsiteY30" fmla="*/ 141479 h 510751"/>
                  <a:gd name="connsiteX31" fmla="*/ 231825 w 312208"/>
                  <a:gd name="connsiteY31" fmla="*/ 141479 h 510751"/>
                  <a:gd name="connsiteX32" fmla="*/ 209080 w 312208"/>
                  <a:gd name="connsiteY32" fmla="*/ 176603 h 510751"/>
                  <a:gd name="connsiteX33" fmla="*/ 203034 w 312208"/>
                  <a:gd name="connsiteY33" fmla="*/ 172112 h 510751"/>
                  <a:gd name="connsiteX34" fmla="*/ 199982 w 312208"/>
                  <a:gd name="connsiteY34" fmla="*/ 169867 h 510751"/>
                  <a:gd name="connsiteX35" fmla="*/ 6564 w 312208"/>
                  <a:gd name="connsiteY35" fmla="*/ 289982 h 510751"/>
                  <a:gd name="connsiteX36" fmla="*/ 0 w 312208"/>
                  <a:gd name="connsiteY36" fmla="*/ 300693 h 510751"/>
                  <a:gd name="connsiteX37" fmla="*/ 209080 w 312208"/>
                  <a:gd name="connsiteY37" fmla="*/ 176603 h 510751"/>
                  <a:gd name="connsiteX38" fmla="*/ 209080 w 312208"/>
                  <a:gd name="connsiteY38" fmla="*/ 176603 h 510751"/>
                  <a:gd name="connsiteX39" fmla="*/ 145682 w 312208"/>
                  <a:gd name="connsiteY39" fmla="*/ 379868 h 510751"/>
                  <a:gd name="connsiteX40" fmla="*/ 148331 w 312208"/>
                  <a:gd name="connsiteY40" fmla="*/ 388044 h 510751"/>
                  <a:gd name="connsiteX41" fmla="*/ 302881 w 312208"/>
                  <a:gd name="connsiteY41" fmla="*/ 264762 h 510751"/>
                  <a:gd name="connsiteX42" fmla="*/ 278524 w 312208"/>
                  <a:gd name="connsiteY42" fmla="*/ 273284 h 510751"/>
                  <a:gd name="connsiteX43" fmla="*/ 145682 w 312208"/>
                  <a:gd name="connsiteY43" fmla="*/ 379868 h 510751"/>
                  <a:gd name="connsiteX44" fmla="*/ 145682 w 312208"/>
                  <a:gd name="connsiteY44" fmla="*/ 379868 h 510751"/>
                  <a:gd name="connsiteX45" fmla="*/ 160308 w 312208"/>
                  <a:gd name="connsiteY45" fmla="*/ 499753 h 510751"/>
                  <a:gd name="connsiteX46" fmla="*/ 156277 w 312208"/>
                  <a:gd name="connsiteY46" fmla="*/ 507411 h 510751"/>
                  <a:gd name="connsiteX47" fmla="*/ 155471 w 312208"/>
                  <a:gd name="connsiteY47" fmla="*/ 510751 h 510751"/>
                  <a:gd name="connsiteX48" fmla="*/ 259752 w 312208"/>
                  <a:gd name="connsiteY48" fmla="*/ 447699 h 510751"/>
                  <a:gd name="connsiteX49" fmla="*/ 260385 w 312208"/>
                  <a:gd name="connsiteY49" fmla="*/ 445108 h 510751"/>
                  <a:gd name="connsiteX50" fmla="*/ 281057 w 312208"/>
                  <a:gd name="connsiteY50" fmla="*/ 417411 h 510751"/>
                  <a:gd name="connsiteX51" fmla="*/ 160308 w 312208"/>
                  <a:gd name="connsiteY51" fmla="*/ 499753 h 510751"/>
                  <a:gd name="connsiteX52" fmla="*/ 160308 w 312208"/>
                  <a:gd name="connsiteY52" fmla="*/ 499753 h 510751"/>
                  <a:gd name="connsiteX53" fmla="*/ 288025 w 312208"/>
                  <a:gd name="connsiteY53" fmla="*/ 263092 h 510751"/>
                  <a:gd name="connsiteX54" fmla="*/ 312209 w 312208"/>
                  <a:gd name="connsiteY54" fmla="*/ 234416 h 510751"/>
                  <a:gd name="connsiteX55" fmla="*/ 288025 w 312208"/>
                  <a:gd name="connsiteY55" fmla="*/ 263092 h 510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12208" h="510751">
                    <a:moveTo>
                      <a:pt x="130135" y="58273"/>
                    </a:moveTo>
                    <a:cubicBezTo>
                      <a:pt x="136469" y="65067"/>
                      <a:pt x="135145" y="71229"/>
                      <a:pt x="112285" y="77621"/>
                    </a:cubicBezTo>
                    <a:cubicBezTo>
                      <a:pt x="93225" y="82918"/>
                      <a:pt x="85855" y="99386"/>
                      <a:pt x="76296" y="102035"/>
                    </a:cubicBezTo>
                    <a:cubicBezTo>
                      <a:pt x="71862" y="103302"/>
                      <a:pt x="67140" y="103590"/>
                      <a:pt x="62649" y="103475"/>
                    </a:cubicBezTo>
                    <a:cubicBezTo>
                      <a:pt x="46526" y="113149"/>
                      <a:pt x="29885" y="122189"/>
                      <a:pt x="12726" y="130769"/>
                    </a:cubicBezTo>
                    <a:cubicBezTo>
                      <a:pt x="12668" y="134223"/>
                      <a:pt x="12495" y="137333"/>
                      <a:pt x="13647" y="140097"/>
                    </a:cubicBezTo>
                    <a:cubicBezTo>
                      <a:pt x="86949" y="104569"/>
                      <a:pt x="153456" y="59597"/>
                      <a:pt x="206546" y="9501"/>
                    </a:cubicBezTo>
                    <a:lnTo>
                      <a:pt x="206546" y="9501"/>
                    </a:lnTo>
                    <a:lnTo>
                      <a:pt x="206431" y="9156"/>
                    </a:lnTo>
                    <a:lnTo>
                      <a:pt x="206431" y="9156"/>
                    </a:lnTo>
                    <a:lnTo>
                      <a:pt x="206316" y="8810"/>
                    </a:lnTo>
                    <a:cubicBezTo>
                      <a:pt x="205970" y="8925"/>
                      <a:pt x="205970" y="8925"/>
                      <a:pt x="205970" y="8925"/>
                    </a:cubicBezTo>
                    <a:cubicBezTo>
                      <a:pt x="205395" y="8062"/>
                      <a:pt x="204473" y="7255"/>
                      <a:pt x="203897" y="6449"/>
                    </a:cubicBezTo>
                    <a:lnTo>
                      <a:pt x="203782" y="6161"/>
                    </a:lnTo>
                    <a:cubicBezTo>
                      <a:pt x="203494" y="6219"/>
                      <a:pt x="203494" y="6219"/>
                      <a:pt x="203494" y="6219"/>
                    </a:cubicBezTo>
                    <a:cubicBezTo>
                      <a:pt x="203379" y="5931"/>
                      <a:pt x="203379" y="5931"/>
                      <a:pt x="203379" y="5931"/>
                    </a:cubicBezTo>
                    <a:cubicBezTo>
                      <a:pt x="202458" y="5183"/>
                      <a:pt x="201882" y="4261"/>
                      <a:pt x="200961" y="3512"/>
                    </a:cubicBezTo>
                    <a:lnTo>
                      <a:pt x="200961" y="3512"/>
                    </a:lnTo>
                    <a:lnTo>
                      <a:pt x="200961" y="3512"/>
                    </a:lnTo>
                    <a:cubicBezTo>
                      <a:pt x="200846" y="3167"/>
                      <a:pt x="200846" y="3167"/>
                      <a:pt x="200846" y="3167"/>
                    </a:cubicBezTo>
                    <a:cubicBezTo>
                      <a:pt x="199521" y="2188"/>
                      <a:pt x="198542" y="1094"/>
                      <a:pt x="197563" y="0"/>
                    </a:cubicBezTo>
                    <a:cubicBezTo>
                      <a:pt x="177410" y="20384"/>
                      <a:pt x="154780" y="39732"/>
                      <a:pt x="130135" y="58273"/>
                    </a:cubicBezTo>
                    <a:lnTo>
                      <a:pt x="130135" y="58273"/>
                    </a:lnTo>
                    <a:close/>
                    <a:moveTo>
                      <a:pt x="231825" y="141479"/>
                    </a:moveTo>
                    <a:cubicBezTo>
                      <a:pt x="236374" y="141939"/>
                      <a:pt x="239829" y="144358"/>
                      <a:pt x="242132" y="147813"/>
                    </a:cubicBezTo>
                    <a:cubicBezTo>
                      <a:pt x="254166" y="136930"/>
                      <a:pt x="265683" y="125471"/>
                      <a:pt x="276508" y="113897"/>
                    </a:cubicBezTo>
                    <a:cubicBezTo>
                      <a:pt x="276393" y="113552"/>
                      <a:pt x="276220" y="112918"/>
                      <a:pt x="275817" y="112688"/>
                    </a:cubicBezTo>
                    <a:lnTo>
                      <a:pt x="275817" y="112688"/>
                    </a:lnTo>
                    <a:cubicBezTo>
                      <a:pt x="275817" y="112688"/>
                      <a:pt x="275817" y="112688"/>
                      <a:pt x="275702" y="112400"/>
                    </a:cubicBezTo>
                    <a:cubicBezTo>
                      <a:pt x="274032" y="108772"/>
                      <a:pt x="272305" y="105145"/>
                      <a:pt x="270174" y="101287"/>
                    </a:cubicBezTo>
                    <a:cubicBezTo>
                      <a:pt x="258370" y="115221"/>
                      <a:pt x="245587" y="128407"/>
                      <a:pt x="231825" y="141479"/>
                    </a:cubicBezTo>
                    <a:lnTo>
                      <a:pt x="231825" y="141479"/>
                    </a:lnTo>
                    <a:close/>
                    <a:moveTo>
                      <a:pt x="209080" y="176603"/>
                    </a:moveTo>
                    <a:cubicBezTo>
                      <a:pt x="206719" y="175567"/>
                      <a:pt x="204934" y="174013"/>
                      <a:pt x="203034" y="172112"/>
                    </a:cubicBezTo>
                    <a:cubicBezTo>
                      <a:pt x="202458" y="171248"/>
                      <a:pt x="201249" y="170557"/>
                      <a:pt x="199982" y="169867"/>
                    </a:cubicBezTo>
                    <a:cubicBezTo>
                      <a:pt x="144531" y="216508"/>
                      <a:pt x="77966" y="257679"/>
                      <a:pt x="6564" y="289982"/>
                    </a:cubicBezTo>
                    <a:cubicBezTo>
                      <a:pt x="5240" y="293783"/>
                      <a:pt x="2418" y="297295"/>
                      <a:pt x="0" y="300693"/>
                    </a:cubicBezTo>
                    <a:cubicBezTo>
                      <a:pt x="77390" y="267813"/>
                      <a:pt x="148964" y="224915"/>
                      <a:pt x="209080" y="176603"/>
                    </a:cubicBezTo>
                    <a:lnTo>
                      <a:pt x="209080" y="176603"/>
                    </a:lnTo>
                    <a:close/>
                    <a:moveTo>
                      <a:pt x="145682" y="379868"/>
                    </a:moveTo>
                    <a:cubicBezTo>
                      <a:pt x="146143" y="382804"/>
                      <a:pt x="146949" y="385684"/>
                      <a:pt x="148331" y="388044"/>
                    </a:cubicBezTo>
                    <a:cubicBezTo>
                      <a:pt x="207064" y="353150"/>
                      <a:pt x="259867" y="311691"/>
                      <a:pt x="302881" y="264762"/>
                    </a:cubicBezTo>
                    <a:cubicBezTo>
                      <a:pt x="294013" y="264819"/>
                      <a:pt x="286585" y="271383"/>
                      <a:pt x="278524" y="273284"/>
                    </a:cubicBezTo>
                    <a:cubicBezTo>
                      <a:pt x="240807" y="313591"/>
                      <a:pt x="195663" y="349119"/>
                      <a:pt x="145682" y="379868"/>
                    </a:cubicBezTo>
                    <a:lnTo>
                      <a:pt x="145682" y="379868"/>
                    </a:lnTo>
                    <a:close/>
                    <a:moveTo>
                      <a:pt x="160308" y="499753"/>
                    </a:moveTo>
                    <a:cubicBezTo>
                      <a:pt x="159271" y="502114"/>
                      <a:pt x="157889" y="504532"/>
                      <a:pt x="156277" y="507411"/>
                    </a:cubicBezTo>
                    <a:cubicBezTo>
                      <a:pt x="155586" y="508621"/>
                      <a:pt x="155241" y="509772"/>
                      <a:pt x="155471" y="510751"/>
                    </a:cubicBezTo>
                    <a:cubicBezTo>
                      <a:pt x="191690" y="492095"/>
                      <a:pt x="226757" y="470617"/>
                      <a:pt x="259752" y="447699"/>
                    </a:cubicBezTo>
                    <a:cubicBezTo>
                      <a:pt x="259809" y="446663"/>
                      <a:pt x="259925" y="445914"/>
                      <a:pt x="260385" y="445108"/>
                    </a:cubicBezTo>
                    <a:cubicBezTo>
                      <a:pt x="261652" y="436183"/>
                      <a:pt x="278869" y="430367"/>
                      <a:pt x="281057" y="417411"/>
                    </a:cubicBezTo>
                    <a:cubicBezTo>
                      <a:pt x="243802" y="447987"/>
                      <a:pt x="203206" y="475454"/>
                      <a:pt x="160308" y="499753"/>
                    </a:cubicBezTo>
                    <a:lnTo>
                      <a:pt x="160308" y="499753"/>
                    </a:lnTo>
                    <a:close/>
                    <a:moveTo>
                      <a:pt x="288025" y="263092"/>
                    </a:moveTo>
                    <a:cubicBezTo>
                      <a:pt x="301902" y="257506"/>
                      <a:pt x="309157" y="246911"/>
                      <a:pt x="312209" y="234416"/>
                    </a:cubicBezTo>
                    <a:cubicBezTo>
                      <a:pt x="304608" y="244090"/>
                      <a:pt x="296374" y="253879"/>
                      <a:pt x="288025" y="263092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3634950" y="5141591"/>
                <a:ext cx="467544" cy="750658"/>
              </a:xfrm>
              <a:custGeom>
                <a:avLst/>
                <a:gdLst>
                  <a:gd name="connsiteX0" fmla="*/ 0 w 467544"/>
                  <a:gd name="connsiteY0" fmla="*/ 270643 h 750658"/>
                  <a:gd name="connsiteX1" fmla="*/ 18714 w 467544"/>
                  <a:gd name="connsiteY1" fmla="*/ 326325 h 750658"/>
                  <a:gd name="connsiteX2" fmla="*/ 18484 w 467544"/>
                  <a:gd name="connsiteY2" fmla="*/ 340720 h 750658"/>
                  <a:gd name="connsiteX3" fmla="*/ 33110 w 467544"/>
                  <a:gd name="connsiteY3" fmla="*/ 356094 h 750658"/>
                  <a:gd name="connsiteX4" fmla="*/ 40077 w 467544"/>
                  <a:gd name="connsiteY4" fmla="*/ 367783 h 750658"/>
                  <a:gd name="connsiteX5" fmla="*/ 39444 w 467544"/>
                  <a:gd name="connsiteY5" fmla="*/ 367956 h 750658"/>
                  <a:gd name="connsiteX6" fmla="*/ 34837 w 467544"/>
                  <a:gd name="connsiteY6" fmla="*/ 378782 h 750658"/>
                  <a:gd name="connsiteX7" fmla="*/ 44396 w 467544"/>
                  <a:gd name="connsiteY7" fmla="*/ 385634 h 750658"/>
                  <a:gd name="connsiteX8" fmla="*/ 48887 w 467544"/>
                  <a:gd name="connsiteY8" fmla="*/ 381027 h 750658"/>
                  <a:gd name="connsiteX9" fmla="*/ 52572 w 467544"/>
                  <a:gd name="connsiteY9" fmla="*/ 386383 h 750658"/>
                  <a:gd name="connsiteX10" fmla="*/ 53321 w 467544"/>
                  <a:gd name="connsiteY10" fmla="*/ 392659 h 750658"/>
                  <a:gd name="connsiteX11" fmla="*/ 61785 w 467544"/>
                  <a:gd name="connsiteY11" fmla="*/ 402332 h 750658"/>
                  <a:gd name="connsiteX12" fmla="*/ 67198 w 467544"/>
                  <a:gd name="connsiteY12" fmla="*/ 404694 h 750658"/>
                  <a:gd name="connsiteX13" fmla="*/ 70480 w 467544"/>
                  <a:gd name="connsiteY13" fmla="*/ 399338 h 750658"/>
                  <a:gd name="connsiteX14" fmla="*/ 65874 w 467544"/>
                  <a:gd name="connsiteY14" fmla="*/ 396286 h 750658"/>
                  <a:gd name="connsiteX15" fmla="*/ 65183 w 467544"/>
                  <a:gd name="connsiteY15" fmla="*/ 389377 h 750658"/>
                  <a:gd name="connsiteX16" fmla="*/ 56430 w 467544"/>
                  <a:gd name="connsiteY16" fmla="*/ 379760 h 750658"/>
                  <a:gd name="connsiteX17" fmla="*/ 48945 w 467544"/>
                  <a:gd name="connsiteY17" fmla="*/ 356612 h 750658"/>
                  <a:gd name="connsiteX18" fmla="*/ 73187 w 467544"/>
                  <a:gd name="connsiteY18" fmla="*/ 371757 h 750658"/>
                  <a:gd name="connsiteX19" fmla="*/ 103244 w 467544"/>
                  <a:gd name="connsiteY19" fmla="*/ 428129 h 750658"/>
                  <a:gd name="connsiteX20" fmla="*/ 145682 w 467544"/>
                  <a:gd name="connsiteY20" fmla="*/ 433427 h 750658"/>
                  <a:gd name="connsiteX21" fmla="*/ 164857 w 467544"/>
                  <a:gd name="connsiteY21" fmla="*/ 450932 h 750658"/>
                  <a:gd name="connsiteX22" fmla="*/ 199752 w 467544"/>
                  <a:gd name="connsiteY22" fmla="*/ 473561 h 750658"/>
                  <a:gd name="connsiteX23" fmla="*/ 236028 w 467544"/>
                  <a:gd name="connsiteY23" fmla="*/ 480586 h 750658"/>
                  <a:gd name="connsiteX24" fmla="*/ 215990 w 467544"/>
                  <a:gd name="connsiteY24" fmla="*/ 521412 h 750658"/>
                  <a:gd name="connsiteX25" fmla="*/ 225836 w 467544"/>
                  <a:gd name="connsiteY25" fmla="*/ 587285 h 750658"/>
                  <a:gd name="connsiteX26" fmla="*/ 296489 w 467544"/>
                  <a:gd name="connsiteY26" fmla="*/ 638994 h 750658"/>
                  <a:gd name="connsiteX27" fmla="*/ 316009 w 467544"/>
                  <a:gd name="connsiteY27" fmla="*/ 702104 h 750658"/>
                  <a:gd name="connsiteX28" fmla="*/ 339215 w 467544"/>
                  <a:gd name="connsiteY28" fmla="*/ 744196 h 750658"/>
                  <a:gd name="connsiteX29" fmla="*/ 372670 w 467544"/>
                  <a:gd name="connsiteY29" fmla="*/ 737690 h 750658"/>
                  <a:gd name="connsiteX30" fmla="*/ 379983 w 467544"/>
                  <a:gd name="connsiteY30" fmla="*/ 712757 h 750658"/>
                  <a:gd name="connsiteX31" fmla="*/ 392996 w 467544"/>
                  <a:gd name="connsiteY31" fmla="*/ 691048 h 750658"/>
                  <a:gd name="connsiteX32" fmla="*/ 412517 w 467544"/>
                  <a:gd name="connsiteY32" fmla="*/ 648438 h 750658"/>
                  <a:gd name="connsiteX33" fmla="*/ 449714 w 467544"/>
                  <a:gd name="connsiteY33" fmla="*/ 624714 h 750658"/>
                  <a:gd name="connsiteX34" fmla="*/ 451039 w 467544"/>
                  <a:gd name="connsiteY34" fmla="*/ 591950 h 750658"/>
                  <a:gd name="connsiteX35" fmla="*/ 452824 w 467544"/>
                  <a:gd name="connsiteY35" fmla="*/ 543811 h 750658"/>
                  <a:gd name="connsiteX36" fmla="*/ 400136 w 467544"/>
                  <a:gd name="connsiteY36" fmla="*/ 546172 h 750658"/>
                  <a:gd name="connsiteX37" fmla="*/ 366509 w 467544"/>
                  <a:gd name="connsiteY37" fmla="*/ 538398 h 750658"/>
                  <a:gd name="connsiteX38" fmla="*/ 351652 w 467544"/>
                  <a:gd name="connsiteY38" fmla="*/ 539723 h 750658"/>
                  <a:gd name="connsiteX39" fmla="*/ 351019 w 467544"/>
                  <a:gd name="connsiteY39" fmla="*/ 499876 h 750658"/>
                  <a:gd name="connsiteX40" fmla="*/ 320098 w 467544"/>
                  <a:gd name="connsiteY40" fmla="*/ 501834 h 750658"/>
                  <a:gd name="connsiteX41" fmla="*/ 272190 w 467544"/>
                  <a:gd name="connsiteY41" fmla="*/ 483753 h 750658"/>
                  <a:gd name="connsiteX42" fmla="*/ 242132 w 467544"/>
                  <a:gd name="connsiteY42" fmla="*/ 492160 h 750658"/>
                  <a:gd name="connsiteX43" fmla="*/ 235798 w 467544"/>
                  <a:gd name="connsiteY43" fmla="*/ 455826 h 750658"/>
                  <a:gd name="connsiteX44" fmla="*/ 204358 w 467544"/>
                  <a:gd name="connsiteY44" fmla="*/ 462679 h 750658"/>
                  <a:gd name="connsiteX45" fmla="*/ 170327 w 467544"/>
                  <a:gd name="connsiteY45" fmla="*/ 415979 h 750658"/>
                  <a:gd name="connsiteX46" fmla="*/ 229752 w 467544"/>
                  <a:gd name="connsiteY46" fmla="*/ 406997 h 750658"/>
                  <a:gd name="connsiteX47" fmla="*/ 256585 w 467544"/>
                  <a:gd name="connsiteY47" fmla="*/ 404233 h 750658"/>
                  <a:gd name="connsiteX48" fmla="*/ 258197 w 467544"/>
                  <a:gd name="connsiteY48" fmla="*/ 406536 h 750658"/>
                  <a:gd name="connsiteX49" fmla="*/ 251575 w 467544"/>
                  <a:gd name="connsiteY49" fmla="*/ 417246 h 750658"/>
                  <a:gd name="connsiteX50" fmla="*/ 271614 w 467544"/>
                  <a:gd name="connsiteY50" fmla="*/ 421795 h 750658"/>
                  <a:gd name="connsiteX51" fmla="*/ 286355 w 467544"/>
                  <a:gd name="connsiteY51" fmla="*/ 407515 h 750658"/>
                  <a:gd name="connsiteX52" fmla="*/ 280251 w 467544"/>
                  <a:gd name="connsiteY52" fmla="*/ 402505 h 750658"/>
                  <a:gd name="connsiteX53" fmla="*/ 223533 w 467544"/>
                  <a:gd name="connsiteY53" fmla="*/ 391565 h 750658"/>
                  <a:gd name="connsiteX54" fmla="*/ 151728 w 467544"/>
                  <a:gd name="connsiteY54" fmla="*/ 410682 h 750658"/>
                  <a:gd name="connsiteX55" fmla="*/ 121037 w 467544"/>
                  <a:gd name="connsiteY55" fmla="*/ 403081 h 750658"/>
                  <a:gd name="connsiteX56" fmla="*/ 178216 w 467544"/>
                  <a:gd name="connsiteY56" fmla="*/ 345211 h 750658"/>
                  <a:gd name="connsiteX57" fmla="*/ 197909 w 467544"/>
                  <a:gd name="connsiteY57" fmla="*/ 371929 h 750658"/>
                  <a:gd name="connsiteX58" fmla="*/ 206373 w 467544"/>
                  <a:gd name="connsiteY58" fmla="*/ 375903 h 750658"/>
                  <a:gd name="connsiteX59" fmla="*/ 211210 w 467544"/>
                  <a:gd name="connsiteY59" fmla="*/ 365941 h 750658"/>
                  <a:gd name="connsiteX60" fmla="*/ 201940 w 467544"/>
                  <a:gd name="connsiteY60" fmla="*/ 359952 h 750658"/>
                  <a:gd name="connsiteX61" fmla="*/ 199521 w 467544"/>
                  <a:gd name="connsiteY61" fmla="*/ 361219 h 750658"/>
                  <a:gd name="connsiteX62" fmla="*/ 196297 w 467544"/>
                  <a:gd name="connsiteY62" fmla="*/ 331565 h 750658"/>
                  <a:gd name="connsiteX63" fmla="*/ 220481 w 467544"/>
                  <a:gd name="connsiteY63" fmla="*/ 295288 h 750658"/>
                  <a:gd name="connsiteX64" fmla="*/ 254742 w 467544"/>
                  <a:gd name="connsiteY64" fmla="*/ 237130 h 750658"/>
                  <a:gd name="connsiteX65" fmla="*/ 301038 w 467544"/>
                  <a:gd name="connsiteY65" fmla="*/ 205115 h 750658"/>
                  <a:gd name="connsiteX66" fmla="*/ 307890 w 467544"/>
                  <a:gd name="connsiteY66" fmla="*/ 178454 h 750658"/>
                  <a:gd name="connsiteX67" fmla="*/ 318946 w 467544"/>
                  <a:gd name="connsiteY67" fmla="*/ 142984 h 750658"/>
                  <a:gd name="connsiteX68" fmla="*/ 287909 w 467544"/>
                  <a:gd name="connsiteY68" fmla="*/ 118857 h 750658"/>
                  <a:gd name="connsiteX69" fmla="*/ 293840 w 467544"/>
                  <a:gd name="connsiteY69" fmla="*/ 105440 h 750658"/>
                  <a:gd name="connsiteX70" fmla="*/ 270001 w 467544"/>
                  <a:gd name="connsiteY70" fmla="*/ 97955 h 750658"/>
                  <a:gd name="connsiteX71" fmla="*/ 253475 w 467544"/>
                  <a:gd name="connsiteY71" fmla="*/ 116727 h 750658"/>
                  <a:gd name="connsiteX72" fmla="*/ 256067 w 467544"/>
                  <a:gd name="connsiteY72" fmla="*/ 120988 h 750658"/>
                  <a:gd name="connsiteX73" fmla="*/ 206028 w 467544"/>
                  <a:gd name="connsiteY73" fmla="*/ 117360 h 750658"/>
                  <a:gd name="connsiteX74" fmla="*/ 211095 w 467544"/>
                  <a:gd name="connsiteY74" fmla="*/ 155940 h 750658"/>
                  <a:gd name="connsiteX75" fmla="*/ 183744 w 467544"/>
                  <a:gd name="connsiteY75" fmla="*/ 174078 h 750658"/>
                  <a:gd name="connsiteX76" fmla="*/ 155068 w 467544"/>
                  <a:gd name="connsiteY76" fmla="*/ 166823 h 750658"/>
                  <a:gd name="connsiteX77" fmla="*/ 141709 w 467544"/>
                  <a:gd name="connsiteY77" fmla="*/ 142926 h 750658"/>
                  <a:gd name="connsiteX78" fmla="*/ 167103 w 467544"/>
                  <a:gd name="connsiteY78" fmla="*/ 118166 h 750658"/>
                  <a:gd name="connsiteX79" fmla="*/ 178389 w 467544"/>
                  <a:gd name="connsiteY79" fmla="*/ 120470 h 750658"/>
                  <a:gd name="connsiteX80" fmla="*/ 187026 w 467544"/>
                  <a:gd name="connsiteY80" fmla="*/ 109932 h 750658"/>
                  <a:gd name="connsiteX81" fmla="*/ 188638 w 467544"/>
                  <a:gd name="connsiteY81" fmla="*/ 85978 h 750658"/>
                  <a:gd name="connsiteX82" fmla="*/ 200730 w 467544"/>
                  <a:gd name="connsiteY82" fmla="*/ 73828 h 750658"/>
                  <a:gd name="connsiteX83" fmla="*/ 206028 w 467544"/>
                  <a:gd name="connsiteY83" fmla="*/ 74519 h 750658"/>
                  <a:gd name="connsiteX84" fmla="*/ 210404 w 467544"/>
                  <a:gd name="connsiteY84" fmla="*/ 68934 h 750658"/>
                  <a:gd name="connsiteX85" fmla="*/ 203782 w 467544"/>
                  <a:gd name="connsiteY85" fmla="*/ 66400 h 750658"/>
                  <a:gd name="connsiteX86" fmla="*/ 202515 w 467544"/>
                  <a:gd name="connsiteY86" fmla="*/ 66861 h 750658"/>
                  <a:gd name="connsiteX87" fmla="*/ 197563 w 467544"/>
                  <a:gd name="connsiteY87" fmla="*/ 53041 h 750658"/>
                  <a:gd name="connsiteX88" fmla="*/ 196066 w 467544"/>
                  <a:gd name="connsiteY88" fmla="*/ 47744 h 750658"/>
                  <a:gd name="connsiteX89" fmla="*/ 163417 w 467544"/>
                  <a:gd name="connsiteY89" fmla="*/ 67321 h 750658"/>
                  <a:gd name="connsiteX90" fmla="*/ 146661 w 467544"/>
                  <a:gd name="connsiteY90" fmla="*/ 89145 h 750658"/>
                  <a:gd name="connsiteX91" fmla="*/ 141191 w 467544"/>
                  <a:gd name="connsiteY91" fmla="*/ 79529 h 750658"/>
                  <a:gd name="connsiteX92" fmla="*/ 143897 w 467544"/>
                  <a:gd name="connsiteY92" fmla="*/ 75613 h 750658"/>
                  <a:gd name="connsiteX93" fmla="*/ 138484 w 467544"/>
                  <a:gd name="connsiteY93" fmla="*/ 73886 h 750658"/>
                  <a:gd name="connsiteX94" fmla="*/ 134626 w 467544"/>
                  <a:gd name="connsiteY94" fmla="*/ 77456 h 750658"/>
                  <a:gd name="connsiteX95" fmla="*/ 133187 w 467544"/>
                  <a:gd name="connsiteY95" fmla="*/ 78607 h 750658"/>
                  <a:gd name="connsiteX96" fmla="*/ 132726 w 467544"/>
                  <a:gd name="connsiteY96" fmla="*/ 93982 h 750658"/>
                  <a:gd name="connsiteX97" fmla="*/ 110730 w 467544"/>
                  <a:gd name="connsiteY97" fmla="*/ 63003 h 750658"/>
                  <a:gd name="connsiteX98" fmla="*/ 101229 w 467544"/>
                  <a:gd name="connsiteY98" fmla="*/ 74634 h 750658"/>
                  <a:gd name="connsiteX99" fmla="*/ 98523 w 467544"/>
                  <a:gd name="connsiteY99" fmla="*/ 75152 h 750658"/>
                  <a:gd name="connsiteX100" fmla="*/ 91498 w 467544"/>
                  <a:gd name="connsiteY100" fmla="*/ 82062 h 750658"/>
                  <a:gd name="connsiteX101" fmla="*/ 101114 w 467544"/>
                  <a:gd name="connsiteY101" fmla="*/ 84366 h 750658"/>
                  <a:gd name="connsiteX102" fmla="*/ 105663 w 467544"/>
                  <a:gd name="connsiteY102" fmla="*/ 82177 h 750658"/>
                  <a:gd name="connsiteX103" fmla="*/ 119252 w 467544"/>
                  <a:gd name="connsiteY103" fmla="*/ 96861 h 750658"/>
                  <a:gd name="connsiteX104" fmla="*/ 101056 w 467544"/>
                  <a:gd name="connsiteY104" fmla="*/ 100028 h 750658"/>
                  <a:gd name="connsiteX105" fmla="*/ 76584 w 467544"/>
                  <a:gd name="connsiteY105" fmla="*/ 101122 h 750658"/>
                  <a:gd name="connsiteX106" fmla="*/ 72093 w 467544"/>
                  <a:gd name="connsiteY106" fmla="*/ 87936 h 750658"/>
                  <a:gd name="connsiteX107" fmla="*/ 0 w 467544"/>
                  <a:gd name="connsiteY107" fmla="*/ 270643 h 750658"/>
                  <a:gd name="connsiteX108" fmla="*/ 0 w 467544"/>
                  <a:gd name="connsiteY108" fmla="*/ 270643 h 750658"/>
                  <a:gd name="connsiteX109" fmla="*/ 227967 w 467544"/>
                  <a:gd name="connsiteY109" fmla="*/ 413734 h 750658"/>
                  <a:gd name="connsiteX110" fmla="*/ 235395 w 467544"/>
                  <a:gd name="connsiteY110" fmla="*/ 416440 h 750658"/>
                  <a:gd name="connsiteX111" fmla="*/ 230443 w 467544"/>
                  <a:gd name="connsiteY111" fmla="*/ 422601 h 750658"/>
                  <a:gd name="connsiteX112" fmla="*/ 223015 w 467544"/>
                  <a:gd name="connsiteY112" fmla="*/ 419895 h 750658"/>
                  <a:gd name="connsiteX113" fmla="*/ 227967 w 467544"/>
                  <a:gd name="connsiteY113" fmla="*/ 413734 h 750658"/>
                  <a:gd name="connsiteX114" fmla="*/ 227967 w 467544"/>
                  <a:gd name="connsiteY114" fmla="*/ 413734 h 750658"/>
                  <a:gd name="connsiteX115" fmla="*/ 207295 w 467544"/>
                  <a:gd name="connsiteY115" fmla="*/ 347745 h 750658"/>
                  <a:gd name="connsiteX116" fmla="*/ 212074 w 467544"/>
                  <a:gd name="connsiteY116" fmla="*/ 351200 h 750658"/>
                  <a:gd name="connsiteX117" fmla="*/ 209771 w 467544"/>
                  <a:gd name="connsiteY117" fmla="*/ 356612 h 750658"/>
                  <a:gd name="connsiteX118" fmla="*/ 204991 w 467544"/>
                  <a:gd name="connsiteY118" fmla="*/ 353158 h 750658"/>
                  <a:gd name="connsiteX119" fmla="*/ 207295 w 467544"/>
                  <a:gd name="connsiteY119" fmla="*/ 347745 h 750658"/>
                  <a:gd name="connsiteX120" fmla="*/ 207295 w 467544"/>
                  <a:gd name="connsiteY120" fmla="*/ 347745 h 750658"/>
                  <a:gd name="connsiteX121" fmla="*/ 212765 w 467544"/>
                  <a:gd name="connsiteY121" fmla="*/ 20680 h 750658"/>
                  <a:gd name="connsiteX122" fmla="*/ 220020 w 467544"/>
                  <a:gd name="connsiteY122" fmla="*/ 24768 h 750658"/>
                  <a:gd name="connsiteX123" fmla="*/ 215932 w 467544"/>
                  <a:gd name="connsiteY123" fmla="*/ 32024 h 750658"/>
                  <a:gd name="connsiteX124" fmla="*/ 208677 w 467544"/>
                  <a:gd name="connsiteY124" fmla="*/ 27935 h 750658"/>
                  <a:gd name="connsiteX125" fmla="*/ 212765 w 467544"/>
                  <a:gd name="connsiteY125" fmla="*/ 20680 h 750658"/>
                  <a:gd name="connsiteX126" fmla="*/ 212765 w 467544"/>
                  <a:gd name="connsiteY126" fmla="*/ 20680 h 750658"/>
                  <a:gd name="connsiteX127" fmla="*/ 199003 w 467544"/>
                  <a:gd name="connsiteY127" fmla="*/ 66 h 750658"/>
                  <a:gd name="connsiteX128" fmla="*/ 201306 w 467544"/>
                  <a:gd name="connsiteY128" fmla="*/ 1505 h 750658"/>
                  <a:gd name="connsiteX129" fmla="*/ 200097 w 467544"/>
                  <a:gd name="connsiteY129" fmla="*/ 3924 h 750658"/>
                  <a:gd name="connsiteX130" fmla="*/ 197794 w 467544"/>
                  <a:gd name="connsiteY130" fmla="*/ 2484 h 750658"/>
                  <a:gd name="connsiteX131" fmla="*/ 199003 w 467544"/>
                  <a:gd name="connsiteY131" fmla="*/ 66 h 750658"/>
                  <a:gd name="connsiteX132" fmla="*/ 199003 w 467544"/>
                  <a:gd name="connsiteY132" fmla="*/ 66 h 750658"/>
                  <a:gd name="connsiteX133" fmla="*/ 183226 w 467544"/>
                  <a:gd name="connsiteY133" fmla="*/ 45383 h 750658"/>
                  <a:gd name="connsiteX134" fmla="*/ 190884 w 467544"/>
                  <a:gd name="connsiteY134" fmla="*/ 47455 h 750658"/>
                  <a:gd name="connsiteX135" fmla="*/ 185414 w 467544"/>
                  <a:gd name="connsiteY135" fmla="*/ 53214 h 750658"/>
                  <a:gd name="connsiteX136" fmla="*/ 177755 w 467544"/>
                  <a:gd name="connsiteY136" fmla="*/ 51141 h 750658"/>
                  <a:gd name="connsiteX137" fmla="*/ 183226 w 467544"/>
                  <a:gd name="connsiteY137" fmla="*/ 45383 h 750658"/>
                  <a:gd name="connsiteX138" fmla="*/ 183226 w 467544"/>
                  <a:gd name="connsiteY138" fmla="*/ 45383 h 750658"/>
                  <a:gd name="connsiteX139" fmla="*/ 186335 w 467544"/>
                  <a:gd name="connsiteY139" fmla="*/ 22292 h 750658"/>
                  <a:gd name="connsiteX140" fmla="*/ 191863 w 467544"/>
                  <a:gd name="connsiteY140" fmla="*/ 26323 h 750658"/>
                  <a:gd name="connsiteX141" fmla="*/ 189214 w 467544"/>
                  <a:gd name="connsiteY141" fmla="*/ 32600 h 750658"/>
                  <a:gd name="connsiteX142" fmla="*/ 183686 w 467544"/>
                  <a:gd name="connsiteY142" fmla="*/ 28569 h 750658"/>
                  <a:gd name="connsiteX143" fmla="*/ 186335 w 467544"/>
                  <a:gd name="connsiteY143" fmla="*/ 22292 h 750658"/>
                  <a:gd name="connsiteX144" fmla="*/ 186335 w 467544"/>
                  <a:gd name="connsiteY144" fmla="*/ 22292 h 750658"/>
                  <a:gd name="connsiteX145" fmla="*/ 159387 w 467544"/>
                  <a:gd name="connsiteY145" fmla="*/ 13770 h 750658"/>
                  <a:gd name="connsiteX146" fmla="*/ 163417 w 467544"/>
                  <a:gd name="connsiteY146" fmla="*/ 15901 h 750658"/>
                  <a:gd name="connsiteX147" fmla="*/ 161056 w 467544"/>
                  <a:gd name="connsiteY147" fmla="*/ 19816 h 750658"/>
                  <a:gd name="connsiteX148" fmla="*/ 157026 w 467544"/>
                  <a:gd name="connsiteY148" fmla="*/ 17686 h 750658"/>
                  <a:gd name="connsiteX149" fmla="*/ 159387 w 467544"/>
                  <a:gd name="connsiteY149" fmla="*/ 13770 h 750658"/>
                  <a:gd name="connsiteX150" fmla="*/ 159387 w 467544"/>
                  <a:gd name="connsiteY150" fmla="*/ 13770 h 750658"/>
                  <a:gd name="connsiteX151" fmla="*/ 155241 w 467544"/>
                  <a:gd name="connsiteY151" fmla="*/ 26381 h 750658"/>
                  <a:gd name="connsiteX152" fmla="*/ 167851 w 467544"/>
                  <a:gd name="connsiteY152" fmla="*/ 30526 h 750658"/>
                  <a:gd name="connsiteX153" fmla="*/ 159214 w 467544"/>
                  <a:gd name="connsiteY153" fmla="*/ 40603 h 750658"/>
                  <a:gd name="connsiteX154" fmla="*/ 146603 w 467544"/>
                  <a:gd name="connsiteY154" fmla="*/ 36457 h 750658"/>
                  <a:gd name="connsiteX155" fmla="*/ 155241 w 467544"/>
                  <a:gd name="connsiteY155" fmla="*/ 26381 h 750658"/>
                  <a:gd name="connsiteX156" fmla="*/ 155241 w 467544"/>
                  <a:gd name="connsiteY156" fmla="*/ 26381 h 750658"/>
                  <a:gd name="connsiteX157" fmla="*/ 147985 w 467544"/>
                  <a:gd name="connsiteY157" fmla="*/ 46764 h 750658"/>
                  <a:gd name="connsiteX158" fmla="*/ 154147 w 467544"/>
                  <a:gd name="connsiteY158" fmla="*/ 48319 h 750658"/>
                  <a:gd name="connsiteX159" fmla="*/ 149713 w 467544"/>
                  <a:gd name="connsiteY159" fmla="*/ 52811 h 750658"/>
                  <a:gd name="connsiteX160" fmla="*/ 143552 w 467544"/>
                  <a:gd name="connsiteY160" fmla="*/ 51256 h 750658"/>
                  <a:gd name="connsiteX161" fmla="*/ 147985 w 467544"/>
                  <a:gd name="connsiteY161" fmla="*/ 46764 h 750658"/>
                  <a:gd name="connsiteX162" fmla="*/ 147985 w 467544"/>
                  <a:gd name="connsiteY162" fmla="*/ 46764 h 750658"/>
                  <a:gd name="connsiteX163" fmla="*/ 141018 w 467544"/>
                  <a:gd name="connsiteY163" fmla="*/ 53329 h 750658"/>
                  <a:gd name="connsiteX164" fmla="*/ 149195 w 467544"/>
                  <a:gd name="connsiteY164" fmla="*/ 56611 h 750658"/>
                  <a:gd name="connsiteX165" fmla="*/ 143897 w 467544"/>
                  <a:gd name="connsiteY165" fmla="*/ 63636 h 750658"/>
                  <a:gd name="connsiteX166" fmla="*/ 135720 w 467544"/>
                  <a:gd name="connsiteY166" fmla="*/ 60354 h 750658"/>
                  <a:gd name="connsiteX167" fmla="*/ 141018 w 467544"/>
                  <a:gd name="connsiteY167" fmla="*/ 53329 h 750658"/>
                  <a:gd name="connsiteX168" fmla="*/ 141018 w 467544"/>
                  <a:gd name="connsiteY168" fmla="*/ 53329 h 75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67544" h="750658">
                    <a:moveTo>
                      <a:pt x="0" y="270643"/>
                    </a:moveTo>
                    <a:cubicBezTo>
                      <a:pt x="5298" y="289645"/>
                      <a:pt x="11171" y="308244"/>
                      <a:pt x="18714" y="326325"/>
                    </a:cubicBezTo>
                    <a:cubicBezTo>
                      <a:pt x="17217" y="330413"/>
                      <a:pt x="17044" y="335538"/>
                      <a:pt x="18484" y="340720"/>
                    </a:cubicBezTo>
                    <a:cubicBezTo>
                      <a:pt x="20845" y="349185"/>
                      <a:pt x="26891" y="355288"/>
                      <a:pt x="33110" y="356094"/>
                    </a:cubicBezTo>
                    <a:cubicBezTo>
                      <a:pt x="35298" y="360010"/>
                      <a:pt x="37601" y="363925"/>
                      <a:pt x="40077" y="367783"/>
                    </a:cubicBezTo>
                    <a:cubicBezTo>
                      <a:pt x="39847" y="367841"/>
                      <a:pt x="39616" y="367899"/>
                      <a:pt x="39444" y="367956"/>
                    </a:cubicBezTo>
                    <a:cubicBezTo>
                      <a:pt x="35528" y="369050"/>
                      <a:pt x="33455" y="373887"/>
                      <a:pt x="34837" y="378782"/>
                    </a:cubicBezTo>
                    <a:cubicBezTo>
                      <a:pt x="36219" y="383618"/>
                      <a:pt x="40480" y="386728"/>
                      <a:pt x="44396" y="385634"/>
                    </a:cubicBezTo>
                    <a:cubicBezTo>
                      <a:pt x="46526" y="385058"/>
                      <a:pt x="48138" y="383273"/>
                      <a:pt x="48887" y="381027"/>
                    </a:cubicBezTo>
                    <a:cubicBezTo>
                      <a:pt x="50211" y="382985"/>
                      <a:pt x="51421" y="384770"/>
                      <a:pt x="52572" y="386383"/>
                    </a:cubicBezTo>
                    <a:cubicBezTo>
                      <a:pt x="52457" y="388283"/>
                      <a:pt x="52687" y="390471"/>
                      <a:pt x="53321" y="392659"/>
                    </a:cubicBezTo>
                    <a:cubicBezTo>
                      <a:pt x="54933" y="398475"/>
                      <a:pt x="58618" y="402621"/>
                      <a:pt x="61785" y="402332"/>
                    </a:cubicBezTo>
                    <a:cubicBezTo>
                      <a:pt x="62649" y="404290"/>
                      <a:pt x="64952" y="405327"/>
                      <a:pt x="67198" y="404694"/>
                    </a:cubicBezTo>
                    <a:cubicBezTo>
                      <a:pt x="69617" y="404003"/>
                      <a:pt x="71114" y="401584"/>
                      <a:pt x="70480" y="399338"/>
                    </a:cubicBezTo>
                    <a:cubicBezTo>
                      <a:pt x="69904" y="397381"/>
                      <a:pt x="67947" y="396114"/>
                      <a:pt x="65874" y="396286"/>
                    </a:cubicBezTo>
                    <a:cubicBezTo>
                      <a:pt x="66046" y="394214"/>
                      <a:pt x="65874" y="391853"/>
                      <a:pt x="65183" y="389377"/>
                    </a:cubicBezTo>
                    <a:cubicBezTo>
                      <a:pt x="63513" y="383331"/>
                      <a:pt x="59597" y="379127"/>
                      <a:pt x="56430" y="379760"/>
                    </a:cubicBezTo>
                    <a:cubicBezTo>
                      <a:pt x="54012" y="373024"/>
                      <a:pt x="51305" y="365020"/>
                      <a:pt x="48945" y="356612"/>
                    </a:cubicBezTo>
                    <a:cubicBezTo>
                      <a:pt x="45720" y="345154"/>
                      <a:pt x="71805" y="370259"/>
                      <a:pt x="73187" y="371757"/>
                    </a:cubicBezTo>
                    <a:cubicBezTo>
                      <a:pt x="85567" y="385461"/>
                      <a:pt x="93513" y="413734"/>
                      <a:pt x="103244" y="428129"/>
                    </a:cubicBezTo>
                    <a:cubicBezTo>
                      <a:pt x="110212" y="439531"/>
                      <a:pt x="132438" y="437112"/>
                      <a:pt x="145682" y="433427"/>
                    </a:cubicBezTo>
                    <a:cubicBezTo>
                      <a:pt x="160711" y="429223"/>
                      <a:pt x="154780" y="448974"/>
                      <a:pt x="164857" y="450932"/>
                    </a:cubicBezTo>
                    <a:cubicBezTo>
                      <a:pt x="189041" y="455596"/>
                      <a:pt x="178273" y="461469"/>
                      <a:pt x="199752" y="473561"/>
                    </a:cubicBezTo>
                    <a:cubicBezTo>
                      <a:pt x="217832" y="483753"/>
                      <a:pt x="229867" y="458475"/>
                      <a:pt x="236028" y="480586"/>
                    </a:cubicBezTo>
                    <a:cubicBezTo>
                      <a:pt x="221863" y="484560"/>
                      <a:pt x="212304" y="508168"/>
                      <a:pt x="215990" y="521412"/>
                    </a:cubicBezTo>
                    <a:cubicBezTo>
                      <a:pt x="221402" y="540874"/>
                      <a:pt x="207698" y="577094"/>
                      <a:pt x="225836" y="587285"/>
                    </a:cubicBezTo>
                    <a:cubicBezTo>
                      <a:pt x="247314" y="599378"/>
                      <a:pt x="292055" y="623102"/>
                      <a:pt x="296489" y="638994"/>
                    </a:cubicBezTo>
                    <a:cubicBezTo>
                      <a:pt x="279733" y="660818"/>
                      <a:pt x="305011" y="689954"/>
                      <a:pt x="316009" y="702104"/>
                    </a:cubicBezTo>
                    <a:cubicBezTo>
                      <a:pt x="324531" y="712123"/>
                      <a:pt x="328159" y="732046"/>
                      <a:pt x="339215" y="744196"/>
                    </a:cubicBezTo>
                    <a:cubicBezTo>
                      <a:pt x="346067" y="751797"/>
                      <a:pt x="389196" y="755943"/>
                      <a:pt x="372670" y="737690"/>
                    </a:cubicBezTo>
                    <a:cubicBezTo>
                      <a:pt x="358908" y="722488"/>
                      <a:pt x="362305" y="717708"/>
                      <a:pt x="379983" y="712757"/>
                    </a:cubicBezTo>
                    <a:cubicBezTo>
                      <a:pt x="390578" y="709820"/>
                      <a:pt x="377967" y="688572"/>
                      <a:pt x="392996" y="691048"/>
                    </a:cubicBezTo>
                    <a:cubicBezTo>
                      <a:pt x="422075" y="696288"/>
                      <a:pt x="409350" y="654081"/>
                      <a:pt x="412517" y="648438"/>
                    </a:cubicBezTo>
                    <a:cubicBezTo>
                      <a:pt x="418275" y="638246"/>
                      <a:pt x="443956" y="634906"/>
                      <a:pt x="449714" y="624714"/>
                    </a:cubicBezTo>
                    <a:cubicBezTo>
                      <a:pt x="454148" y="616825"/>
                      <a:pt x="446605" y="599896"/>
                      <a:pt x="451039" y="591950"/>
                    </a:cubicBezTo>
                    <a:cubicBezTo>
                      <a:pt x="459964" y="576115"/>
                      <a:pt x="482248" y="560395"/>
                      <a:pt x="452824" y="543811"/>
                    </a:cubicBezTo>
                    <a:cubicBezTo>
                      <a:pt x="447181" y="540644"/>
                      <a:pt x="398639" y="540817"/>
                      <a:pt x="400136" y="546172"/>
                    </a:cubicBezTo>
                    <a:cubicBezTo>
                      <a:pt x="393918" y="537420"/>
                      <a:pt x="370194" y="517381"/>
                      <a:pt x="366509" y="538398"/>
                    </a:cubicBezTo>
                    <a:cubicBezTo>
                      <a:pt x="365357" y="544445"/>
                      <a:pt x="354819" y="551182"/>
                      <a:pt x="351652" y="539723"/>
                    </a:cubicBezTo>
                    <a:cubicBezTo>
                      <a:pt x="347449" y="524694"/>
                      <a:pt x="371058" y="517151"/>
                      <a:pt x="351019" y="499876"/>
                    </a:cubicBezTo>
                    <a:cubicBezTo>
                      <a:pt x="343476" y="493427"/>
                      <a:pt x="325625" y="507938"/>
                      <a:pt x="320098" y="501834"/>
                    </a:cubicBezTo>
                    <a:cubicBezTo>
                      <a:pt x="304723" y="484214"/>
                      <a:pt x="294301" y="477592"/>
                      <a:pt x="272190" y="483753"/>
                    </a:cubicBezTo>
                    <a:cubicBezTo>
                      <a:pt x="263379" y="486229"/>
                      <a:pt x="235971" y="470049"/>
                      <a:pt x="242132" y="492160"/>
                    </a:cubicBezTo>
                    <a:cubicBezTo>
                      <a:pt x="239425" y="482429"/>
                      <a:pt x="241441" y="458993"/>
                      <a:pt x="235798" y="455826"/>
                    </a:cubicBezTo>
                    <a:cubicBezTo>
                      <a:pt x="227909" y="451392"/>
                      <a:pt x="205625" y="467112"/>
                      <a:pt x="204358" y="462679"/>
                    </a:cubicBezTo>
                    <a:cubicBezTo>
                      <a:pt x="195203" y="429972"/>
                      <a:pt x="165548" y="443043"/>
                      <a:pt x="170327" y="415979"/>
                    </a:cubicBezTo>
                    <a:cubicBezTo>
                      <a:pt x="175164" y="388916"/>
                      <a:pt x="215702" y="390931"/>
                      <a:pt x="229752" y="406997"/>
                    </a:cubicBezTo>
                    <a:cubicBezTo>
                      <a:pt x="237986" y="416095"/>
                      <a:pt x="248696" y="399799"/>
                      <a:pt x="256585" y="404233"/>
                    </a:cubicBezTo>
                    <a:cubicBezTo>
                      <a:pt x="257736" y="404866"/>
                      <a:pt x="258197" y="405672"/>
                      <a:pt x="258197" y="406536"/>
                    </a:cubicBezTo>
                    <a:cubicBezTo>
                      <a:pt x="253360" y="409645"/>
                      <a:pt x="250596" y="413734"/>
                      <a:pt x="251575" y="417246"/>
                    </a:cubicBezTo>
                    <a:cubicBezTo>
                      <a:pt x="253015" y="422429"/>
                      <a:pt x="262055" y="424502"/>
                      <a:pt x="271614" y="421795"/>
                    </a:cubicBezTo>
                    <a:cubicBezTo>
                      <a:pt x="281172" y="419147"/>
                      <a:pt x="287794" y="412698"/>
                      <a:pt x="286355" y="407515"/>
                    </a:cubicBezTo>
                    <a:cubicBezTo>
                      <a:pt x="285664" y="405097"/>
                      <a:pt x="283418" y="403369"/>
                      <a:pt x="280251" y="402505"/>
                    </a:cubicBezTo>
                    <a:cubicBezTo>
                      <a:pt x="277257" y="396114"/>
                      <a:pt x="239195" y="394329"/>
                      <a:pt x="223533" y="391565"/>
                    </a:cubicBezTo>
                    <a:cubicBezTo>
                      <a:pt x="186393" y="384770"/>
                      <a:pt x="176316" y="406651"/>
                      <a:pt x="151728" y="410682"/>
                    </a:cubicBezTo>
                    <a:cubicBezTo>
                      <a:pt x="140903" y="412755"/>
                      <a:pt x="130884" y="438436"/>
                      <a:pt x="121037" y="403081"/>
                    </a:cubicBezTo>
                    <a:cubicBezTo>
                      <a:pt x="111882" y="370375"/>
                      <a:pt x="145106" y="339223"/>
                      <a:pt x="178216" y="345211"/>
                    </a:cubicBezTo>
                    <a:cubicBezTo>
                      <a:pt x="181325" y="345845"/>
                      <a:pt x="192151" y="367783"/>
                      <a:pt x="197909" y="371929"/>
                    </a:cubicBezTo>
                    <a:cubicBezTo>
                      <a:pt x="199694" y="375096"/>
                      <a:pt x="203149" y="376824"/>
                      <a:pt x="206373" y="375903"/>
                    </a:cubicBezTo>
                    <a:cubicBezTo>
                      <a:pt x="210289" y="374809"/>
                      <a:pt x="212477" y="370375"/>
                      <a:pt x="211210" y="365941"/>
                    </a:cubicBezTo>
                    <a:cubicBezTo>
                      <a:pt x="210001" y="361565"/>
                      <a:pt x="205798" y="358858"/>
                      <a:pt x="201940" y="359952"/>
                    </a:cubicBezTo>
                    <a:cubicBezTo>
                      <a:pt x="201018" y="360183"/>
                      <a:pt x="200212" y="360643"/>
                      <a:pt x="199521" y="361219"/>
                    </a:cubicBezTo>
                    <a:cubicBezTo>
                      <a:pt x="195433" y="349875"/>
                      <a:pt x="186911" y="334156"/>
                      <a:pt x="196297" y="331565"/>
                    </a:cubicBezTo>
                    <a:cubicBezTo>
                      <a:pt x="213629" y="321948"/>
                      <a:pt x="226124" y="315614"/>
                      <a:pt x="220481" y="295288"/>
                    </a:cubicBezTo>
                    <a:cubicBezTo>
                      <a:pt x="214780" y="274961"/>
                      <a:pt x="247717" y="249568"/>
                      <a:pt x="254742" y="237130"/>
                    </a:cubicBezTo>
                    <a:cubicBezTo>
                      <a:pt x="259809" y="228090"/>
                      <a:pt x="305990" y="222792"/>
                      <a:pt x="301038" y="205115"/>
                    </a:cubicBezTo>
                    <a:cubicBezTo>
                      <a:pt x="299541" y="199817"/>
                      <a:pt x="264934" y="154212"/>
                      <a:pt x="307890" y="178454"/>
                    </a:cubicBezTo>
                    <a:cubicBezTo>
                      <a:pt x="329368" y="190547"/>
                      <a:pt x="338178" y="153809"/>
                      <a:pt x="318946" y="142984"/>
                    </a:cubicBezTo>
                    <a:cubicBezTo>
                      <a:pt x="300059" y="132331"/>
                      <a:pt x="293552" y="132849"/>
                      <a:pt x="287909" y="118857"/>
                    </a:cubicBezTo>
                    <a:cubicBezTo>
                      <a:pt x="292631" y="114999"/>
                      <a:pt x="295107" y="109990"/>
                      <a:pt x="293840" y="105440"/>
                    </a:cubicBezTo>
                    <a:cubicBezTo>
                      <a:pt x="291825" y="98185"/>
                      <a:pt x="281115" y="94846"/>
                      <a:pt x="270001" y="97955"/>
                    </a:cubicBezTo>
                    <a:cubicBezTo>
                      <a:pt x="258888" y="101064"/>
                      <a:pt x="251460" y="109471"/>
                      <a:pt x="253475" y="116727"/>
                    </a:cubicBezTo>
                    <a:cubicBezTo>
                      <a:pt x="253936" y="118339"/>
                      <a:pt x="254800" y="119778"/>
                      <a:pt x="256067" y="120988"/>
                    </a:cubicBezTo>
                    <a:cubicBezTo>
                      <a:pt x="249157" y="130086"/>
                      <a:pt x="224166" y="85172"/>
                      <a:pt x="206028" y="117360"/>
                    </a:cubicBezTo>
                    <a:cubicBezTo>
                      <a:pt x="200903" y="126400"/>
                      <a:pt x="213053" y="145863"/>
                      <a:pt x="211095" y="155940"/>
                    </a:cubicBezTo>
                    <a:cubicBezTo>
                      <a:pt x="209137" y="166017"/>
                      <a:pt x="191920" y="203215"/>
                      <a:pt x="183744" y="174078"/>
                    </a:cubicBezTo>
                    <a:cubicBezTo>
                      <a:pt x="177583" y="151967"/>
                      <a:pt x="168312" y="163138"/>
                      <a:pt x="155068" y="166823"/>
                    </a:cubicBezTo>
                    <a:cubicBezTo>
                      <a:pt x="144473" y="169760"/>
                      <a:pt x="137909" y="149721"/>
                      <a:pt x="141709" y="142926"/>
                    </a:cubicBezTo>
                    <a:cubicBezTo>
                      <a:pt x="147007" y="133540"/>
                      <a:pt x="155989" y="124558"/>
                      <a:pt x="167103" y="118166"/>
                    </a:cubicBezTo>
                    <a:cubicBezTo>
                      <a:pt x="169636" y="120700"/>
                      <a:pt x="174012" y="121736"/>
                      <a:pt x="178389" y="120470"/>
                    </a:cubicBezTo>
                    <a:cubicBezTo>
                      <a:pt x="183916" y="118915"/>
                      <a:pt x="187602" y="114308"/>
                      <a:pt x="187026" y="109932"/>
                    </a:cubicBezTo>
                    <a:cubicBezTo>
                      <a:pt x="202055" y="102792"/>
                      <a:pt x="207525" y="80738"/>
                      <a:pt x="188638" y="85978"/>
                    </a:cubicBezTo>
                    <a:cubicBezTo>
                      <a:pt x="191632" y="80680"/>
                      <a:pt x="196988" y="77629"/>
                      <a:pt x="200730" y="73828"/>
                    </a:cubicBezTo>
                    <a:cubicBezTo>
                      <a:pt x="201997" y="74750"/>
                      <a:pt x="204013" y="75037"/>
                      <a:pt x="206028" y="74519"/>
                    </a:cubicBezTo>
                    <a:cubicBezTo>
                      <a:pt x="209022" y="73655"/>
                      <a:pt x="210980" y="71179"/>
                      <a:pt x="210404" y="68934"/>
                    </a:cubicBezTo>
                    <a:cubicBezTo>
                      <a:pt x="209771" y="66688"/>
                      <a:pt x="206777" y="65536"/>
                      <a:pt x="203782" y="66400"/>
                    </a:cubicBezTo>
                    <a:cubicBezTo>
                      <a:pt x="203322" y="66515"/>
                      <a:pt x="202918" y="66688"/>
                      <a:pt x="202515" y="66861"/>
                    </a:cubicBezTo>
                    <a:cubicBezTo>
                      <a:pt x="200097" y="63118"/>
                      <a:pt x="194857" y="57935"/>
                      <a:pt x="197563" y="53041"/>
                    </a:cubicBezTo>
                    <a:cubicBezTo>
                      <a:pt x="207755" y="34960"/>
                      <a:pt x="197794" y="36803"/>
                      <a:pt x="196066" y="47744"/>
                    </a:cubicBezTo>
                    <a:cubicBezTo>
                      <a:pt x="192784" y="66746"/>
                      <a:pt x="169579" y="89433"/>
                      <a:pt x="163417" y="67321"/>
                    </a:cubicBezTo>
                    <a:cubicBezTo>
                      <a:pt x="155298" y="38185"/>
                      <a:pt x="147525" y="88914"/>
                      <a:pt x="146661" y="89145"/>
                    </a:cubicBezTo>
                    <a:cubicBezTo>
                      <a:pt x="143091" y="89145"/>
                      <a:pt x="142573" y="83444"/>
                      <a:pt x="141191" y="79529"/>
                    </a:cubicBezTo>
                    <a:cubicBezTo>
                      <a:pt x="143149" y="78665"/>
                      <a:pt x="144300" y="76995"/>
                      <a:pt x="143897" y="75613"/>
                    </a:cubicBezTo>
                    <a:cubicBezTo>
                      <a:pt x="143436" y="73943"/>
                      <a:pt x="140960" y="73195"/>
                      <a:pt x="138484" y="73886"/>
                    </a:cubicBezTo>
                    <a:cubicBezTo>
                      <a:pt x="136354" y="74519"/>
                      <a:pt x="134799" y="75959"/>
                      <a:pt x="134626" y="77456"/>
                    </a:cubicBezTo>
                    <a:cubicBezTo>
                      <a:pt x="134166" y="77801"/>
                      <a:pt x="133705" y="78147"/>
                      <a:pt x="133187" y="78607"/>
                    </a:cubicBezTo>
                    <a:cubicBezTo>
                      <a:pt x="130135" y="81371"/>
                      <a:pt x="134626" y="90585"/>
                      <a:pt x="132726" y="93982"/>
                    </a:cubicBezTo>
                    <a:cubicBezTo>
                      <a:pt x="121267" y="114366"/>
                      <a:pt x="126795" y="48953"/>
                      <a:pt x="110730" y="63003"/>
                    </a:cubicBezTo>
                    <a:cubicBezTo>
                      <a:pt x="104972" y="68127"/>
                      <a:pt x="102150" y="71813"/>
                      <a:pt x="101229" y="74634"/>
                    </a:cubicBezTo>
                    <a:cubicBezTo>
                      <a:pt x="100365" y="74692"/>
                      <a:pt x="99444" y="74864"/>
                      <a:pt x="98523" y="75152"/>
                    </a:cubicBezTo>
                    <a:cubicBezTo>
                      <a:pt x="93974" y="76419"/>
                      <a:pt x="90807" y="79529"/>
                      <a:pt x="91498" y="82062"/>
                    </a:cubicBezTo>
                    <a:cubicBezTo>
                      <a:pt x="92189" y="84596"/>
                      <a:pt x="96507" y="85632"/>
                      <a:pt x="101114" y="84366"/>
                    </a:cubicBezTo>
                    <a:cubicBezTo>
                      <a:pt x="102899" y="83847"/>
                      <a:pt x="104454" y="83099"/>
                      <a:pt x="105663" y="82177"/>
                    </a:cubicBezTo>
                    <a:cubicBezTo>
                      <a:pt x="112745" y="85632"/>
                      <a:pt x="124837" y="86899"/>
                      <a:pt x="119252" y="96861"/>
                    </a:cubicBezTo>
                    <a:cubicBezTo>
                      <a:pt x="116085" y="102504"/>
                      <a:pt x="104281" y="94385"/>
                      <a:pt x="101056" y="100028"/>
                    </a:cubicBezTo>
                    <a:cubicBezTo>
                      <a:pt x="96622" y="107916"/>
                      <a:pt x="81536" y="118799"/>
                      <a:pt x="76584" y="101122"/>
                    </a:cubicBezTo>
                    <a:cubicBezTo>
                      <a:pt x="75202" y="96227"/>
                      <a:pt x="73705" y="91851"/>
                      <a:pt x="72093" y="87936"/>
                    </a:cubicBezTo>
                    <a:cubicBezTo>
                      <a:pt x="34837" y="142235"/>
                      <a:pt x="9904" y="204769"/>
                      <a:pt x="0" y="270643"/>
                    </a:cubicBezTo>
                    <a:lnTo>
                      <a:pt x="0" y="270643"/>
                    </a:lnTo>
                    <a:close/>
                    <a:moveTo>
                      <a:pt x="227967" y="413734"/>
                    </a:moveTo>
                    <a:cubicBezTo>
                      <a:pt x="231364" y="412755"/>
                      <a:pt x="234704" y="413964"/>
                      <a:pt x="235395" y="416440"/>
                    </a:cubicBezTo>
                    <a:cubicBezTo>
                      <a:pt x="236086" y="418858"/>
                      <a:pt x="233840" y="421623"/>
                      <a:pt x="230443" y="422601"/>
                    </a:cubicBezTo>
                    <a:cubicBezTo>
                      <a:pt x="227045" y="423580"/>
                      <a:pt x="223706" y="422371"/>
                      <a:pt x="223015" y="419895"/>
                    </a:cubicBezTo>
                    <a:cubicBezTo>
                      <a:pt x="222324" y="417477"/>
                      <a:pt x="224512" y="414713"/>
                      <a:pt x="227967" y="413734"/>
                    </a:cubicBezTo>
                    <a:lnTo>
                      <a:pt x="227967" y="413734"/>
                    </a:lnTo>
                    <a:close/>
                    <a:moveTo>
                      <a:pt x="207295" y="347745"/>
                    </a:moveTo>
                    <a:cubicBezTo>
                      <a:pt x="209253" y="347227"/>
                      <a:pt x="211383" y="348724"/>
                      <a:pt x="212074" y="351200"/>
                    </a:cubicBezTo>
                    <a:cubicBezTo>
                      <a:pt x="212765" y="353618"/>
                      <a:pt x="211729" y="356094"/>
                      <a:pt x="209771" y="356612"/>
                    </a:cubicBezTo>
                    <a:cubicBezTo>
                      <a:pt x="207813" y="357131"/>
                      <a:pt x="205682" y="355634"/>
                      <a:pt x="204991" y="353158"/>
                    </a:cubicBezTo>
                    <a:cubicBezTo>
                      <a:pt x="204300" y="350682"/>
                      <a:pt x="205337" y="348263"/>
                      <a:pt x="207295" y="347745"/>
                    </a:cubicBezTo>
                    <a:lnTo>
                      <a:pt x="207295" y="347745"/>
                    </a:lnTo>
                    <a:close/>
                    <a:moveTo>
                      <a:pt x="212765" y="20680"/>
                    </a:moveTo>
                    <a:cubicBezTo>
                      <a:pt x="215874" y="19816"/>
                      <a:pt x="219157" y="21659"/>
                      <a:pt x="220020" y="24768"/>
                    </a:cubicBezTo>
                    <a:cubicBezTo>
                      <a:pt x="220884" y="27878"/>
                      <a:pt x="219041" y="31160"/>
                      <a:pt x="215932" y="32024"/>
                    </a:cubicBezTo>
                    <a:cubicBezTo>
                      <a:pt x="212823" y="32887"/>
                      <a:pt x="209540" y="31045"/>
                      <a:pt x="208677" y="27935"/>
                    </a:cubicBezTo>
                    <a:cubicBezTo>
                      <a:pt x="207813" y="24826"/>
                      <a:pt x="209656" y="21544"/>
                      <a:pt x="212765" y="20680"/>
                    </a:cubicBezTo>
                    <a:lnTo>
                      <a:pt x="212765" y="20680"/>
                    </a:lnTo>
                    <a:close/>
                    <a:moveTo>
                      <a:pt x="199003" y="66"/>
                    </a:moveTo>
                    <a:cubicBezTo>
                      <a:pt x="199982" y="-222"/>
                      <a:pt x="201018" y="469"/>
                      <a:pt x="201306" y="1505"/>
                    </a:cubicBezTo>
                    <a:cubicBezTo>
                      <a:pt x="201594" y="2599"/>
                      <a:pt x="201076" y="3693"/>
                      <a:pt x="200097" y="3924"/>
                    </a:cubicBezTo>
                    <a:cubicBezTo>
                      <a:pt x="199118" y="4212"/>
                      <a:pt x="198082" y="3521"/>
                      <a:pt x="197794" y="2484"/>
                    </a:cubicBezTo>
                    <a:cubicBezTo>
                      <a:pt x="197506" y="1390"/>
                      <a:pt x="198024" y="296"/>
                      <a:pt x="199003" y="66"/>
                    </a:cubicBezTo>
                    <a:lnTo>
                      <a:pt x="199003" y="66"/>
                    </a:lnTo>
                    <a:close/>
                    <a:moveTo>
                      <a:pt x="183226" y="45383"/>
                    </a:moveTo>
                    <a:cubicBezTo>
                      <a:pt x="186853" y="44404"/>
                      <a:pt x="190250" y="45325"/>
                      <a:pt x="190884" y="47455"/>
                    </a:cubicBezTo>
                    <a:cubicBezTo>
                      <a:pt x="191460" y="49586"/>
                      <a:pt x="189041" y="52177"/>
                      <a:pt x="185414" y="53214"/>
                    </a:cubicBezTo>
                    <a:cubicBezTo>
                      <a:pt x="181786" y="54193"/>
                      <a:pt x="178389" y="53271"/>
                      <a:pt x="177755" y="51141"/>
                    </a:cubicBezTo>
                    <a:cubicBezTo>
                      <a:pt x="177179" y="48953"/>
                      <a:pt x="179655" y="46361"/>
                      <a:pt x="183226" y="45383"/>
                    </a:cubicBezTo>
                    <a:lnTo>
                      <a:pt x="183226" y="45383"/>
                    </a:lnTo>
                    <a:close/>
                    <a:moveTo>
                      <a:pt x="186335" y="22292"/>
                    </a:moveTo>
                    <a:cubicBezTo>
                      <a:pt x="188581" y="21659"/>
                      <a:pt x="191057" y="23444"/>
                      <a:pt x="191863" y="26323"/>
                    </a:cubicBezTo>
                    <a:cubicBezTo>
                      <a:pt x="192669" y="29144"/>
                      <a:pt x="191460" y="31966"/>
                      <a:pt x="189214" y="32600"/>
                    </a:cubicBezTo>
                    <a:cubicBezTo>
                      <a:pt x="186968" y="33233"/>
                      <a:pt x="184492" y="31448"/>
                      <a:pt x="183686" y="28569"/>
                    </a:cubicBezTo>
                    <a:cubicBezTo>
                      <a:pt x="182938" y="25747"/>
                      <a:pt x="184089" y="22926"/>
                      <a:pt x="186335" y="22292"/>
                    </a:cubicBezTo>
                    <a:lnTo>
                      <a:pt x="186335" y="22292"/>
                    </a:lnTo>
                    <a:close/>
                    <a:moveTo>
                      <a:pt x="159387" y="13770"/>
                    </a:moveTo>
                    <a:cubicBezTo>
                      <a:pt x="161114" y="13309"/>
                      <a:pt x="162957" y="14231"/>
                      <a:pt x="163417" y="15901"/>
                    </a:cubicBezTo>
                    <a:cubicBezTo>
                      <a:pt x="163878" y="17570"/>
                      <a:pt x="162842" y="19298"/>
                      <a:pt x="161056" y="19816"/>
                    </a:cubicBezTo>
                    <a:cubicBezTo>
                      <a:pt x="159329" y="20335"/>
                      <a:pt x="157486" y="19356"/>
                      <a:pt x="157026" y="17686"/>
                    </a:cubicBezTo>
                    <a:cubicBezTo>
                      <a:pt x="156565" y="16016"/>
                      <a:pt x="157602" y="14289"/>
                      <a:pt x="159387" y="13770"/>
                    </a:cubicBezTo>
                    <a:lnTo>
                      <a:pt x="159387" y="13770"/>
                    </a:lnTo>
                    <a:close/>
                    <a:moveTo>
                      <a:pt x="155241" y="26381"/>
                    </a:moveTo>
                    <a:cubicBezTo>
                      <a:pt x="161114" y="24768"/>
                      <a:pt x="166757" y="26611"/>
                      <a:pt x="167851" y="30526"/>
                    </a:cubicBezTo>
                    <a:cubicBezTo>
                      <a:pt x="168945" y="34442"/>
                      <a:pt x="165087" y="38933"/>
                      <a:pt x="159214" y="40603"/>
                    </a:cubicBezTo>
                    <a:cubicBezTo>
                      <a:pt x="153398" y="42216"/>
                      <a:pt x="147698" y="40373"/>
                      <a:pt x="146603" y="36457"/>
                    </a:cubicBezTo>
                    <a:cubicBezTo>
                      <a:pt x="145509" y="32542"/>
                      <a:pt x="149425" y="28050"/>
                      <a:pt x="155241" y="26381"/>
                    </a:cubicBezTo>
                    <a:lnTo>
                      <a:pt x="155241" y="26381"/>
                    </a:lnTo>
                    <a:close/>
                    <a:moveTo>
                      <a:pt x="147985" y="46764"/>
                    </a:moveTo>
                    <a:cubicBezTo>
                      <a:pt x="150922" y="45959"/>
                      <a:pt x="153686" y="46650"/>
                      <a:pt x="154147" y="48319"/>
                    </a:cubicBezTo>
                    <a:cubicBezTo>
                      <a:pt x="154607" y="49989"/>
                      <a:pt x="152592" y="52005"/>
                      <a:pt x="149713" y="52811"/>
                    </a:cubicBezTo>
                    <a:cubicBezTo>
                      <a:pt x="146776" y="53617"/>
                      <a:pt x="144012" y="52926"/>
                      <a:pt x="143552" y="51256"/>
                    </a:cubicBezTo>
                    <a:cubicBezTo>
                      <a:pt x="143033" y="49644"/>
                      <a:pt x="145049" y="47628"/>
                      <a:pt x="147985" y="46764"/>
                    </a:cubicBezTo>
                    <a:lnTo>
                      <a:pt x="147985" y="46764"/>
                    </a:lnTo>
                    <a:close/>
                    <a:moveTo>
                      <a:pt x="141018" y="53329"/>
                    </a:moveTo>
                    <a:cubicBezTo>
                      <a:pt x="144703" y="52292"/>
                      <a:pt x="148388" y="53732"/>
                      <a:pt x="149195" y="56611"/>
                    </a:cubicBezTo>
                    <a:cubicBezTo>
                      <a:pt x="150001" y="59433"/>
                      <a:pt x="147640" y="62599"/>
                      <a:pt x="143897" y="63636"/>
                    </a:cubicBezTo>
                    <a:cubicBezTo>
                      <a:pt x="140212" y="64673"/>
                      <a:pt x="136527" y="63233"/>
                      <a:pt x="135720" y="60354"/>
                    </a:cubicBezTo>
                    <a:cubicBezTo>
                      <a:pt x="134972" y="57532"/>
                      <a:pt x="137333" y="54365"/>
                      <a:pt x="141018" y="53329"/>
                    </a:cubicBezTo>
                    <a:lnTo>
                      <a:pt x="141018" y="53329"/>
                    </a:lnTo>
                    <a:close/>
                  </a:path>
                </a:pathLst>
              </a:custGeom>
              <a:solidFill>
                <a:schemeClr val="bg1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3641399" y="5252617"/>
                <a:ext cx="435779" cy="639619"/>
              </a:xfrm>
              <a:custGeom>
                <a:avLst/>
                <a:gdLst>
                  <a:gd name="connsiteX0" fmla="*/ 51248 w 435779"/>
                  <a:gd name="connsiteY0" fmla="*/ 0 h 639619"/>
                  <a:gd name="connsiteX1" fmla="*/ 148101 w 435779"/>
                  <a:gd name="connsiteY1" fmla="*/ 17102 h 639619"/>
                  <a:gd name="connsiteX2" fmla="*/ 138312 w 435779"/>
                  <a:gd name="connsiteY2" fmla="*/ 27351 h 639619"/>
                  <a:gd name="connsiteX3" fmla="*/ 44280 w 435779"/>
                  <a:gd name="connsiteY3" fmla="*/ 11862 h 639619"/>
                  <a:gd name="connsiteX4" fmla="*/ 51248 w 435779"/>
                  <a:gd name="connsiteY4" fmla="*/ 0 h 639619"/>
                  <a:gd name="connsiteX5" fmla="*/ 51248 w 435779"/>
                  <a:gd name="connsiteY5" fmla="*/ 0 h 639619"/>
                  <a:gd name="connsiteX6" fmla="*/ 198197 w 435779"/>
                  <a:gd name="connsiteY6" fmla="*/ 18541 h 639619"/>
                  <a:gd name="connsiteX7" fmla="*/ 281345 w 435779"/>
                  <a:gd name="connsiteY7" fmla="*/ 11056 h 639619"/>
                  <a:gd name="connsiteX8" fmla="*/ 286297 w 435779"/>
                  <a:gd name="connsiteY8" fmla="*/ 18887 h 639619"/>
                  <a:gd name="connsiteX9" fmla="*/ 200558 w 435779"/>
                  <a:gd name="connsiteY9" fmla="*/ 28100 h 639619"/>
                  <a:gd name="connsiteX10" fmla="*/ 198197 w 435779"/>
                  <a:gd name="connsiteY10" fmla="*/ 18541 h 639619"/>
                  <a:gd name="connsiteX11" fmla="*/ 198197 w 435779"/>
                  <a:gd name="connsiteY11" fmla="*/ 18541 h 639619"/>
                  <a:gd name="connsiteX12" fmla="*/ 30518 w 435779"/>
                  <a:gd name="connsiteY12" fmla="*/ 254339 h 639619"/>
                  <a:gd name="connsiteX13" fmla="*/ 32937 w 435779"/>
                  <a:gd name="connsiteY13" fmla="*/ 258082 h 639619"/>
                  <a:gd name="connsiteX14" fmla="*/ 32303 w 435779"/>
                  <a:gd name="connsiteY14" fmla="*/ 258255 h 639619"/>
                  <a:gd name="connsiteX15" fmla="*/ 27236 w 435779"/>
                  <a:gd name="connsiteY15" fmla="*/ 265855 h 639619"/>
                  <a:gd name="connsiteX16" fmla="*/ 56200 w 435779"/>
                  <a:gd name="connsiteY16" fmla="*/ 275241 h 639619"/>
                  <a:gd name="connsiteX17" fmla="*/ 49348 w 435779"/>
                  <a:gd name="connsiteY17" fmla="*/ 270289 h 639619"/>
                  <a:gd name="connsiteX18" fmla="*/ 45778 w 435779"/>
                  <a:gd name="connsiteY18" fmla="*/ 259982 h 639619"/>
                  <a:gd name="connsiteX19" fmla="*/ 30518 w 435779"/>
                  <a:gd name="connsiteY19" fmla="*/ 254339 h 639619"/>
                  <a:gd name="connsiteX20" fmla="*/ 30518 w 435779"/>
                  <a:gd name="connsiteY20" fmla="*/ 254339 h 639619"/>
                  <a:gd name="connsiteX21" fmla="*/ 70653 w 435779"/>
                  <a:gd name="connsiteY21" fmla="*/ 268101 h 639619"/>
                  <a:gd name="connsiteX22" fmla="*/ 77736 w 435779"/>
                  <a:gd name="connsiteY22" fmla="*/ 281172 h 639619"/>
                  <a:gd name="connsiteX23" fmla="*/ 112688 w 435779"/>
                  <a:gd name="connsiteY23" fmla="*/ 288543 h 639619"/>
                  <a:gd name="connsiteX24" fmla="*/ 112573 w 435779"/>
                  <a:gd name="connsiteY24" fmla="*/ 278293 h 639619"/>
                  <a:gd name="connsiteX25" fmla="*/ 70653 w 435779"/>
                  <a:gd name="connsiteY25" fmla="*/ 268101 h 639619"/>
                  <a:gd name="connsiteX26" fmla="*/ 70653 w 435779"/>
                  <a:gd name="connsiteY26" fmla="*/ 268101 h 639619"/>
                  <a:gd name="connsiteX27" fmla="*/ 210289 w 435779"/>
                  <a:gd name="connsiteY27" fmla="*/ 425991 h 639619"/>
                  <a:gd name="connsiteX28" fmla="*/ 209656 w 435779"/>
                  <a:gd name="connsiteY28" fmla="*/ 434743 h 639619"/>
                  <a:gd name="connsiteX29" fmla="*/ 344340 w 435779"/>
                  <a:gd name="connsiteY29" fmla="*/ 428985 h 639619"/>
                  <a:gd name="connsiteX30" fmla="*/ 344685 w 435779"/>
                  <a:gd name="connsiteY30" fmla="*/ 421672 h 639619"/>
                  <a:gd name="connsiteX31" fmla="*/ 210289 w 435779"/>
                  <a:gd name="connsiteY31" fmla="*/ 425991 h 639619"/>
                  <a:gd name="connsiteX32" fmla="*/ 210289 w 435779"/>
                  <a:gd name="connsiteY32" fmla="*/ 425991 h 639619"/>
                  <a:gd name="connsiteX33" fmla="*/ 284685 w 435779"/>
                  <a:gd name="connsiteY33" fmla="*/ 539139 h 639619"/>
                  <a:gd name="connsiteX34" fmla="*/ 283763 w 435779"/>
                  <a:gd name="connsiteY34" fmla="*/ 546912 h 639619"/>
                  <a:gd name="connsiteX35" fmla="*/ 415568 w 435779"/>
                  <a:gd name="connsiteY35" fmla="*/ 530962 h 639619"/>
                  <a:gd name="connsiteX36" fmla="*/ 435780 w 435779"/>
                  <a:gd name="connsiteY36" fmla="*/ 521231 h 639619"/>
                  <a:gd name="connsiteX37" fmla="*/ 284685 w 435779"/>
                  <a:gd name="connsiteY37" fmla="*/ 539139 h 639619"/>
                  <a:gd name="connsiteX38" fmla="*/ 284685 w 435779"/>
                  <a:gd name="connsiteY38" fmla="*/ 539139 h 639619"/>
                  <a:gd name="connsiteX39" fmla="*/ 328044 w 435779"/>
                  <a:gd name="connsiteY39" fmla="*/ 629370 h 639619"/>
                  <a:gd name="connsiteX40" fmla="*/ 331959 w 435779"/>
                  <a:gd name="connsiteY40" fmla="*/ 634782 h 639619"/>
                  <a:gd name="connsiteX41" fmla="*/ 342900 w 435779"/>
                  <a:gd name="connsiteY41" fmla="*/ 639619 h 639619"/>
                  <a:gd name="connsiteX42" fmla="*/ 368466 w 435779"/>
                  <a:gd name="connsiteY42" fmla="*/ 637949 h 639619"/>
                  <a:gd name="connsiteX43" fmla="*/ 365818 w 435779"/>
                  <a:gd name="connsiteY43" fmla="*/ 628391 h 639619"/>
                  <a:gd name="connsiteX44" fmla="*/ 328044 w 435779"/>
                  <a:gd name="connsiteY44" fmla="*/ 629370 h 639619"/>
                  <a:gd name="connsiteX45" fmla="*/ 328044 w 435779"/>
                  <a:gd name="connsiteY45" fmla="*/ 629370 h 639619"/>
                  <a:gd name="connsiteX46" fmla="*/ 379234 w 435779"/>
                  <a:gd name="connsiteY46" fmla="*/ 424033 h 639619"/>
                  <a:gd name="connsiteX47" fmla="*/ 359771 w 435779"/>
                  <a:gd name="connsiteY47" fmla="*/ 426739 h 639619"/>
                  <a:gd name="connsiteX48" fmla="*/ 379234 w 435779"/>
                  <a:gd name="connsiteY48" fmla="*/ 424033 h 639619"/>
                  <a:gd name="connsiteX49" fmla="*/ 379234 w 435779"/>
                  <a:gd name="connsiteY49" fmla="*/ 424033 h 639619"/>
                  <a:gd name="connsiteX50" fmla="*/ 168312 w 435779"/>
                  <a:gd name="connsiteY50" fmla="*/ 295280 h 639619"/>
                  <a:gd name="connsiteX51" fmla="*/ 180519 w 435779"/>
                  <a:gd name="connsiteY51" fmla="*/ 287391 h 639619"/>
                  <a:gd name="connsiteX52" fmla="*/ 176661 w 435779"/>
                  <a:gd name="connsiteY52" fmla="*/ 287103 h 639619"/>
                  <a:gd name="connsiteX53" fmla="*/ 162726 w 435779"/>
                  <a:gd name="connsiteY53" fmla="*/ 294762 h 639619"/>
                  <a:gd name="connsiteX54" fmla="*/ 168312 w 435779"/>
                  <a:gd name="connsiteY54" fmla="*/ 295280 h 639619"/>
                  <a:gd name="connsiteX55" fmla="*/ 168312 w 435779"/>
                  <a:gd name="connsiteY55" fmla="*/ 295280 h 639619"/>
                  <a:gd name="connsiteX56" fmla="*/ 209252 w 435779"/>
                  <a:gd name="connsiteY56" fmla="*/ 288658 h 639619"/>
                  <a:gd name="connsiteX57" fmla="*/ 221805 w 435779"/>
                  <a:gd name="connsiteY57" fmla="*/ 296777 h 639619"/>
                  <a:gd name="connsiteX58" fmla="*/ 239483 w 435779"/>
                  <a:gd name="connsiteY58" fmla="*/ 296316 h 639619"/>
                  <a:gd name="connsiteX59" fmla="*/ 249387 w 435779"/>
                  <a:gd name="connsiteY59" fmla="*/ 294934 h 639619"/>
                  <a:gd name="connsiteX60" fmla="*/ 250596 w 435779"/>
                  <a:gd name="connsiteY60" fmla="*/ 295625 h 639619"/>
                  <a:gd name="connsiteX61" fmla="*/ 275414 w 435779"/>
                  <a:gd name="connsiteY61" fmla="*/ 293840 h 639619"/>
                  <a:gd name="connsiteX62" fmla="*/ 273168 w 435779"/>
                  <a:gd name="connsiteY62" fmla="*/ 293091 h 639619"/>
                  <a:gd name="connsiteX63" fmla="*/ 259349 w 435779"/>
                  <a:gd name="connsiteY63" fmla="*/ 287736 h 639619"/>
                  <a:gd name="connsiteX64" fmla="*/ 209252 w 435779"/>
                  <a:gd name="connsiteY64" fmla="*/ 288658 h 639619"/>
                  <a:gd name="connsiteX65" fmla="*/ 209252 w 435779"/>
                  <a:gd name="connsiteY65" fmla="*/ 288658 h 639619"/>
                  <a:gd name="connsiteX66" fmla="*/ 226757 w 435779"/>
                  <a:gd name="connsiteY66" fmla="*/ 152650 h 639619"/>
                  <a:gd name="connsiteX67" fmla="*/ 234761 w 435779"/>
                  <a:gd name="connsiteY67" fmla="*/ 143206 h 639619"/>
                  <a:gd name="connsiteX68" fmla="*/ 3225 w 435779"/>
                  <a:gd name="connsiteY68" fmla="*/ 112342 h 639619"/>
                  <a:gd name="connsiteX69" fmla="*/ 0 w 435779"/>
                  <a:gd name="connsiteY69" fmla="*/ 125241 h 639619"/>
                  <a:gd name="connsiteX70" fmla="*/ 226757 w 435779"/>
                  <a:gd name="connsiteY70" fmla="*/ 152650 h 63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35779" h="639619">
                    <a:moveTo>
                      <a:pt x="51248" y="0"/>
                    </a:moveTo>
                    <a:cubicBezTo>
                      <a:pt x="82227" y="9155"/>
                      <a:pt x="114645" y="14799"/>
                      <a:pt x="148101" y="17102"/>
                    </a:cubicBezTo>
                    <a:cubicBezTo>
                      <a:pt x="144243" y="20557"/>
                      <a:pt x="141076" y="23839"/>
                      <a:pt x="138312" y="27351"/>
                    </a:cubicBezTo>
                    <a:cubicBezTo>
                      <a:pt x="105835" y="25106"/>
                      <a:pt x="74281" y="19923"/>
                      <a:pt x="44280" y="11862"/>
                    </a:cubicBezTo>
                    <a:cubicBezTo>
                      <a:pt x="46584" y="7773"/>
                      <a:pt x="48887" y="3743"/>
                      <a:pt x="51248" y="0"/>
                    </a:cubicBezTo>
                    <a:lnTo>
                      <a:pt x="51248" y="0"/>
                    </a:lnTo>
                    <a:close/>
                    <a:moveTo>
                      <a:pt x="198197" y="18541"/>
                    </a:moveTo>
                    <a:cubicBezTo>
                      <a:pt x="225778" y="18023"/>
                      <a:pt x="253878" y="15662"/>
                      <a:pt x="281345" y="11056"/>
                    </a:cubicBezTo>
                    <a:cubicBezTo>
                      <a:pt x="282957" y="14338"/>
                      <a:pt x="284627" y="16641"/>
                      <a:pt x="286297" y="18887"/>
                    </a:cubicBezTo>
                    <a:cubicBezTo>
                      <a:pt x="257852" y="23724"/>
                      <a:pt x="229003" y="27006"/>
                      <a:pt x="200558" y="28100"/>
                    </a:cubicBezTo>
                    <a:cubicBezTo>
                      <a:pt x="199636" y="24990"/>
                      <a:pt x="198715" y="21823"/>
                      <a:pt x="198197" y="18541"/>
                    </a:cubicBezTo>
                    <a:lnTo>
                      <a:pt x="198197" y="18541"/>
                    </a:lnTo>
                    <a:close/>
                    <a:moveTo>
                      <a:pt x="30518" y="254339"/>
                    </a:moveTo>
                    <a:cubicBezTo>
                      <a:pt x="31209" y="255548"/>
                      <a:pt x="32246" y="256930"/>
                      <a:pt x="32937" y="258082"/>
                    </a:cubicBezTo>
                    <a:cubicBezTo>
                      <a:pt x="32591" y="258197"/>
                      <a:pt x="32591" y="258197"/>
                      <a:pt x="32303" y="258255"/>
                    </a:cubicBezTo>
                    <a:cubicBezTo>
                      <a:pt x="29424" y="259061"/>
                      <a:pt x="27524" y="261997"/>
                      <a:pt x="27236" y="265855"/>
                    </a:cubicBezTo>
                    <a:cubicBezTo>
                      <a:pt x="36795" y="269368"/>
                      <a:pt x="46526" y="272420"/>
                      <a:pt x="56200" y="275241"/>
                    </a:cubicBezTo>
                    <a:cubicBezTo>
                      <a:pt x="54185" y="271671"/>
                      <a:pt x="51536" y="269713"/>
                      <a:pt x="49348" y="270289"/>
                    </a:cubicBezTo>
                    <a:cubicBezTo>
                      <a:pt x="48081" y="266892"/>
                      <a:pt x="46756" y="263495"/>
                      <a:pt x="45778" y="259982"/>
                    </a:cubicBezTo>
                    <a:cubicBezTo>
                      <a:pt x="40480" y="258082"/>
                      <a:pt x="35528" y="256354"/>
                      <a:pt x="30518" y="254339"/>
                    </a:cubicBezTo>
                    <a:lnTo>
                      <a:pt x="30518" y="254339"/>
                    </a:lnTo>
                    <a:close/>
                    <a:moveTo>
                      <a:pt x="70653" y="268101"/>
                    </a:moveTo>
                    <a:cubicBezTo>
                      <a:pt x="73071" y="271901"/>
                      <a:pt x="75663" y="276278"/>
                      <a:pt x="77736" y="281172"/>
                    </a:cubicBezTo>
                    <a:cubicBezTo>
                      <a:pt x="89482" y="284051"/>
                      <a:pt x="101056" y="286297"/>
                      <a:pt x="112688" y="288543"/>
                    </a:cubicBezTo>
                    <a:cubicBezTo>
                      <a:pt x="112342" y="284857"/>
                      <a:pt x="112169" y="281863"/>
                      <a:pt x="112573" y="278293"/>
                    </a:cubicBezTo>
                    <a:cubicBezTo>
                      <a:pt x="98407" y="275471"/>
                      <a:pt x="84473" y="272132"/>
                      <a:pt x="70653" y="268101"/>
                    </a:cubicBezTo>
                    <a:lnTo>
                      <a:pt x="70653" y="268101"/>
                    </a:lnTo>
                    <a:close/>
                    <a:moveTo>
                      <a:pt x="210289" y="425991"/>
                    </a:moveTo>
                    <a:cubicBezTo>
                      <a:pt x="210059" y="428812"/>
                      <a:pt x="209771" y="431576"/>
                      <a:pt x="209656" y="434743"/>
                    </a:cubicBezTo>
                    <a:cubicBezTo>
                      <a:pt x="254051" y="436701"/>
                      <a:pt x="298907" y="434455"/>
                      <a:pt x="344340" y="428985"/>
                    </a:cubicBezTo>
                    <a:cubicBezTo>
                      <a:pt x="343649" y="426451"/>
                      <a:pt x="343936" y="423975"/>
                      <a:pt x="344685" y="421672"/>
                    </a:cubicBezTo>
                    <a:cubicBezTo>
                      <a:pt x="299598" y="427085"/>
                      <a:pt x="254166" y="428467"/>
                      <a:pt x="210289" y="425991"/>
                    </a:cubicBezTo>
                    <a:lnTo>
                      <a:pt x="210289" y="425991"/>
                    </a:lnTo>
                    <a:close/>
                    <a:moveTo>
                      <a:pt x="284685" y="539139"/>
                    </a:moveTo>
                    <a:cubicBezTo>
                      <a:pt x="284051" y="541730"/>
                      <a:pt x="283706" y="544206"/>
                      <a:pt x="283763" y="546912"/>
                    </a:cubicBezTo>
                    <a:cubicBezTo>
                      <a:pt x="327641" y="544609"/>
                      <a:pt x="371633" y="539139"/>
                      <a:pt x="415568" y="530962"/>
                    </a:cubicBezTo>
                    <a:cubicBezTo>
                      <a:pt x="422190" y="527738"/>
                      <a:pt x="429964" y="524916"/>
                      <a:pt x="435780" y="521231"/>
                    </a:cubicBezTo>
                    <a:cubicBezTo>
                      <a:pt x="385914" y="531365"/>
                      <a:pt x="335184" y="537296"/>
                      <a:pt x="284685" y="539139"/>
                    </a:cubicBezTo>
                    <a:lnTo>
                      <a:pt x="284685" y="539139"/>
                    </a:lnTo>
                    <a:close/>
                    <a:moveTo>
                      <a:pt x="328044" y="629370"/>
                    </a:moveTo>
                    <a:cubicBezTo>
                      <a:pt x="329311" y="631443"/>
                      <a:pt x="330462" y="633170"/>
                      <a:pt x="331959" y="634782"/>
                    </a:cubicBezTo>
                    <a:cubicBezTo>
                      <a:pt x="333860" y="636683"/>
                      <a:pt x="337718" y="638295"/>
                      <a:pt x="342900" y="639619"/>
                    </a:cubicBezTo>
                    <a:cubicBezTo>
                      <a:pt x="351307" y="638986"/>
                      <a:pt x="359771" y="638698"/>
                      <a:pt x="368466" y="637949"/>
                    </a:cubicBezTo>
                    <a:cubicBezTo>
                      <a:pt x="369906" y="635819"/>
                      <a:pt x="369445" y="632882"/>
                      <a:pt x="365818" y="628391"/>
                    </a:cubicBezTo>
                    <a:cubicBezTo>
                      <a:pt x="353322" y="629140"/>
                      <a:pt x="340769" y="629600"/>
                      <a:pt x="328044" y="629370"/>
                    </a:cubicBezTo>
                    <a:lnTo>
                      <a:pt x="328044" y="629370"/>
                    </a:lnTo>
                    <a:close/>
                    <a:moveTo>
                      <a:pt x="379234" y="424033"/>
                    </a:moveTo>
                    <a:cubicBezTo>
                      <a:pt x="371230" y="418735"/>
                      <a:pt x="362478" y="416720"/>
                      <a:pt x="359771" y="426739"/>
                    </a:cubicBezTo>
                    <a:cubicBezTo>
                      <a:pt x="366106" y="425991"/>
                      <a:pt x="372612" y="424839"/>
                      <a:pt x="379234" y="424033"/>
                    </a:cubicBezTo>
                    <a:lnTo>
                      <a:pt x="379234" y="424033"/>
                    </a:lnTo>
                    <a:close/>
                    <a:moveTo>
                      <a:pt x="168312" y="295280"/>
                    </a:moveTo>
                    <a:cubicBezTo>
                      <a:pt x="171709" y="291595"/>
                      <a:pt x="175797" y="289061"/>
                      <a:pt x="180519" y="287391"/>
                    </a:cubicBezTo>
                    <a:cubicBezTo>
                      <a:pt x="179483" y="287333"/>
                      <a:pt x="178043" y="287045"/>
                      <a:pt x="176661" y="287103"/>
                    </a:cubicBezTo>
                    <a:cubicBezTo>
                      <a:pt x="171824" y="289464"/>
                      <a:pt x="167103" y="292170"/>
                      <a:pt x="162726" y="294762"/>
                    </a:cubicBezTo>
                    <a:cubicBezTo>
                      <a:pt x="164454" y="294992"/>
                      <a:pt x="166527" y="295107"/>
                      <a:pt x="168312" y="295280"/>
                    </a:cubicBezTo>
                    <a:lnTo>
                      <a:pt x="168312" y="295280"/>
                    </a:lnTo>
                    <a:close/>
                    <a:moveTo>
                      <a:pt x="209252" y="288658"/>
                    </a:moveTo>
                    <a:cubicBezTo>
                      <a:pt x="214262" y="290673"/>
                      <a:pt x="218408" y="293322"/>
                      <a:pt x="221805" y="296777"/>
                    </a:cubicBezTo>
                    <a:cubicBezTo>
                      <a:pt x="227564" y="296547"/>
                      <a:pt x="233725" y="296547"/>
                      <a:pt x="239483" y="296316"/>
                    </a:cubicBezTo>
                    <a:cubicBezTo>
                      <a:pt x="243053" y="294301"/>
                      <a:pt x="246450" y="293034"/>
                      <a:pt x="249387" y="294934"/>
                    </a:cubicBezTo>
                    <a:cubicBezTo>
                      <a:pt x="250078" y="295049"/>
                      <a:pt x="250193" y="295395"/>
                      <a:pt x="250596" y="295625"/>
                    </a:cubicBezTo>
                    <a:cubicBezTo>
                      <a:pt x="258773" y="295395"/>
                      <a:pt x="267122" y="294762"/>
                      <a:pt x="275414" y="293840"/>
                    </a:cubicBezTo>
                    <a:cubicBezTo>
                      <a:pt x="274665" y="293725"/>
                      <a:pt x="273859" y="293264"/>
                      <a:pt x="273168" y="293091"/>
                    </a:cubicBezTo>
                    <a:cubicBezTo>
                      <a:pt x="272247" y="290961"/>
                      <a:pt x="266604" y="289118"/>
                      <a:pt x="259349" y="287736"/>
                    </a:cubicBezTo>
                    <a:cubicBezTo>
                      <a:pt x="242477" y="288658"/>
                      <a:pt x="225836" y="289176"/>
                      <a:pt x="209252" y="288658"/>
                    </a:cubicBezTo>
                    <a:lnTo>
                      <a:pt x="209252" y="288658"/>
                    </a:lnTo>
                    <a:close/>
                    <a:moveTo>
                      <a:pt x="226757" y="152650"/>
                    </a:moveTo>
                    <a:cubicBezTo>
                      <a:pt x="229233" y="149194"/>
                      <a:pt x="232112" y="146028"/>
                      <a:pt x="234761" y="143206"/>
                    </a:cubicBezTo>
                    <a:cubicBezTo>
                      <a:pt x="154262" y="147870"/>
                      <a:pt x="75029" y="138887"/>
                      <a:pt x="3225" y="112342"/>
                    </a:cubicBezTo>
                    <a:cubicBezTo>
                      <a:pt x="2073" y="116776"/>
                      <a:pt x="806" y="120864"/>
                      <a:pt x="0" y="125241"/>
                    </a:cubicBezTo>
                    <a:cubicBezTo>
                      <a:pt x="69962" y="149194"/>
                      <a:pt x="147582" y="157314"/>
                      <a:pt x="226757" y="152650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3684413" y="5164356"/>
                <a:ext cx="353091" cy="670908"/>
              </a:xfrm>
              <a:custGeom>
                <a:avLst/>
                <a:gdLst>
                  <a:gd name="connsiteX0" fmla="*/ 213629 w 353091"/>
                  <a:gd name="connsiteY0" fmla="*/ 78818 h 670908"/>
                  <a:gd name="connsiteX1" fmla="*/ 212650 w 353091"/>
                  <a:gd name="connsiteY1" fmla="*/ 210220 h 670908"/>
                  <a:gd name="connsiteX2" fmla="*/ 203667 w 353091"/>
                  <a:gd name="connsiteY2" fmla="*/ 214769 h 670908"/>
                  <a:gd name="connsiteX3" fmla="*/ 201824 w 353091"/>
                  <a:gd name="connsiteY3" fmla="*/ 101620 h 670908"/>
                  <a:gd name="connsiteX4" fmla="*/ 203552 w 353091"/>
                  <a:gd name="connsiteY4" fmla="*/ 100469 h 670908"/>
                  <a:gd name="connsiteX5" fmla="*/ 201997 w 353091"/>
                  <a:gd name="connsiteY5" fmla="*/ 98511 h 670908"/>
                  <a:gd name="connsiteX6" fmla="*/ 202631 w 353091"/>
                  <a:gd name="connsiteY6" fmla="*/ 87397 h 670908"/>
                  <a:gd name="connsiteX7" fmla="*/ 213629 w 353091"/>
                  <a:gd name="connsiteY7" fmla="*/ 78818 h 670908"/>
                  <a:gd name="connsiteX8" fmla="*/ 213629 w 353091"/>
                  <a:gd name="connsiteY8" fmla="*/ 78818 h 670908"/>
                  <a:gd name="connsiteX9" fmla="*/ 95989 w 353091"/>
                  <a:gd name="connsiteY9" fmla="*/ 40123 h 670908"/>
                  <a:gd name="connsiteX10" fmla="*/ 94031 w 353091"/>
                  <a:gd name="connsiteY10" fmla="*/ 33155 h 670908"/>
                  <a:gd name="connsiteX11" fmla="*/ 96910 w 353091"/>
                  <a:gd name="connsiteY11" fmla="*/ 36092 h 670908"/>
                  <a:gd name="connsiteX12" fmla="*/ 95989 w 353091"/>
                  <a:gd name="connsiteY12" fmla="*/ 40123 h 670908"/>
                  <a:gd name="connsiteX13" fmla="*/ 95989 w 353091"/>
                  <a:gd name="connsiteY13" fmla="*/ 40123 h 670908"/>
                  <a:gd name="connsiteX14" fmla="*/ 93858 w 353091"/>
                  <a:gd name="connsiteY14" fmla="*/ 32522 h 670908"/>
                  <a:gd name="connsiteX15" fmla="*/ 97198 w 353091"/>
                  <a:gd name="connsiteY15" fmla="*/ 32292 h 670908"/>
                  <a:gd name="connsiteX16" fmla="*/ 101690 w 353091"/>
                  <a:gd name="connsiteY16" fmla="*/ 27627 h 670908"/>
                  <a:gd name="connsiteX17" fmla="*/ 95471 w 353091"/>
                  <a:gd name="connsiteY17" fmla="*/ 26303 h 670908"/>
                  <a:gd name="connsiteX18" fmla="*/ 94837 w 353091"/>
                  <a:gd name="connsiteY18" fmla="*/ 26476 h 670908"/>
                  <a:gd name="connsiteX19" fmla="*/ 92937 w 353091"/>
                  <a:gd name="connsiteY19" fmla="*/ 29412 h 670908"/>
                  <a:gd name="connsiteX20" fmla="*/ 93858 w 353091"/>
                  <a:gd name="connsiteY20" fmla="*/ 32522 h 670908"/>
                  <a:gd name="connsiteX21" fmla="*/ 93858 w 353091"/>
                  <a:gd name="connsiteY21" fmla="*/ 32522 h 670908"/>
                  <a:gd name="connsiteX22" fmla="*/ 267468 w 353091"/>
                  <a:gd name="connsiteY22" fmla="*/ 481142 h 670908"/>
                  <a:gd name="connsiteX23" fmla="*/ 353092 w 353091"/>
                  <a:gd name="connsiteY23" fmla="*/ 668802 h 670908"/>
                  <a:gd name="connsiteX24" fmla="*/ 340597 w 353091"/>
                  <a:gd name="connsiteY24" fmla="*/ 670587 h 670908"/>
                  <a:gd name="connsiteX25" fmla="*/ 252612 w 353091"/>
                  <a:gd name="connsiteY25" fmla="*/ 467150 h 670908"/>
                  <a:gd name="connsiteX26" fmla="*/ 267468 w 353091"/>
                  <a:gd name="connsiteY26" fmla="*/ 481142 h 670908"/>
                  <a:gd name="connsiteX27" fmla="*/ 267468 w 353091"/>
                  <a:gd name="connsiteY27" fmla="*/ 481142 h 670908"/>
                  <a:gd name="connsiteX28" fmla="*/ 232343 w 353091"/>
                  <a:gd name="connsiteY28" fmla="*/ 393388 h 670908"/>
                  <a:gd name="connsiteX29" fmla="*/ 229752 w 353091"/>
                  <a:gd name="connsiteY29" fmla="*/ 382792 h 670908"/>
                  <a:gd name="connsiteX30" fmla="*/ 234013 w 353091"/>
                  <a:gd name="connsiteY30" fmla="*/ 387054 h 670908"/>
                  <a:gd name="connsiteX31" fmla="*/ 232343 w 353091"/>
                  <a:gd name="connsiteY31" fmla="*/ 393388 h 670908"/>
                  <a:gd name="connsiteX32" fmla="*/ 232343 w 353091"/>
                  <a:gd name="connsiteY32" fmla="*/ 393388 h 670908"/>
                  <a:gd name="connsiteX33" fmla="*/ 149483 w 353091"/>
                  <a:gd name="connsiteY33" fmla="*/ 45363 h 670908"/>
                  <a:gd name="connsiteX34" fmla="*/ 144646 w 353091"/>
                  <a:gd name="connsiteY34" fmla="*/ 56303 h 670908"/>
                  <a:gd name="connsiteX35" fmla="*/ 136239 w 353091"/>
                  <a:gd name="connsiteY35" fmla="*/ 65516 h 670908"/>
                  <a:gd name="connsiteX36" fmla="*/ 141479 w 353091"/>
                  <a:gd name="connsiteY36" fmla="*/ 64710 h 670908"/>
                  <a:gd name="connsiteX37" fmla="*/ 129617 w 353091"/>
                  <a:gd name="connsiteY37" fmla="*/ 98165 h 670908"/>
                  <a:gd name="connsiteX38" fmla="*/ 125989 w 353091"/>
                  <a:gd name="connsiteY38" fmla="*/ 99835 h 670908"/>
                  <a:gd name="connsiteX39" fmla="*/ 118849 w 353091"/>
                  <a:gd name="connsiteY39" fmla="*/ 100123 h 670908"/>
                  <a:gd name="connsiteX40" fmla="*/ 149425 w 353091"/>
                  <a:gd name="connsiteY40" fmla="*/ 19681 h 670908"/>
                  <a:gd name="connsiteX41" fmla="*/ 145106 w 353091"/>
                  <a:gd name="connsiteY41" fmla="*/ 32522 h 670908"/>
                  <a:gd name="connsiteX42" fmla="*/ 149483 w 353091"/>
                  <a:gd name="connsiteY42" fmla="*/ 45363 h 670908"/>
                  <a:gd name="connsiteX43" fmla="*/ 149483 w 353091"/>
                  <a:gd name="connsiteY43" fmla="*/ 45363 h 670908"/>
                  <a:gd name="connsiteX44" fmla="*/ 155932 w 353091"/>
                  <a:gd name="connsiteY44" fmla="*/ 5919 h 670908"/>
                  <a:gd name="connsiteX45" fmla="*/ 158580 w 353091"/>
                  <a:gd name="connsiteY45" fmla="*/ 737 h 670908"/>
                  <a:gd name="connsiteX46" fmla="*/ 160481 w 353091"/>
                  <a:gd name="connsiteY46" fmla="*/ 218 h 670908"/>
                  <a:gd name="connsiteX47" fmla="*/ 167678 w 353091"/>
                  <a:gd name="connsiteY47" fmla="*/ 4019 h 670908"/>
                  <a:gd name="connsiteX48" fmla="*/ 163532 w 353091"/>
                  <a:gd name="connsiteY48" fmla="*/ 11332 h 670908"/>
                  <a:gd name="connsiteX49" fmla="*/ 156220 w 353091"/>
                  <a:gd name="connsiteY49" fmla="*/ 7186 h 670908"/>
                  <a:gd name="connsiteX50" fmla="*/ 155932 w 353091"/>
                  <a:gd name="connsiteY50" fmla="*/ 5919 h 670908"/>
                  <a:gd name="connsiteX51" fmla="*/ 155932 w 353091"/>
                  <a:gd name="connsiteY51" fmla="*/ 5919 h 670908"/>
                  <a:gd name="connsiteX52" fmla="*/ 108887 w 353091"/>
                  <a:gd name="connsiteY52" fmla="*/ 5343 h 670908"/>
                  <a:gd name="connsiteX53" fmla="*/ 115336 w 353091"/>
                  <a:gd name="connsiteY53" fmla="*/ 10065 h 670908"/>
                  <a:gd name="connsiteX54" fmla="*/ 106814 w 353091"/>
                  <a:gd name="connsiteY54" fmla="*/ 19969 h 670908"/>
                  <a:gd name="connsiteX55" fmla="*/ 98983 w 353091"/>
                  <a:gd name="connsiteY55" fmla="*/ 20084 h 670908"/>
                  <a:gd name="connsiteX56" fmla="*/ 108887 w 353091"/>
                  <a:gd name="connsiteY56" fmla="*/ 5343 h 670908"/>
                  <a:gd name="connsiteX57" fmla="*/ 92937 w 353091"/>
                  <a:gd name="connsiteY57" fmla="*/ 29298 h 670908"/>
                  <a:gd name="connsiteX58" fmla="*/ 93801 w 353091"/>
                  <a:gd name="connsiteY58" fmla="*/ 32464 h 670908"/>
                  <a:gd name="connsiteX59" fmla="*/ 91555 w 353091"/>
                  <a:gd name="connsiteY59" fmla="*/ 31716 h 670908"/>
                  <a:gd name="connsiteX60" fmla="*/ 92937 w 353091"/>
                  <a:gd name="connsiteY60" fmla="*/ 29298 h 670908"/>
                  <a:gd name="connsiteX61" fmla="*/ 92937 w 353091"/>
                  <a:gd name="connsiteY61" fmla="*/ 29298 h 670908"/>
                  <a:gd name="connsiteX62" fmla="*/ 94031 w 353091"/>
                  <a:gd name="connsiteY62" fmla="*/ 33155 h 670908"/>
                  <a:gd name="connsiteX63" fmla="*/ 91037 w 353091"/>
                  <a:gd name="connsiteY63" fmla="*/ 32292 h 670908"/>
                  <a:gd name="connsiteX64" fmla="*/ 85221 w 353091"/>
                  <a:gd name="connsiteY64" fmla="*/ 42138 h 670908"/>
                  <a:gd name="connsiteX65" fmla="*/ 91670 w 353091"/>
                  <a:gd name="connsiteY65" fmla="*/ 43059 h 670908"/>
                  <a:gd name="connsiteX66" fmla="*/ 95989 w 353091"/>
                  <a:gd name="connsiteY66" fmla="*/ 40123 h 670908"/>
                  <a:gd name="connsiteX67" fmla="*/ 94031 w 353091"/>
                  <a:gd name="connsiteY67" fmla="*/ 33155 h 670908"/>
                  <a:gd name="connsiteX68" fmla="*/ 94031 w 353091"/>
                  <a:gd name="connsiteY68" fmla="*/ 33155 h 670908"/>
                  <a:gd name="connsiteX69" fmla="*/ 100653 w 353091"/>
                  <a:gd name="connsiteY69" fmla="*/ 257955 h 670908"/>
                  <a:gd name="connsiteX70" fmla="*/ 94089 w 353091"/>
                  <a:gd name="connsiteY70" fmla="*/ 234462 h 670908"/>
                  <a:gd name="connsiteX71" fmla="*/ 107333 w 353091"/>
                  <a:gd name="connsiteY71" fmla="*/ 144519 h 670908"/>
                  <a:gd name="connsiteX72" fmla="*/ 117870 w 353091"/>
                  <a:gd name="connsiteY72" fmla="*/ 140546 h 670908"/>
                  <a:gd name="connsiteX73" fmla="*/ 100653 w 353091"/>
                  <a:gd name="connsiteY73" fmla="*/ 257955 h 670908"/>
                  <a:gd name="connsiteX74" fmla="*/ 100653 w 353091"/>
                  <a:gd name="connsiteY74" fmla="*/ 257955 h 670908"/>
                  <a:gd name="connsiteX75" fmla="*/ 60231 w 353091"/>
                  <a:gd name="connsiteY75" fmla="*/ 113137 h 670908"/>
                  <a:gd name="connsiteX76" fmla="*/ 55970 w 353091"/>
                  <a:gd name="connsiteY76" fmla="*/ 97877 h 670908"/>
                  <a:gd name="connsiteX77" fmla="*/ 65989 w 353091"/>
                  <a:gd name="connsiteY77" fmla="*/ 77263 h 670908"/>
                  <a:gd name="connsiteX78" fmla="*/ 66737 w 353091"/>
                  <a:gd name="connsiteY78" fmla="*/ 76342 h 670908"/>
                  <a:gd name="connsiteX79" fmla="*/ 67947 w 353091"/>
                  <a:gd name="connsiteY79" fmla="*/ 73290 h 670908"/>
                  <a:gd name="connsiteX80" fmla="*/ 71977 w 353091"/>
                  <a:gd name="connsiteY80" fmla="*/ 65689 h 670908"/>
                  <a:gd name="connsiteX81" fmla="*/ 78369 w 353091"/>
                  <a:gd name="connsiteY81" fmla="*/ 76227 h 670908"/>
                  <a:gd name="connsiteX82" fmla="*/ 60231 w 353091"/>
                  <a:gd name="connsiteY82" fmla="*/ 113137 h 670908"/>
                  <a:gd name="connsiteX83" fmla="*/ 60231 w 353091"/>
                  <a:gd name="connsiteY83" fmla="*/ 113137 h 670908"/>
                  <a:gd name="connsiteX84" fmla="*/ 90979 w 353091"/>
                  <a:gd name="connsiteY84" fmla="*/ 54173 h 670908"/>
                  <a:gd name="connsiteX85" fmla="*/ 85912 w 353091"/>
                  <a:gd name="connsiteY85" fmla="*/ 53194 h 670908"/>
                  <a:gd name="connsiteX86" fmla="*/ 82169 w 353091"/>
                  <a:gd name="connsiteY86" fmla="*/ 56994 h 670908"/>
                  <a:gd name="connsiteX87" fmla="*/ 80787 w 353091"/>
                  <a:gd name="connsiteY87" fmla="*/ 58088 h 670908"/>
                  <a:gd name="connsiteX88" fmla="*/ 80845 w 353091"/>
                  <a:gd name="connsiteY88" fmla="*/ 71793 h 670908"/>
                  <a:gd name="connsiteX89" fmla="*/ 90979 w 353091"/>
                  <a:gd name="connsiteY89" fmla="*/ 54173 h 670908"/>
                  <a:gd name="connsiteX90" fmla="*/ 55970 w 353091"/>
                  <a:gd name="connsiteY90" fmla="*/ 97877 h 670908"/>
                  <a:gd name="connsiteX91" fmla="*/ 60231 w 353091"/>
                  <a:gd name="connsiteY91" fmla="*/ 113137 h 670908"/>
                  <a:gd name="connsiteX92" fmla="*/ 9098 w 353091"/>
                  <a:gd name="connsiteY92" fmla="*/ 340700 h 670908"/>
                  <a:gd name="connsiteX93" fmla="*/ 58 w 353091"/>
                  <a:gd name="connsiteY93" fmla="*/ 333963 h 670908"/>
                  <a:gd name="connsiteX94" fmla="*/ 55970 w 353091"/>
                  <a:gd name="connsiteY94" fmla="*/ 97877 h 670908"/>
                  <a:gd name="connsiteX95" fmla="*/ 55970 w 353091"/>
                  <a:gd name="connsiteY95" fmla="*/ 97877 h 670908"/>
                  <a:gd name="connsiteX96" fmla="*/ 94089 w 353091"/>
                  <a:gd name="connsiteY96" fmla="*/ 234404 h 670908"/>
                  <a:gd name="connsiteX97" fmla="*/ 92476 w 353091"/>
                  <a:gd name="connsiteY97" fmla="*/ 330393 h 670908"/>
                  <a:gd name="connsiteX98" fmla="*/ 100365 w 353091"/>
                  <a:gd name="connsiteY98" fmla="*/ 326823 h 670908"/>
                  <a:gd name="connsiteX99" fmla="*/ 100653 w 353091"/>
                  <a:gd name="connsiteY99" fmla="*/ 257955 h 670908"/>
                  <a:gd name="connsiteX100" fmla="*/ 94089 w 353091"/>
                  <a:gd name="connsiteY100" fmla="*/ 234404 h 670908"/>
                  <a:gd name="connsiteX101" fmla="*/ 94089 w 353091"/>
                  <a:gd name="connsiteY101" fmla="*/ 234404 h 670908"/>
                  <a:gd name="connsiteX102" fmla="*/ 106008 w 353091"/>
                  <a:gd name="connsiteY102" fmla="*/ 388608 h 670908"/>
                  <a:gd name="connsiteX103" fmla="*/ 112918 w 353091"/>
                  <a:gd name="connsiteY103" fmla="*/ 430528 h 670908"/>
                  <a:gd name="connsiteX104" fmla="*/ 112169 w 353091"/>
                  <a:gd name="connsiteY104" fmla="*/ 430413 h 670908"/>
                  <a:gd name="connsiteX105" fmla="*/ 101402 w 353091"/>
                  <a:gd name="connsiteY105" fmla="*/ 413887 h 670908"/>
                  <a:gd name="connsiteX106" fmla="*/ 97947 w 353091"/>
                  <a:gd name="connsiteY106" fmla="*/ 390566 h 670908"/>
                  <a:gd name="connsiteX107" fmla="*/ 99214 w 353091"/>
                  <a:gd name="connsiteY107" fmla="*/ 390221 h 670908"/>
                  <a:gd name="connsiteX108" fmla="*/ 106008 w 353091"/>
                  <a:gd name="connsiteY108" fmla="*/ 388608 h 670908"/>
                  <a:gd name="connsiteX109" fmla="*/ 106008 w 353091"/>
                  <a:gd name="connsiteY109" fmla="*/ 388608 h 670908"/>
                  <a:gd name="connsiteX110" fmla="*/ 288 w 353091"/>
                  <a:gd name="connsiteY110" fmla="*/ 369203 h 670908"/>
                  <a:gd name="connsiteX111" fmla="*/ 749 w 353091"/>
                  <a:gd name="connsiteY111" fmla="*/ 372140 h 670908"/>
                  <a:gd name="connsiteX112" fmla="*/ 9271 w 353091"/>
                  <a:gd name="connsiteY112" fmla="*/ 381756 h 670908"/>
                  <a:gd name="connsiteX113" fmla="*/ 10365 w 353091"/>
                  <a:gd name="connsiteY113" fmla="*/ 383195 h 670908"/>
                  <a:gd name="connsiteX114" fmla="*/ 9213 w 353091"/>
                  <a:gd name="connsiteY114" fmla="*/ 361948 h 670908"/>
                  <a:gd name="connsiteX115" fmla="*/ 4031 w 353091"/>
                  <a:gd name="connsiteY115" fmla="*/ 359299 h 670908"/>
                  <a:gd name="connsiteX116" fmla="*/ 0 w 353091"/>
                  <a:gd name="connsiteY116" fmla="*/ 347437 h 670908"/>
                  <a:gd name="connsiteX117" fmla="*/ 288 w 353091"/>
                  <a:gd name="connsiteY117" fmla="*/ 369203 h 670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353091" h="670908">
                    <a:moveTo>
                      <a:pt x="213629" y="78818"/>
                    </a:moveTo>
                    <a:cubicBezTo>
                      <a:pt x="209656" y="121025"/>
                      <a:pt x="209656" y="165191"/>
                      <a:pt x="212650" y="210220"/>
                    </a:cubicBezTo>
                    <a:cubicBezTo>
                      <a:pt x="208907" y="211602"/>
                      <a:pt x="205625" y="213214"/>
                      <a:pt x="203667" y="214769"/>
                    </a:cubicBezTo>
                    <a:cubicBezTo>
                      <a:pt x="200788" y="176189"/>
                      <a:pt x="200155" y="138358"/>
                      <a:pt x="201824" y="101620"/>
                    </a:cubicBezTo>
                    <a:cubicBezTo>
                      <a:pt x="202458" y="101447"/>
                      <a:pt x="203034" y="100929"/>
                      <a:pt x="203552" y="100469"/>
                    </a:cubicBezTo>
                    <a:cubicBezTo>
                      <a:pt x="203034" y="99950"/>
                      <a:pt x="202458" y="99087"/>
                      <a:pt x="201997" y="98511"/>
                    </a:cubicBezTo>
                    <a:cubicBezTo>
                      <a:pt x="201997" y="94768"/>
                      <a:pt x="202343" y="91198"/>
                      <a:pt x="202631" y="87397"/>
                    </a:cubicBezTo>
                    <a:cubicBezTo>
                      <a:pt x="204819" y="84000"/>
                      <a:pt x="208734" y="80891"/>
                      <a:pt x="213629" y="78818"/>
                    </a:cubicBezTo>
                    <a:lnTo>
                      <a:pt x="213629" y="78818"/>
                    </a:lnTo>
                    <a:close/>
                    <a:moveTo>
                      <a:pt x="95989" y="40123"/>
                    </a:moveTo>
                    <a:lnTo>
                      <a:pt x="94031" y="33155"/>
                    </a:lnTo>
                    <a:cubicBezTo>
                      <a:pt x="95471" y="33443"/>
                      <a:pt x="96450" y="34537"/>
                      <a:pt x="96910" y="36092"/>
                    </a:cubicBezTo>
                    <a:cubicBezTo>
                      <a:pt x="97256" y="37359"/>
                      <a:pt x="96968" y="38798"/>
                      <a:pt x="95989" y="40123"/>
                    </a:cubicBezTo>
                    <a:lnTo>
                      <a:pt x="95989" y="40123"/>
                    </a:lnTo>
                    <a:close/>
                    <a:moveTo>
                      <a:pt x="93858" y="32522"/>
                    </a:moveTo>
                    <a:cubicBezTo>
                      <a:pt x="94895" y="32580"/>
                      <a:pt x="95931" y="32637"/>
                      <a:pt x="97198" y="32292"/>
                    </a:cubicBezTo>
                    <a:cubicBezTo>
                      <a:pt x="100077" y="31486"/>
                      <a:pt x="102265" y="29528"/>
                      <a:pt x="101690" y="27627"/>
                    </a:cubicBezTo>
                    <a:cubicBezTo>
                      <a:pt x="101229" y="26015"/>
                      <a:pt x="98350" y="25497"/>
                      <a:pt x="95471" y="26303"/>
                    </a:cubicBezTo>
                    <a:cubicBezTo>
                      <a:pt x="95125" y="26418"/>
                      <a:pt x="95125" y="26418"/>
                      <a:pt x="94837" y="26476"/>
                    </a:cubicBezTo>
                    <a:cubicBezTo>
                      <a:pt x="94089" y="27397"/>
                      <a:pt x="93686" y="28491"/>
                      <a:pt x="92937" y="29412"/>
                    </a:cubicBezTo>
                    <a:lnTo>
                      <a:pt x="93858" y="32522"/>
                    </a:lnTo>
                    <a:lnTo>
                      <a:pt x="93858" y="32522"/>
                    </a:lnTo>
                    <a:close/>
                    <a:moveTo>
                      <a:pt x="267468" y="481142"/>
                    </a:moveTo>
                    <a:cubicBezTo>
                      <a:pt x="290385" y="549722"/>
                      <a:pt x="319579" y="613811"/>
                      <a:pt x="353092" y="668802"/>
                    </a:cubicBezTo>
                    <a:cubicBezTo>
                      <a:pt x="350155" y="670644"/>
                      <a:pt x="346297" y="671393"/>
                      <a:pt x="340597" y="670587"/>
                    </a:cubicBezTo>
                    <a:cubicBezTo>
                      <a:pt x="305760" y="610817"/>
                      <a:pt x="275990" y="541028"/>
                      <a:pt x="252612" y="467150"/>
                    </a:cubicBezTo>
                    <a:cubicBezTo>
                      <a:pt x="257621" y="470547"/>
                      <a:pt x="262343" y="475039"/>
                      <a:pt x="267468" y="481142"/>
                    </a:cubicBezTo>
                    <a:lnTo>
                      <a:pt x="267468" y="481142"/>
                    </a:lnTo>
                    <a:close/>
                    <a:moveTo>
                      <a:pt x="232343" y="393388"/>
                    </a:moveTo>
                    <a:cubicBezTo>
                      <a:pt x="231364" y="389875"/>
                      <a:pt x="230731" y="386305"/>
                      <a:pt x="229752" y="382792"/>
                    </a:cubicBezTo>
                    <a:cubicBezTo>
                      <a:pt x="231997" y="383541"/>
                      <a:pt x="233494" y="385153"/>
                      <a:pt x="234013" y="387054"/>
                    </a:cubicBezTo>
                    <a:cubicBezTo>
                      <a:pt x="234531" y="389011"/>
                      <a:pt x="233782" y="391257"/>
                      <a:pt x="232343" y="393388"/>
                    </a:cubicBezTo>
                    <a:lnTo>
                      <a:pt x="232343" y="393388"/>
                    </a:lnTo>
                    <a:close/>
                    <a:moveTo>
                      <a:pt x="149483" y="45363"/>
                    </a:moveTo>
                    <a:cubicBezTo>
                      <a:pt x="147755" y="48933"/>
                      <a:pt x="146431" y="52733"/>
                      <a:pt x="144646" y="56303"/>
                    </a:cubicBezTo>
                    <a:cubicBezTo>
                      <a:pt x="141594" y="58894"/>
                      <a:pt x="138254" y="61543"/>
                      <a:pt x="136239" y="65516"/>
                    </a:cubicBezTo>
                    <a:cubicBezTo>
                      <a:pt x="138139" y="64998"/>
                      <a:pt x="140039" y="64422"/>
                      <a:pt x="141479" y="64710"/>
                    </a:cubicBezTo>
                    <a:cubicBezTo>
                      <a:pt x="137045" y="75881"/>
                      <a:pt x="133302" y="86879"/>
                      <a:pt x="129617" y="98165"/>
                    </a:cubicBezTo>
                    <a:cubicBezTo>
                      <a:pt x="128465" y="98856"/>
                      <a:pt x="127256" y="99490"/>
                      <a:pt x="125989" y="99835"/>
                    </a:cubicBezTo>
                    <a:cubicBezTo>
                      <a:pt x="123455" y="100526"/>
                      <a:pt x="121037" y="100526"/>
                      <a:pt x="118849" y="100123"/>
                    </a:cubicBezTo>
                    <a:cubicBezTo>
                      <a:pt x="127141" y="72138"/>
                      <a:pt x="137448" y="45305"/>
                      <a:pt x="149425" y="19681"/>
                    </a:cubicBezTo>
                    <a:cubicBezTo>
                      <a:pt x="149770" y="20948"/>
                      <a:pt x="149252" y="25209"/>
                      <a:pt x="145106" y="32522"/>
                    </a:cubicBezTo>
                    <a:cubicBezTo>
                      <a:pt x="142400" y="37071"/>
                      <a:pt x="146776" y="41677"/>
                      <a:pt x="149483" y="45363"/>
                    </a:cubicBezTo>
                    <a:lnTo>
                      <a:pt x="149483" y="45363"/>
                    </a:lnTo>
                    <a:close/>
                    <a:moveTo>
                      <a:pt x="155932" y="5919"/>
                    </a:moveTo>
                    <a:cubicBezTo>
                      <a:pt x="156853" y="4307"/>
                      <a:pt x="157774" y="2695"/>
                      <a:pt x="158580" y="737"/>
                    </a:cubicBezTo>
                    <a:cubicBezTo>
                      <a:pt x="159214" y="564"/>
                      <a:pt x="159847" y="391"/>
                      <a:pt x="160481" y="218"/>
                    </a:cubicBezTo>
                    <a:cubicBezTo>
                      <a:pt x="163648" y="-645"/>
                      <a:pt x="166930" y="1140"/>
                      <a:pt x="167678" y="4019"/>
                    </a:cubicBezTo>
                    <a:cubicBezTo>
                      <a:pt x="168542" y="7186"/>
                      <a:pt x="166757" y="10468"/>
                      <a:pt x="163532" y="11332"/>
                    </a:cubicBezTo>
                    <a:cubicBezTo>
                      <a:pt x="160365" y="12196"/>
                      <a:pt x="157083" y="10353"/>
                      <a:pt x="156220" y="7186"/>
                    </a:cubicBezTo>
                    <a:cubicBezTo>
                      <a:pt x="156220" y="6840"/>
                      <a:pt x="156047" y="6207"/>
                      <a:pt x="155932" y="5919"/>
                    </a:cubicBezTo>
                    <a:lnTo>
                      <a:pt x="155932" y="5919"/>
                    </a:lnTo>
                    <a:close/>
                    <a:moveTo>
                      <a:pt x="108887" y="5343"/>
                    </a:moveTo>
                    <a:cubicBezTo>
                      <a:pt x="112112" y="5804"/>
                      <a:pt x="114645" y="7474"/>
                      <a:pt x="115336" y="10065"/>
                    </a:cubicBezTo>
                    <a:cubicBezTo>
                      <a:pt x="116373" y="13866"/>
                      <a:pt x="112515" y="18414"/>
                      <a:pt x="106814" y="19969"/>
                    </a:cubicBezTo>
                    <a:cubicBezTo>
                      <a:pt x="103935" y="20775"/>
                      <a:pt x="101229" y="20833"/>
                      <a:pt x="98983" y="20084"/>
                    </a:cubicBezTo>
                    <a:cubicBezTo>
                      <a:pt x="102323" y="15075"/>
                      <a:pt x="105375" y="10065"/>
                      <a:pt x="108887" y="5343"/>
                    </a:cubicBezTo>
                    <a:close/>
                    <a:moveTo>
                      <a:pt x="92937" y="29298"/>
                    </a:moveTo>
                    <a:lnTo>
                      <a:pt x="93801" y="32464"/>
                    </a:lnTo>
                    <a:cubicBezTo>
                      <a:pt x="92764" y="32407"/>
                      <a:pt x="91958" y="31946"/>
                      <a:pt x="91555" y="31716"/>
                    </a:cubicBezTo>
                    <a:cubicBezTo>
                      <a:pt x="92073" y="30967"/>
                      <a:pt x="92534" y="30161"/>
                      <a:pt x="92937" y="29298"/>
                    </a:cubicBezTo>
                    <a:lnTo>
                      <a:pt x="92937" y="29298"/>
                    </a:lnTo>
                    <a:close/>
                    <a:moveTo>
                      <a:pt x="94031" y="33155"/>
                    </a:moveTo>
                    <a:cubicBezTo>
                      <a:pt x="93225" y="32695"/>
                      <a:pt x="92073" y="32349"/>
                      <a:pt x="91037" y="32292"/>
                    </a:cubicBezTo>
                    <a:cubicBezTo>
                      <a:pt x="89194" y="35516"/>
                      <a:pt x="87064" y="38856"/>
                      <a:pt x="85221" y="42138"/>
                    </a:cubicBezTo>
                    <a:cubicBezTo>
                      <a:pt x="86949" y="43348"/>
                      <a:pt x="89079" y="43808"/>
                      <a:pt x="91670" y="43059"/>
                    </a:cubicBezTo>
                    <a:cubicBezTo>
                      <a:pt x="93571" y="42541"/>
                      <a:pt x="95010" y="41447"/>
                      <a:pt x="95989" y="40123"/>
                    </a:cubicBezTo>
                    <a:lnTo>
                      <a:pt x="94031" y="33155"/>
                    </a:lnTo>
                    <a:lnTo>
                      <a:pt x="94031" y="33155"/>
                    </a:lnTo>
                    <a:close/>
                    <a:moveTo>
                      <a:pt x="100653" y="257955"/>
                    </a:moveTo>
                    <a:lnTo>
                      <a:pt x="94089" y="234462"/>
                    </a:lnTo>
                    <a:cubicBezTo>
                      <a:pt x="96507" y="204001"/>
                      <a:pt x="101171" y="173943"/>
                      <a:pt x="107333" y="144519"/>
                    </a:cubicBezTo>
                    <a:cubicBezTo>
                      <a:pt x="111363" y="143022"/>
                      <a:pt x="114703" y="141409"/>
                      <a:pt x="117870" y="140546"/>
                    </a:cubicBezTo>
                    <a:cubicBezTo>
                      <a:pt x="108657" y="178665"/>
                      <a:pt x="102956" y="218281"/>
                      <a:pt x="100653" y="257955"/>
                    </a:cubicBezTo>
                    <a:lnTo>
                      <a:pt x="100653" y="257955"/>
                    </a:lnTo>
                    <a:close/>
                    <a:moveTo>
                      <a:pt x="60231" y="113137"/>
                    </a:moveTo>
                    <a:lnTo>
                      <a:pt x="55970" y="97877"/>
                    </a:lnTo>
                    <a:cubicBezTo>
                      <a:pt x="59137" y="90853"/>
                      <a:pt x="62419" y="84115"/>
                      <a:pt x="65989" y="77263"/>
                    </a:cubicBezTo>
                    <a:cubicBezTo>
                      <a:pt x="66219" y="76860"/>
                      <a:pt x="66507" y="76745"/>
                      <a:pt x="66737" y="76342"/>
                    </a:cubicBezTo>
                    <a:cubicBezTo>
                      <a:pt x="67428" y="75132"/>
                      <a:pt x="67889" y="74327"/>
                      <a:pt x="67947" y="73290"/>
                    </a:cubicBezTo>
                    <a:cubicBezTo>
                      <a:pt x="69329" y="70871"/>
                      <a:pt x="70711" y="68396"/>
                      <a:pt x="71977" y="65689"/>
                    </a:cubicBezTo>
                    <a:cubicBezTo>
                      <a:pt x="73244" y="73866"/>
                      <a:pt x="74914" y="79912"/>
                      <a:pt x="78369" y="76227"/>
                    </a:cubicBezTo>
                    <a:cubicBezTo>
                      <a:pt x="71805" y="88319"/>
                      <a:pt x="65643" y="100641"/>
                      <a:pt x="60231" y="113137"/>
                    </a:cubicBezTo>
                    <a:lnTo>
                      <a:pt x="60231" y="113137"/>
                    </a:lnTo>
                    <a:close/>
                    <a:moveTo>
                      <a:pt x="90979" y="54173"/>
                    </a:moveTo>
                    <a:cubicBezTo>
                      <a:pt x="90000" y="53079"/>
                      <a:pt x="87812" y="52676"/>
                      <a:pt x="85912" y="53194"/>
                    </a:cubicBezTo>
                    <a:cubicBezTo>
                      <a:pt x="83666" y="53827"/>
                      <a:pt x="82457" y="55555"/>
                      <a:pt x="82169" y="56994"/>
                    </a:cubicBezTo>
                    <a:cubicBezTo>
                      <a:pt x="81536" y="57167"/>
                      <a:pt x="81306" y="57570"/>
                      <a:pt x="80787" y="58088"/>
                    </a:cubicBezTo>
                    <a:cubicBezTo>
                      <a:pt x="78023" y="60564"/>
                      <a:pt x="81075" y="67589"/>
                      <a:pt x="80845" y="71793"/>
                    </a:cubicBezTo>
                    <a:cubicBezTo>
                      <a:pt x="83954" y="65747"/>
                      <a:pt x="87467" y="59931"/>
                      <a:pt x="90979" y="54173"/>
                    </a:cubicBezTo>
                    <a:close/>
                    <a:moveTo>
                      <a:pt x="55970" y="97877"/>
                    </a:moveTo>
                    <a:lnTo>
                      <a:pt x="60231" y="113137"/>
                    </a:lnTo>
                    <a:cubicBezTo>
                      <a:pt x="27582" y="184941"/>
                      <a:pt x="10019" y="263080"/>
                      <a:pt x="9098" y="340700"/>
                    </a:cubicBezTo>
                    <a:cubicBezTo>
                      <a:pt x="5873" y="337821"/>
                      <a:pt x="2476" y="335345"/>
                      <a:pt x="58" y="333963"/>
                    </a:cubicBezTo>
                    <a:cubicBezTo>
                      <a:pt x="2015" y="252945"/>
                      <a:pt x="21593" y="172158"/>
                      <a:pt x="55970" y="97877"/>
                    </a:cubicBezTo>
                    <a:lnTo>
                      <a:pt x="55970" y="97877"/>
                    </a:lnTo>
                    <a:close/>
                    <a:moveTo>
                      <a:pt x="94089" y="234404"/>
                    </a:moveTo>
                    <a:cubicBezTo>
                      <a:pt x="91382" y="266304"/>
                      <a:pt x="91037" y="298262"/>
                      <a:pt x="92476" y="330393"/>
                    </a:cubicBezTo>
                    <a:cubicBezTo>
                      <a:pt x="95125" y="328953"/>
                      <a:pt x="97601" y="327917"/>
                      <a:pt x="100365" y="326823"/>
                    </a:cubicBezTo>
                    <a:cubicBezTo>
                      <a:pt x="99386" y="303790"/>
                      <a:pt x="99501" y="280815"/>
                      <a:pt x="100653" y="257955"/>
                    </a:cubicBezTo>
                    <a:lnTo>
                      <a:pt x="94089" y="234404"/>
                    </a:lnTo>
                    <a:lnTo>
                      <a:pt x="94089" y="234404"/>
                    </a:lnTo>
                    <a:close/>
                    <a:moveTo>
                      <a:pt x="106008" y="388608"/>
                    </a:moveTo>
                    <a:cubicBezTo>
                      <a:pt x="107851" y="402486"/>
                      <a:pt x="110384" y="416478"/>
                      <a:pt x="112918" y="430528"/>
                    </a:cubicBezTo>
                    <a:cubicBezTo>
                      <a:pt x="112918" y="430528"/>
                      <a:pt x="112515" y="430297"/>
                      <a:pt x="112169" y="430413"/>
                    </a:cubicBezTo>
                    <a:cubicBezTo>
                      <a:pt x="104914" y="429031"/>
                      <a:pt x="106066" y="418436"/>
                      <a:pt x="101402" y="413887"/>
                    </a:cubicBezTo>
                    <a:cubicBezTo>
                      <a:pt x="100308" y="406286"/>
                      <a:pt x="99156" y="398455"/>
                      <a:pt x="97947" y="390566"/>
                    </a:cubicBezTo>
                    <a:cubicBezTo>
                      <a:pt x="98292" y="390451"/>
                      <a:pt x="98926" y="390278"/>
                      <a:pt x="99214" y="390221"/>
                    </a:cubicBezTo>
                    <a:cubicBezTo>
                      <a:pt x="101574" y="389875"/>
                      <a:pt x="103820" y="389241"/>
                      <a:pt x="106008" y="388608"/>
                    </a:cubicBezTo>
                    <a:lnTo>
                      <a:pt x="106008" y="388608"/>
                    </a:lnTo>
                    <a:close/>
                    <a:moveTo>
                      <a:pt x="288" y="369203"/>
                    </a:moveTo>
                    <a:cubicBezTo>
                      <a:pt x="576" y="370182"/>
                      <a:pt x="518" y="371219"/>
                      <a:pt x="749" y="372140"/>
                    </a:cubicBezTo>
                    <a:cubicBezTo>
                      <a:pt x="2361" y="377840"/>
                      <a:pt x="6219" y="381929"/>
                      <a:pt x="9271" y="381756"/>
                    </a:cubicBezTo>
                    <a:cubicBezTo>
                      <a:pt x="9789" y="382332"/>
                      <a:pt x="9962" y="382965"/>
                      <a:pt x="10365" y="383195"/>
                    </a:cubicBezTo>
                    <a:cubicBezTo>
                      <a:pt x="10077" y="376055"/>
                      <a:pt x="9501" y="369031"/>
                      <a:pt x="9213" y="361948"/>
                    </a:cubicBezTo>
                    <a:cubicBezTo>
                      <a:pt x="7658" y="359990"/>
                      <a:pt x="5585" y="358838"/>
                      <a:pt x="4031" y="359299"/>
                    </a:cubicBezTo>
                    <a:cubicBezTo>
                      <a:pt x="2649" y="355556"/>
                      <a:pt x="1267" y="351871"/>
                      <a:pt x="0" y="347437"/>
                    </a:cubicBezTo>
                    <a:cubicBezTo>
                      <a:pt x="58" y="354865"/>
                      <a:pt x="0" y="362063"/>
                      <a:pt x="288" y="369203"/>
                    </a:cubicBezTo>
                    <a:close/>
                  </a:path>
                </a:pathLst>
              </a:custGeom>
              <a:solidFill>
                <a:srgbClr val="ABCD03"/>
              </a:solidFill>
              <a:ln w="57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" name="图形 489"/>
            <p:cNvGrpSpPr/>
            <p:nvPr/>
          </p:nvGrpSpPr>
          <p:grpSpPr>
            <a:xfrm>
              <a:off x="3661422" y="5676938"/>
              <a:ext cx="668886" cy="1111381"/>
              <a:chOff x="3661422" y="5676938"/>
              <a:chExt cx="668886" cy="1111381"/>
            </a:xfrm>
          </p:grpSpPr>
          <p:sp>
            <p:nvSpPr>
              <p:cNvPr id="105" name="任意多边形: 形状 104"/>
              <p:cNvSpPr/>
              <p:nvPr/>
            </p:nvSpPr>
            <p:spPr>
              <a:xfrm>
                <a:off x="3661422" y="5676938"/>
                <a:ext cx="668886" cy="1111381"/>
              </a:xfrm>
              <a:custGeom>
                <a:avLst/>
                <a:gdLst>
                  <a:gd name="connsiteX0" fmla="*/ 131 w 668886"/>
                  <a:gd name="connsiteY0" fmla="*/ 0 h 1111381"/>
                  <a:gd name="connsiteX1" fmla="*/ 668887 w 668886"/>
                  <a:gd name="connsiteY1" fmla="*/ 169981 h 1111381"/>
                  <a:gd name="connsiteX2" fmla="*/ 476103 w 668886"/>
                  <a:gd name="connsiteY2" fmla="*/ 449023 h 1111381"/>
                  <a:gd name="connsiteX3" fmla="*/ 636526 w 668886"/>
                  <a:gd name="connsiteY3" fmla="*/ 899717 h 1111381"/>
                  <a:gd name="connsiteX4" fmla="*/ 396064 w 668886"/>
                  <a:gd name="connsiteY4" fmla="*/ 648027 h 1111381"/>
                  <a:gd name="connsiteX5" fmla="*/ 324778 w 668886"/>
                  <a:gd name="connsiteY5" fmla="*/ 872710 h 1111381"/>
                  <a:gd name="connsiteX6" fmla="*/ 213644 w 668886"/>
                  <a:gd name="connsiteY6" fmla="*/ 1093710 h 1111381"/>
                  <a:gd name="connsiteX7" fmla="*/ 159748 w 668886"/>
                  <a:gd name="connsiteY7" fmla="*/ 1057203 h 1111381"/>
                  <a:gd name="connsiteX8" fmla="*/ 277906 w 668886"/>
                  <a:gd name="connsiteY8" fmla="*/ 492958 h 1111381"/>
                  <a:gd name="connsiteX9" fmla="*/ 131 w 668886"/>
                  <a:gd name="connsiteY9" fmla="*/ 0 h 1111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8886" h="1111381">
                    <a:moveTo>
                      <a:pt x="131" y="0"/>
                    </a:moveTo>
                    <a:cubicBezTo>
                      <a:pt x="83452" y="436989"/>
                      <a:pt x="489346" y="547661"/>
                      <a:pt x="668887" y="169981"/>
                    </a:cubicBezTo>
                    <a:cubicBezTo>
                      <a:pt x="653109" y="257448"/>
                      <a:pt x="605892" y="396739"/>
                      <a:pt x="476103" y="449023"/>
                    </a:cubicBezTo>
                    <a:cubicBezTo>
                      <a:pt x="492686" y="534014"/>
                      <a:pt x="555681" y="905878"/>
                      <a:pt x="636526" y="899717"/>
                    </a:cubicBezTo>
                    <a:cubicBezTo>
                      <a:pt x="595873" y="944054"/>
                      <a:pt x="514222" y="856588"/>
                      <a:pt x="396064" y="648027"/>
                    </a:cubicBezTo>
                    <a:cubicBezTo>
                      <a:pt x="391918" y="688219"/>
                      <a:pt x="377004" y="744648"/>
                      <a:pt x="324778" y="872710"/>
                    </a:cubicBezTo>
                    <a:cubicBezTo>
                      <a:pt x="279979" y="982577"/>
                      <a:pt x="246409" y="1060542"/>
                      <a:pt x="213644" y="1093710"/>
                    </a:cubicBezTo>
                    <a:cubicBezTo>
                      <a:pt x="144834" y="1126071"/>
                      <a:pt x="126984" y="1114036"/>
                      <a:pt x="159748" y="1057203"/>
                    </a:cubicBezTo>
                    <a:cubicBezTo>
                      <a:pt x="229825" y="889294"/>
                      <a:pt x="326390" y="682806"/>
                      <a:pt x="277906" y="492958"/>
                    </a:cubicBezTo>
                    <a:cubicBezTo>
                      <a:pt x="109997" y="390520"/>
                      <a:pt x="-4418" y="207698"/>
                      <a:pt x="13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  <a:ln w="12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3918701" y="5807584"/>
                <a:ext cx="230697" cy="234538"/>
              </a:xfrm>
              <a:custGeom>
                <a:avLst/>
                <a:gdLst>
                  <a:gd name="connsiteX0" fmla="*/ 106827 w 230697"/>
                  <a:gd name="connsiteY0" fmla="*/ 353 h 234538"/>
                  <a:gd name="connsiteX1" fmla="*/ 230397 w 230697"/>
                  <a:gd name="connsiteY1" fmla="*/ 108549 h 234538"/>
                  <a:gd name="connsiteX2" fmla="*/ 123871 w 230697"/>
                  <a:gd name="connsiteY2" fmla="*/ 234193 h 234538"/>
                  <a:gd name="connsiteX3" fmla="*/ 300 w 230697"/>
                  <a:gd name="connsiteY3" fmla="*/ 125593 h 234538"/>
                  <a:gd name="connsiteX4" fmla="*/ 106827 w 230697"/>
                  <a:gd name="connsiteY4" fmla="*/ 353 h 23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697" h="234538">
                    <a:moveTo>
                      <a:pt x="106827" y="353"/>
                    </a:moveTo>
                    <a:cubicBezTo>
                      <a:pt x="169821" y="-4657"/>
                      <a:pt x="225388" y="44288"/>
                      <a:pt x="230397" y="108549"/>
                    </a:cubicBezTo>
                    <a:cubicBezTo>
                      <a:pt x="234946" y="173214"/>
                      <a:pt x="187269" y="229586"/>
                      <a:pt x="123871" y="234193"/>
                    </a:cubicBezTo>
                    <a:cubicBezTo>
                      <a:pt x="60876" y="239145"/>
                      <a:pt x="5310" y="190258"/>
                      <a:pt x="300" y="125593"/>
                    </a:cubicBezTo>
                    <a:cubicBezTo>
                      <a:pt x="-4249" y="61274"/>
                      <a:pt x="43429" y="4902"/>
                      <a:pt x="106827" y="3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  <a:ln w="12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9" name="图形 4"/>
          <p:cNvGrpSpPr/>
          <p:nvPr/>
        </p:nvGrpSpPr>
        <p:grpSpPr>
          <a:xfrm>
            <a:off x="10126591" y="3286624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983328" y="4240758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441449" y="1684282"/>
            <a:ext cx="6678295" cy="2003882"/>
            <a:chOff x="1327851" y="1684282"/>
            <a:chExt cx="6678295" cy="2003882"/>
          </a:xfrm>
        </p:grpSpPr>
        <p:sp>
          <p:nvSpPr>
            <p:cNvPr id="196" name="TextBox 27"/>
            <p:cNvSpPr txBox="1"/>
            <p:nvPr/>
          </p:nvSpPr>
          <p:spPr>
            <a:xfrm>
              <a:off x="1327851" y="1684282"/>
              <a:ext cx="6678295" cy="1228090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新能源节能减排</a:t>
              </a:r>
              <a:endParaRPr lang="zh-CN" altLang="en-US" sz="72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197" name="TextBox 28"/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8" name="矩形: 圆角 197"/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TextBox 28"/>
            <p:cNvSpPr txBox="1"/>
            <p:nvPr/>
          </p:nvSpPr>
          <p:spPr>
            <a:xfrm>
              <a:off x="3194551" y="3363679"/>
              <a:ext cx="2511074" cy="324485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XXX</a:t>
              </a:r>
              <a:endParaRPr lang="en-US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-8382000" y="-37878266"/>
            <a:ext cx="640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1117600" y="1498600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0" name="Rectangle 3"/>
          <p:cNvSpPr/>
          <p:nvPr/>
        </p:nvSpPr>
        <p:spPr>
          <a:xfrm>
            <a:off x="1117600" y="3429000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6096000" y="1498600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6096000" y="3429000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13" name="Oval 6"/>
          <p:cNvSpPr/>
          <p:nvPr/>
        </p:nvSpPr>
        <p:spPr>
          <a:xfrm>
            <a:off x="5689600" y="3042700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058400" y="2033458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5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6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7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012061" y="3968467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9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0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21" name="Freeform 103"/>
          <p:cNvSpPr>
            <a:spLocks noEditPoints="1"/>
          </p:cNvSpPr>
          <p:nvPr/>
        </p:nvSpPr>
        <p:spPr bwMode="auto">
          <a:xfrm>
            <a:off x="1412763" y="2075071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422561" y="3945793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23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4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5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614182" y="1820538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614182" y="2339568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18295" y="1820538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558443" y="2339568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14182" y="3739364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2614182" y="4258394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18295" y="3739364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558443" y="4258394"/>
            <a:ext cx="3068293" cy="74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" y="3429000"/>
            <a:ext cx="12194117" cy="872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3121" tIns="61561" rIns="123121" bIns="61561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307268" y="2864656"/>
            <a:ext cx="1159948" cy="1160029"/>
            <a:chOff x="1466675" y="3784103"/>
            <a:chExt cx="1301392" cy="1301862"/>
          </a:xfrm>
        </p:grpSpPr>
        <p:grpSp>
          <p:nvGrpSpPr>
            <p:cNvPr id="96" name="组合 9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0" name="同心圆 9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9" name="椭圆 98"/>
              <p:cNvSpPr/>
              <p:nvPr/>
            </p:nvSpPr>
            <p:spPr>
              <a:xfrm>
                <a:off x="4447523" y="2644973"/>
                <a:ext cx="1606393" cy="1606973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97" name="TextBox 97"/>
            <p:cNvSpPr txBox="1"/>
            <p:nvPr/>
          </p:nvSpPr>
          <p:spPr>
            <a:xfrm>
              <a:off x="1602999" y="4180598"/>
              <a:ext cx="1028745" cy="536941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778247" y="3020678"/>
            <a:ext cx="944561" cy="877962"/>
            <a:chOff x="3117025" y="3959191"/>
            <a:chExt cx="1059738" cy="98530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7" name="同心圆 10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6" name="椭圆 105"/>
              <p:cNvSpPr/>
              <p:nvPr/>
            </p:nvSpPr>
            <p:spPr>
              <a:xfrm>
                <a:off x="4483177" y="2680639"/>
                <a:ext cx="1535084" cy="1535638"/>
              </a:xfrm>
              <a:prstGeom prst="ellipse">
                <a:avLst/>
              </a:prstGeom>
              <a:solidFill>
                <a:srgbClr val="98C0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04" name="TextBox 104"/>
            <p:cNvSpPr txBox="1"/>
            <p:nvPr/>
          </p:nvSpPr>
          <p:spPr>
            <a:xfrm>
              <a:off x="3148019" y="4196693"/>
              <a:ext cx="1028744" cy="53694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967176" y="2871653"/>
            <a:ext cx="1175915" cy="1175999"/>
            <a:chOff x="4450933" y="3791953"/>
            <a:chExt cx="1319306" cy="1319782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4" name="同心圆 11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1484232" y="1093650"/>
                  <a:ext cx="1504275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3" name="椭圆 112"/>
              <p:cNvSpPr/>
              <p:nvPr/>
            </p:nvSpPr>
            <p:spPr>
              <a:xfrm>
                <a:off x="4427702" y="2656211"/>
                <a:ext cx="1606932" cy="1607514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11" name="TextBox 111"/>
            <p:cNvSpPr txBox="1"/>
            <p:nvPr/>
          </p:nvSpPr>
          <p:spPr>
            <a:xfrm>
              <a:off x="4624965" y="4194850"/>
              <a:ext cx="1028745" cy="53694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8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54124" y="3005694"/>
            <a:ext cx="961591" cy="907918"/>
            <a:chOff x="6119197" y="3942381"/>
            <a:chExt cx="1078849" cy="101892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1" name="同心圆 12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0" name="椭圆 119"/>
              <p:cNvSpPr/>
              <p:nvPr/>
            </p:nvSpPr>
            <p:spPr>
              <a:xfrm>
                <a:off x="4466846" y="2664303"/>
                <a:ext cx="1567743" cy="1568310"/>
              </a:xfrm>
              <a:prstGeom prst="ellipse">
                <a:avLst/>
              </a:prstGeom>
              <a:solidFill>
                <a:srgbClr val="98C0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18" name="TextBox 118"/>
            <p:cNvSpPr txBox="1"/>
            <p:nvPr/>
          </p:nvSpPr>
          <p:spPr>
            <a:xfrm>
              <a:off x="6169300" y="4182441"/>
              <a:ext cx="1028746" cy="536941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9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641713" y="3005696"/>
            <a:ext cx="1068868" cy="907918"/>
            <a:chOff x="7451602" y="3942381"/>
            <a:chExt cx="1199205" cy="101892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466990" y="2664444"/>
                <a:ext cx="1567461" cy="1568026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25" name="TextBox 125"/>
            <p:cNvSpPr txBox="1"/>
            <p:nvPr/>
          </p:nvSpPr>
          <p:spPr>
            <a:xfrm>
              <a:off x="7451602" y="4199438"/>
              <a:ext cx="1199205" cy="45058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891890" y="2855107"/>
            <a:ext cx="1209007" cy="1209095"/>
            <a:chOff x="8854229" y="3773382"/>
            <a:chExt cx="1356434" cy="1356924"/>
          </a:xfrm>
        </p:grpSpPr>
        <p:grpSp>
          <p:nvGrpSpPr>
            <p:cNvPr id="131" name="组合 13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5" name="同心圆 13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4" name="椭圆 133"/>
              <p:cNvSpPr/>
              <p:nvPr/>
            </p:nvSpPr>
            <p:spPr>
              <a:xfrm>
                <a:off x="4464837" y="2666232"/>
                <a:ext cx="1571762" cy="1572325"/>
              </a:xfrm>
              <a:prstGeom prst="ellipse">
                <a:avLst/>
              </a:prstGeom>
              <a:solidFill>
                <a:srgbClr val="98C0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32" name="TextBox 132"/>
            <p:cNvSpPr txBox="1"/>
            <p:nvPr/>
          </p:nvSpPr>
          <p:spPr>
            <a:xfrm>
              <a:off x="8964047" y="4180596"/>
              <a:ext cx="1228295" cy="536939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9411928" y="2637440"/>
            <a:ext cx="1644309" cy="1644427"/>
            <a:chOff x="10559621" y="3529102"/>
            <a:chExt cx="1844818" cy="1845484"/>
          </a:xfrm>
        </p:grpSpPr>
        <p:grpSp>
          <p:nvGrpSpPr>
            <p:cNvPr id="138" name="组合 13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42" name="同心圆 1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椭圆 1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1" name="椭圆 140"/>
              <p:cNvSpPr/>
              <p:nvPr/>
            </p:nvSpPr>
            <p:spPr>
              <a:xfrm>
                <a:off x="4422287" y="2619728"/>
                <a:ext cx="1656864" cy="1657461"/>
              </a:xfrm>
              <a:prstGeom prst="ellipse">
                <a:avLst/>
              </a:prstGeom>
              <a:solidFill>
                <a:srgbClr val="51AFA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  <p:sp>
          <p:nvSpPr>
            <p:cNvPr id="139" name="TextBox 139"/>
            <p:cNvSpPr txBox="1"/>
            <p:nvPr/>
          </p:nvSpPr>
          <p:spPr>
            <a:xfrm>
              <a:off x="10931218" y="4180595"/>
              <a:ext cx="1206867" cy="53694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900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lang="zh-CN" altLang="en-US" sz="19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7" name="直接连接符 146"/>
          <p:cNvCxnSpPr/>
          <p:nvPr/>
        </p:nvCxnSpPr>
        <p:spPr>
          <a:xfrm flipV="1">
            <a:off x="1900847" y="2492740"/>
            <a:ext cx="0" cy="3034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 flipV="1">
            <a:off x="4489519" y="2457855"/>
            <a:ext cx="0" cy="3415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V="1">
            <a:off x="7093282" y="2433005"/>
            <a:ext cx="0" cy="3718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10194414" y="2393120"/>
            <a:ext cx="0" cy="2642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3208620" y="4177054"/>
            <a:ext cx="0" cy="2900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>
            <a:off x="5866071" y="4177053"/>
            <a:ext cx="0" cy="2900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>
            <a:off x="8515044" y="4251244"/>
            <a:ext cx="0" cy="2900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8684" y="1479008"/>
            <a:ext cx="2588798" cy="936736"/>
            <a:chOff x="694206" y="1633313"/>
            <a:chExt cx="2588798" cy="936736"/>
          </a:xfrm>
        </p:grpSpPr>
        <p:sp>
          <p:nvSpPr>
            <p:cNvPr id="182" name="TextBox 145"/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3" name="TextBox 148"/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3248036" y="1479008"/>
            <a:ext cx="2588798" cy="936736"/>
            <a:chOff x="694206" y="1633313"/>
            <a:chExt cx="2588798" cy="936736"/>
          </a:xfrm>
        </p:grpSpPr>
        <p:sp>
          <p:nvSpPr>
            <p:cNvPr id="185" name="TextBox 145"/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6" name="TextBox 148"/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795825" y="1479008"/>
            <a:ext cx="2588798" cy="936736"/>
            <a:chOff x="694206" y="1633313"/>
            <a:chExt cx="2588798" cy="936736"/>
          </a:xfrm>
        </p:grpSpPr>
        <p:sp>
          <p:nvSpPr>
            <p:cNvPr id="188" name="TextBox 145"/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8914518" y="1479008"/>
            <a:ext cx="2588798" cy="936736"/>
            <a:chOff x="694206" y="1633313"/>
            <a:chExt cx="2588798" cy="936736"/>
          </a:xfrm>
        </p:grpSpPr>
        <p:sp>
          <p:nvSpPr>
            <p:cNvPr id="191" name="TextBox 145"/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2" name="TextBox 148"/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1900847" y="4450815"/>
            <a:ext cx="2588798" cy="936736"/>
            <a:chOff x="694206" y="1633313"/>
            <a:chExt cx="2588798" cy="936736"/>
          </a:xfrm>
        </p:grpSpPr>
        <p:sp>
          <p:nvSpPr>
            <p:cNvPr id="194" name="TextBox 145"/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5" name="TextBox 148"/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4567433" y="4450815"/>
            <a:ext cx="2588798" cy="936736"/>
            <a:chOff x="694206" y="1633313"/>
            <a:chExt cx="2588798" cy="936736"/>
          </a:xfrm>
        </p:grpSpPr>
        <p:sp>
          <p:nvSpPr>
            <p:cNvPr id="197" name="TextBox 145"/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8" name="TextBox 148"/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7242770" y="4450815"/>
            <a:ext cx="2588798" cy="936736"/>
            <a:chOff x="694206" y="1633313"/>
            <a:chExt cx="2588798" cy="936736"/>
          </a:xfrm>
        </p:grpSpPr>
        <p:sp>
          <p:nvSpPr>
            <p:cNvPr id="200" name="TextBox 145"/>
            <p:cNvSpPr txBox="1"/>
            <p:nvPr/>
          </p:nvSpPr>
          <p:spPr>
            <a:xfrm>
              <a:off x="750627" y="2022797"/>
              <a:ext cx="2405699" cy="547252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1" name="TextBox 148"/>
            <p:cNvSpPr txBox="1"/>
            <p:nvPr/>
          </p:nvSpPr>
          <p:spPr>
            <a:xfrm>
              <a:off x="694206" y="1633313"/>
              <a:ext cx="2588798" cy="41723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/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/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/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/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/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/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/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gradFill>
                <a:gsLst>
                  <a:gs pos="0">
                    <a:srgbClr val="92D050"/>
                  </a:gs>
                  <a:gs pos="100000">
                    <a:srgbClr val="448D34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12"/>
          <p:cNvSpPr/>
          <p:nvPr/>
        </p:nvSpPr>
        <p:spPr bwMode="auto">
          <a:xfrm>
            <a:off x="6154594" y="3544102"/>
            <a:ext cx="1889494" cy="1898431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Freeform 13"/>
          <p:cNvSpPr/>
          <p:nvPr/>
        </p:nvSpPr>
        <p:spPr bwMode="auto">
          <a:xfrm>
            <a:off x="4146326" y="3544102"/>
            <a:ext cx="1889494" cy="1898431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1" name="Freeform 14"/>
          <p:cNvSpPr/>
          <p:nvPr/>
        </p:nvSpPr>
        <p:spPr bwMode="auto">
          <a:xfrm>
            <a:off x="6154594" y="1534693"/>
            <a:ext cx="1889494" cy="1894307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Freeform 15"/>
          <p:cNvSpPr/>
          <p:nvPr/>
        </p:nvSpPr>
        <p:spPr bwMode="auto">
          <a:xfrm>
            <a:off x="4146326" y="1534693"/>
            <a:ext cx="1889494" cy="1894307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Freeform 16"/>
          <p:cNvSpPr/>
          <p:nvPr/>
        </p:nvSpPr>
        <p:spPr bwMode="auto">
          <a:xfrm>
            <a:off x="5582011" y="2970898"/>
            <a:ext cx="453809" cy="458102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 algn="r"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Freeform 17"/>
          <p:cNvSpPr/>
          <p:nvPr/>
        </p:nvSpPr>
        <p:spPr bwMode="auto">
          <a:xfrm>
            <a:off x="6154593" y="2970898"/>
            <a:ext cx="453809" cy="458102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5" name="Freeform 18"/>
          <p:cNvSpPr/>
          <p:nvPr/>
        </p:nvSpPr>
        <p:spPr bwMode="auto">
          <a:xfrm>
            <a:off x="5582011" y="3544103"/>
            <a:ext cx="453809" cy="458102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Freeform 19"/>
          <p:cNvSpPr/>
          <p:nvPr/>
        </p:nvSpPr>
        <p:spPr bwMode="auto">
          <a:xfrm>
            <a:off x="6154593" y="3544103"/>
            <a:ext cx="453809" cy="458102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96906" y="3094590"/>
            <a:ext cx="15677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1AFAF"/>
                </a:solidFill>
                <a:cs typeface="+mn-ea"/>
                <a:sym typeface="+mn-lt"/>
              </a:rPr>
              <a:t>1</a:t>
            </a:r>
            <a:endParaRPr lang="zh-CN" altLang="en-US" sz="1900" kern="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25366" y="3094590"/>
            <a:ext cx="15677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DAD71"/>
                </a:solidFill>
                <a:cs typeface="+mn-ea"/>
                <a:sym typeface="+mn-lt"/>
              </a:rPr>
              <a:t>2</a:t>
            </a:r>
            <a:endParaRPr lang="zh-CN" altLang="en-US" sz="1900" kern="0" dirty="0">
              <a:solidFill>
                <a:srgbClr val="5DAD7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96904" y="3567089"/>
            <a:ext cx="156772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DAD71"/>
                </a:solidFill>
                <a:cs typeface="+mn-ea"/>
                <a:sym typeface="+mn-lt"/>
              </a:rPr>
              <a:t>3</a:t>
            </a:r>
            <a:endParaRPr lang="zh-CN" altLang="en-US" sz="1900" kern="0" dirty="0">
              <a:solidFill>
                <a:srgbClr val="5DAD7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5366" y="3567090"/>
            <a:ext cx="15677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900" kern="0" dirty="0">
                <a:solidFill>
                  <a:srgbClr val="51AFAF"/>
                </a:solidFill>
                <a:cs typeface="+mn-ea"/>
                <a:sym typeface="+mn-lt"/>
              </a:rPr>
              <a:t>4</a:t>
            </a:r>
            <a:endParaRPr lang="zh-CN" altLang="en-US" sz="1900" kern="0" dirty="0">
              <a:solidFill>
                <a:srgbClr val="51AFAF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07402" y="1958505"/>
            <a:ext cx="2839305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92379" y="1958505"/>
            <a:ext cx="1197385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21536" y="1958505"/>
            <a:ext cx="1155607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07197" y="3969977"/>
            <a:ext cx="1167749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21536" y="3969977"/>
            <a:ext cx="1155607" cy="1046682"/>
          </a:xfrm>
          <a:prstGeom prst="rect">
            <a:avLst/>
          </a:prstGeom>
          <a:noFill/>
        </p:spPr>
        <p:txBody>
          <a:bodyPr wrap="square" lIns="0" tIns="60958" rIns="0" bIns="0" rtlCol="0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</a:t>
            </a:r>
            <a:endParaRPr lang="zh-CN" alt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99163" y="1958505"/>
            <a:ext cx="2839305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95303" y="4093116"/>
            <a:ext cx="2759502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399163" y="4093116"/>
            <a:ext cx="2839305" cy="864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3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2"/>
          <p:cNvSpPr/>
          <p:nvPr/>
        </p:nvSpPr>
        <p:spPr bwMode="auto">
          <a:xfrm>
            <a:off x="1683879" y="1406024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7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7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1786713" y="1502846"/>
            <a:ext cx="895282" cy="901659"/>
          </a:xfrm>
          <a:prstGeom prst="ellipse">
            <a:avLst/>
          </a:prstGeom>
          <a:solidFill>
            <a:srgbClr val="51AFAF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2234353" y="1406023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2234353" y="2507376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Freeform 16"/>
          <p:cNvSpPr/>
          <p:nvPr/>
        </p:nvSpPr>
        <p:spPr bwMode="auto">
          <a:xfrm>
            <a:off x="10291889" y="2507376"/>
            <a:ext cx="550479" cy="1107406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8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9844248" y="2610248"/>
            <a:ext cx="901333" cy="901659"/>
          </a:xfrm>
          <a:prstGeom prst="ellipse">
            <a:avLst/>
          </a:prstGeom>
          <a:solidFill>
            <a:srgbClr val="98C052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2234353" y="3614779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Freeform 19"/>
          <p:cNvSpPr/>
          <p:nvPr/>
        </p:nvSpPr>
        <p:spPr bwMode="auto">
          <a:xfrm>
            <a:off x="1683879" y="3614780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6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6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1786713" y="3711600"/>
            <a:ext cx="895282" cy="901659"/>
          </a:xfrm>
          <a:prstGeom prst="ellipse">
            <a:avLst/>
          </a:prstGeom>
          <a:solidFill>
            <a:srgbClr val="51AFAF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>
            <a:off x="2234353" y="4716131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Freeform 22"/>
          <p:cNvSpPr/>
          <p:nvPr/>
        </p:nvSpPr>
        <p:spPr bwMode="auto">
          <a:xfrm>
            <a:off x="10291889" y="4716131"/>
            <a:ext cx="550479" cy="1107406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7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9844248" y="4819007"/>
            <a:ext cx="901333" cy="901659"/>
          </a:xfrm>
          <a:prstGeom prst="ellipse">
            <a:avLst/>
          </a:prstGeom>
          <a:solidFill>
            <a:srgbClr val="98C052"/>
          </a:solidFill>
          <a:ln w="12700">
            <a:noFill/>
            <a:round/>
          </a:ln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 flipH="1">
            <a:off x="2236194" y="5825952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07896" y="1636224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A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31269" y="1843753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088775" y="2752726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B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7420" y="3874707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C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088775" y="5000728"/>
            <a:ext cx="452914" cy="65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cs typeface="+mn-ea"/>
                <a:sym typeface="+mn-lt"/>
              </a:rPr>
              <a:t>D </a:t>
            </a:r>
            <a:endParaRPr lang="zh-CN" altLang="en-US" sz="4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84829" y="1576390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59236" y="2944098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59236" y="2671882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31269" y="4052512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84829" y="3781381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59236" y="5152857"/>
            <a:ext cx="5087903" cy="54944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51379" y="4885643"/>
            <a:ext cx="1477136" cy="36941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21"/>
          <p:cNvSpPr/>
          <p:nvPr/>
        </p:nvSpPr>
        <p:spPr>
          <a:xfrm>
            <a:off x="3880524" y="1496132"/>
            <a:ext cx="6450073" cy="1088813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51AFAF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矩形 3"/>
          <p:cNvSpPr/>
          <p:nvPr/>
        </p:nvSpPr>
        <p:spPr>
          <a:xfrm>
            <a:off x="1948823" y="1315892"/>
            <a:ext cx="2421691" cy="1449289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1" name="矩形 21"/>
          <p:cNvSpPr/>
          <p:nvPr/>
        </p:nvSpPr>
        <p:spPr>
          <a:xfrm>
            <a:off x="1948823" y="2765182"/>
            <a:ext cx="6450073" cy="1088813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98C052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矩形 3"/>
          <p:cNvSpPr/>
          <p:nvPr/>
        </p:nvSpPr>
        <p:spPr>
          <a:xfrm>
            <a:off x="7908906" y="2584944"/>
            <a:ext cx="2421691" cy="1449289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" name="矩形 21"/>
          <p:cNvSpPr/>
          <p:nvPr/>
        </p:nvSpPr>
        <p:spPr>
          <a:xfrm>
            <a:off x="3880524" y="4034236"/>
            <a:ext cx="6450073" cy="1088813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51AFAF"/>
          </a:solid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矩形 3"/>
          <p:cNvSpPr/>
          <p:nvPr/>
        </p:nvSpPr>
        <p:spPr>
          <a:xfrm>
            <a:off x="1948823" y="3853995"/>
            <a:ext cx="2421691" cy="1449289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21917" tIns="60958" rIns="121917" bIns="60958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8787" y="1681831"/>
            <a:ext cx="4595746" cy="751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lang="en-US" altLang="zh-CN" sz="1900" b="1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just">
              <a:lnSpc>
                <a:spcPts val="2000"/>
              </a:lnSpc>
              <a:defRPr/>
            </a:pPr>
            <a:r>
              <a:rPr lang="zh-CN" altLang="en-US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lang="en-US" altLang="zh-CN" sz="1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3127828" y="2937542"/>
            <a:ext cx="4595746" cy="751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000"/>
              </a:lnSpc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lang="en-US" altLang="zh-CN" sz="1900" b="1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r">
              <a:lnSpc>
                <a:spcPts val="2000"/>
              </a:lnSpc>
              <a:defRPr/>
            </a:pPr>
            <a:r>
              <a:rPr lang="zh-CN" altLang="en-US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lang="en-US" altLang="zh-CN" sz="1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4718787" y="4207683"/>
            <a:ext cx="4595746" cy="751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1900" b="1" kern="0" dirty="0">
                <a:solidFill>
                  <a:sysClr val="window" lastClr="FFFFFF"/>
                </a:solidFill>
                <a:cs typeface="+mn-ea"/>
                <a:sym typeface="+mn-lt"/>
              </a:rPr>
              <a:t>添加标题文本</a:t>
            </a:r>
            <a:endParaRPr lang="en-US" altLang="zh-CN" sz="1900" b="1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just">
              <a:lnSpc>
                <a:spcPts val="2000"/>
              </a:lnSpc>
              <a:defRPr/>
            </a:pPr>
            <a:r>
              <a:rPr lang="zh-CN" altLang="en-US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kern="0" dirty="0">
                <a:solidFill>
                  <a:sysClr val="window" lastClr="FFFFFF"/>
                </a:solidFill>
                <a:cs typeface="+mn-ea"/>
                <a:sym typeface="+mn-lt"/>
              </a:rPr>
              <a:t>... ...</a:t>
            </a:r>
            <a:endParaRPr lang="en-US" altLang="zh-CN" sz="13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Shape 650"/>
          <p:cNvSpPr/>
          <p:nvPr/>
        </p:nvSpPr>
        <p:spPr>
          <a:xfrm>
            <a:off x="4213435" y="1765695"/>
            <a:ext cx="3635803" cy="36371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12700">
            <a:miter lim="400000"/>
          </a:ln>
        </p:spPr>
        <p:txBody>
          <a:bodyPr lIns="50799" tIns="50799" rIns="50799" bIns="50799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Shape 674"/>
          <p:cNvSpPr/>
          <p:nvPr/>
        </p:nvSpPr>
        <p:spPr>
          <a:xfrm>
            <a:off x="6667767" y="1825818"/>
            <a:ext cx="1611705" cy="249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25" extrusionOk="0">
                <a:moveTo>
                  <a:pt x="0" y="16225"/>
                </a:moveTo>
                <a:cubicBezTo>
                  <a:pt x="7570" y="-4562"/>
                  <a:pt x="14770" y="-5375"/>
                  <a:pt x="21600" y="13785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Shape 653"/>
          <p:cNvSpPr/>
          <p:nvPr/>
        </p:nvSpPr>
        <p:spPr>
          <a:xfrm>
            <a:off x="5234438" y="175855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1AFAF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Shape 656"/>
          <p:cNvSpPr/>
          <p:nvPr/>
        </p:nvSpPr>
        <p:spPr>
          <a:xfrm>
            <a:off x="6262575" y="278706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8C052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Shape 659"/>
          <p:cNvSpPr/>
          <p:nvPr/>
        </p:nvSpPr>
        <p:spPr>
          <a:xfrm>
            <a:off x="5234438" y="381557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1AFAF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Shape 662"/>
          <p:cNvSpPr/>
          <p:nvPr/>
        </p:nvSpPr>
        <p:spPr>
          <a:xfrm>
            <a:off x="4206300" y="2787065"/>
            <a:ext cx="1593799" cy="159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8C052"/>
          </a:solidFill>
          <a:ln w="12700" cap="flat">
            <a:solidFill>
              <a:sysClr val="window" lastClr="FFFFFF"/>
            </a:solidFill>
            <a:miter lim="400000"/>
          </a:ln>
          <a:effectLst/>
        </p:spPr>
        <p:txBody>
          <a:bodyPr wrap="square" lIns="50799" tIns="50799" rIns="50799" bIns="50799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Shape 675"/>
          <p:cNvSpPr/>
          <p:nvPr/>
        </p:nvSpPr>
        <p:spPr>
          <a:xfrm>
            <a:off x="7856173" y="3605163"/>
            <a:ext cx="610223" cy="515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1525" y="3119"/>
                  <a:pt x="18725" y="10319"/>
                  <a:pt x="21600" y="21600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Shape 676"/>
          <p:cNvSpPr/>
          <p:nvPr/>
        </p:nvSpPr>
        <p:spPr>
          <a:xfrm>
            <a:off x="3812601" y="4351089"/>
            <a:ext cx="1439847" cy="4585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880" extrusionOk="0">
                <a:moveTo>
                  <a:pt x="21600" y="17733"/>
                </a:moveTo>
                <a:cubicBezTo>
                  <a:pt x="10878" y="21600"/>
                  <a:pt x="3678" y="15689"/>
                  <a:pt x="0" y="0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Shape 677"/>
          <p:cNvSpPr/>
          <p:nvPr/>
        </p:nvSpPr>
        <p:spPr>
          <a:xfrm>
            <a:off x="3738221" y="2049128"/>
            <a:ext cx="1080890" cy="7593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7552" y="9153"/>
                  <a:pt x="10352" y="1953"/>
                  <a:pt x="0" y="0"/>
                </a:cubicBezTo>
              </a:path>
            </a:pathLst>
          </a:custGeom>
          <a:ln w="25400">
            <a:solidFill>
              <a:srgbClr val="51AFAF"/>
            </a:solidFill>
            <a:miter lim="400000"/>
            <a:tailEnd type="triangle"/>
          </a:ln>
        </p:spPr>
        <p:txBody>
          <a:bodyPr lIns="91438" tIns="45719" rIns="91438" bIns="45719"/>
          <a:lstStyle/>
          <a:p>
            <a:pPr>
              <a:defRPr/>
            </a:pPr>
            <a:endParaRPr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99301" y="235896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1391297" y="197805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Rectangle 28"/>
          <p:cNvSpPr/>
          <p:nvPr/>
        </p:nvSpPr>
        <p:spPr>
          <a:xfrm>
            <a:off x="5234438" y="2461702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P1</a:t>
            </a:r>
            <a:endParaRPr 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7" name="Rectangle 33"/>
          <p:cNvSpPr/>
          <p:nvPr/>
        </p:nvSpPr>
        <p:spPr>
          <a:xfrm>
            <a:off x="6255440" y="3472638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P2</a:t>
            </a:r>
            <a:endParaRPr 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8" name="Rectangle 35"/>
          <p:cNvSpPr/>
          <p:nvPr/>
        </p:nvSpPr>
        <p:spPr>
          <a:xfrm>
            <a:off x="4208918" y="3473568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P4</a:t>
            </a:r>
            <a:endParaRPr 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9" name="Rectangle 36"/>
          <p:cNvSpPr/>
          <p:nvPr/>
        </p:nvSpPr>
        <p:spPr>
          <a:xfrm>
            <a:off x="5234438" y="4520202"/>
            <a:ext cx="1593799" cy="33964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en-US" sz="3200" b="1" kern="0" dirty="0">
                <a:solidFill>
                  <a:sysClr val="window" lastClr="FFFFFF"/>
                </a:solidFill>
                <a:cs typeface="+mn-ea"/>
                <a:sym typeface="+mn-lt"/>
              </a:rPr>
              <a:t>P3</a:t>
            </a:r>
            <a:endParaRPr lang="en-US" sz="3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1199301" y="435108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391297" y="397017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Box 21"/>
          <p:cNvSpPr txBox="1"/>
          <p:nvPr/>
        </p:nvSpPr>
        <p:spPr>
          <a:xfrm>
            <a:off x="8444886" y="223293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456960" y="185202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21"/>
          <p:cNvSpPr txBox="1"/>
          <p:nvPr/>
        </p:nvSpPr>
        <p:spPr>
          <a:xfrm>
            <a:off x="8574213" y="4204619"/>
            <a:ext cx="2418486" cy="554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prstClr val="black"/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586287" y="3823702"/>
            <a:ext cx="2181101" cy="295343"/>
          </a:xfrm>
          <a:prstGeom prst="rect">
            <a:avLst/>
          </a:prstGeom>
          <a:noFill/>
        </p:spPr>
        <p:txBody>
          <a:bodyPr vert="horz" lIns="0" tIns="45719" rIns="0" bIns="45719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kern="1200" baseline="0">
                <a:solidFill>
                  <a:srgbClr val="03A750"/>
                </a:solidFill>
                <a:latin typeface="Kontrapunkt Bob" panose="02000000000000000000" pitchFamily="50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spcBef>
                <a:spcPts val="1000"/>
              </a:spcBef>
              <a:defRPr/>
            </a:pPr>
            <a:r>
              <a:rPr lang="zh-CN" altLang="en-US" sz="2100" b="1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altLang="zh-CN" sz="2100" b="1" dirty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1438746" y="30670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79534" y="30980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274947" y="30980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755310" y="30980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99174" y="30980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79166" y="1858469"/>
            <a:ext cx="962021" cy="962022"/>
            <a:chOff x="4341368" y="2343128"/>
            <a:chExt cx="962021" cy="962021"/>
          </a:xfrm>
        </p:grpSpPr>
        <p:sp>
          <p:nvSpPr>
            <p:cNvPr id="15" name="泪滴形 14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7494" y="1858466"/>
            <a:ext cx="962021" cy="962021"/>
            <a:chOff x="1784435" y="2343128"/>
            <a:chExt cx="962021" cy="962021"/>
          </a:xfrm>
        </p:grpSpPr>
        <p:sp>
          <p:nvSpPr>
            <p:cNvPr id="18" name="泪滴形 17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49"/>
            <p:cNvSpPr txBox="1"/>
            <p:nvPr/>
          </p:nvSpPr>
          <p:spPr>
            <a:xfrm>
              <a:off x="1838580" y="2595809"/>
              <a:ext cx="853730" cy="444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57563" y="1858469"/>
            <a:ext cx="962021" cy="962022"/>
            <a:chOff x="9455232" y="2343128"/>
            <a:chExt cx="962021" cy="962021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75891" y="1858468"/>
            <a:ext cx="962021" cy="962022"/>
            <a:chOff x="6898301" y="2343128"/>
            <a:chExt cx="962021" cy="962021"/>
          </a:xfrm>
        </p:grpSpPr>
        <p:sp>
          <p:nvSpPr>
            <p:cNvPr id="24" name="泪滴形 23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文字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95759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383966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79924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3868131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04900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393107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98729" y="35930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8786936" y="3981394"/>
            <a:ext cx="1936749" cy="95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450841" y="1474182"/>
            <a:ext cx="2727460" cy="3784943"/>
            <a:chOff x="1565141" y="1474182"/>
            <a:chExt cx="2727460" cy="3784943"/>
          </a:xfrm>
        </p:grpSpPr>
        <p:sp>
          <p:nvSpPr>
            <p:cNvPr id="35" name="矩形: 对角圆角 34"/>
            <p:cNvSpPr/>
            <p:nvPr/>
          </p:nvSpPr>
          <p:spPr>
            <a:xfrm rot="10800000" flipH="1">
              <a:off x="1565141" y="3547912"/>
              <a:ext cx="2727458" cy="1711213"/>
            </a:xfrm>
            <a:prstGeom prst="round2DiagRect">
              <a:avLst>
                <a:gd name="adj1" fmla="val 21798"/>
                <a:gd name="adj2" fmla="val 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对角圆角 29"/>
            <p:cNvSpPr/>
            <p:nvPr/>
          </p:nvSpPr>
          <p:spPr>
            <a:xfrm>
              <a:off x="1565143" y="1474182"/>
              <a:ext cx="2727458" cy="2039095"/>
            </a:xfrm>
            <a:prstGeom prst="round2DiagRect">
              <a:avLst>
                <a:gd name="adj1" fmla="val 23382"/>
                <a:gd name="adj2" fmla="val 0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22"/>
            <p:cNvSpPr txBox="1"/>
            <p:nvPr/>
          </p:nvSpPr>
          <p:spPr>
            <a:xfrm>
              <a:off x="1806442" y="4223828"/>
              <a:ext cx="2244854" cy="765205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ts val="1735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26"/>
            <p:cNvSpPr txBox="1"/>
            <p:nvPr/>
          </p:nvSpPr>
          <p:spPr>
            <a:xfrm>
              <a:off x="2122881" y="3676261"/>
              <a:ext cx="1611974" cy="400105"/>
            </a:xfrm>
            <a:prstGeom prst="rect">
              <a:avLst/>
            </a:prstGeom>
            <a:noFill/>
          </p:spPr>
          <p:txBody>
            <a:bodyPr wrap="none" lIns="121917" tIns="60958" rIns="121917" bIns="60958" rtlCol="0">
              <a:spAutoFit/>
            </a:bodyPr>
            <a:lstStyle/>
            <a:p>
              <a:pPr algn="r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zh-CN" altLang="en-US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883980" y="4117197"/>
              <a:ext cx="2089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814902" y="1474182"/>
            <a:ext cx="2727460" cy="3784943"/>
            <a:chOff x="1565141" y="1474182"/>
            <a:chExt cx="2727460" cy="3784943"/>
          </a:xfrm>
        </p:grpSpPr>
        <p:sp>
          <p:nvSpPr>
            <p:cNvPr id="40" name="矩形: 对角圆角 39"/>
            <p:cNvSpPr/>
            <p:nvPr/>
          </p:nvSpPr>
          <p:spPr>
            <a:xfrm rot="10800000" flipH="1">
              <a:off x="1565141" y="3547912"/>
              <a:ext cx="2727458" cy="1711213"/>
            </a:xfrm>
            <a:prstGeom prst="round2DiagRect">
              <a:avLst>
                <a:gd name="adj1" fmla="val 21798"/>
                <a:gd name="adj2" fmla="val 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对角圆角 40"/>
            <p:cNvSpPr/>
            <p:nvPr/>
          </p:nvSpPr>
          <p:spPr>
            <a:xfrm>
              <a:off x="1565143" y="1474182"/>
              <a:ext cx="2727458" cy="2039095"/>
            </a:xfrm>
            <a:prstGeom prst="round2DiagRect">
              <a:avLst>
                <a:gd name="adj1" fmla="val 23382"/>
                <a:gd name="adj2" fmla="val 0"/>
              </a:avLst>
            </a:prstGeom>
            <a:blipFill dpi="0" rotWithShape="1">
              <a:blip r:embed="rId2"/>
              <a:srcRect/>
              <a:tile tx="0" ty="-8890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22"/>
            <p:cNvSpPr txBox="1"/>
            <p:nvPr/>
          </p:nvSpPr>
          <p:spPr>
            <a:xfrm>
              <a:off x="1806442" y="4223828"/>
              <a:ext cx="2244854" cy="765205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ts val="1735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26"/>
            <p:cNvSpPr txBox="1"/>
            <p:nvPr/>
          </p:nvSpPr>
          <p:spPr>
            <a:xfrm>
              <a:off x="2122881" y="3676261"/>
              <a:ext cx="1611974" cy="400105"/>
            </a:xfrm>
            <a:prstGeom prst="rect">
              <a:avLst/>
            </a:prstGeom>
            <a:noFill/>
          </p:spPr>
          <p:txBody>
            <a:bodyPr wrap="none" lIns="121917" tIns="60958" rIns="121917" bIns="60958" rtlCol="0">
              <a:spAutoFit/>
            </a:bodyPr>
            <a:lstStyle/>
            <a:p>
              <a:pPr algn="r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zh-CN" altLang="en-US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883980" y="4117197"/>
              <a:ext cx="2089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8178963" y="1474182"/>
            <a:ext cx="2727460" cy="3784943"/>
            <a:chOff x="1565141" y="1474182"/>
            <a:chExt cx="2727460" cy="3784943"/>
          </a:xfrm>
        </p:grpSpPr>
        <p:sp>
          <p:nvSpPr>
            <p:cNvPr id="46" name="矩形: 对角圆角 45"/>
            <p:cNvSpPr/>
            <p:nvPr/>
          </p:nvSpPr>
          <p:spPr>
            <a:xfrm rot="10800000" flipH="1">
              <a:off x="1565141" y="3547912"/>
              <a:ext cx="2727458" cy="1711213"/>
            </a:xfrm>
            <a:prstGeom prst="round2DiagRect">
              <a:avLst>
                <a:gd name="adj1" fmla="val 21798"/>
                <a:gd name="adj2" fmla="val 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对角圆角 46"/>
            <p:cNvSpPr/>
            <p:nvPr/>
          </p:nvSpPr>
          <p:spPr>
            <a:xfrm>
              <a:off x="1565143" y="1474182"/>
              <a:ext cx="2727458" cy="2039095"/>
            </a:xfrm>
            <a:prstGeom prst="round2DiagRect">
              <a:avLst>
                <a:gd name="adj1" fmla="val 23382"/>
                <a:gd name="adj2" fmla="val 0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22"/>
            <p:cNvSpPr txBox="1"/>
            <p:nvPr/>
          </p:nvSpPr>
          <p:spPr>
            <a:xfrm>
              <a:off x="1806442" y="4223828"/>
              <a:ext cx="2244854" cy="765205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>
                <a:lnSpc>
                  <a:spcPts val="1735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26"/>
            <p:cNvSpPr txBox="1"/>
            <p:nvPr/>
          </p:nvSpPr>
          <p:spPr>
            <a:xfrm>
              <a:off x="2122881" y="3676261"/>
              <a:ext cx="1611974" cy="400105"/>
            </a:xfrm>
            <a:prstGeom prst="rect">
              <a:avLst/>
            </a:prstGeom>
            <a:noFill/>
          </p:spPr>
          <p:txBody>
            <a:bodyPr wrap="none" lIns="121917" tIns="60958" rIns="121917" bIns="60958" rtlCol="0">
              <a:spAutoFit/>
            </a:bodyPr>
            <a:lstStyle/>
            <a:p>
              <a:pPr algn="r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单击添加标题</a:t>
              </a:r>
              <a:endParaRPr lang="zh-CN" altLang="en-US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883980" y="4117197"/>
              <a:ext cx="2089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/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41449" y="1684282"/>
            <a:ext cx="6243597" cy="2005858"/>
            <a:chOff x="1327851" y="1684282"/>
            <a:chExt cx="6243597" cy="2005858"/>
          </a:xfrm>
        </p:grpSpPr>
        <p:sp>
          <p:nvSpPr>
            <p:cNvPr id="23" name="TextBox 27"/>
            <p:cNvSpPr txBox="1"/>
            <p:nvPr/>
          </p:nvSpPr>
          <p:spPr>
            <a:xfrm>
              <a:off x="1327851" y="1684282"/>
              <a:ext cx="6243597" cy="1231102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感谢您的观看</a:t>
              </a:r>
              <a:endParaRPr lang="zh-CN" altLang="en-US" sz="72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TextBox 28"/>
            <p:cNvSpPr txBox="1"/>
            <p:nvPr/>
          </p:nvSpPr>
          <p:spPr>
            <a:xfrm>
              <a:off x="3194551" y="3363679"/>
              <a:ext cx="2511074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模板网</a:t>
              </a:r>
              <a:endParaRPr lang="en-US" altLang="zh-CN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26" name="图片 12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6674585" y="840733"/>
            <a:ext cx="5690309" cy="6009567"/>
          </a:xfrm>
          <a:prstGeom prst="rect">
            <a:avLst/>
          </a:prstGeom>
        </p:spPr>
      </p:pic>
      <p:grpSp>
        <p:nvGrpSpPr>
          <p:cNvPr id="127" name="组合 126"/>
          <p:cNvGrpSpPr/>
          <p:nvPr/>
        </p:nvGrpSpPr>
        <p:grpSpPr>
          <a:xfrm>
            <a:off x="1441449" y="1684282"/>
            <a:ext cx="6943090" cy="2003882"/>
            <a:chOff x="1327851" y="1684282"/>
            <a:chExt cx="6943090" cy="2003882"/>
          </a:xfrm>
        </p:grpSpPr>
        <p:sp>
          <p:nvSpPr>
            <p:cNvPr id="128" name="TextBox 27"/>
            <p:cNvSpPr txBox="1"/>
            <p:nvPr/>
          </p:nvSpPr>
          <p:spPr>
            <a:xfrm>
              <a:off x="1327851" y="1684282"/>
              <a:ext cx="6943090" cy="1228090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zh-CN" altLang="en-US" sz="72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新能源节能减排</a:t>
              </a:r>
              <a:endParaRPr lang="zh-CN" altLang="en-US" sz="72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  <p:sp>
          <p:nvSpPr>
            <p:cNvPr id="129" name="TextBox 28"/>
            <p:cNvSpPr txBox="1"/>
            <p:nvPr/>
          </p:nvSpPr>
          <p:spPr>
            <a:xfrm>
              <a:off x="2603528" y="2834131"/>
              <a:ext cx="3754336" cy="326461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dist" defTabSz="1218565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节能减排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绿色出行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公益宣传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/ 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爱护自然 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矩形: 圆角 129"/>
            <p:cNvSpPr/>
            <p:nvPr/>
          </p:nvSpPr>
          <p:spPr>
            <a:xfrm>
              <a:off x="1811579" y="2779243"/>
              <a:ext cx="5221134" cy="443571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TextBox 28"/>
            <p:cNvSpPr txBox="1"/>
            <p:nvPr/>
          </p:nvSpPr>
          <p:spPr>
            <a:xfrm>
              <a:off x="3194551" y="3363679"/>
              <a:ext cx="2511074" cy="324485"/>
            </a:xfrm>
            <a:prstGeom prst="rect">
              <a:avLst/>
            </a:prstGeom>
            <a:noFill/>
            <a:effectLst/>
          </p:spPr>
          <p:txBody>
            <a:bodyPr wrap="square" lIns="109945" tIns="54972" rIns="109945" bIns="54972" rtlCol="0">
              <a:spAutoFit/>
            </a:bodyPr>
            <a:lstStyle/>
            <a:p>
              <a:pPr algn="ctr" defTabSz="1218565"/>
              <a:r>
                <a:rPr lang="zh-CN" alt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sz="1400" b="1" dirty="0">
                  <a:gradFill flip="none" rotWithShape="1"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XXX</a:t>
              </a:r>
              <a:endParaRPr lang="en-US" sz="1400" b="1" dirty="0">
                <a:gradFill flip="none" rotWithShape="1"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/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/>
          <p:cNvSpPr/>
          <p:nvPr/>
        </p:nvSpPr>
        <p:spPr>
          <a:xfrm>
            <a:off x="550598" y="289328"/>
            <a:ext cx="1808701" cy="1200716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/>
          <p:cNvSpPr txBox="1"/>
          <p:nvPr/>
        </p:nvSpPr>
        <p:spPr>
          <a:xfrm>
            <a:off x="401398" y="576080"/>
            <a:ext cx="2022887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zh-CN" altLang="en-US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目录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2665855" y="1203530"/>
            <a:ext cx="5221134" cy="884035"/>
            <a:chOff x="2250533" y="1331347"/>
            <a:chExt cx="5221134" cy="884035"/>
          </a:xfrm>
        </p:grpSpPr>
        <p:sp>
          <p:nvSpPr>
            <p:cNvPr id="187" name="矩形: 圆角 186"/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图形 4"/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91" name="任意多边形: 形状 190"/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9" name="文本框 188"/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  <a:endParaRPr lang="zh-CN" altLang="en-US" sz="16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90" name="TextBox 27"/>
            <p:cNvSpPr txBox="1"/>
            <p:nvPr/>
          </p:nvSpPr>
          <p:spPr>
            <a:xfrm>
              <a:off x="2380349" y="1661388"/>
              <a:ext cx="633643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01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2665855" y="2129252"/>
            <a:ext cx="5221134" cy="884035"/>
            <a:chOff x="2250533" y="1331347"/>
            <a:chExt cx="5221134" cy="884035"/>
          </a:xfrm>
        </p:grpSpPr>
        <p:sp>
          <p:nvSpPr>
            <p:cNvPr id="195" name="矩形: 圆角 194"/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6" name="图形 4"/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199" name="任意多边形: 形状 198"/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7" name="文本框 196"/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  <a:endParaRPr lang="zh-CN" altLang="en-US" sz="16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98" name="TextBox 27"/>
            <p:cNvSpPr txBox="1"/>
            <p:nvPr/>
          </p:nvSpPr>
          <p:spPr>
            <a:xfrm>
              <a:off x="2275960" y="1661388"/>
              <a:ext cx="842422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02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2665855" y="3054974"/>
            <a:ext cx="5221134" cy="884035"/>
            <a:chOff x="2250533" y="1331347"/>
            <a:chExt cx="5221134" cy="884035"/>
          </a:xfrm>
        </p:grpSpPr>
        <p:sp>
          <p:nvSpPr>
            <p:cNvPr id="203" name="矩形: 圆角 202"/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4" name="图形 4"/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207" name="任意多边形: 形状 206"/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5" name="文本框 204"/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  <a:endParaRPr lang="zh-CN" altLang="en-US" sz="16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06" name="TextBox 27"/>
            <p:cNvSpPr txBox="1"/>
            <p:nvPr/>
          </p:nvSpPr>
          <p:spPr>
            <a:xfrm>
              <a:off x="2275960" y="1661388"/>
              <a:ext cx="842422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03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2665855" y="3980696"/>
            <a:ext cx="5221134" cy="884035"/>
            <a:chOff x="2250533" y="1331347"/>
            <a:chExt cx="5221134" cy="884035"/>
          </a:xfrm>
        </p:grpSpPr>
        <p:sp>
          <p:nvSpPr>
            <p:cNvPr id="211" name="矩形: 圆角 210"/>
            <p:cNvSpPr/>
            <p:nvPr/>
          </p:nvSpPr>
          <p:spPr>
            <a:xfrm>
              <a:off x="2250533" y="1678820"/>
              <a:ext cx="5221134" cy="4604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rgbClr val="8FC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2" name="图形 4"/>
            <p:cNvGrpSpPr/>
            <p:nvPr/>
          </p:nvGrpSpPr>
          <p:grpSpPr>
            <a:xfrm>
              <a:off x="2976238" y="1331347"/>
              <a:ext cx="861928" cy="785135"/>
              <a:chOff x="2927709" y="1207746"/>
              <a:chExt cx="657840" cy="599230"/>
            </a:xfr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</p:grpSpPr>
          <p:sp>
            <p:nvSpPr>
              <p:cNvPr id="215" name="任意多边形: 形状 214"/>
              <p:cNvSpPr/>
              <p:nvPr/>
            </p:nvSpPr>
            <p:spPr>
              <a:xfrm>
                <a:off x="3172531" y="1565734"/>
                <a:ext cx="92380" cy="241243"/>
              </a:xfrm>
              <a:custGeom>
                <a:avLst/>
                <a:gdLst>
                  <a:gd name="connsiteX0" fmla="*/ 92381 w 92380"/>
                  <a:gd name="connsiteY0" fmla="*/ 225681 h 241243"/>
                  <a:gd name="connsiteX1" fmla="*/ 61256 w 92380"/>
                  <a:gd name="connsiteY1" fmla="*/ 0 h 241243"/>
                  <a:gd name="connsiteX2" fmla="*/ 37886 w 92380"/>
                  <a:gd name="connsiteY2" fmla="*/ 241243 h 241243"/>
                  <a:gd name="connsiteX3" fmla="*/ 92381 w 92380"/>
                  <a:gd name="connsiteY3" fmla="*/ 225681 h 241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80" h="241243">
                    <a:moveTo>
                      <a:pt x="92381" y="225681"/>
                    </a:moveTo>
                    <a:cubicBezTo>
                      <a:pt x="92381" y="225681"/>
                      <a:pt x="-8801" y="163431"/>
                      <a:pt x="61256" y="0"/>
                    </a:cubicBezTo>
                    <a:cubicBezTo>
                      <a:pt x="61256" y="0"/>
                      <a:pt x="-59339" y="112841"/>
                      <a:pt x="37886" y="241243"/>
                    </a:cubicBezTo>
                    <a:lnTo>
                      <a:pt x="92381" y="225681"/>
                    </a:lnTo>
                    <a:close/>
                  </a:path>
                </a:pathLst>
              </a:custGeom>
              <a:gradFill>
                <a:gsLst>
                  <a:gs pos="0">
                    <a:srgbClr val="448D34"/>
                  </a:gs>
                  <a:gs pos="100000">
                    <a:srgbClr val="00B050">
                      <a:alpha val="0"/>
                    </a:srgbClr>
                  </a:gs>
                </a:gsLst>
                <a:lin ang="5400000" scaled="1"/>
              </a:gradFill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3205554" y="1207746"/>
                <a:ext cx="379995" cy="379143"/>
              </a:xfrm>
              <a:custGeom>
                <a:avLst/>
                <a:gdLst>
                  <a:gd name="connsiteX0" fmla="*/ 34247 w 379995"/>
                  <a:gd name="connsiteY0" fmla="*/ 299589 h 379143"/>
                  <a:gd name="connsiteX1" fmla="*/ 379995 w 379995"/>
                  <a:gd name="connsiteY1" fmla="*/ 0 h 379143"/>
                  <a:gd name="connsiteX2" fmla="*/ 66216 w 379995"/>
                  <a:gd name="connsiteY2" fmla="*/ 337361 h 379143"/>
                  <a:gd name="connsiteX3" fmla="*/ 218991 w 379995"/>
                  <a:gd name="connsiteY3" fmla="*/ 160688 h 379143"/>
                  <a:gd name="connsiteX4" fmla="*/ 34247 w 379995"/>
                  <a:gd name="connsiteY4" fmla="*/ 299589 h 3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995" h="379143">
                    <a:moveTo>
                      <a:pt x="34247" y="299589"/>
                    </a:moveTo>
                    <a:cubicBezTo>
                      <a:pt x="34247" y="299589"/>
                      <a:pt x="-160784" y="69213"/>
                      <a:pt x="379995" y="0"/>
                    </a:cubicBezTo>
                    <a:cubicBezTo>
                      <a:pt x="379995" y="0"/>
                      <a:pt x="353460" y="528857"/>
                      <a:pt x="66216" y="337361"/>
                    </a:cubicBezTo>
                    <a:lnTo>
                      <a:pt x="218991" y="160688"/>
                    </a:lnTo>
                    <a:lnTo>
                      <a:pt x="34247" y="299589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2927709" y="1402463"/>
                <a:ext cx="269812" cy="226875"/>
              </a:xfrm>
              <a:custGeom>
                <a:avLst/>
                <a:gdLst>
                  <a:gd name="connsiteX0" fmla="*/ 233963 w 269812"/>
                  <a:gd name="connsiteY0" fmla="*/ 192760 h 226875"/>
                  <a:gd name="connsiteX1" fmla="*/ 0 w 269812"/>
                  <a:gd name="connsiteY1" fmla="*/ 3954 h 226875"/>
                  <a:gd name="connsiteX2" fmla="*/ 254696 w 269812"/>
                  <a:gd name="connsiteY2" fmla="*/ 167702 h 226875"/>
                  <a:gd name="connsiteX3" fmla="*/ 122653 w 269812"/>
                  <a:gd name="connsiteY3" fmla="*/ 89415 h 226875"/>
                  <a:gd name="connsiteX4" fmla="*/ 233963 w 269812"/>
                  <a:gd name="connsiteY4" fmla="*/ 192760 h 22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12" h="226875">
                    <a:moveTo>
                      <a:pt x="233963" y="192760"/>
                    </a:moveTo>
                    <a:cubicBezTo>
                      <a:pt x="233963" y="192760"/>
                      <a:pt x="107671" y="345694"/>
                      <a:pt x="0" y="3954"/>
                    </a:cubicBezTo>
                    <a:cubicBezTo>
                      <a:pt x="0" y="3954"/>
                      <a:pt x="345168" y="-40359"/>
                      <a:pt x="254696" y="167702"/>
                    </a:cubicBezTo>
                    <a:lnTo>
                      <a:pt x="122653" y="89415"/>
                    </a:lnTo>
                    <a:lnTo>
                      <a:pt x="233963" y="192760"/>
                    </a:ln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3" name="文本框 212"/>
            <p:cNvSpPr txBox="1"/>
            <p:nvPr/>
          </p:nvSpPr>
          <p:spPr>
            <a:xfrm>
              <a:off x="3784555" y="1739203"/>
              <a:ext cx="319741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gradFill>
                    <a:gsLst>
                      <a:gs pos="0">
                        <a:srgbClr val="448D34"/>
                      </a:gs>
                      <a:gs pos="100000">
                        <a:srgbClr val="8FCF50"/>
                      </a:gs>
                    </a:gsLst>
                    <a:lin ang="5400000" scaled="1"/>
                  </a:gradFill>
                </a:rPr>
                <a:t>单击此处添加标题文本</a:t>
              </a:r>
              <a:endParaRPr lang="zh-CN" altLang="en-US" sz="16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214" name="TextBox 27"/>
            <p:cNvSpPr txBox="1"/>
            <p:nvPr/>
          </p:nvSpPr>
          <p:spPr>
            <a:xfrm>
              <a:off x="2293362" y="1661388"/>
              <a:ext cx="807618" cy="553994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 defTabSz="1218565"/>
              <a:r>
                <a:rPr lang="en-US" altLang="zh-CN" sz="2800" b="1" dirty="0">
                  <a:gradFill>
                    <a:gsLst>
                      <a:gs pos="0">
                        <a:srgbClr val="8FCF50"/>
                      </a:gs>
                      <a:gs pos="100000">
                        <a:srgbClr val="448D34"/>
                      </a:gs>
                    </a:gsLst>
                    <a:lin ang="5400000" scaled="1"/>
                  </a:gradFill>
                  <a:effectLst>
                    <a:reflection blurRad="6350" stA="16000" endPos="50000" dist="25400" dir="5400000" sy="-100000" algn="bl" rotWithShape="0"/>
                  </a:effectLst>
                  <a:latin typeface="问藏书房" pitchFamily="2" charset="-122"/>
                  <a:ea typeface="问藏书房" pitchFamily="2" charset="-122"/>
                  <a:cs typeface="+mn-ea"/>
                  <a:sym typeface="+mn-lt"/>
                </a:rPr>
                <a:t>04</a:t>
              </a:r>
              <a:endParaRPr lang="zh-CN" altLang="en-US" sz="2800" b="1" dirty="0">
                <a:gradFill>
                  <a:gsLst>
                    <a:gs pos="0">
                      <a:srgbClr val="8FCF50"/>
                    </a:gs>
                    <a:gs pos="100000">
                      <a:srgbClr val="448D34"/>
                    </a:gs>
                  </a:gsLst>
                  <a:lin ang="5400000" scaled="1"/>
                </a:gra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0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04857" y="4672221"/>
            <a:ext cx="10277263" cy="1011950"/>
            <a:chOff x="-284111" y="4545206"/>
            <a:chExt cx="10277263" cy="1011950"/>
          </a:xfrm>
          <a:gradFill>
            <a:gsLst>
              <a:gs pos="100000">
                <a:srgbClr val="0AB250"/>
              </a:gs>
              <a:gs pos="0">
                <a:srgbClr val="8FCF50"/>
              </a:gs>
            </a:gsLst>
            <a:lin ang="5400000" scaled="1"/>
          </a:gradFill>
        </p:grpSpPr>
        <p:grpSp>
          <p:nvGrpSpPr>
            <p:cNvPr id="2" name="组合 1"/>
            <p:cNvGrpSpPr/>
            <p:nvPr/>
          </p:nvGrpSpPr>
          <p:grpSpPr>
            <a:xfrm>
              <a:off x="-284111" y="4545206"/>
              <a:ext cx="9060787" cy="1011950"/>
              <a:chOff x="-284111" y="4545206"/>
              <a:chExt cx="9060787" cy="1011950"/>
            </a:xfrm>
            <a:grpFill/>
          </p:grpSpPr>
          <p:grpSp>
            <p:nvGrpSpPr>
              <p:cNvPr id="154" name="图形 4"/>
              <p:cNvGrpSpPr/>
              <p:nvPr/>
            </p:nvGrpSpPr>
            <p:grpSpPr>
              <a:xfrm>
                <a:off x="-28411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5" name="任意多边形: 形状 15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4"/>
              <p:cNvGrpSpPr/>
              <p:nvPr/>
            </p:nvGrpSpPr>
            <p:grpSpPr>
              <a:xfrm>
                <a:off x="93236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59" name="任意多边形: 形状 15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" name="图形 4"/>
              <p:cNvGrpSpPr/>
              <p:nvPr/>
            </p:nvGrpSpPr>
            <p:grpSpPr>
              <a:xfrm>
                <a:off x="2148841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3" name="任意多边形: 形状 162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图形 4"/>
              <p:cNvGrpSpPr/>
              <p:nvPr/>
            </p:nvGrpSpPr>
            <p:grpSpPr>
              <a:xfrm>
                <a:off x="3365317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67" name="任意多边形: 形状 166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0" name="图形 4"/>
              <p:cNvGrpSpPr/>
              <p:nvPr/>
            </p:nvGrpSpPr>
            <p:grpSpPr>
              <a:xfrm>
                <a:off x="4581793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1" name="任意多边形: 形状 170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" name="图形 4"/>
              <p:cNvGrpSpPr/>
              <p:nvPr/>
            </p:nvGrpSpPr>
            <p:grpSpPr>
              <a:xfrm>
                <a:off x="5798269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5" name="任意多边形: 形状 174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4"/>
              <p:cNvGrpSpPr/>
              <p:nvPr/>
            </p:nvGrpSpPr>
            <p:grpSpPr>
              <a:xfrm>
                <a:off x="7014745" y="4545206"/>
                <a:ext cx="1761931" cy="1011950"/>
                <a:chOff x="7651078" y="2168394"/>
                <a:chExt cx="734807" cy="422030"/>
              </a:xfrm>
              <a:grpFill/>
            </p:grpSpPr>
            <p:sp>
              <p:nvSpPr>
                <p:cNvPr id="179" name="任意多边形: 形状 178"/>
                <p:cNvSpPr/>
                <p:nvPr/>
              </p:nvSpPr>
              <p:spPr>
                <a:xfrm>
                  <a:off x="7651078" y="2198780"/>
                  <a:ext cx="734807" cy="391644"/>
                </a:xfrm>
                <a:custGeom>
                  <a:avLst/>
                  <a:gdLst>
                    <a:gd name="connsiteX0" fmla="*/ 74963 w 734807"/>
                    <a:gd name="connsiteY0" fmla="*/ 391645 h 391644"/>
                    <a:gd name="connsiteX1" fmla="*/ 607777 w 734807"/>
                    <a:gd name="connsiteY1" fmla="*/ 388110 h 391644"/>
                    <a:gd name="connsiteX2" fmla="*/ 734808 w 734807"/>
                    <a:gd name="connsiteY2" fmla="*/ 123497 h 391644"/>
                    <a:gd name="connsiteX3" fmla="*/ 583088 w 734807"/>
                    <a:gd name="connsiteY3" fmla="*/ 278751 h 391644"/>
                    <a:gd name="connsiteX4" fmla="*/ 498418 w 734807"/>
                    <a:gd name="connsiteY4" fmla="*/ 0 h 391644"/>
                    <a:gd name="connsiteX5" fmla="*/ 537245 w 734807"/>
                    <a:gd name="connsiteY5" fmla="*/ 278751 h 391644"/>
                    <a:gd name="connsiteX6" fmla="*/ 463126 w 734807"/>
                    <a:gd name="connsiteY6" fmla="*/ 77654 h 391644"/>
                    <a:gd name="connsiteX7" fmla="*/ 396076 w 734807"/>
                    <a:gd name="connsiteY7" fmla="*/ 278751 h 391644"/>
                    <a:gd name="connsiteX8" fmla="*/ 361416 w 734807"/>
                    <a:gd name="connsiteY8" fmla="*/ 148344 h 391644"/>
                    <a:gd name="connsiteX9" fmla="*/ 310878 w 734807"/>
                    <a:gd name="connsiteY9" fmla="*/ 16248 h 391644"/>
                    <a:gd name="connsiteX10" fmla="*/ 357513 w 734807"/>
                    <a:gd name="connsiteY10" fmla="*/ 259127 h 391644"/>
                    <a:gd name="connsiteX11" fmla="*/ 306974 w 734807"/>
                    <a:gd name="connsiteY11" fmla="*/ 241613 h 391644"/>
                    <a:gd name="connsiteX12" fmla="*/ 347753 w 734807"/>
                    <a:gd name="connsiteY12" fmla="*/ 53176 h 391644"/>
                    <a:gd name="connsiteX13" fmla="*/ 287508 w 734807"/>
                    <a:gd name="connsiteY13" fmla="*/ 261079 h 391644"/>
                    <a:gd name="connsiteX14" fmla="*/ 236970 w 734807"/>
                    <a:gd name="connsiteY14" fmla="*/ 125079 h 391644"/>
                    <a:gd name="connsiteX15" fmla="*/ 236970 w 734807"/>
                    <a:gd name="connsiteY15" fmla="*/ 247468 h 391644"/>
                    <a:gd name="connsiteX16" fmla="*/ 192288 w 734807"/>
                    <a:gd name="connsiteY16" fmla="*/ 202786 h 391644"/>
                    <a:gd name="connsiteX17" fmla="*/ 314677 w 734807"/>
                    <a:gd name="connsiteY17" fmla="*/ 2690 h 391644"/>
                    <a:gd name="connsiteX18" fmla="*/ 170922 w 734807"/>
                    <a:gd name="connsiteY18" fmla="*/ 218348 h 391644"/>
                    <a:gd name="connsiteX19" fmla="*/ 147605 w 734807"/>
                    <a:gd name="connsiteY19" fmla="*/ 146445 h 391644"/>
                    <a:gd name="connsiteX20" fmla="*/ 118485 w 734807"/>
                    <a:gd name="connsiteY20" fmla="*/ 264983 h 391644"/>
                    <a:gd name="connsiteX21" fmla="*/ 0 w 734807"/>
                    <a:gd name="connsiteY21" fmla="*/ 125079 h 391644"/>
                    <a:gd name="connsiteX22" fmla="*/ 74963 w 734807"/>
                    <a:gd name="connsiteY22" fmla="*/ 391645 h 3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734807" h="391644">
                      <a:moveTo>
                        <a:pt x="74963" y="391645"/>
                      </a:moveTo>
                      <a:lnTo>
                        <a:pt x="607777" y="388110"/>
                      </a:lnTo>
                      <a:cubicBezTo>
                        <a:pt x="607777" y="388110"/>
                        <a:pt x="558347" y="271682"/>
                        <a:pt x="734808" y="123497"/>
                      </a:cubicBezTo>
                      <a:cubicBezTo>
                        <a:pt x="734808" y="123497"/>
                        <a:pt x="611312" y="218770"/>
                        <a:pt x="583088" y="278751"/>
                      </a:cubicBezTo>
                      <a:cubicBezTo>
                        <a:pt x="554865" y="338733"/>
                        <a:pt x="537192" y="91739"/>
                        <a:pt x="498418" y="0"/>
                      </a:cubicBezTo>
                      <a:cubicBezTo>
                        <a:pt x="498418" y="0"/>
                        <a:pt x="537245" y="218770"/>
                        <a:pt x="537245" y="278751"/>
                      </a:cubicBezTo>
                      <a:cubicBezTo>
                        <a:pt x="537245" y="338733"/>
                        <a:pt x="371387" y="342267"/>
                        <a:pt x="463126" y="77654"/>
                      </a:cubicBezTo>
                      <a:cubicBezTo>
                        <a:pt x="463126" y="77654"/>
                        <a:pt x="396076" y="204685"/>
                        <a:pt x="396076" y="278751"/>
                      </a:cubicBezTo>
                      <a:cubicBezTo>
                        <a:pt x="396076" y="352871"/>
                        <a:pt x="382782" y="220195"/>
                        <a:pt x="361416" y="148344"/>
                      </a:cubicBezTo>
                      <a:cubicBezTo>
                        <a:pt x="340051" y="76440"/>
                        <a:pt x="314782" y="22051"/>
                        <a:pt x="310878" y="16248"/>
                      </a:cubicBezTo>
                      <a:cubicBezTo>
                        <a:pt x="310878" y="16248"/>
                        <a:pt x="359464" y="177517"/>
                        <a:pt x="357513" y="259127"/>
                      </a:cubicBezTo>
                      <a:cubicBezTo>
                        <a:pt x="355561" y="340737"/>
                        <a:pt x="306974" y="292151"/>
                        <a:pt x="306974" y="241613"/>
                      </a:cubicBezTo>
                      <a:cubicBezTo>
                        <a:pt x="306974" y="191127"/>
                        <a:pt x="334196" y="76493"/>
                        <a:pt x="347753" y="53176"/>
                      </a:cubicBezTo>
                      <a:cubicBezTo>
                        <a:pt x="347753" y="53176"/>
                        <a:pt x="283657" y="175565"/>
                        <a:pt x="287508" y="261079"/>
                      </a:cubicBezTo>
                      <a:cubicBezTo>
                        <a:pt x="291412" y="346540"/>
                        <a:pt x="236970" y="196983"/>
                        <a:pt x="236970" y="125079"/>
                      </a:cubicBezTo>
                      <a:cubicBezTo>
                        <a:pt x="236970" y="125079"/>
                        <a:pt x="223360" y="212492"/>
                        <a:pt x="236970" y="247468"/>
                      </a:cubicBezTo>
                      <a:cubicBezTo>
                        <a:pt x="250581" y="282444"/>
                        <a:pt x="168970" y="278540"/>
                        <a:pt x="192288" y="202786"/>
                      </a:cubicBezTo>
                      <a:cubicBezTo>
                        <a:pt x="215605" y="127031"/>
                        <a:pt x="287508" y="18200"/>
                        <a:pt x="314677" y="2690"/>
                      </a:cubicBezTo>
                      <a:cubicBezTo>
                        <a:pt x="314677" y="2690"/>
                        <a:pt x="244725" y="27960"/>
                        <a:pt x="170922" y="218348"/>
                      </a:cubicBezTo>
                      <a:cubicBezTo>
                        <a:pt x="97120" y="408737"/>
                        <a:pt x="149557" y="152300"/>
                        <a:pt x="147605" y="146445"/>
                      </a:cubicBezTo>
                      <a:cubicBezTo>
                        <a:pt x="145653" y="140642"/>
                        <a:pt x="118485" y="226103"/>
                        <a:pt x="118485" y="264983"/>
                      </a:cubicBezTo>
                      <a:cubicBezTo>
                        <a:pt x="118485" y="303862"/>
                        <a:pt x="40779" y="156204"/>
                        <a:pt x="0" y="125079"/>
                      </a:cubicBezTo>
                      <a:cubicBezTo>
                        <a:pt x="0" y="125027"/>
                        <a:pt x="91581" y="271682"/>
                        <a:pt x="74963" y="391645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8092930" y="2168394"/>
                  <a:ext cx="214774" cy="369474"/>
                </a:xfrm>
                <a:custGeom>
                  <a:avLst/>
                  <a:gdLst>
                    <a:gd name="connsiteX0" fmla="*/ 3074 w 214774"/>
                    <a:gd name="connsiteY0" fmla="*/ 316681 h 369474"/>
                    <a:gd name="connsiteX1" fmla="*/ 34146 w 214774"/>
                    <a:gd name="connsiteY1" fmla="*/ 114634 h 369474"/>
                    <a:gd name="connsiteX2" fmla="*/ 28290 w 214774"/>
                    <a:gd name="connsiteY2" fmla="*/ 262292 h 369474"/>
                    <a:gd name="connsiteX3" fmla="*/ 133218 w 214774"/>
                    <a:gd name="connsiteY3" fmla="*/ 0 h 369474"/>
                    <a:gd name="connsiteX4" fmla="*/ 55511 w 214774"/>
                    <a:gd name="connsiteY4" fmla="*/ 258388 h 369474"/>
                    <a:gd name="connsiteX5" fmla="*/ 86583 w 214774"/>
                    <a:gd name="connsiteY5" fmla="*/ 29120 h 369474"/>
                    <a:gd name="connsiteX6" fmla="*/ 104045 w 214774"/>
                    <a:gd name="connsiteY6" fmla="*/ 231167 h 369474"/>
                    <a:gd name="connsiteX7" fmla="*/ 121506 w 214774"/>
                    <a:gd name="connsiteY7" fmla="*/ 225364 h 369474"/>
                    <a:gd name="connsiteX8" fmla="*/ 203116 w 214774"/>
                    <a:gd name="connsiteY8" fmla="*/ 91317 h 369474"/>
                    <a:gd name="connsiteX9" fmla="*/ 135117 w 214774"/>
                    <a:gd name="connsiteY9" fmla="*/ 266196 h 369474"/>
                    <a:gd name="connsiteX10" fmla="*/ 214775 w 214774"/>
                    <a:gd name="connsiteY10" fmla="*/ 176831 h 369474"/>
                    <a:gd name="connsiteX11" fmla="*/ 160385 w 214774"/>
                    <a:gd name="connsiteY11" fmla="*/ 279806 h 369474"/>
                    <a:gd name="connsiteX12" fmla="*/ 3074 w 214774"/>
                    <a:gd name="connsiteY12" fmla="*/ 316681 h 369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774" h="369474">
                      <a:moveTo>
                        <a:pt x="3074" y="316681"/>
                      </a:moveTo>
                      <a:cubicBezTo>
                        <a:pt x="3074" y="316681"/>
                        <a:pt x="-14440" y="207903"/>
                        <a:pt x="34146" y="114634"/>
                      </a:cubicBezTo>
                      <a:cubicBezTo>
                        <a:pt x="34146" y="114634"/>
                        <a:pt x="12780" y="279806"/>
                        <a:pt x="28290" y="262292"/>
                      </a:cubicBezTo>
                      <a:cubicBezTo>
                        <a:pt x="43852" y="244778"/>
                        <a:pt x="88535" y="33024"/>
                        <a:pt x="133218" y="0"/>
                      </a:cubicBezTo>
                      <a:cubicBezTo>
                        <a:pt x="133218" y="0"/>
                        <a:pt x="30242" y="270047"/>
                        <a:pt x="55511" y="258388"/>
                      </a:cubicBezTo>
                      <a:cubicBezTo>
                        <a:pt x="80780" y="246730"/>
                        <a:pt x="98242" y="73803"/>
                        <a:pt x="86583" y="29120"/>
                      </a:cubicBezTo>
                      <a:cubicBezTo>
                        <a:pt x="86583" y="29120"/>
                        <a:pt x="109900" y="184533"/>
                        <a:pt x="104045" y="231167"/>
                      </a:cubicBezTo>
                      <a:cubicBezTo>
                        <a:pt x="98242" y="277802"/>
                        <a:pt x="107948" y="256436"/>
                        <a:pt x="121506" y="225364"/>
                      </a:cubicBezTo>
                      <a:cubicBezTo>
                        <a:pt x="135117" y="194292"/>
                        <a:pt x="203116" y="91317"/>
                        <a:pt x="203116" y="91317"/>
                      </a:cubicBezTo>
                      <a:cubicBezTo>
                        <a:pt x="203116" y="91317"/>
                        <a:pt x="113751" y="270047"/>
                        <a:pt x="135117" y="266196"/>
                      </a:cubicBezTo>
                      <a:cubicBezTo>
                        <a:pt x="156482" y="262292"/>
                        <a:pt x="170093" y="196244"/>
                        <a:pt x="214775" y="176831"/>
                      </a:cubicBezTo>
                      <a:cubicBezTo>
                        <a:pt x="214775" y="176831"/>
                        <a:pt x="160385" y="248734"/>
                        <a:pt x="160385" y="279806"/>
                      </a:cubicBezTo>
                      <a:cubicBezTo>
                        <a:pt x="160438" y="310826"/>
                        <a:pt x="14732" y="441022"/>
                        <a:pt x="3074" y="31668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/>
                <p:cNvSpPr/>
                <p:nvPr/>
              </p:nvSpPr>
              <p:spPr>
                <a:xfrm>
                  <a:off x="7699664" y="2187807"/>
                  <a:ext cx="359464" cy="357527"/>
                </a:xfrm>
                <a:custGeom>
                  <a:avLst/>
                  <a:gdLst>
                    <a:gd name="connsiteX0" fmla="*/ 48586 w 359464"/>
                    <a:gd name="connsiteY0" fmla="*/ 273951 h 357527"/>
                    <a:gd name="connsiteX1" fmla="*/ 0 w 359464"/>
                    <a:gd name="connsiteY1" fmla="*/ 126293 h 357527"/>
                    <a:gd name="connsiteX2" fmla="*/ 60245 w 359464"/>
                    <a:gd name="connsiteY2" fmla="*/ 217610 h 357527"/>
                    <a:gd name="connsiteX3" fmla="*/ 79659 w 359464"/>
                    <a:gd name="connsiteY3" fmla="*/ 149610 h 357527"/>
                    <a:gd name="connsiteX4" fmla="*/ 13611 w 359464"/>
                    <a:gd name="connsiteY4" fmla="*/ 0 h 357527"/>
                    <a:gd name="connsiteX5" fmla="*/ 118538 w 359464"/>
                    <a:gd name="connsiteY5" fmla="*/ 229268 h 357527"/>
                    <a:gd name="connsiteX6" fmla="*/ 161269 w 359464"/>
                    <a:gd name="connsiteY6" fmla="*/ 172927 h 357527"/>
                    <a:gd name="connsiteX7" fmla="*/ 202047 w 359464"/>
                    <a:gd name="connsiteY7" fmla="*/ 27221 h 357527"/>
                    <a:gd name="connsiteX8" fmla="*/ 169024 w 359464"/>
                    <a:gd name="connsiteY8" fmla="*/ 256489 h 357527"/>
                    <a:gd name="connsiteX9" fmla="*/ 225365 w 359464"/>
                    <a:gd name="connsiteY9" fmla="*/ 172927 h 357527"/>
                    <a:gd name="connsiteX10" fmla="*/ 273951 w 359464"/>
                    <a:gd name="connsiteY10" fmla="*/ 5856 h 357527"/>
                    <a:gd name="connsiteX11" fmla="*/ 231220 w 359464"/>
                    <a:gd name="connsiteY11" fmla="*/ 283710 h 357527"/>
                    <a:gd name="connsiteX12" fmla="*/ 291465 w 359464"/>
                    <a:gd name="connsiteY12" fmla="*/ 248734 h 357527"/>
                    <a:gd name="connsiteX13" fmla="*/ 359465 w 359464"/>
                    <a:gd name="connsiteY13" fmla="*/ 101076 h 357527"/>
                    <a:gd name="connsiteX14" fmla="*/ 307027 w 359464"/>
                    <a:gd name="connsiteY14" fmla="*/ 289513 h 357527"/>
                    <a:gd name="connsiteX15" fmla="*/ 252638 w 359464"/>
                    <a:gd name="connsiteY15" fmla="*/ 357513 h 357527"/>
                    <a:gd name="connsiteX16" fmla="*/ 48586 w 359464"/>
                    <a:gd name="connsiteY16" fmla="*/ 273951 h 357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9464" h="357527">
                      <a:moveTo>
                        <a:pt x="48586" y="273951"/>
                      </a:moveTo>
                      <a:cubicBezTo>
                        <a:pt x="48586" y="273951"/>
                        <a:pt x="42731" y="180682"/>
                        <a:pt x="0" y="126293"/>
                      </a:cubicBezTo>
                      <a:cubicBezTo>
                        <a:pt x="0" y="126293"/>
                        <a:pt x="54389" y="196244"/>
                        <a:pt x="60245" y="217610"/>
                      </a:cubicBezTo>
                      <a:cubicBezTo>
                        <a:pt x="66048" y="238975"/>
                        <a:pt x="89365" y="205951"/>
                        <a:pt x="79659" y="149610"/>
                      </a:cubicBezTo>
                      <a:cubicBezTo>
                        <a:pt x="69952" y="93269"/>
                        <a:pt x="27221" y="9707"/>
                        <a:pt x="13611" y="0"/>
                      </a:cubicBezTo>
                      <a:cubicBezTo>
                        <a:pt x="13611" y="0"/>
                        <a:pt x="108831" y="69952"/>
                        <a:pt x="118538" y="229268"/>
                      </a:cubicBezTo>
                      <a:cubicBezTo>
                        <a:pt x="128245" y="388585"/>
                        <a:pt x="161269" y="186538"/>
                        <a:pt x="161269" y="172927"/>
                      </a:cubicBezTo>
                      <a:cubicBezTo>
                        <a:pt x="161269" y="159317"/>
                        <a:pt x="176831" y="56341"/>
                        <a:pt x="202047" y="27221"/>
                      </a:cubicBezTo>
                      <a:cubicBezTo>
                        <a:pt x="202047" y="27221"/>
                        <a:pt x="163168" y="207903"/>
                        <a:pt x="169024" y="256489"/>
                      </a:cubicBezTo>
                      <a:cubicBezTo>
                        <a:pt x="174879" y="305075"/>
                        <a:pt x="225365" y="227369"/>
                        <a:pt x="225365" y="172927"/>
                      </a:cubicBezTo>
                      <a:cubicBezTo>
                        <a:pt x="225365" y="118538"/>
                        <a:pt x="262292" y="25269"/>
                        <a:pt x="273951" y="5856"/>
                      </a:cubicBezTo>
                      <a:cubicBezTo>
                        <a:pt x="273951" y="5856"/>
                        <a:pt x="217610" y="227316"/>
                        <a:pt x="231220" y="283710"/>
                      </a:cubicBezTo>
                      <a:cubicBezTo>
                        <a:pt x="244831" y="340051"/>
                        <a:pt x="287561" y="270100"/>
                        <a:pt x="291465" y="248734"/>
                      </a:cubicBezTo>
                      <a:cubicBezTo>
                        <a:pt x="295369" y="227369"/>
                        <a:pt x="338100" y="124394"/>
                        <a:pt x="359465" y="101076"/>
                      </a:cubicBezTo>
                      <a:cubicBezTo>
                        <a:pt x="359465" y="101076"/>
                        <a:pt x="289513" y="246782"/>
                        <a:pt x="307027" y="289513"/>
                      </a:cubicBezTo>
                      <a:cubicBezTo>
                        <a:pt x="324489" y="332244"/>
                        <a:pt x="266249" y="357513"/>
                        <a:pt x="252638" y="357513"/>
                      </a:cubicBezTo>
                      <a:cubicBezTo>
                        <a:pt x="238975" y="357460"/>
                        <a:pt x="48586" y="361364"/>
                        <a:pt x="48586" y="273951"/>
                      </a:cubicBezTo>
                      <a:close/>
                    </a:path>
                  </a:pathLst>
                </a:custGeom>
                <a:grpFill/>
                <a:ln w="52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2" name="图形 4"/>
            <p:cNvGrpSpPr/>
            <p:nvPr/>
          </p:nvGrpSpPr>
          <p:grpSpPr>
            <a:xfrm>
              <a:off x="8231221" y="4545206"/>
              <a:ext cx="1761931" cy="1011950"/>
              <a:chOff x="7651078" y="2168394"/>
              <a:chExt cx="734807" cy="422030"/>
            </a:xfrm>
            <a:grpFill/>
          </p:grpSpPr>
          <p:sp>
            <p:nvSpPr>
              <p:cNvPr id="183" name="任意多边形: 形状 182"/>
              <p:cNvSpPr/>
              <p:nvPr/>
            </p:nvSpPr>
            <p:spPr>
              <a:xfrm>
                <a:off x="7651078" y="2198780"/>
                <a:ext cx="734807" cy="391644"/>
              </a:xfrm>
              <a:custGeom>
                <a:avLst/>
                <a:gdLst>
                  <a:gd name="connsiteX0" fmla="*/ 74963 w 734807"/>
                  <a:gd name="connsiteY0" fmla="*/ 391645 h 391644"/>
                  <a:gd name="connsiteX1" fmla="*/ 607777 w 734807"/>
                  <a:gd name="connsiteY1" fmla="*/ 388110 h 391644"/>
                  <a:gd name="connsiteX2" fmla="*/ 734808 w 734807"/>
                  <a:gd name="connsiteY2" fmla="*/ 123497 h 391644"/>
                  <a:gd name="connsiteX3" fmla="*/ 583088 w 734807"/>
                  <a:gd name="connsiteY3" fmla="*/ 278751 h 391644"/>
                  <a:gd name="connsiteX4" fmla="*/ 498418 w 734807"/>
                  <a:gd name="connsiteY4" fmla="*/ 0 h 391644"/>
                  <a:gd name="connsiteX5" fmla="*/ 537245 w 734807"/>
                  <a:gd name="connsiteY5" fmla="*/ 278751 h 391644"/>
                  <a:gd name="connsiteX6" fmla="*/ 463126 w 734807"/>
                  <a:gd name="connsiteY6" fmla="*/ 77654 h 391644"/>
                  <a:gd name="connsiteX7" fmla="*/ 396076 w 734807"/>
                  <a:gd name="connsiteY7" fmla="*/ 278751 h 391644"/>
                  <a:gd name="connsiteX8" fmla="*/ 361416 w 734807"/>
                  <a:gd name="connsiteY8" fmla="*/ 148344 h 391644"/>
                  <a:gd name="connsiteX9" fmla="*/ 310878 w 734807"/>
                  <a:gd name="connsiteY9" fmla="*/ 16248 h 391644"/>
                  <a:gd name="connsiteX10" fmla="*/ 357513 w 734807"/>
                  <a:gd name="connsiteY10" fmla="*/ 259127 h 391644"/>
                  <a:gd name="connsiteX11" fmla="*/ 306974 w 734807"/>
                  <a:gd name="connsiteY11" fmla="*/ 241613 h 391644"/>
                  <a:gd name="connsiteX12" fmla="*/ 347753 w 734807"/>
                  <a:gd name="connsiteY12" fmla="*/ 53176 h 391644"/>
                  <a:gd name="connsiteX13" fmla="*/ 287508 w 734807"/>
                  <a:gd name="connsiteY13" fmla="*/ 261079 h 391644"/>
                  <a:gd name="connsiteX14" fmla="*/ 236970 w 734807"/>
                  <a:gd name="connsiteY14" fmla="*/ 125079 h 391644"/>
                  <a:gd name="connsiteX15" fmla="*/ 236970 w 734807"/>
                  <a:gd name="connsiteY15" fmla="*/ 247468 h 391644"/>
                  <a:gd name="connsiteX16" fmla="*/ 192288 w 734807"/>
                  <a:gd name="connsiteY16" fmla="*/ 202786 h 391644"/>
                  <a:gd name="connsiteX17" fmla="*/ 314677 w 734807"/>
                  <a:gd name="connsiteY17" fmla="*/ 2690 h 391644"/>
                  <a:gd name="connsiteX18" fmla="*/ 170922 w 734807"/>
                  <a:gd name="connsiteY18" fmla="*/ 218348 h 391644"/>
                  <a:gd name="connsiteX19" fmla="*/ 147605 w 734807"/>
                  <a:gd name="connsiteY19" fmla="*/ 146445 h 391644"/>
                  <a:gd name="connsiteX20" fmla="*/ 118485 w 734807"/>
                  <a:gd name="connsiteY20" fmla="*/ 264983 h 391644"/>
                  <a:gd name="connsiteX21" fmla="*/ 0 w 734807"/>
                  <a:gd name="connsiteY21" fmla="*/ 125079 h 391644"/>
                  <a:gd name="connsiteX22" fmla="*/ 74963 w 734807"/>
                  <a:gd name="connsiteY22" fmla="*/ 391645 h 39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4807" h="391644">
                    <a:moveTo>
                      <a:pt x="74963" y="391645"/>
                    </a:moveTo>
                    <a:lnTo>
                      <a:pt x="607777" y="388110"/>
                    </a:lnTo>
                    <a:cubicBezTo>
                      <a:pt x="607777" y="388110"/>
                      <a:pt x="558347" y="271682"/>
                      <a:pt x="734808" y="123497"/>
                    </a:cubicBezTo>
                    <a:cubicBezTo>
                      <a:pt x="734808" y="123497"/>
                      <a:pt x="611312" y="218770"/>
                      <a:pt x="583088" y="278751"/>
                    </a:cubicBezTo>
                    <a:cubicBezTo>
                      <a:pt x="554865" y="338733"/>
                      <a:pt x="537192" y="91739"/>
                      <a:pt x="498418" y="0"/>
                    </a:cubicBezTo>
                    <a:cubicBezTo>
                      <a:pt x="498418" y="0"/>
                      <a:pt x="537245" y="218770"/>
                      <a:pt x="537245" y="278751"/>
                    </a:cubicBezTo>
                    <a:cubicBezTo>
                      <a:pt x="537245" y="338733"/>
                      <a:pt x="371387" y="342267"/>
                      <a:pt x="463126" y="77654"/>
                    </a:cubicBezTo>
                    <a:cubicBezTo>
                      <a:pt x="463126" y="77654"/>
                      <a:pt x="396076" y="204685"/>
                      <a:pt x="396076" y="278751"/>
                    </a:cubicBezTo>
                    <a:cubicBezTo>
                      <a:pt x="396076" y="352871"/>
                      <a:pt x="382782" y="220195"/>
                      <a:pt x="361416" y="148344"/>
                    </a:cubicBezTo>
                    <a:cubicBezTo>
                      <a:pt x="340051" y="76440"/>
                      <a:pt x="314782" y="22051"/>
                      <a:pt x="310878" y="16248"/>
                    </a:cubicBezTo>
                    <a:cubicBezTo>
                      <a:pt x="310878" y="16248"/>
                      <a:pt x="359464" y="177517"/>
                      <a:pt x="357513" y="259127"/>
                    </a:cubicBezTo>
                    <a:cubicBezTo>
                      <a:pt x="355561" y="340737"/>
                      <a:pt x="306974" y="292151"/>
                      <a:pt x="306974" y="241613"/>
                    </a:cubicBezTo>
                    <a:cubicBezTo>
                      <a:pt x="306974" y="191127"/>
                      <a:pt x="334196" y="76493"/>
                      <a:pt x="347753" y="53176"/>
                    </a:cubicBezTo>
                    <a:cubicBezTo>
                      <a:pt x="347753" y="53176"/>
                      <a:pt x="283657" y="175565"/>
                      <a:pt x="287508" y="261079"/>
                    </a:cubicBezTo>
                    <a:cubicBezTo>
                      <a:pt x="291412" y="346540"/>
                      <a:pt x="236970" y="196983"/>
                      <a:pt x="236970" y="125079"/>
                    </a:cubicBezTo>
                    <a:cubicBezTo>
                      <a:pt x="236970" y="125079"/>
                      <a:pt x="223360" y="212492"/>
                      <a:pt x="236970" y="247468"/>
                    </a:cubicBezTo>
                    <a:cubicBezTo>
                      <a:pt x="250581" y="282444"/>
                      <a:pt x="168970" y="278540"/>
                      <a:pt x="192288" y="202786"/>
                    </a:cubicBezTo>
                    <a:cubicBezTo>
                      <a:pt x="215605" y="127031"/>
                      <a:pt x="287508" y="18200"/>
                      <a:pt x="314677" y="2690"/>
                    </a:cubicBezTo>
                    <a:cubicBezTo>
                      <a:pt x="314677" y="2690"/>
                      <a:pt x="244725" y="27960"/>
                      <a:pt x="170922" y="218348"/>
                    </a:cubicBezTo>
                    <a:cubicBezTo>
                      <a:pt x="97120" y="408737"/>
                      <a:pt x="149557" y="152300"/>
                      <a:pt x="147605" y="146445"/>
                    </a:cubicBezTo>
                    <a:cubicBezTo>
                      <a:pt x="145653" y="140642"/>
                      <a:pt x="118485" y="226103"/>
                      <a:pt x="118485" y="264983"/>
                    </a:cubicBezTo>
                    <a:cubicBezTo>
                      <a:pt x="118485" y="303862"/>
                      <a:pt x="40779" y="156204"/>
                      <a:pt x="0" y="125079"/>
                    </a:cubicBezTo>
                    <a:cubicBezTo>
                      <a:pt x="0" y="125027"/>
                      <a:pt x="91581" y="271682"/>
                      <a:pt x="74963" y="391645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8092930" y="2168394"/>
                <a:ext cx="214774" cy="369474"/>
              </a:xfrm>
              <a:custGeom>
                <a:avLst/>
                <a:gdLst>
                  <a:gd name="connsiteX0" fmla="*/ 3074 w 214774"/>
                  <a:gd name="connsiteY0" fmla="*/ 316681 h 369474"/>
                  <a:gd name="connsiteX1" fmla="*/ 34146 w 214774"/>
                  <a:gd name="connsiteY1" fmla="*/ 114634 h 369474"/>
                  <a:gd name="connsiteX2" fmla="*/ 28290 w 214774"/>
                  <a:gd name="connsiteY2" fmla="*/ 262292 h 369474"/>
                  <a:gd name="connsiteX3" fmla="*/ 133218 w 214774"/>
                  <a:gd name="connsiteY3" fmla="*/ 0 h 369474"/>
                  <a:gd name="connsiteX4" fmla="*/ 55511 w 214774"/>
                  <a:gd name="connsiteY4" fmla="*/ 258388 h 369474"/>
                  <a:gd name="connsiteX5" fmla="*/ 86583 w 214774"/>
                  <a:gd name="connsiteY5" fmla="*/ 29120 h 369474"/>
                  <a:gd name="connsiteX6" fmla="*/ 104045 w 214774"/>
                  <a:gd name="connsiteY6" fmla="*/ 231167 h 369474"/>
                  <a:gd name="connsiteX7" fmla="*/ 121506 w 214774"/>
                  <a:gd name="connsiteY7" fmla="*/ 225364 h 369474"/>
                  <a:gd name="connsiteX8" fmla="*/ 203116 w 214774"/>
                  <a:gd name="connsiteY8" fmla="*/ 91317 h 369474"/>
                  <a:gd name="connsiteX9" fmla="*/ 135117 w 214774"/>
                  <a:gd name="connsiteY9" fmla="*/ 266196 h 369474"/>
                  <a:gd name="connsiteX10" fmla="*/ 214775 w 214774"/>
                  <a:gd name="connsiteY10" fmla="*/ 176831 h 369474"/>
                  <a:gd name="connsiteX11" fmla="*/ 160385 w 214774"/>
                  <a:gd name="connsiteY11" fmla="*/ 279806 h 369474"/>
                  <a:gd name="connsiteX12" fmla="*/ 3074 w 214774"/>
                  <a:gd name="connsiteY12" fmla="*/ 316681 h 3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4774" h="369474">
                    <a:moveTo>
                      <a:pt x="3074" y="316681"/>
                    </a:moveTo>
                    <a:cubicBezTo>
                      <a:pt x="3074" y="316681"/>
                      <a:pt x="-14440" y="207903"/>
                      <a:pt x="34146" y="114634"/>
                    </a:cubicBezTo>
                    <a:cubicBezTo>
                      <a:pt x="34146" y="114634"/>
                      <a:pt x="12780" y="279806"/>
                      <a:pt x="28290" y="262292"/>
                    </a:cubicBezTo>
                    <a:cubicBezTo>
                      <a:pt x="43852" y="244778"/>
                      <a:pt x="88535" y="33024"/>
                      <a:pt x="133218" y="0"/>
                    </a:cubicBezTo>
                    <a:cubicBezTo>
                      <a:pt x="133218" y="0"/>
                      <a:pt x="30242" y="270047"/>
                      <a:pt x="55511" y="258388"/>
                    </a:cubicBezTo>
                    <a:cubicBezTo>
                      <a:pt x="80780" y="246730"/>
                      <a:pt x="98242" y="73803"/>
                      <a:pt x="86583" y="29120"/>
                    </a:cubicBezTo>
                    <a:cubicBezTo>
                      <a:pt x="86583" y="29120"/>
                      <a:pt x="109900" y="184533"/>
                      <a:pt x="104045" y="231167"/>
                    </a:cubicBezTo>
                    <a:cubicBezTo>
                      <a:pt x="98242" y="277802"/>
                      <a:pt x="107948" y="256436"/>
                      <a:pt x="121506" y="225364"/>
                    </a:cubicBezTo>
                    <a:cubicBezTo>
                      <a:pt x="135117" y="194292"/>
                      <a:pt x="203116" y="91317"/>
                      <a:pt x="203116" y="91317"/>
                    </a:cubicBezTo>
                    <a:cubicBezTo>
                      <a:pt x="203116" y="91317"/>
                      <a:pt x="113751" y="270047"/>
                      <a:pt x="135117" y="266196"/>
                    </a:cubicBezTo>
                    <a:cubicBezTo>
                      <a:pt x="156482" y="262292"/>
                      <a:pt x="170093" y="196244"/>
                      <a:pt x="214775" y="176831"/>
                    </a:cubicBezTo>
                    <a:cubicBezTo>
                      <a:pt x="214775" y="176831"/>
                      <a:pt x="160385" y="248734"/>
                      <a:pt x="160385" y="279806"/>
                    </a:cubicBezTo>
                    <a:cubicBezTo>
                      <a:pt x="160438" y="310826"/>
                      <a:pt x="14732" y="441022"/>
                      <a:pt x="3074" y="31668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7699664" y="2187807"/>
                <a:ext cx="359464" cy="357527"/>
              </a:xfrm>
              <a:custGeom>
                <a:avLst/>
                <a:gdLst>
                  <a:gd name="connsiteX0" fmla="*/ 48586 w 359464"/>
                  <a:gd name="connsiteY0" fmla="*/ 273951 h 357527"/>
                  <a:gd name="connsiteX1" fmla="*/ 0 w 359464"/>
                  <a:gd name="connsiteY1" fmla="*/ 126293 h 357527"/>
                  <a:gd name="connsiteX2" fmla="*/ 60245 w 359464"/>
                  <a:gd name="connsiteY2" fmla="*/ 217610 h 357527"/>
                  <a:gd name="connsiteX3" fmla="*/ 79659 w 359464"/>
                  <a:gd name="connsiteY3" fmla="*/ 149610 h 357527"/>
                  <a:gd name="connsiteX4" fmla="*/ 13611 w 359464"/>
                  <a:gd name="connsiteY4" fmla="*/ 0 h 357527"/>
                  <a:gd name="connsiteX5" fmla="*/ 118538 w 359464"/>
                  <a:gd name="connsiteY5" fmla="*/ 229268 h 357527"/>
                  <a:gd name="connsiteX6" fmla="*/ 161269 w 359464"/>
                  <a:gd name="connsiteY6" fmla="*/ 172927 h 357527"/>
                  <a:gd name="connsiteX7" fmla="*/ 202047 w 359464"/>
                  <a:gd name="connsiteY7" fmla="*/ 27221 h 357527"/>
                  <a:gd name="connsiteX8" fmla="*/ 169024 w 359464"/>
                  <a:gd name="connsiteY8" fmla="*/ 256489 h 357527"/>
                  <a:gd name="connsiteX9" fmla="*/ 225365 w 359464"/>
                  <a:gd name="connsiteY9" fmla="*/ 172927 h 357527"/>
                  <a:gd name="connsiteX10" fmla="*/ 273951 w 359464"/>
                  <a:gd name="connsiteY10" fmla="*/ 5856 h 357527"/>
                  <a:gd name="connsiteX11" fmla="*/ 231220 w 359464"/>
                  <a:gd name="connsiteY11" fmla="*/ 283710 h 357527"/>
                  <a:gd name="connsiteX12" fmla="*/ 291465 w 359464"/>
                  <a:gd name="connsiteY12" fmla="*/ 248734 h 357527"/>
                  <a:gd name="connsiteX13" fmla="*/ 359465 w 359464"/>
                  <a:gd name="connsiteY13" fmla="*/ 101076 h 357527"/>
                  <a:gd name="connsiteX14" fmla="*/ 307027 w 359464"/>
                  <a:gd name="connsiteY14" fmla="*/ 289513 h 357527"/>
                  <a:gd name="connsiteX15" fmla="*/ 252638 w 359464"/>
                  <a:gd name="connsiteY15" fmla="*/ 357513 h 357527"/>
                  <a:gd name="connsiteX16" fmla="*/ 48586 w 359464"/>
                  <a:gd name="connsiteY16" fmla="*/ 273951 h 35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9464" h="357527">
                    <a:moveTo>
                      <a:pt x="48586" y="273951"/>
                    </a:moveTo>
                    <a:cubicBezTo>
                      <a:pt x="48586" y="273951"/>
                      <a:pt x="42731" y="180682"/>
                      <a:pt x="0" y="126293"/>
                    </a:cubicBezTo>
                    <a:cubicBezTo>
                      <a:pt x="0" y="126293"/>
                      <a:pt x="54389" y="196244"/>
                      <a:pt x="60245" y="217610"/>
                    </a:cubicBezTo>
                    <a:cubicBezTo>
                      <a:pt x="66048" y="238975"/>
                      <a:pt x="89365" y="205951"/>
                      <a:pt x="79659" y="149610"/>
                    </a:cubicBezTo>
                    <a:cubicBezTo>
                      <a:pt x="69952" y="93269"/>
                      <a:pt x="27221" y="9707"/>
                      <a:pt x="13611" y="0"/>
                    </a:cubicBezTo>
                    <a:cubicBezTo>
                      <a:pt x="13611" y="0"/>
                      <a:pt x="108831" y="69952"/>
                      <a:pt x="118538" y="229268"/>
                    </a:cubicBezTo>
                    <a:cubicBezTo>
                      <a:pt x="128245" y="388585"/>
                      <a:pt x="161269" y="186538"/>
                      <a:pt x="161269" y="172927"/>
                    </a:cubicBezTo>
                    <a:cubicBezTo>
                      <a:pt x="161269" y="159317"/>
                      <a:pt x="176831" y="56341"/>
                      <a:pt x="202047" y="27221"/>
                    </a:cubicBezTo>
                    <a:cubicBezTo>
                      <a:pt x="202047" y="27221"/>
                      <a:pt x="163168" y="207903"/>
                      <a:pt x="169024" y="256489"/>
                    </a:cubicBezTo>
                    <a:cubicBezTo>
                      <a:pt x="174879" y="305075"/>
                      <a:pt x="225365" y="227369"/>
                      <a:pt x="225365" y="172927"/>
                    </a:cubicBezTo>
                    <a:cubicBezTo>
                      <a:pt x="225365" y="118538"/>
                      <a:pt x="262292" y="25269"/>
                      <a:pt x="273951" y="5856"/>
                    </a:cubicBezTo>
                    <a:cubicBezTo>
                      <a:pt x="273951" y="5856"/>
                      <a:pt x="217610" y="227316"/>
                      <a:pt x="231220" y="283710"/>
                    </a:cubicBezTo>
                    <a:cubicBezTo>
                      <a:pt x="244831" y="340051"/>
                      <a:pt x="287561" y="270100"/>
                      <a:pt x="291465" y="248734"/>
                    </a:cubicBezTo>
                    <a:cubicBezTo>
                      <a:pt x="295369" y="227369"/>
                      <a:pt x="338100" y="124394"/>
                      <a:pt x="359465" y="101076"/>
                    </a:cubicBezTo>
                    <a:cubicBezTo>
                      <a:pt x="359465" y="101076"/>
                      <a:pt x="289513" y="246782"/>
                      <a:pt x="307027" y="289513"/>
                    </a:cubicBezTo>
                    <a:cubicBezTo>
                      <a:pt x="324489" y="332244"/>
                      <a:pt x="266249" y="357513"/>
                      <a:pt x="252638" y="357513"/>
                    </a:cubicBezTo>
                    <a:cubicBezTo>
                      <a:pt x="238975" y="357460"/>
                      <a:pt x="48586" y="361364"/>
                      <a:pt x="48586" y="273951"/>
                    </a:cubicBezTo>
                    <a:close/>
                  </a:path>
                </a:pathLst>
              </a:custGeom>
              <a:grpFill/>
              <a:ln w="52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610" y="4787853"/>
            <a:ext cx="12200610" cy="207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491257" y="5177959"/>
            <a:ext cx="2175933" cy="1618342"/>
            <a:chOff x="957532" y="3645685"/>
            <a:chExt cx="3735305" cy="27781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2701595" y="3917499"/>
              <a:ext cx="1058087" cy="99587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57532" y="5468557"/>
              <a:ext cx="1014919" cy="95524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3893499" y="4537205"/>
              <a:ext cx="799338" cy="75234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2984782" y="5334311"/>
              <a:ext cx="529044" cy="49793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>
            <a:xfrm>
              <a:off x="3893499" y="3645685"/>
              <a:ext cx="577586" cy="54362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print"/>
          <a:srcRect/>
          <a:stretch>
            <a:fillRect/>
          </a:stretch>
        </p:blipFill>
        <p:spPr>
          <a:xfrm>
            <a:off x="4657345" y="3074338"/>
            <a:ext cx="2538337" cy="378366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0" y="-13506"/>
            <a:ext cx="2418107" cy="2337715"/>
          </a:xfrm>
          <a:prstGeom prst="rect">
            <a:avLst/>
          </a:prstGeom>
        </p:spPr>
      </p:pic>
      <p:grpSp>
        <p:nvGrpSpPr>
          <p:cNvPr id="30" name="图形 2213"/>
          <p:cNvGrpSpPr/>
          <p:nvPr/>
        </p:nvGrpSpPr>
        <p:grpSpPr>
          <a:xfrm>
            <a:off x="1116728" y="4012030"/>
            <a:ext cx="1910841" cy="1197246"/>
            <a:chOff x="5405437" y="2995612"/>
            <a:chExt cx="2556383" cy="1601713"/>
          </a:xfr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5400000" scaled="1"/>
          </a:gradFill>
        </p:grpSpPr>
        <p:sp>
          <p:nvSpPr>
            <p:cNvPr id="32" name="任意多边形: 形状 31"/>
            <p:cNvSpPr/>
            <p:nvPr/>
          </p:nvSpPr>
          <p:spPr>
            <a:xfrm>
              <a:off x="7290584" y="3648482"/>
              <a:ext cx="241228" cy="440780"/>
            </a:xfrm>
            <a:custGeom>
              <a:avLst/>
              <a:gdLst>
                <a:gd name="connsiteX0" fmla="*/ 0 w 241228"/>
                <a:gd name="connsiteY0" fmla="*/ 20485 h 440780"/>
                <a:gd name="connsiteX1" fmla="*/ 29315 w 241228"/>
                <a:gd name="connsiteY1" fmla="*/ 32493 h 440780"/>
                <a:gd name="connsiteX2" fmla="*/ 217035 w 241228"/>
                <a:gd name="connsiteY2" fmla="*/ 440780 h 440780"/>
                <a:gd name="connsiteX3" fmla="*/ 241228 w 241228"/>
                <a:gd name="connsiteY3" fmla="*/ 433540 h 440780"/>
                <a:gd name="connsiteX4" fmla="*/ 34966 w 241228"/>
                <a:gd name="connsiteY4" fmla="*/ 7947 h 440780"/>
                <a:gd name="connsiteX5" fmla="*/ 14481 w 241228"/>
                <a:gd name="connsiteY5" fmla="*/ 0 h 440780"/>
                <a:gd name="connsiteX6" fmla="*/ 0 w 241228"/>
                <a:gd name="connsiteY6" fmla="*/ 20485 h 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228" h="440780">
                  <a:moveTo>
                    <a:pt x="0" y="20485"/>
                  </a:moveTo>
                  <a:cubicBezTo>
                    <a:pt x="10596" y="28079"/>
                    <a:pt x="20485" y="30374"/>
                    <a:pt x="29315" y="32493"/>
                  </a:cubicBezTo>
                  <a:cubicBezTo>
                    <a:pt x="61278" y="39910"/>
                    <a:pt x="101012" y="49270"/>
                    <a:pt x="217035" y="440780"/>
                  </a:cubicBezTo>
                  <a:lnTo>
                    <a:pt x="241228" y="433540"/>
                  </a:lnTo>
                  <a:cubicBezTo>
                    <a:pt x="120967" y="28079"/>
                    <a:pt x="77348" y="17836"/>
                    <a:pt x="34966" y="7947"/>
                  </a:cubicBezTo>
                  <a:cubicBezTo>
                    <a:pt x="27196" y="6181"/>
                    <a:pt x="21191" y="4768"/>
                    <a:pt x="14481" y="0"/>
                  </a:cubicBezTo>
                  <a:lnTo>
                    <a:pt x="0" y="2048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787746" y="3903940"/>
              <a:ext cx="45355" cy="143720"/>
            </a:xfrm>
            <a:custGeom>
              <a:avLst/>
              <a:gdLst>
                <a:gd name="connsiteX0" fmla="*/ 73 w 45355"/>
                <a:gd name="connsiteY0" fmla="*/ 19323 h 143720"/>
                <a:gd name="connsiteX1" fmla="*/ 10139 w 45355"/>
                <a:gd name="connsiteY1" fmla="*/ 127752 h 143720"/>
                <a:gd name="connsiteX2" fmla="*/ 10139 w 45355"/>
                <a:gd name="connsiteY2" fmla="*/ 127752 h 143720"/>
                <a:gd name="connsiteX3" fmla="*/ 29388 w 45355"/>
                <a:gd name="connsiteY3" fmla="*/ 143646 h 143720"/>
                <a:gd name="connsiteX4" fmla="*/ 45281 w 45355"/>
                <a:gd name="connsiteY4" fmla="*/ 124397 h 143720"/>
                <a:gd name="connsiteX5" fmla="*/ 45281 w 45355"/>
                <a:gd name="connsiteY5" fmla="*/ 124397 h 143720"/>
                <a:gd name="connsiteX6" fmla="*/ 35215 w 45355"/>
                <a:gd name="connsiteY6" fmla="*/ 15968 h 143720"/>
                <a:gd name="connsiteX7" fmla="*/ 35215 w 45355"/>
                <a:gd name="connsiteY7" fmla="*/ 15968 h 143720"/>
                <a:gd name="connsiteX8" fmla="*/ 15966 w 45355"/>
                <a:gd name="connsiteY8" fmla="*/ 75 h 143720"/>
                <a:gd name="connsiteX9" fmla="*/ 73 w 45355"/>
                <a:gd name="connsiteY9" fmla="*/ 19323 h 143720"/>
                <a:gd name="connsiteX10" fmla="*/ 73 w 45355"/>
                <a:gd name="connsiteY10" fmla="*/ 19323 h 1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55" h="143720">
                  <a:moveTo>
                    <a:pt x="73" y="19323"/>
                  </a:moveTo>
                  <a:lnTo>
                    <a:pt x="10139" y="127752"/>
                  </a:lnTo>
                  <a:lnTo>
                    <a:pt x="10139" y="127752"/>
                  </a:lnTo>
                  <a:cubicBezTo>
                    <a:pt x="11022" y="137465"/>
                    <a:pt x="19675" y="144529"/>
                    <a:pt x="29388" y="143646"/>
                  </a:cubicBezTo>
                  <a:cubicBezTo>
                    <a:pt x="39100" y="142763"/>
                    <a:pt x="46164" y="134110"/>
                    <a:pt x="45281" y="124397"/>
                  </a:cubicBezTo>
                  <a:lnTo>
                    <a:pt x="45281" y="124397"/>
                  </a:lnTo>
                  <a:lnTo>
                    <a:pt x="35215" y="15968"/>
                  </a:lnTo>
                  <a:lnTo>
                    <a:pt x="35215" y="15968"/>
                  </a:lnTo>
                  <a:cubicBezTo>
                    <a:pt x="34332" y="6255"/>
                    <a:pt x="25679" y="-808"/>
                    <a:pt x="15966" y="75"/>
                  </a:cubicBezTo>
                  <a:cubicBezTo>
                    <a:pt x="6430" y="1134"/>
                    <a:pt x="-810" y="9611"/>
                    <a:pt x="73" y="19323"/>
                  </a:cubicBezTo>
                  <a:lnTo>
                    <a:pt x="73" y="1932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rot="-2320984">
              <a:off x="6562276" y="4048977"/>
              <a:ext cx="286430" cy="35318"/>
            </a:xfrm>
            <a:custGeom>
              <a:avLst/>
              <a:gdLst>
                <a:gd name="connsiteX0" fmla="*/ 0 w 286430"/>
                <a:gd name="connsiteY0" fmla="*/ 0 h 35318"/>
                <a:gd name="connsiteX1" fmla="*/ 286431 w 286430"/>
                <a:gd name="connsiteY1" fmla="*/ 0 h 35318"/>
                <a:gd name="connsiteX2" fmla="*/ 286431 w 286430"/>
                <a:gd name="connsiteY2" fmla="*/ 35318 h 35318"/>
                <a:gd name="connsiteX3" fmla="*/ 0 w 286430"/>
                <a:gd name="connsiteY3" fmla="*/ 35318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430" h="35318">
                  <a:moveTo>
                    <a:pt x="0" y="0"/>
                  </a:moveTo>
                  <a:lnTo>
                    <a:pt x="286431" y="0"/>
                  </a:lnTo>
                  <a:lnTo>
                    <a:pt x="286431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 rot="-1295126">
              <a:off x="6443335" y="3363986"/>
              <a:ext cx="45386" cy="831434"/>
            </a:xfrm>
            <a:custGeom>
              <a:avLst/>
              <a:gdLst>
                <a:gd name="connsiteX0" fmla="*/ 0 w 45386"/>
                <a:gd name="connsiteY0" fmla="*/ 0 h 831434"/>
                <a:gd name="connsiteX1" fmla="*/ 45386 w 45386"/>
                <a:gd name="connsiteY1" fmla="*/ 0 h 831434"/>
                <a:gd name="connsiteX2" fmla="*/ 45386 w 45386"/>
                <a:gd name="connsiteY2" fmla="*/ 831434 h 831434"/>
                <a:gd name="connsiteX3" fmla="*/ 0 w 45386"/>
                <a:gd name="connsiteY3" fmla="*/ 831434 h 83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86" h="831434">
                  <a:moveTo>
                    <a:pt x="0" y="0"/>
                  </a:moveTo>
                  <a:lnTo>
                    <a:pt x="45386" y="0"/>
                  </a:lnTo>
                  <a:lnTo>
                    <a:pt x="45386" y="831434"/>
                  </a:lnTo>
                  <a:lnTo>
                    <a:pt x="0" y="83143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7061011" y="3002041"/>
              <a:ext cx="202494" cy="255637"/>
            </a:xfrm>
            <a:custGeom>
              <a:avLst/>
              <a:gdLst>
                <a:gd name="connsiteX0" fmla="*/ 66223 w 202494"/>
                <a:gd name="connsiteY0" fmla="*/ 97762 h 255637"/>
                <a:gd name="connsiteX1" fmla="*/ 78938 w 202494"/>
                <a:gd name="connsiteY1" fmla="*/ 97055 h 255637"/>
                <a:gd name="connsiteX2" fmla="*/ 149399 w 202494"/>
                <a:gd name="connsiteY2" fmla="*/ 109594 h 255637"/>
                <a:gd name="connsiteX3" fmla="*/ 177301 w 202494"/>
                <a:gd name="connsiteY3" fmla="*/ 242923 h 255637"/>
                <a:gd name="connsiteX4" fmla="*/ 189839 w 202494"/>
                <a:gd name="connsiteY4" fmla="*/ 230561 h 255637"/>
                <a:gd name="connsiteX5" fmla="*/ 155227 w 202494"/>
                <a:gd name="connsiteY5" fmla="*/ 177936 h 255637"/>
                <a:gd name="connsiteX6" fmla="*/ 155227 w 202494"/>
                <a:gd name="connsiteY6" fmla="*/ 177229 h 255637"/>
                <a:gd name="connsiteX7" fmla="*/ 155050 w 202494"/>
                <a:gd name="connsiteY7" fmla="*/ 176523 h 255637"/>
                <a:gd name="connsiteX8" fmla="*/ 148516 w 202494"/>
                <a:gd name="connsiteY8" fmla="*/ 138732 h 255637"/>
                <a:gd name="connsiteX9" fmla="*/ 0 w 202494"/>
                <a:gd name="connsiteY9" fmla="*/ 1871 h 255637"/>
                <a:gd name="connsiteX10" fmla="*/ 3179 w 202494"/>
                <a:gd name="connsiteY10" fmla="*/ 26947 h 255637"/>
                <a:gd name="connsiteX11" fmla="*/ 123616 w 202494"/>
                <a:gd name="connsiteY11" fmla="*/ 142617 h 255637"/>
                <a:gd name="connsiteX12" fmla="*/ 130503 w 202494"/>
                <a:gd name="connsiteY12" fmla="*/ 181821 h 255637"/>
                <a:gd name="connsiteX13" fmla="*/ 130327 w 202494"/>
                <a:gd name="connsiteY13" fmla="*/ 180408 h 255637"/>
                <a:gd name="connsiteX14" fmla="*/ 189839 w 202494"/>
                <a:gd name="connsiteY14" fmla="*/ 255637 h 255637"/>
                <a:gd name="connsiteX15" fmla="*/ 202201 w 202494"/>
                <a:gd name="connsiteY15" fmla="*/ 255637 h 255637"/>
                <a:gd name="connsiteX16" fmla="*/ 202377 w 202494"/>
                <a:gd name="connsiteY16" fmla="*/ 243276 h 255637"/>
                <a:gd name="connsiteX17" fmla="*/ 166705 w 202494"/>
                <a:gd name="connsiteY17" fmla="*/ 91228 h 255637"/>
                <a:gd name="connsiteX18" fmla="*/ 77172 w 202494"/>
                <a:gd name="connsiteY18" fmla="*/ 71802 h 255637"/>
                <a:gd name="connsiteX19" fmla="*/ 64810 w 202494"/>
                <a:gd name="connsiteY19" fmla="*/ 72509 h 255637"/>
                <a:gd name="connsiteX20" fmla="*/ 66223 w 202494"/>
                <a:gd name="connsiteY20" fmla="*/ 97762 h 2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2494" h="255637">
                  <a:moveTo>
                    <a:pt x="66223" y="97762"/>
                  </a:moveTo>
                  <a:lnTo>
                    <a:pt x="78938" y="97055"/>
                  </a:lnTo>
                  <a:cubicBezTo>
                    <a:pt x="107546" y="95113"/>
                    <a:pt x="132446" y="93523"/>
                    <a:pt x="149399" y="109594"/>
                  </a:cubicBezTo>
                  <a:cubicBezTo>
                    <a:pt x="169531" y="128842"/>
                    <a:pt x="178714" y="172461"/>
                    <a:pt x="177301" y="242923"/>
                  </a:cubicBezTo>
                  <a:lnTo>
                    <a:pt x="189839" y="230561"/>
                  </a:lnTo>
                  <a:cubicBezTo>
                    <a:pt x="161761" y="230561"/>
                    <a:pt x="155403" y="178466"/>
                    <a:pt x="155227" y="177936"/>
                  </a:cubicBezTo>
                  <a:lnTo>
                    <a:pt x="155227" y="177229"/>
                  </a:lnTo>
                  <a:cubicBezTo>
                    <a:pt x="155227" y="177229"/>
                    <a:pt x="155050" y="176523"/>
                    <a:pt x="155050" y="176523"/>
                  </a:cubicBezTo>
                  <a:cubicBezTo>
                    <a:pt x="152401" y="164515"/>
                    <a:pt x="150459" y="151976"/>
                    <a:pt x="148516" y="138732"/>
                  </a:cubicBezTo>
                  <a:cubicBezTo>
                    <a:pt x="138097" y="70743"/>
                    <a:pt x="125206" y="-13669"/>
                    <a:pt x="0" y="1871"/>
                  </a:cubicBezTo>
                  <a:lnTo>
                    <a:pt x="3179" y="26947"/>
                  </a:lnTo>
                  <a:cubicBezTo>
                    <a:pt x="104014" y="14409"/>
                    <a:pt x="113021" y="73745"/>
                    <a:pt x="123616" y="142617"/>
                  </a:cubicBezTo>
                  <a:cubicBezTo>
                    <a:pt x="125559" y="155685"/>
                    <a:pt x="127678" y="169106"/>
                    <a:pt x="130503" y="181821"/>
                  </a:cubicBezTo>
                  <a:lnTo>
                    <a:pt x="130327" y="180408"/>
                  </a:lnTo>
                  <a:cubicBezTo>
                    <a:pt x="133329" y="208310"/>
                    <a:pt x="149046" y="255637"/>
                    <a:pt x="189839" y="255637"/>
                  </a:cubicBezTo>
                  <a:lnTo>
                    <a:pt x="202201" y="255637"/>
                  </a:lnTo>
                  <a:lnTo>
                    <a:pt x="202377" y="243276"/>
                  </a:lnTo>
                  <a:cubicBezTo>
                    <a:pt x="203790" y="164161"/>
                    <a:pt x="192488" y="115951"/>
                    <a:pt x="166705" y="91228"/>
                  </a:cubicBezTo>
                  <a:cubicBezTo>
                    <a:pt x="141805" y="67387"/>
                    <a:pt x="108959" y="69683"/>
                    <a:pt x="77172" y="71802"/>
                  </a:cubicBezTo>
                  <a:lnTo>
                    <a:pt x="64810" y="72509"/>
                  </a:lnTo>
                  <a:lnTo>
                    <a:pt x="66223" y="9776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>
              <a:off x="6605397" y="3574665"/>
              <a:ext cx="685363" cy="622319"/>
            </a:xfrm>
            <a:custGeom>
              <a:avLst/>
              <a:gdLst>
                <a:gd name="connsiteX0" fmla="*/ 664349 w 685363"/>
                <a:gd name="connsiteY0" fmla="*/ 0 h 622319"/>
                <a:gd name="connsiteX1" fmla="*/ 430185 w 685363"/>
                <a:gd name="connsiteY1" fmla="*/ 216328 h 622319"/>
                <a:gd name="connsiteX2" fmla="*/ 0 w 685363"/>
                <a:gd name="connsiteY2" fmla="*/ 580996 h 622319"/>
                <a:gd name="connsiteX3" fmla="*/ 18542 w 685363"/>
                <a:gd name="connsiteY3" fmla="*/ 622319 h 622319"/>
                <a:gd name="connsiteX4" fmla="*/ 463561 w 685363"/>
                <a:gd name="connsiteY4" fmla="*/ 247056 h 622319"/>
                <a:gd name="connsiteX5" fmla="*/ 685364 w 685363"/>
                <a:gd name="connsiteY5" fmla="*/ 40264 h 622319"/>
                <a:gd name="connsiteX6" fmla="*/ 664349 w 685363"/>
                <a:gd name="connsiteY6" fmla="*/ 0 h 62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363" h="622319">
                  <a:moveTo>
                    <a:pt x="664349" y="0"/>
                  </a:moveTo>
                  <a:cubicBezTo>
                    <a:pt x="597243" y="34966"/>
                    <a:pt x="519895" y="119025"/>
                    <a:pt x="430185" y="216328"/>
                  </a:cubicBezTo>
                  <a:cubicBezTo>
                    <a:pt x="303566" y="353719"/>
                    <a:pt x="159995" y="509652"/>
                    <a:pt x="0" y="580996"/>
                  </a:cubicBezTo>
                  <a:lnTo>
                    <a:pt x="18542" y="622319"/>
                  </a:lnTo>
                  <a:cubicBezTo>
                    <a:pt x="187014" y="547267"/>
                    <a:pt x="333941" y="387802"/>
                    <a:pt x="463561" y="247056"/>
                  </a:cubicBezTo>
                  <a:cubicBezTo>
                    <a:pt x="550269" y="152931"/>
                    <a:pt x="625322" y="71521"/>
                    <a:pt x="685364" y="40264"/>
                  </a:cubicBezTo>
                  <a:lnTo>
                    <a:pt x="664349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rot="-463107">
              <a:off x="6923743" y="3083091"/>
              <a:ext cx="200073" cy="35317"/>
            </a:xfrm>
            <a:custGeom>
              <a:avLst/>
              <a:gdLst>
                <a:gd name="connsiteX0" fmla="*/ 0 w 200073"/>
                <a:gd name="connsiteY0" fmla="*/ 0 h 35317"/>
                <a:gd name="connsiteX1" fmla="*/ 200074 w 200073"/>
                <a:gd name="connsiteY1" fmla="*/ 0 h 35317"/>
                <a:gd name="connsiteX2" fmla="*/ 200074 w 200073"/>
                <a:gd name="connsiteY2" fmla="*/ 35318 h 35317"/>
                <a:gd name="connsiteX3" fmla="*/ 0 w 200073"/>
                <a:gd name="connsiteY3" fmla="*/ 35318 h 3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73" h="35317">
                  <a:moveTo>
                    <a:pt x="0" y="0"/>
                  </a:moveTo>
                  <a:lnTo>
                    <a:pt x="200074" y="0"/>
                  </a:lnTo>
                  <a:lnTo>
                    <a:pt x="200074" y="35318"/>
                  </a:lnTo>
                  <a:lnTo>
                    <a:pt x="0" y="35318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894482" y="2995612"/>
              <a:ext cx="154696" cy="35318"/>
            </a:xfrm>
            <a:custGeom>
              <a:avLst/>
              <a:gdLst>
                <a:gd name="connsiteX0" fmla="*/ 0 w 154696"/>
                <a:gd name="connsiteY0" fmla="*/ 0 h 35318"/>
                <a:gd name="connsiteX1" fmla="*/ 154697 w 154696"/>
                <a:gd name="connsiteY1" fmla="*/ 0 h 35318"/>
                <a:gd name="connsiteX2" fmla="*/ 154697 w 154696"/>
                <a:gd name="connsiteY2" fmla="*/ 35319 h 35318"/>
                <a:gd name="connsiteX3" fmla="*/ 0 w 154696"/>
                <a:gd name="connsiteY3" fmla="*/ 35319 h 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96" h="35318">
                  <a:moveTo>
                    <a:pt x="0" y="0"/>
                  </a:moveTo>
                  <a:lnTo>
                    <a:pt x="154697" y="0"/>
                  </a:lnTo>
                  <a:lnTo>
                    <a:pt x="154697" y="35319"/>
                  </a:lnTo>
                  <a:lnTo>
                    <a:pt x="0" y="3531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5405437" y="3667907"/>
              <a:ext cx="929594" cy="929417"/>
            </a:xfrm>
            <a:custGeom>
              <a:avLst/>
              <a:gdLst>
                <a:gd name="connsiteX0" fmla="*/ 894099 w 929594"/>
                <a:gd name="connsiteY0" fmla="*/ 464620 h 929417"/>
                <a:gd name="connsiteX1" fmla="*/ 464620 w 929594"/>
                <a:gd name="connsiteY1" fmla="*/ 894099 h 929417"/>
                <a:gd name="connsiteX2" fmla="*/ 35319 w 929594"/>
                <a:gd name="connsiteY2" fmla="*/ 464620 h 929417"/>
                <a:gd name="connsiteX3" fmla="*/ 464797 w 929594"/>
                <a:gd name="connsiteY3" fmla="*/ 35142 h 929417"/>
                <a:gd name="connsiteX4" fmla="*/ 894099 w 929594"/>
                <a:gd name="connsiteY4" fmla="*/ 464620 h 929417"/>
                <a:gd name="connsiteX5" fmla="*/ 464797 w 929594"/>
                <a:gd name="connsiteY5" fmla="*/ 0 h 929417"/>
                <a:gd name="connsiteX6" fmla="*/ 0 w 929594"/>
                <a:gd name="connsiteY6" fmla="*/ 464620 h 929417"/>
                <a:gd name="connsiteX7" fmla="*/ 464797 w 929594"/>
                <a:gd name="connsiteY7" fmla="*/ 929417 h 929417"/>
                <a:gd name="connsiteX8" fmla="*/ 929594 w 929594"/>
                <a:gd name="connsiteY8" fmla="*/ 464620 h 929417"/>
                <a:gd name="connsiteX9" fmla="*/ 464797 w 929594"/>
                <a:gd name="connsiteY9" fmla="*/ 0 h 929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4" h="929417">
                  <a:moveTo>
                    <a:pt x="894099" y="464620"/>
                  </a:moveTo>
                  <a:cubicBezTo>
                    <a:pt x="894099" y="701434"/>
                    <a:pt x="701434" y="894099"/>
                    <a:pt x="464620" y="894099"/>
                  </a:cubicBezTo>
                  <a:cubicBezTo>
                    <a:pt x="227807" y="894099"/>
                    <a:pt x="35319" y="701434"/>
                    <a:pt x="35319" y="464620"/>
                  </a:cubicBezTo>
                  <a:cubicBezTo>
                    <a:pt x="35319" y="227807"/>
                    <a:pt x="227984" y="35142"/>
                    <a:pt x="464797" y="35142"/>
                  </a:cubicBezTo>
                  <a:cubicBezTo>
                    <a:pt x="701610" y="35142"/>
                    <a:pt x="894099" y="227984"/>
                    <a:pt x="894099" y="464620"/>
                  </a:cubicBezTo>
                  <a:close/>
                  <a:moveTo>
                    <a:pt x="464797" y="0"/>
                  </a:moveTo>
                  <a:cubicBezTo>
                    <a:pt x="208382" y="0"/>
                    <a:pt x="0" y="208382"/>
                    <a:pt x="0" y="464620"/>
                  </a:cubicBezTo>
                  <a:cubicBezTo>
                    <a:pt x="0" y="720859"/>
                    <a:pt x="208382" y="929417"/>
                    <a:pt x="464797" y="929417"/>
                  </a:cubicBezTo>
                  <a:cubicBezTo>
                    <a:pt x="721036" y="929417"/>
                    <a:pt x="929594" y="721036"/>
                    <a:pt x="929594" y="464620"/>
                  </a:cubicBezTo>
                  <a:cubicBezTo>
                    <a:pt x="929418" y="208382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5432455" y="3694750"/>
              <a:ext cx="875556" cy="875556"/>
            </a:xfrm>
            <a:custGeom>
              <a:avLst/>
              <a:gdLst>
                <a:gd name="connsiteX0" fmla="*/ 840237 w 875556"/>
                <a:gd name="connsiteY0" fmla="*/ 437778 h 875556"/>
                <a:gd name="connsiteX1" fmla="*/ 437778 w 875556"/>
                <a:gd name="connsiteY1" fmla="*/ 840237 h 875556"/>
                <a:gd name="connsiteX2" fmla="*/ 35319 w 875556"/>
                <a:gd name="connsiteY2" fmla="*/ 437778 h 875556"/>
                <a:gd name="connsiteX3" fmla="*/ 437778 w 875556"/>
                <a:gd name="connsiteY3" fmla="*/ 35319 h 875556"/>
                <a:gd name="connsiteX4" fmla="*/ 840237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237" y="437778"/>
                  </a:moveTo>
                  <a:cubicBezTo>
                    <a:pt x="840237" y="659757"/>
                    <a:pt x="659581" y="840237"/>
                    <a:pt x="437778" y="840237"/>
                  </a:cubicBezTo>
                  <a:cubicBezTo>
                    <a:pt x="215799" y="840237"/>
                    <a:pt x="35319" y="659581"/>
                    <a:pt x="35319" y="437778"/>
                  </a:cubicBezTo>
                  <a:cubicBezTo>
                    <a:pt x="35319" y="215799"/>
                    <a:pt x="215975" y="35319"/>
                    <a:pt x="437778" y="35319"/>
                  </a:cubicBezTo>
                  <a:cubicBezTo>
                    <a:pt x="659581" y="35319"/>
                    <a:pt x="840237" y="215975"/>
                    <a:pt x="840237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556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6017215" y="3248830"/>
              <a:ext cx="507525" cy="141220"/>
            </a:xfrm>
            <a:custGeom>
              <a:avLst/>
              <a:gdLst>
                <a:gd name="connsiteX0" fmla="*/ 34382 w 507525"/>
                <a:gd name="connsiteY0" fmla="*/ 82842 h 141220"/>
                <a:gd name="connsiteX1" fmla="*/ 223514 w 507525"/>
                <a:gd name="connsiteY1" fmla="*/ 140765 h 141220"/>
                <a:gd name="connsiteX2" fmla="*/ 473043 w 507525"/>
                <a:gd name="connsiteY2" fmla="*/ 67654 h 141220"/>
                <a:gd name="connsiteX3" fmla="*/ 432779 w 507525"/>
                <a:gd name="connsiteY3" fmla="*/ 32335 h 141220"/>
                <a:gd name="connsiteX4" fmla="*/ 125151 w 507525"/>
                <a:gd name="connsiteY4" fmla="*/ 2138 h 141220"/>
                <a:gd name="connsiteX5" fmla="*/ 34382 w 507525"/>
                <a:gd name="connsiteY5" fmla="*/ 82842 h 14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525" h="141220">
                  <a:moveTo>
                    <a:pt x="34382" y="82842"/>
                  </a:moveTo>
                  <a:cubicBezTo>
                    <a:pt x="157998" y="135820"/>
                    <a:pt x="178130" y="143413"/>
                    <a:pt x="223514" y="140765"/>
                  </a:cubicBezTo>
                  <a:cubicBezTo>
                    <a:pt x="268899" y="138292"/>
                    <a:pt x="405054" y="67654"/>
                    <a:pt x="473043" y="67654"/>
                  </a:cubicBezTo>
                  <a:cubicBezTo>
                    <a:pt x="541032" y="67654"/>
                    <a:pt x="498296" y="32335"/>
                    <a:pt x="432779" y="32335"/>
                  </a:cubicBezTo>
                  <a:cubicBezTo>
                    <a:pt x="367262" y="32335"/>
                    <a:pt x="168064" y="17148"/>
                    <a:pt x="125151" y="2138"/>
                  </a:cubicBezTo>
                  <a:cubicBezTo>
                    <a:pt x="82415" y="-12873"/>
                    <a:pt x="-66454" y="55116"/>
                    <a:pt x="34382" y="82842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/>
            <p:cNvSpPr/>
            <p:nvPr/>
          </p:nvSpPr>
          <p:spPr>
            <a:xfrm rot="-2309495">
              <a:off x="5744513" y="3776185"/>
              <a:ext cx="10065" cy="403695"/>
            </a:xfrm>
            <a:custGeom>
              <a:avLst/>
              <a:gdLst>
                <a:gd name="connsiteX0" fmla="*/ 0 w 10065"/>
                <a:gd name="connsiteY0" fmla="*/ 0 h 403695"/>
                <a:gd name="connsiteX1" fmla="*/ 10066 w 10065"/>
                <a:gd name="connsiteY1" fmla="*/ 0 h 403695"/>
                <a:gd name="connsiteX2" fmla="*/ 10066 w 10065"/>
                <a:gd name="connsiteY2" fmla="*/ 403695 h 403695"/>
                <a:gd name="connsiteX3" fmla="*/ 0 w 10065"/>
                <a:gd name="connsiteY3" fmla="*/ 403695 h 40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5">
                  <a:moveTo>
                    <a:pt x="0" y="0"/>
                  </a:moveTo>
                  <a:lnTo>
                    <a:pt x="10066" y="0"/>
                  </a:lnTo>
                  <a:lnTo>
                    <a:pt x="10066" y="403695"/>
                  </a:lnTo>
                  <a:lnTo>
                    <a:pt x="0" y="40369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/>
            <p:cNvSpPr/>
            <p:nvPr/>
          </p:nvSpPr>
          <p:spPr>
            <a:xfrm rot="-367504">
              <a:off x="5848677" y="3733431"/>
              <a:ext cx="10065" cy="403698"/>
            </a:xfrm>
            <a:custGeom>
              <a:avLst/>
              <a:gdLst>
                <a:gd name="connsiteX0" fmla="*/ 0 w 10065"/>
                <a:gd name="connsiteY0" fmla="*/ 0 h 403698"/>
                <a:gd name="connsiteX1" fmla="*/ 10066 w 10065"/>
                <a:gd name="connsiteY1" fmla="*/ 0 h 403698"/>
                <a:gd name="connsiteX2" fmla="*/ 10066 w 10065"/>
                <a:gd name="connsiteY2" fmla="*/ 403699 h 403698"/>
                <a:gd name="connsiteX3" fmla="*/ 0 w 10065"/>
                <a:gd name="connsiteY3" fmla="*/ 403699 h 40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8">
                  <a:moveTo>
                    <a:pt x="0" y="0"/>
                  </a:moveTo>
                  <a:lnTo>
                    <a:pt x="10066" y="0"/>
                  </a:lnTo>
                  <a:lnTo>
                    <a:pt x="10066" y="403699"/>
                  </a:lnTo>
                  <a:lnTo>
                    <a:pt x="0" y="403699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 rot="-3825315">
              <a:off x="5762587" y="3950035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 rot="-1883590">
              <a:off x="5845606" y="4025696"/>
              <a:ext cx="403689" cy="10065"/>
            </a:xfrm>
            <a:custGeom>
              <a:avLst/>
              <a:gdLst>
                <a:gd name="connsiteX0" fmla="*/ 0 w 403689"/>
                <a:gd name="connsiteY0" fmla="*/ 0 h 10065"/>
                <a:gd name="connsiteX1" fmla="*/ 403689 w 403689"/>
                <a:gd name="connsiteY1" fmla="*/ 0 h 10065"/>
                <a:gd name="connsiteX2" fmla="*/ 403689 w 403689"/>
                <a:gd name="connsiteY2" fmla="*/ 10066 h 10065"/>
                <a:gd name="connsiteX3" fmla="*/ 0 w 40368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9" h="10065">
                  <a:moveTo>
                    <a:pt x="0" y="0"/>
                  </a:moveTo>
                  <a:lnTo>
                    <a:pt x="403689" y="0"/>
                  </a:lnTo>
                  <a:lnTo>
                    <a:pt x="403689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 rot="-912714">
              <a:off x="5868130" y="4078008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 rot="-5341558">
              <a:off x="6072084" y="3937627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3 h 403713"/>
                <a:gd name="connsiteX3" fmla="*/ 0 w 10066"/>
                <a:gd name="connsiteY3" fmla="*/ 403713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3"/>
                  </a:lnTo>
                  <a:lnTo>
                    <a:pt x="0" y="403713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rot="-4370879">
              <a:off x="6063069" y="3993594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/>
            <p:cNvSpPr/>
            <p:nvPr/>
          </p:nvSpPr>
          <p:spPr>
            <a:xfrm rot="-3399573">
              <a:off x="6038760" y="4045193"/>
              <a:ext cx="10065" cy="403685"/>
            </a:xfrm>
            <a:custGeom>
              <a:avLst/>
              <a:gdLst>
                <a:gd name="connsiteX0" fmla="*/ 0 w 10065"/>
                <a:gd name="connsiteY0" fmla="*/ 0 h 403685"/>
                <a:gd name="connsiteX1" fmla="*/ 10066 w 10065"/>
                <a:gd name="connsiteY1" fmla="*/ 0 h 403685"/>
                <a:gd name="connsiteX2" fmla="*/ 10066 w 10065"/>
                <a:gd name="connsiteY2" fmla="*/ 403686 h 403685"/>
                <a:gd name="connsiteX3" fmla="*/ 0 w 10065"/>
                <a:gd name="connsiteY3" fmla="*/ 403686 h 403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5">
                  <a:moveTo>
                    <a:pt x="0" y="0"/>
                  </a:moveTo>
                  <a:lnTo>
                    <a:pt x="10066" y="0"/>
                  </a:lnTo>
                  <a:lnTo>
                    <a:pt x="10066" y="403686"/>
                  </a:lnTo>
                  <a:lnTo>
                    <a:pt x="0" y="40368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 rot="-1457960">
              <a:off x="5953241" y="4117994"/>
              <a:ext cx="10065" cy="403691"/>
            </a:xfrm>
            <a:custGeom>
              <a:avLst/>
              <a:gdLst>
                <a:gd name="connsiteX0" fmla="*/ 0 w 10065"/>
                <a:gd name="connsiteY0" fmla="*/ 0 h 403691"/>
                <a:gd name="connsiteX1" fmla="*/ 10066 w 10065"/>
                <a:gd name="connsiteY1" fmla="*/ 0 h 403691"/>
                <a:gd name="connsiteX2" fmla="*/ 10066 w 10065"/>
                <a:gd name="connsiteY2" fmla="*/ 403692 h 403691"/>
                <a:gd name="connsiteX3" fmla="*/ 0 w 10065"/>
                <a:gd name="connsiteY3" fmla="*/ 403692 h 40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1">
                  <a:moveTo>
                    <a:pt x="0" y="0"/>
                  </a:moveTo>
                  <a:lnTo>
                    <a:pt x="10066" y="0"/>
                  </a:lnTo>
                  <a:lnTo>
                    <a:pt x="10066" y="403692"/>
                  </a:lnTo>
                  <a:lnTo>
                    <a:pt x="0" y="40369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 rot="-4915743">
              <a:off x="5645094" y="4330765"/>
              <a:ext cx="403697" cy="10065"/>
            </a:xfrm>
            <a:custGeom>
              <a:avLst/>
              <a:gdLst>
                <a:gd name="connsiteX0" fmla="*/ 0 w 403697"/>
                <a:gd name="connsiteY0" fmla="*/ 0 h 10065"/>
                <a:gd name="connsiteX1" fmla="*/ 403697 w 403697"/>
                <a:gd name="connsiteY1" fmla="*/ 0 h 10065"/>
                <a:gd name="connsiteX2" fmla="*/ 403697 w 403697"/>
                <a:gd name="connsiteY2" fmla="*/ 10066 h 10065"/>
                <a:gd name="connsiteX3" fmla="*/ 0 w 403697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97" h="10065">
                  <a:moveTo>
                    <a:pt x="0" y="0"/>
                  </a:moveTo>
                  <a:lnTo>
                    <a:pt x="403697" y="0"/>
                  </a:lnTo>
                  <a:lnTo>
                    <a:pt x="40369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/>
            <p:cNvSpPr/>
            <p:nvPr/>
          </p:nvSpPr>
          <p:spPr>
            <a:xfrm rot="-2973989">
              <a:off x="5542521" y="4284562"/>
              <a:ext cx="403716" cy="10066"/>
            </a:xfrm>
            <a:custGeom>
              <a:avLst/>
              <a:gdLst>
                <a:gd name="connsiteX0" fmla="*/ 0 w 403716"/>
                <a:gd name="connsiteY0" fmla="*/ 0 h 10066"/>
                <a:gd name="connsiteX1" fmla="*/ 403717 w 403716"/>
                <a:gd name="connsiteY1" fmla="*/ 0 h 10066"/>
                <a:gd name="connsiteX2" fmla="*/ 403717 w 403716"/>
                <a:gd name="connsiteY2" fmla="*/ 10066 h 10066"/>
                <a:gd name="connsiteX3" fmla="*/ 0 w 403716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6" h="10066">
                  <a:moveTo>
                    <a:pt x="0" y="0"/>
                  </a:moveTo>
                  <a:lnTo>
                    <a:pt x="403717" y="0"/>
                  </a:lnTo>
                  <a:lnTo>
                    <a:pt x="403717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/>
            <p:cNvSpPr/>
            <p:nvPr/>
          </p:nvSpPr>
          <p:spPr>
            <a:xfrm rot="-1031952">
              <a:off x="5480491" y="4190661"/>
              <a:ext cx="403702" cy="10066"/>
            </a:xfrm>
            <a:custGeom>
              <a:avLst/>
              <a:gdLst>
                <a:gd name="connsiteX0" fmla="*/ 0 w 403702"/>
                <a:gd name="connsiteY0" fmla="*/ 0 h 10066"/>
                <a:gd name="connsiteX1" fmla="*/ 403703 w 403702"/>
                <a:gd name="connsiteY1" fmla="*/ 0 h 10066"/>
                <a:gd name="connsiteX2" fmla="*/ 403703 w 403702"/>
                <a:gd name="connsiteY2" fmla="*/ 10066 h 10066"/>
                <a:gd name="connsiteX3" fmla="*/ 0 w 403702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2" h="10066">
                  <a:moveTo>
                    <a:pt x="0" y="0"/>
                  </a:moveTo>
                  <a:lnTo>
                    <a:pt x="403703" y="0"/>
                  </a:lnTo>
                  <a:lnTo>
                    <a:pt x="403703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/>
            <p:cNvSpPr/>
            <p:nvPr/>
          </p:nvSpPr>
          <p:spPr>
            <a:xfrm rot="-4490120">
              <a:off x="5675280" y="3881310"/>
              <a:ext cx="10066" cy="403704"/>
            </a:xfrm>
            <a:custGeom>
              <a:avLst/>
              <a:gdLst>
                <a:gd name="connsiteX0" fmla="*/ 0 w 10066"/>
                <a:gd name="connsiteY0" fmla="*/ 0 h 403704"/>
                <a:gd name="connsiteX1" fmla="*/ 10066 w 10066"/>
                <a:gd name="connsiteY1" fmla="*/ 0 h 403704"/>
                <a:gd name="connsiteX2" fmla="*/ 10066 w 10066"/>
                <a:gd name="connsiteY2" fmla="*/ 403705 h 403704"/>
                <a:gd name="connsiteX3" fmla="*/ 0 w 10066"/>
                <a:gd name="connsiteY3" fmla="*/ 403705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4">
                  <a:moveTo>
                    <a:pt x="0" y="0"/>
                  </a:moveTo>
                  <a:lnTo>
                    <a:pt x="10066" y="0"/>
                  </a:lnTo>
                  <a:lnTo>
                    <a:pt x="10066" y="403705"/>
                  </a:lnTo>
                  <a:lnTo>
                    <a:pt x="0" y="403705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5841625" y="3439394"/>
              <a:ext cx="1389623" cy="713972"/>
            </a:xfrm>
            <a:custGeom>
              <a:avLst/>
              <a:gdLst>
                <a:gd name="connsiteX0" fmla="*/ 46798 w 1389623"/>
                <a:gd name="connsiteY0" fmla="*/ 713972 h 713972"/>
                <a:gd name="connsiteX1" fmla="*/ 52449 w 1389623"/>
                <a:gd name="connsiteY1" fmla="*/ 705142 h 713972"/>
                <a:gd name="connsiteX2" fmla="*/ 426299 w 1389623"/>
                <a:gd name="connsiteY2" fmla="*/ 298445 h 713972"/>
                <a:gd name="connsiteX3" fmla="*/ 1389623 w 1389623"/>
                <a:gd name="connsiteY3" fmla="*/ 55451 h 713972"/>
                <a:gd name="connsiteX4" fmla="*/ 1388387 w 1389623"/>
                <a:gd name="connsiteY4" fmla="*/ 0 h 713972"/>
                <a:gd name="connsiteX5" fmla="*/ 5651 w 1389623"/>
                <a:gd name="connsiteY5" fmla="*/ 675298 h 713972"/>
                <a:gd name="connsiteX6" fmla="*/ 0 w 1389623"/>
                <a:gd name="connsiteY6" fmla="*/ 684128 h 713972"/>
                <a:gd name="connsiteX7" fmla="*/ 46798 w 1389623"/>
                <a:gd name="connsiteY7" fmla="*/ 713972 h 7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623" h="713972">
                  <a:moveTo>
                    <a:pt x="46798" y="713972"/>
                  </a:moveTo>
                  <a:lnTo>
                    <a:pt x="52449" y="705142"/>
                  </a:lnTo>
                  <a:cubicBezTo>
                    <a:pt x="131210" y="581703"/>
                    <a:pt x="229396" y="427889"/>
                    <a:pt x="426299" y="298445"/>
                  </a:cubicBezTo>
                  <a:cubicBezTo>
                    <a:pt x="661877" y="143571"/>
                    <a:pt x="976921" y="64104"/>
                    <a:pt x="1389623" y="55451"/>
                  </a:cubicBezTo>
                  <a:lnTo>
                    <a:pt x="1388387" y="0"/>
                  </a:lnTo>
                  <a:cubicBezTo>
                    <a:pt x="423827" y="20308"/>
                    <a:pt x="162114" y="430361"/>
                    <a:pt x="5651" y="675298"/>
                  </a:cubicBezTo>
                  <a:lnTo>
                    <a:pt x="0" y="684128"/>
                  </a:lnTo>
                  <a:lnTo>
                    <a:pt x="46798" y="71397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5781286" y="4004895"/>
              <a:ext cx="1016660" cy="326252"/>
            </a:xfrm>
            <a:custGeom>
              <a:avLst/>
              <a:gdLst>
                <a:gd name="connsiteX0" fmla="*/ 102015 w 1016660"/>
                <a:gd name="connsiteY0" fmla="*/ 69356 h 326252"/>
                <a:gd name="connsiteX1" fmla="*/ 826053 w 1016660"/>
                <a:gd name="connsiteY1" fmla="*/ 1897 h 326252"/>
                <a:gd name="connsiteX2" fmla="*/ 982163 w 1016660"/>
                <a:gd name="connsiteY2" fmla="*/ 70416 h 326252"/>
                <a:gd name="connsiteX3" fmla="*/ 719920 w 1016660"/>
                <a:gd name="connsiteY3" fmla="*/ 315882 h 326252"/>
                <a:gd name="connsiteX4" fmla="*/ 117909 w 1016660"/>
                <a:gd name="connsiteY4" fmla="*/ 207453 h 326252"/>
                <a:gd name="connsiteX5" fmla="*/ 1356 w 1016660"/>
                <a:gd name="connsiteY5" fmla="*/ 146528 h 326252"/>
                <a:gd name="connsiteX6" fmla="*/ 102015 w 1016660"/>
                <a:gd name="connsiteY6" fmla="*/ 69356 h 32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6660" h="326252">
                  <a:moveTo>
                    <a:pt x="102015" y="69356"/>
                  </a:moveTo>
                  <a:cubicBezTo>
                    <a:pt x="310397" y="8078"/>
                    <a:pt x="769720" y="-5697"/>
                    <a:pt x="826053" y="1897"/>
                  </a:cubicBezTo>
                  <a:cubicBezTo>
                    <a:pt x="879208" y="9137"/>
                    <a:pt x="949316" y="21852"/>
                    <a:pt x="982163" y="70416"/>
                  </a:cubicBezTo>
                  <a:cubicBezTo>
                    <a:pt x="1086354" y="225113"/>
                    <a:pt x="941723" y="366212"/>
                    <a:pt x="719920" y="315882"/>
                  </a:cubicBezTo>
                  <a:cubicBezTo>
                    <a:pt x="521074" y="270674"/>
                    <a:pt x="316578" y="255487"/>
                    <a:pt x="117909" y="207453"/>
                  </a:cubicBezTo>
                  <a:cubicBezTo>
                    <a:pt x="83296" y="199153"/>
                    <a:pt x="14071" y="188381"/>
                    <a:pt x="1356" y="146528"/>
                  </a:cubicBezTo>
                  <a:cubicBezTo>
                    <a:pt x="-8180" y="115094"/>
                    <a:pt x="33320" y="89665"/>
                    <a:pt x="102015" y="69356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6528048" y="4085553"/>
              <a:ext cx="181539" cy="181539"/>
            </a:xfrm>
            <a:custGeom>
              <a:avLst/>
              <a:gdLst>
                <a:gd name="connsiteX0" fmla="*/ 181539 w 181539"/>
                <a:gd name="connsiteY0" fmla="*/ 90770 h 181539"/>
                <a:gd name="connsiteX1" fmla="*/ 90770 w 181539"/>
                <a:gd name="connsiteY1" fmla="*/ 181539 h 181539"/>
                <a:gd name="connsiteX2" fmla="*/ 0 w 181539"/>
                <a:gd name="connsiteY2" fmla="*/ 90770 h 181539"/>
                <a:gd name="connsiteX3" fmla="*/ 90770 w 181539"/>
                <a:gd name="connsiteY3" fmla="*/ 0 h 181539"/>
                <a:gd name="connsiteX4" fmla="*/ 181539 w 181539"/>
                <a:gd name="connsiteY4" fmla="*/ 90770 h 18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539" h="181539">
                  <a:moveTo>
                    <a:pt x="181539" y="90770"/>
                  </a:moveTo>
                  <a:cubicBezTo>
                    <a:pt x="181539" y="140922"/>
                    <a:pt x="140923" y="181539"/>
                    <a:pt x="90770" y="181539"/>
                  </a:cubicBezTo>
                  <a:cubicBezTo>
                    <a:pt x="40617" y="181539"/>
                    <a:pt x="0" y="140922"/>
                    <a:pt x="0" y="90770"/>
                  </a:cubicBezTo>
                  <a:cubicBezTo>
                    <a:pt x="0" y="40617"/>
                    <a:pt x="40617" y="0"/>
                    <a:pt x="90770" y="0"/>
                  </a:cubicBezTo>
                  <a:cubicBezTo>
                    <a:pt x="140923" y="0"/>
                    <a:pt x="181539" y="40617"/>
                    <a:pt x="181539" y="90770"/>
                  </a:cubicBezTo>
                  <a:close/>
                </a:path>
              </a:pathLst>
            </a:custGeom>
            <a:solidFill>
              <a:schemeClr val="bg1"/>
            </a:soli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6384541" y="4158624"/>
              <a:ext cx="252225" cy="216834"/>
            </a:xfrm>
            <a:custGeom>
              <a:avLst/>
              <a:gdLst>
                <a:gd name="connsiteX0" fmla="*/ 222975 w 252225"/>
                <a:gd name="connsiteY0" fmla="*/ 4102 h 216834"/>
                <a:gd name="connsiteX1" fmla="*/ 6294 w 252225"/>
                <a:gd name="connsiteY1" fmla="*/ 185641 h 216834"/>
                <a:gd name="connsiteX2" fmla="*/ 6294 w 252225"/>
                <a:gd name="connsiteY2" fmla="*/ 185641 h 216834"/>
                <a:gd name="connsiteX3" fmla="*/ 4174 w 252225"/>
                <a:gd name="connsiteY3" fmla="*/ 210541 h 216834"/>
                <a:gd name="connsiteX4" fmla="*/ 29074 w 252225"/>
                <a:gd name="connsiteY4" fmla="*/ 212660 h 216834"/>
                <a:gd name="connsiteX5" fmla="*/ 29074 w 252225"/>
                <a:gd name="connsiteY5" fmla="*/ 212660 h 216834"/>
                <a:gd name="connsiteX6" fmla="*/ 245932 w 252225"/>
                <a:gd name="connsiteY6" fmla="*/ 31121 h 216834"/>
                <a:gd name="connsiteX7" fmla="*/ 245932 w 252225"/>
                <a:gd name="connsiteY7" fmla="*/ 31121 h 216834"/>
                <a:gd name="connsiteX8" fmla="*/ 248052 w 252225"/>
                <a:gd name="connsiteY8" fmla="*/ 6221 h 216834"/>
                <a:gd name="connsiteX9" fmla="*/ 222975 w 252225"/>
                <a:gd name="connsiteY9" fmla="*/ 4102 h 216834"/>
                <a:gd name="connsiteX10" fmla="*/ 222975 w 252225"/>
                <a:gd name="connsiteY10" fmla="*/ 4102 h 2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225" h="216834">
                  <a:moveTo>
                    <a:pt x="222975" y="4102"/>
                  </a:moveTo>
                  <a:lnTo>
                    <a:pt x="6294" y="185641"/>
                  </a:lnTo>
                  <a:lnTo>
                    <a:pt x="6294" y="185641"/>
                  </a:lnTo>
                  <a:cubicBezTo>
                    <a:pt x="-1123" y="191822"/>
                    <a:pt x="-2183" y="202947"/>
                    <a:pt x="4174" y="210541"/>
                  </a:cubicBezTo>
                  <a:cubicBezTo>
                    <a:pt x="10355" y="217958"/>
                    <a:pt x="21481" y="219017"/>
                    <a:pt x="29074" y="212660"/>
                  </a:cubicBezTo>
                  <a:lnTo>
                    <a:pt x="29074" y="212660"/>
                  </a:lnTo>
                  <a:lnTo>
                    <a:pt x="245932" y="31121"/>
                  </a:lnTo>
                  <a:lnTo>
                    <a:pt x="245932" y="31121"/>
                  </a:lnTo>
                  <a:cubicBezTo>
                    <a:pt x="253349" y="24940"/>
                    <a:pt x="254409" y="13814"/>
                    <a:pt x="248052" y="6221"/>
                  </a:cubicBezTo>
                  <a:cubicBezTo>
                    <a:pt x="241694" y="-1196"/>
                    <a:pt x="230569" y="-2079"/>
                    <a:pt x="222975" y="4102"/>
                  </a:cubicBezTo>
                  <a:lnTo>
                    <a:pt x="222975" y="4102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6379330" y="4278898"/>
              <a:ext cx="40492" cy="140445"/>
            </a:xfrm>
            <a:custGeom>
              <a:avLst/>
              <a:gdLst>
                <a:gd name="connsiteX0" fmla="*/ 5147 w 40492"/>
                <a:gd name="connsiteY0" fmla="*/ 16803 h 140445"/>
                <a:gd name="connsiteX1" fmla="*/ 26 w 40492"/>
                <a:gd name="connsiteY1" fmla="*/ 121877 h 140445"/>
                <a:gd name="connsiteX2" fmla="*/ 26 w 40492"/>
                <a:gd name="connsiteY2" fmla="*/ 121877 h 140445"/>
                <a:gd name="connsiteX3" fmla="*/ 16803 w 40492"/>
                <a:gd name="connsiteY3" fmla="*/ 140420 h 140445"/>
                <a:gd name="connsiteX4" fmla="*/ 35345 w 40492"/>
                <a:gd name="connsiteY4" fmla="*/ 123643 h 140445"/>
                <a:gd name="connsiteX5" fmla="*/ 35345 w 40492"/>
                <a:gd name="connsiteY5" fmla="*/ 123643 h 140445"/>
                <a:gd name="connsiteX6" fmla="*/ 40466 w 40492"/>
                <a:gd name="connsiteY6" fmla="*/ 18569 h 140445"/>
                <a:gd name="connsiteX7" fmla="*/ 40466 w 40492"/>
                <a:gd name="connsiteY7" fmla="*/ 18569 h 140445"/>
                <a:gd name="connsiteX8" fmla="*/ 23690 w 40492"/>
                <a:gd name="connsiteY8" fmla="*/ 27 h 140445"/>
                <a:gd name="connsiteX9" fmla="*/ 5147 w 40492"/>
                <a:gd name="connsiteY9" fmla="*/ 16803 h 140445"/>
                <a:gd name="connsiteX10" fmla="*/ 5147 w 40492"/>
                <a:gd name="connsiteY10" fmla="*/ 16803 h 1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492" h="140445">
                  <a:moveTo>
                    <a:pt x="5147" y="16803"/>
                  </a:moveTo>
                  <a:lnTo>
                    <a:pt x="26" y="121877"/>
                  </a:lnTo>
                  <a:lnTo>
                    <a:pt x="26" y="121877"/>
                  </a:lnTo>
                  <a:cubicBezTo>
                    <a:pt x="-504" y="131590"/>
                    <a:pt x="7090" y="139890"/>
                    <a:pt x="16803" y="140420"/>
                  </a:cubicBezTo>
                  <a:cubicBezTo>
                    <a:pt x="26515" y="140949"/>
                    <a:pt x="34815" y="133356"/>
                    <a:pt x="35345" y="123643"/>
                  </a:cubicBezTo>
                  <a:lnTo>
                    <a:pt x="35345" y="123643"/>
                  </a:lnTo>
                  <a:lnTo>
                    <a:pt x="40466" y="18569"/>
                  </a:lnTo>
                  <a:lnTo>
                    <a:pt x="40466" y="18569"/>
                  </a:lnTo>
                  <a:cubicBezTo>
                    <a:pt x="40996" y="8856"/>
                    <a:pt x="33403" y="556"/>
                    <a:pt x="23690" y="27"/>
                  </a:cubicBezTo>
                  <a:cubicBezTo>
                    <a:pt x="13800" y="-503"/>
                    <a:pt x="5677" y="6914"/>
                    <a:pt x="5147" y="16803"/>
                  </a:cubicBezTo>
                  <a:lnTo>
                    <a:pt x="5147" y="16803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5839859" y="4100564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4" y="70638"/>
                    <a:pt x="0" y="54921"/>
                    <a:pt x="0" y="35319"/>
                  </a:cubicBezTo>
                  <a:cubicBezTo>
                    <a:pt x="0" y="15894"/>
                    <a:pt x="15717" y="0"/>
                    <a:pt x="35319" y="0"/>
                  </a:cubicBezTo>
                  <a:cubicBezTo>
                    <a:pt x="54921" y="0"/>
                    <a:pt x="70638" y="15894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7032226" y="3627467"/>
              <a:ext cx="929593" cy="929594"/>
            </a:xfrm>
            <a:custGeom>
              <a:avLst/>
              <a:gdLst>
                <a:gd name="connsiteX0" fmla="*/ 894275 w 929593"/>
                <a:gd name="connsiteY0" fmla="*/ 464797 h 929594"/>
                <a:gd name="connsiteX1" fmla="*/ 464797 w 929593"/>
                <a:gd name="connsiteY1" fmla="*/ 894275 h 929594"/>
                <a:gd name="connsiteX2" fmla="*/ 35319 w 929593"/>
                <a:gd name="connsiteY2" fmla="*/ 464797 h 929594"/>
                <a:gd name="connsiteX3" fmla="*/ 464797 w 929593"/>
                <a:gd name="connsiteY3" fmla="*/ 35319 h 929594"/>
                <a:gd name="connsiteX4" fmla="*/ 894275 w 929593"/>
                <a:gd name="connsiteY4" fmla="*/ 464797 h 929594"/>
                <a:gd name="connsiteX5" fmla="*/ 464797 w 929593"/>
                <a:gd name="connsiteY5" fmla="*/ 0 h 929594"/>
                <a:gd name="connsiteX6" fmla="*/ 0 w 929593"/>
                <a:gd name="connsiteY6" fmla="*/ 464797 h 929594"/>
                <a:gd name="connsiteX7" fmla="*/ 464797 w 929593"/>
                <a:gd name="connsiteY7" fmla="*/ 929594 h 929594"/>
                <a:gd name="connsiteX8" fmla="*/ 929594 w 929593"/>
                <a:gd name="connsiteY8" fmla="*/ 464797 h 929594"/>
                <a:gd name="connsiteX9" fmla="*/ 464797 w 929593"/>
                <a:gd name="connsiteY9" fmla="*/ 0 h 92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593" h="929594">
                  <a:moveTo>
                    <a:pt x="894275" y="464797"/>
                  </a:moveTo>
                  <a:cubicBezTo>
                    <a:pt x="894275" y="701610"/>
                    <a:pt x="701611" y="894275"/>
                    <a:pt x="464797" y="894275"/>
                  </a:cubicBezTo>
                  <a:cubicBezTo>
                    <a:pt x="227984" y="894275"/>
                    <a:pt x="35319" y="701610"/>
                    <a:pt x="35319" y="464797"/>
                  </a:cubicBezTo>
                  <a:cubicBezTo>
                    <a:pt x="35319" y="227984"/>
                    <a:pt x="227984" y="35319"/>
                    <a:pt x="464797" y="35319"/>
                  </a:cubicBezTo>
                  <a:cubicBezTo>
                    <a:pt x="701611" y="35319"/>
                    <a:pt x="894275" y="227984"/>
                    <a:pt x="894275" y="464797"/>
                  </a:cubicBezTo>
                  <a:close/>
                  <a:moveTo>
                    <a:pt x="464797" y="0"/>
                  </a:moveTo>
                  <a:cubicBezTo>
                    <a:pt x="208558" y="0"/>
                    <a:pt x="0" y="208382"/>
                    <a:pt x="0" y="464797"/>
                  </a:cubicBezTo>
                  <a:cubicBezTo>
                    <a:pt x="0" y="721036"/>
                    <a:pt x="208382" y="929594"/>
                    <a:pt x="464797" y="929594"/>
                  </a:cubicBezTo>
                  <a:cubicBezTo>
                    <a:pt x="721036" y="929594"/>
                    <a:pt x="929594" y="721036"/>
                    <a:pt x="929594" y="464797"/>
                  </a:cubicBezTo>
                  <a:cubicBezTo>
                    <a:pt x="929594" y="208558"/>
                    <a:pt x="721036" y="0"/>
                    <a:pt x="464797" y="0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7059245" y="3654486"/>
              <a:ext cx="875556" cy="875556"/>
            </a:xfrm>
            <a:custGeom>
              <a:avLst/>
              <a:gdLst>
                <a:gd name="connsiteX0" fmla="*/ 840414 w 875556"/>
                <a:gd name="connsiteY0" fmla="*/ 437778 h 875556"/>
                <a:gd name="connsiteX1" fmla="*/ 437955 w 875556"/>
                <a:gd name="connsiteY1" fmla="*/ 840237 h 875556"/>
                <a:gd name="connsiteX2" fmla="*/ 35496 w 875556"/>
                <a:gd name="connsiteY2" fmla="*/ 437778 h 875556"/>
                <a:gd name="connsiteX3" fmla="*/ 437955 w 875556"/>
                <a:gd name="connsiteY3" fmla="*/ 35319 h 875556"/>
                <a:gd name="connsiteX4" fmla="*/ 840414 w 875556"/>
                <a:gd name="connsiteY4" fmla="*/ 437778 h 875556"/>
                <a:gd name="connsiteX5" fmla="*/ 437778 w 875556"/>
                <a:gd name="connsiteY5" fmla="*/ 0 h 875556"/>
                <a:gd name="connsiteX6" fmla="*/ 0 w 875556"/>
                <a:gd name="connsiteY6" fmla="*/ 437778 h 875556"/>
                <a:gd name="connsiteX7" fmla="*/ 437778 w 875556"/>
                <a:gd name="connsiteY7" fmla="*/ 875556 h 875556"/>
                <a:gd name="connsiteX8" fmla="*/ 875556 w 875556"/>
                <a:gd name="connsiteY8" fmla="*/ 437778 h 875556"/>
                <a:gd name="connsiteX9" fmla="*/ 437778 w 875556"/>
                <a:gd name="connsiteY9" fmla="*/ 0 h 8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5556" h="875556">
                  <a:moveTo>
                    <a:pt x="840414" y="437778"/>
                  </a:moveTo>
                  <a:cubicBezTo>
                    <a:pt x="840414" y="659757"/>
                    <a:pt x="659757" y="840237"/>
                    <a:pt x="437955" y="840237"/>
                  </a:cubicBezTo>
                  <a:cubicBezTo>
                    <a:pt x="215975" y="840237"/>
                    <a:pt x="35496" y="659581"/>
                    <a:pt x="35496" y="437778"/>
                  </a:cubicBezTo>
                  <a:cubicBezTo>
                    <a:pt x="35496" y="215799"/>
                    <a:pt x="216152" y="35319"/>
                    <a:pt x="437955" y="35319"/>
                  </a:cubicBezTo>
                  <a:cubicBezTo>
                    <a:pt x="659757" y="35319"/>
                    <a:pt x="840414" y="215799"/>
                    <a:pt x="840414" y="437778"/>
                  </a:cubicBezTo>
                  <a:close/>
                  <a:moveTo>
                    <a:pt x="437778" y="0"/>
                  </a:moveTo>
                  <a:cubicBezTo>
                    <a:pt x="196373" y="0"/>
                    <a:pt x="0" y="196373"/>
                    <a:pt x="0" y="437778"/>
                  </a:cubicBezTo>
                  <a:cubicBezTo>
                    <a:pt x="0" y="679183"/>
                    <a:pt x="196373" y="875556"/>
                    <a:pt x="437778" y="875556"/>
                  </a:cubicBezTo>
                  <a:cubicBezTo>
                    <a:pt x="679183" y="875556"/>
                    <a:pt x="875556" y="679183"/>
                    <a:pt x="875556" y="437778"/>
                  </a:cubicBezTo>
                  <a:cubicBezTo>
                    <a:pt x="875733" y="196373"/>
                    <a:pt x="679183" y="0"/>
                    <a:pt x="43777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100000">
                  <a:srgbClr val="00B050"/>
                </a:gs>
              </a:gsLst>
              <a:lin ang="5400000" scaled="1"/>
            </a:gradFill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 rot="-1338470">
              <a:off x="7420515" y="3707162"/>
              <a:ext cx="10066" cy="403713"/>
            </a:xfrm>
            <a:custGeom>
              <a:avLst/>
              <a:gdLst>
                <a:gd name="connsiteX0" fmla="*/ 0 w 10066"/>
                <a:gd name="connsiteY0" fmla="*/ 0 h 403713"/>
                <a:gd name="connsiteX1" fmla="*/ 10066 w 10066"/>
                <a:gd name="connsiteY1" fmla="*/ 0 h 403713"/>
                <a:gd name="connsiteX2" fmla="*/ 10066 w 10066"/>
                <a:gd name="connsiteY2" fmla="*/ 403714 h 403713"/>
                <a:gd name="connsiteX3" fmla="*/ 0 w 10066"/>
                <a:gd name="connsiteY3" fmla="*/ 403714 h 403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13">
                  <a:moveTo>
                    <a:pt x="0" y="0"/>
                  </a:moveTo>
                  <a:lnTo>
                    <a:pt x="10066" y="0"/>
                  </a:lnTo>
                  <a:lnTo>
                    <a:pt x="10066" y="403714"/>
                  </a:lnTo>
                  <a:lnTo>
                    <a:pt x="0" y="403714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 rot="-4796653">
              <a:off x="7335402" y="3891967"/>
              <a:ext cx="403679" cy="10065"/>
            </a:xfrm>
            <a:custGeom>
              <a:avLst/>
              <a:gdLst>
                <a:gd name="connsiteX0" fmla="*/ 0 w 403679"/>
                <a:gd name="connsiteY0" fmla="*/ 0 h 10065"/>
                <a:gd name="connsiteX1" fmla="*/ 403680 w 403679"/>
                <a:gd name="connsiteY1" fmla="*/ 0 h 10065"/>
                <a:gd name="connsiteX2" fmla="*/ 403680 w 403679"/>
                <a:gd name="connsiteY2" fmla="*/ 10066 h 10065"/>
                <a:gd name="connsiteX3" fmla="*/ 0 w 403679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9" h="10065">
                  <a:moveTo>
                    <a:pt x="0" y="0"/>
                  </a:moveTo>
                  <a:lnTo>
                    <a:pt x="403680" y="0"/>
                  </a:lnTo>
                  <a:lnTo>
                    <a:pt x="40368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>
            <a:xfrm rot="-2854653">
              <a:off x="7436479" y="3941551"/>
              <a:ext cx="403700" cy="10066"/>
            </a:xfrm>
            <a:custGeom>
              <a:avLst/>
              <a:gdLst>
                <a:gd name="connsiteX0" fmla="*/ 0 w 403700"/>
                <a:gd name="connsiteY0" fmla="*/ 0 h 10066"/>
                <a:gd name="connsiteX1" fmla="*/ 403700 w 403700"/>
                <a:gd name="connsiteY1" fmla="*/ 0 h 10066"/>
                <a:gd name="connsiteX2" fmla="*/ 403700 w 403700"/>
                <a:gd name="connsiteY2" fmla="*/ 10066 h 10066"/>
                <a:gd name="connsiteX3" fmla="*/ 0 w 403700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00" h="10066">
                  <a:moveTo>
                    <a:pt x="0" y="0"/>
                  </a:moveTo>
                  <a:lnTo>
                    <a:pt x="403700" y="0"/>
                  </a:lnTo>
                  <a:lnTo>
                    <a:pt x="403700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 rot="-912714">
              <a:off x="7495189" y="4037674"/>
              <a:ext cx="403711" cy="10066"/>
            </a:xfrm>
            <a:custGeom>
              <a:avLst/>
              <a:gdLst>
                <a:gd name="connsiteX0" fmla="*/ 0 w 403711"/>
                <a:gd name="connsiteY0" fmla="*/ 0 h 10066"/>
                <a:gd name="connsiteX1" fmla="*/ 403711 w 403711"/>
                <a:gd name="connsiteY1" fmla="*/ 0 h 10066"/>
                <a:gd name="connsiteX2" fmla="*/ 403711 w 403711"/>
                <a:gd name="connsiteY2" fmla="*/ 10066 h 10066"/>
                <a:gd name="connsiteX3" fmla="*/ 0 w 403711"/>
                <a:gd name="connsiteY3" fmla="*/ 10066 h 1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711" h="10066">
                  <a:moveTo>
                    <a:pt x="0" y="0"/>
                  </a:moveTo>
                  <a:lnTo>
                    <a:pt x="403711" y="0"/>
                  </a:lnTo>
                  <a:lnTo>
                    <a:pt x="403711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rot="-4370879">
              <a:off x="7689765" y="3953366"/>
              <a:ext cx="10065" cy="403684"/>
            </a:xfrm>
            <a:custGeom>
              <a:avLst/>
              <a:gdLst>
                <a:gd name="connsiteX0" fmla="*/ 0 w 10065"/>
                <a:gd name="connsiteY0" fmla="*/ 0 h 403684"/>
                <a:gd name="connsiteX1" fmla="*/ 10066 w 10065"/>
                <a:gd name="connsiteY1" fmla="*/ 0 h 403684"/>
                <a:gd name="connsiteX2" fmla="*/ 10066 w 10065"/>
                <a:gd name="connsiteY2" fmla="*/ 403684 h 403684"/>
                <a:gd name="connsiteX3" fmla="*/ 0 w 10065"/>
                <a:gd name="connsiteY3" fmla="*/ 403684 h 40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84">
                  <a:moveTo>
                    <a:pt x="0" y="0"/>
                  </a:moveTo>
                  <a:lnTo>
                    <a:pt x="10066" y="0"/>
                  </a:lnTo>
                  <a:lnTo>
                    <a:pt x="10066" y="403684"/>
                  </a:lnTo>
                  <a:lnTo>
                    <a:pt x="0" y="403684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rot="-2428695">
              <a:off x="7628173" y="4047245"/>
              <a:ext cx="10066" cy="403720"/>
            </a:xfrm>
            <a:custGeom>
              <a:avLst/>
              <a:gdLst>
                <a:gd name="connsiteX0" fmla="*/ 0 w 10066"/>
                <a:gd name="connsiteY0" fmla="*/ 0 h 403720"/>
                <a:gd name="connsiteX1" fmla="*/ 10067 w 10066"/>
                <a:gd name="connsiteY1" fmla="*/ 0 h 403720"/>
                <a:gd name="connsiteX2" fmla="*/ 10067 w 10066"/>
                <a:gd name="connsiteY2" fmla="*/ 403720 h 403720"/>
                <a:gd name="connsiteX3" fmla="*/ 0 w 10066"/>
                <a:gd name="connsiteY3" fmla="*/ 403720 h 40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20">
                  <a:moveTo>
                    <a:pt x="0" y="0"/>
                  </a:moveTo>
                  <a:lnTo>
                    <a:pt x="10067" y="0"/>
                  </a:lnTo>
                  <a:lnTo>
                    <a:pt x="10067" y="403720"/>
                  </a:lnTo>
                  <a:lnTo>
                    <a:pt x="0" y="403720"/>
                  </a:lnTo>
                  <a:close/>
                </a:path>
              </a:pathLst>
            </a:custGeom>
            <a:grpFill/>
            <a:ln w="176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rot="-486688">
              <a:off x="7525627" y="4093729"/>
              <a:ext cx="10065" cy="403697"/>
            </a:xfrm>
            <a:custGeom>
              <a:avLst/>
              <a:gdLst>
                <a:gd name="connsiteX0" fmla="*/ 0 w 10065"/>
                <a:gd name="connsiteY0" fmla="*/ 0 h 403697"/>
                <a:gd name="connsiteX1" fmla="*/ 10066 w 10065"/>
                <a:gd name="connsiteY1" fmla="*/ 0 h 403697"/>
                <a:gd name="connsiteX2" fmla="*/ 10066 w 10065"/>
                <a:gd name="connsiteY2" fmla="*/ 403697 h 403697"/>
                <a:gd name="connsiteX3" fmla="*/ 0 w 10065"/>
                <a:gd name="connsiteY3" fmla="*/ 403697 h 40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5" h="403697">
                  <a:moveTo>
                    <a:pt x="0" y="0"/>
                  </a:moveTo>
                  <a:lnTo>
                    <a:pt x="10066" y="0"/>
                  </a:lnTo>
                  <a:lnTo>
                    <a:pt x="10066" y="403697"/>
                  </a:lnTo>
                  <a:lnTo>
                    <a:pt x="0" y="403697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 rot="-3944658">
              <a:off x="7217410" y="4274848"/>
              <a:ext cx="403685" cy="10065"/>
            </a:xfrm>
            <a:custGeom>
              <a:avLst/>
              <a:gdLst>
                <a:gd name="connsiteX0" fmla="*/ 0 w 403685"/>
                <a:gd name="connsiteY0" fmla="*/ 0 h 10065"/>
                <a:gd name="connsiteX1" fmla="*/ 403686 w 403685"/>
                <a:gd name="connsiteY1" fmla="*/ 0 h 10065"/>
                <a:gd name="connsiteX2" fmla="*/ 403686 w 403685"/>
                <a:gd name="connsiteY2" fmla="*/ 10066 h 10065"/>
                <a:gd name="connsiteX3" fmla="*/ 0 w 403685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5" h="10065">
                  <a:moveTo>
                    <a:pt x="0" y="0"/>
                  </a:moveTo>
                  <a:lnTo>
                    <a:pt x="403686" y="0"/>
                  </a:lnTo>
                  <a:lnTo>
                    <a:pt x="403686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>
            <a:xfrm rot="-2002906">
              <a:off x="7131560" y="4201666"/>
              <a:ext cx="403684" cy="10065"/>
            </a:xfrm>
            <a:custGeom>
              <a:avLst/>
              <a:gdLst>
                <a:gd name="connsiteX0" fmla="*/ 0 w 403684"/>
                <a:gd name="connsiteY0" fmla="*/ 0 h 10065"/>
                <a:gd name="connsiteX1" fmla="*/ 403684 w 403684"/>
                <a:gd name="connsiteY1" fmla="*/ 0 h 10065"/>
                <a:gd name="connsiteX2" fmla="*/ 403684 w 403684"/>
                <a:gd name="connsiteY2" fmla="*/ 10066 h 10065"/>
                <a:gd name="connsiteX3" fmla="*/ 0 w 403684"/>
                <a:gd name="connsiteY3" fmla="*/ 10066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84" h="10065">
                  <a:moveTo>
                    <a:pt x="0" y="0"/>
                  </a:moveTo>
                  <a:lnTo>
                    <a:pt x="403684" y="0"/>
                  </a:lnTo>
                  <a:lnTo>
                    <a:pt x="403684" y="10066"/>
                  </a:lnTo>
                  <a:lnTo>
                    <a:pt x="0" y="10066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 rot="-60854">
              <a:off x="7098350" y="4094207"/>
              <a:ext cx="403677" cy="10065"/>
            </a:xfrm>
            <a:custGeom>
              <a:avLst/>
              <a:gdLst>
                <a:gd name="connsiteX0" fmla="*/ 0 w 403677"/>
                <a:gd name="connsiteY0" fmla="*/ 0 h 10065"/>
                <a:gd name="connsiteX1" fmla="*/ 403678 w 403677"/>
                <a:gd name="connsiteY1" fmla="*/ 0 h 10065"/>
                <a:gd name="connsiteX2" fmla="*/ 403678 w 403677"/>
                <a:gd name="connsiteY2" fmla="*/ 10065 h 10065"/>
                <a:gd name="connsiteX3" fmla="*/ 0 w 403677"/>
                <a:gd name="connsiteY3" fmla="*/ 10065 h 1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77" h="10065">
                  <a:moveTo>
                    <a:pt x="0" y="0"/>
                  </a:moveTo>
                  <a:lnTo>
                    <a:pt x="403678" y="0"/>
                  </a:lnTo>
                  <a:lnTo>
                    <a:pt x="403678" y="10065"/>
                  </a:lnTo>
                  <a:lnTo>
                    <a:pt x="0" y="10065"/>
                  </a:lnTo>
                  <a:close/>
                </a:path>
              </a:pathLst>
            </a:custGeom>
            <a:grpFill/>
            <a:ln w="176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rot="-3518887">
              <a:off x="7324691" y="3788811"/>
              <a:ext cx="10066" cy="403700"/>
            </a:xfrm>
            <a:custGeom>
              <a:avLst/>
              <a:gdLst>
                <a:gd name="connsiteX0" fmla="*/ 0 w 10066"/>
                <a:gd name="connsiteY0" fmla="*/ 0 h 403700"/>
                <a:gd name="connsiteX1" fmla="*/ 10066 w 10066"/>
                <a:gd name="connsiteY1" fmla="*/ 0 h 403700"/>
                <a:gd name="connsiteX2" fmla="*/ 10066 w 10066"/>
                <a:gd name="connsiteY2" fmla="*/ 403701 h 403700"/>
                <a:gd name="connsiteX3" fmla="*/ 0 w 10066"/>
                <a:gd name="connsiteY3" fmla="*/ 403701 h 40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6" h="403700">
                  <a:moveTo>
                    <a:pt x="0" y="0"/>
                  </a:moveTo>
                  <a:lnTo>
                    <a:pt x="10066" y="0"/>
                  </a:lnTo>
                  <a:lnTo>
                    <a:pt x="10066" y="403701"/>
                  </a:lnTo>
                  <a:lnTo>
                    <a:pt x="0" y="403701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7466826" y="4060300"/>
              <a:ext cx="70637" cy="70637"/>
            </a:xfrm>
            <a:custGeom>
              <a:avLst/>
              <a:gdLst>
                <a:gd name="connsiteX0" fmla="*/ 70638 w 70637"/>
                <a:gd name="connsiteY0" fmla="*/ 35319 h 70637"/>
                <a:gd name="connsiteX1" fmla="*/ 35319 w 70637"/>
                <a:gd name="connsiteY1" fmla="*/ 70638 h 70637"/>
                <a:gd name="connsiteX2" fmla="*/ 0 w 70637"/>
                <a:gd name="connsiteY2" fmla="*/ 35319 h 70637"/>
                <a:gd name="connsiteX3" fmla="*/ 35319 w 70637"/>
                <a:gd name="connsiteY3" fmla="*/ 0 h 70637"/>
                <a:gd name="connsiteX4" fmla="*/ 70638 w 70637"/>
                <a:gd name="connsiteY4" fmla="*/ 35319 h 7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37" h="70637">
                  <a:moveTo>
                    <a:pt x="70638" y="35319"/>
                  </a:moveTo>
                  <a:cubicBezTo>
                    <a:pt x="70638" y="54744"/>
                    <a:pt x="54744" y="70638"/>
                    <a:pt x="35319" y="70638"/>
                  </a:cubicBezTo>
                  <a:cubicBezTo>
                    <a:pt x="15893" y="70638"/>
                    <a:pt x="0" y="54921"/>
                    <a:pt x="0" y="35319"/>
                  </a:cubicBezTo>
                  <a:cubicBezTo>
                    <a:pt x="0" y="15893"/>
                    <a:pt x="15893" y="0"/>
                    <a:pt x="35319" y="0"/>
                  </a:cubicBezTo>
                  <a:cubicBezTo>
                    <a:pt x="54744" y="0"/>
                    <a:pt x="70638" y="15893"/>
                    <a:pt x="70638" y="35319"/>
                  </a:cubicBez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7138713" y="3216178"/>
              <a:ext cx="381091" cy="890390"/>
            </a:xfrm>
            <a:custGeom>
              <a:avLst/>
              <a:gdLst>
                <a:gd name="connsiteX0" fmla="*/ 78761 w 381091"/>
                <a:gd name="connsiteY0" fmla="*/ 0 h 890390"/>
                <a:gd name="connsiteX1" fmla="*/ 5121 w 381091"/>
                <a:gd name="connsiteY1" fmla="*/ 44149 h 890390"/>
                <a:gd name="connsiteX2" fmla="*/ 0 w 381091"/>
                <a:gd name="connsiteY2" fmla="*/ 49976 h 890390"/>
                <a:gd name="connsiteX3" fmla="*/ 3002 w 381091"/>
                <a:gd name="connsiteY3" fmla="*/ 57217 h 890390"/>
                <a:gd name="connsiteX4" fmla="*/ 157522 w 381091"/>
                <a:gd name="connsiteY4" fmla="*/ 473627 h 890390"/>
                <a:gd name="connsiteX5" fmla="*/ 156816 w 381091"/>
                <a:gd name="connsiteY5" fmla="*/ 468329 h 890390"/>
                <a:gd name="connsiteX6" fmla="*/ 360959 w 381091"/>
                <a:gd name="connsiteY6" fmla="*/ 890390 h 890390"/>
                <a:gd name="connsiteX7" fmla="*/ 381091 w 381091"/>
                <a:gd name="connsiteY7" fmla="*/ 875203 h 890390"/>
                <a:gd name="connsiteX8" fmla="*/ 181892 w 381091"/>
                <a:gd name="connsiteY8" fmla="*/ 470271 h 890390"/>
                <a:gd name="connsiteX9" fmla="*/ 182069 w 381091"/>
                <a:gd name="connsiteY9" fmla="*/ 467623 h 890390"/>
                <a:gd name="connsiteX10" fmla="*/ 181186 w 381091"/>
                <a:gd name="connsiteY10" fmla="*/ 465150 h 890390"/>
                <a:gd name="connsiteX11" fmla="*/ 26313 w 381091"/>
                <a:gd name="connsiteY11" fmla="*/ 47857 h 890390"/>
                <a:gd name="connsiteX12" fmla="*/ 24017 w 381091"/>
                <a:gd name="connsiteY12" fmla="*/ 60925 h 890390"/>
                <a:gd name="connsiteX13" fmla="*/ 84942 w 381091"/>
                <a:gd name="connsiteY13" fmla="*/ 24370 h 890390"/>
                <a:gd name="connsiteX14" fmla="*/ 78761 w 381091"/>
                <a:gd name="connsiteY14" fmla="*/ 0 h 89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91" h="890390">
                  <a:moveTo>
                    <a:pt x="78761" y="0"/>
                  </a:moveTo>
                  <a:cubicBezTo>
                    <a:pt x="35142" y="10949"/>
                    <a:pt x="6357" y="42912"/>
                    <a:pt x="5121" y="44149"/>
                  </a:cubicBezTo>
                  <a:lnTo>
                    <a:pt x="0" y="49976"/>
                  </a:lnTo>
                  <a:lnTo>
                    <a:pt x="3002" y="57217"/>
                  </a:lnTo>
                  <a:cubicBezTo>
                    <a:pt x="46091" y="163350"/>
                    <a:pt x="156286" y="470448"/>
                    <a:pt x="157522" y="473627"/>
                  </a:cubicBezTo>
                  <a:lnTo>
                    <a:pt x="156816" y="468329"/>
                  </a:lnTo>
                  <a:cubicBezTo>
                    <a:pt x="149222" y="567045"/>
                    <a:pt x="206439" y="685364"/>
                    <a:pt x="360959" y="890390"/>
                  </a:cubicBezTo>
                  <a:lnTo>
                    <a:pt x="381091" y="875203"/>
                  </a:lnTo>
                  <a:cubicBezTo>
                    <a:pt x="207675" y="645100"/>
                    <a:pt x="176065" y="546914"/>
                    <a:pt x="181892" y="470271"/>
                  </a:cubicBezTo>
                  <a:lnTo>
                    <a:pt x="182069" y="467623"/>
                  </a:lnTo>
                  <a:lnTo>
                    <a:pt x="181186" y="465150"/>
                  </a:lnTo>
                  <a:cubicBezTo>
                    <a:pt x="180126" y="461972"/>
                    <a:pt x="69755" y="154344"/>
                    <a:pt x="26313" y="47857"/>
                  </a:cubicBezTo>
                  <a:lnTo>
                    <a:pt x="24017" y="60925"/>
                  </a:lnTo>
                  <a:cubicBezTo>
                    <a:pt x="24193" y="60749"/>
                    <a:pt x="49093" y="33376"/>
                    <a:pt x="84942" y="24370"/>
                  </a:cubicBezTo>
                  <a:lnTo>
                    <a:pt x="78761" y="0"/>
                  </a:lnTo>
                  <a:close/>
                </a:path>
              </a:pathLst>
            </a:custGeom>
            <a:grpFill/>
            <a:ln w="17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4"/>
          <p:cNvGrpSpPr/>
          <p:nvPr/>
        </p:nvGrpSpPr>
        <p:grpSpPr>
          <a:xfrm>
            <a:off x="10555974" y="3270433"/>
            <a:ext cx="1401323" cy="2178259"/>
            <a:chOff x="6732790" y="3699996"/>
            <a:chExt cx="564860" cy="878035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0" name="任意多边形: 形状 139"/>
            <p:cNvSpPr/>
            <p:nvPr/>
          </p:nvSpPr>
          <p:spPr>
            <a:xfrm>
              <a:off x="6837244" y="3699996"/>
              <a:ext cx="449304" cy="878035"/>
            </a:xfrm>
            <a:custGeom>
              <a:avLst/>
              <a:gdLst>
                <a:gd name="connsiteX0" fmla="*/ 0 w 449304"/>
                <a:gd name="connsiteY0" fmla="*/ 878035 h 878035"/>
                <a:gd name="connsiteX1" fmla="*/ 156996 w 449304"/>
                <a:gd name="connsiteY1" fmla="*/ 876769 h 878035"/>
                <a:gd name="connsiteX2" fmla="*/ 449304 w 449304"/>
                <a:gd name="connsiteY2" fmla="*/ 0 h 878035"/>
                <a:gd name="connsiteX3" fmla="*/ 0 w 449304"/>
                <a:gd name="connsiteY3" fmla="*/ 878035 h 87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304" h="878035">
                  <a:moveTo>
                    <a:pt x="0" y="878035"/>
                  </a:moveTo>
                  <a:lnTo>
                    <a:pt x="156996" y="876769"/>
                  </a:lnTo>
                  <a:cubicBezTo>
                    <a:pt x="156996" y="876769"/>
                    <a:pt x="199357" y="225048"/>
                    <a:pt x="449304" y="0"/>
                  </a:cubicBezTo>
                  <a:cubicBezTo>
                    <a:pt x="449304" y="0"/>
                    <a:pt x="177939" y="148713"/>
                    <a:pt x="0" y="878035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>
            <a:xfrm>
              <a:off x="6732790" y="4136481"/>
              <a:ext cx="159743" cy="232832"/>
            </a:xfrm>
            <a:custGeom>
              <a:avLst/>
              <a:gdLst>
                <a:gd name="connsiteX0" fmla="*/ 152407 w 159743"/>
                <a:gd name="connsiteY0" fmla="*/ 202100 h 232832"/>
                <a:gd name="connsiteX1" fmla="*/ 49432 w 159743"/>
                <a:gd name="connsiteY1" fmla="*/ 0 h 232832"/>
                <a:gd name="connsiteX2" fmla="*/ 35346 w 159743"/>
                <a:gd name="connsiteY2" fmla="*/ 207323 h 232832"/>
                <a:gd name="connsiteX3" fmla="*/ 110837 w 159743"/>
                <a:gd name="connsiteY3" fmla="*/ 209275 h 232832"/>
                <a:gd name="connsiteX4" fmla="*/ 60404 w 159743"/>
                <a:gd name="connsiteY4" fmla="*/ 92583 h 232832"/>
                <a:gd name="connsiteX5" fmla="*/ 149189 w 159743"/>
                <a:gd name="connsiteY5" fmla="*/ 200465 h 232832"/>
                <a:gd name="connsiteX6" fmla="*/ 152407 w 159743"/>
                <a:gd name="connsiteY6" fmla="*/ 202100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43" h="232832">
                  <a:moveTo>
                    <a:pt x="152407" y="202100"/>
                  </a:moveTo>
                  <a:cubicBezTo>
                    <a:pt x="189230" y="119646"/>
                    <a:pt x="76864" y="68580"/>
                    <a:pt x="49432" y="0"/>
                  </a:cubicBezTo>
                  <a:cubicBezTo>
                    <a:pt x="22791" y="65362"/>
                    <a:pt x="-38931" y="151351"/>
                    <a:pt x="35346" y="207323"/>
                  </a:cubicBezTo>
                  <a:cubicBezTo>
                    <a:pt x="55762" y="221725"/>
                    <a:pt x="122443" y="255645"/>
                    <a:pt x="110837" y="209275"/>
                  </a:cubicBezTo>
                  <a:cubicBezTo>
                    <a:pt x="101183" y="169973"/>
                    <a:pt x="44895" y="139323"/>
                    <a:pt x="60404" y="92583"/>
                  </a:cubicBezTo>
                  <a:cubicBezTo>
                    <a:pt x="80768" y="131252"/>
                    <a:pt x="106353" y="178677"/>
                    <a:pt x="149189" y="200465"/>
                  </a:cubicBezTo>
                  <a:lnTo>
                    <a:pt x="152407" y="20210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>
            <a:xfrm>
              <a:off x="6989585" y="3759080"/>
              <a:ext cx="113667" cy="159685"/>
            </a:xfrm>
            <a:custGeom>
              <a:avLst/>
              <a:gdLst>
                <a:gd name="connsiteX0" fmla="*/ 111481 w 113667"/>
                <a:gd name="connsiteY0" fmla="*/ 138268 h 159685"/>
                <a:gd name="connsiteX1" fmla="*/ 20059 w 113667"/>
                <a:gd name="connsiteY1" fmla="*/ 0 h 159685"/>
                <a:gd name="connsiteX2" fmla="*/ 32086 w 113667"/>
                <a:gd name="connsiteY2" fmla="*/ 142541 h 159685"/>
                <a:gd name="connsiteX3" fmla="*/ 83838 w 113667"/>
                <a:gd name="connsiteY3" fmla="*/ 143438 h 159685"/>
                <a:gd name="connsiteX4" fmla="*/ 37204 w 113667"/>
                <a:gd name="connsiteY4" fmla="*/ 63568 h 159685"/>
                <a:gd name="connsiteX5" fmla="*/ 109160 w 113667"/>
                <a:gd name="connsiteY5" fmla="*/ 137160 h 159685"/>
                <a:gd name="connsiteX6" fmla="*/ 111481 w 113667"/>
                <a:gd name="connsiteY6" fmla="*/ 138268 h 159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667" h="159685">
                  <a:moveTo>
                    <a:pt x="111481" y="138268"/>
                  </a:moveTo>
                  <a:cubicBezTo>
                    <a:pt x="128045" y="81399"/>
                    <a:pt x="45908" y="47004"/>
                    <a:pt x="20059" y="0"/>
                  </a:cubicBezTo>
                  <a:cubicBezTo>
                    <a:pt x="8664" y="45104"/>
                    <a:pt x="-24519" y="104558"/>
                    <a:pt x="32086" y="142541"/>
                  </a:cubicBezTo>
                  <a:cubicBezTo>
                    <a:pt x="47491" y="152300"/>
                    <a:pt x="96657" y="175196"/>
                    <a:pt x="83838" y="143438"/>
                  </a:cubicBezTo>
                  <a:cubicBezTo>
                    <a:pt x="73129" y="116481"/>
                    <a:pt x="31506" y="95748"/>
                    <a:pt x="37204" y="63568"/>
                  </a:cubicBezTo>
                  <a:cubicBezTo>
                    <a:pt x="55192" y="90051"/>
                    <a:pt x="77560" y="122442"/>
                    <a:pt x="109160" y="137160"/>
                  </a:cubicBezTo>
                  <a:lnTo>
                    <a:pt x="111481" y="138268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>
            <a:xfrm>
              <a:off x="7180249" y="3828135"/>
              <a:ext cx="117400" cy="146946"/>
            </a:xfrm>
            <a:custGeom>
              <a:avLst/>
              <a:gdLst>
                <a:gd name="connsiteX0" fmla="*/ 0 w 117400"/>
                <a:gd name="connsiteY0" fmla="*/ 116217 h 146946"/>
                <a:gd name="connsiteX1" fmla="*/ 117113 w 117400"/>
                <a:gd name="connsiteY1" fmla="*/ 0 h 146946"/>
                <a:gd name="connsiteX2" fmla="*/ 69266 w 117400"/>
                <a:gd name="connsiteY2" fmla="*/ 139692 h 146946"/>
                <a:gd name="connsiteX3" fmla="*/ 23159 w 117400"/>
                <a:gd name="connsiteY3" fmla="*/ 128086 h 146946"/>
                <a:gd name="connsiteX4" fmla="*/ 85303 w 117400"/>
                <a:gd name="connsiteY4" fmla="*/ 59454 h 146946"/>
                <a:gd name="connsiteX5" fmla="*/ 2321 w 117400"/>
                <a:gd name="connsiteY5" fmla="*/ 115689 h 146946"/>
                <a:gd name="connsiteX6" fmla="*/ 0 w 117400"/>
                <a:gd name="connsiteY6" fmla="*/ 116217 h 14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00" h="146946">
                  <a:moveTo>
                    <a:pt x="0" y="116217"/>
                  </a:moveTo>
                  <a:cubicBezTo>
                    <a:pt x="158" y="55339"/>
                    <a:pt x="81927" y="40726"/>
                    <a:pt x="117113" y="0"/>
                  </a:cubicBezTo>
                  <a:cubicBezTo>
                    <a:pt x="115425" y="47848"/>
                    <a:pt x="129352" y="115320"/>
                    <a:pt x="69266" y="139692"/>
                  </a:cubicBezTo>
                  <a:cubicBezTo>
                    <a:pt x="53018" y="145759"/>
                    <a:pt x="3482" y="156837"/>
                    <a:pt x="23159" y="128086"/>
                  </a:cubicBezTo>
                  <a:cubicBezTo>
                    <a:pt x="39671" y="103714"/>
                    <a:pt x="81979" y="93058"/>
                    <a:pt x="85303" y="59454"/>
                  </a:cubicBezTo>
                  <a:cubicBezTo>
                    <a:pt x="62460" y="81610"/>
                    <a:pt x="34132" y="108620"/>
                    <a:pt x="2321" y="115689"/>
                  </a:cubicBezTo>
                  <a:lnTo>
                    <a:pt x="0" y="116217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>
            <a:xfrm>
              <a:off x="7047468" y="4219569"/>
              <a:ext cx="164140" cy="205384"/>
            </a:xfrm>
            <a:custGeom>
              <a:avLst/>
              <a:gdLst>
                <a:gd name="connsiteX0" fmla="*/ 0 w 164140"/>
                <a:gd name="connsiteY0" fmla="*/ 162482 h 205384"/>
                <a:gd name="connsiteX1" fmla="*/ 163748 w 164140"/>
                <a:gd name="connsiteY1" fmla="*/ 0 h 205384"/>
                <a:gd name="connsiteX2" fmla="*/ 96856 w 164140"/>
                <a:gd name="connsiteY2" fmla="*/ 195242 h 205384"/>
                <a:gd name="connsiteX3" fmla="*/ 32338 w 164140"/>
                <a:gd name="connsiteY3" fmla="*/ 179047 h 205384"/>
                <a:gd name="connsiteX4" fmla="*/ 119276 w 164140"/>
                <a:gd name="connsiteY4" fmla="*/ 83087 h 205384"/>
                <a:gd name="connsiteX5" fmla="*/ 3271 w 164140"/>
                <a:gd name="connsiteY5" fmla="*/ 161743 h 205384"/>
                <a:gd name="connsiteX6" fmla="*/ 0 w 164140"/>
                <a:gd name="connsiteY6" fmla="*/ 162482 h 205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140" h="205384">
                  <a:moveTo>
                    <a:pt x="0" y="162482"/>
                  </a:moveTo>
                  <a:cubicBezTo>
                    <a:pt x="211" y="77337"/>
                    <a:pt x="114582" y="56922"/>
                    <a:pt x="163748" y="0"/>
                  </a:cubicBezTo>
                  <a:cubicBezTo>
                    <a:pt x="161374" y="66839"/>
                    <a:pt x="180840" y="161216"/>
                    <a:pt x="96856" y="195242"/>
                  </a:cubicBezTo>
                  <a:cubicBezTo>
                    <a:pt x="74172" y="203735"/>
                    <a:pt x="4906" y="219192"/>
                    <a:pt x="32338" y="179047"/>
                  </a:cubicBezTo>
                  <a:cubicBezTo>
                    <a:pt x="55444" y="144968"/>
                    <a:pt x="114582" y="130038"/>
                    <a:pt x="119276" y="83087"/>
                  </a:cubicBezTo>
                  <a:cubicBezTo>
                    <a:pt x="87360" y="114054"/>
                    <a:pt x="47795" y="151826"/>
                    <a:pt x="3271" y="161743"/>
                  </a:cubicBezTo>
                  <a:lnTo>
                    <a:pt x="0" y="162482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>
            <a:xfrm>
              <a:off x="6854082" y="3914176"/>
              <a:ext cx="120023" cy="174967"/>
            </a:xfrm>
            <a:custGeom>
              <a:avLst/>
              <a:gdLst>
                <a:gd name="connsiteX0" fmla="*/ 114519 w 120023"/>
                <a:gd name="connsiteY0" fmla="*/ 151879 h 174967"/>
                <a:gd name="connsiteX1" fmla="*/ 37129 w 120023"/>
                <a:gd name="connsiteY1" fmla="*/ 0 h 174967"/>
                <a:gd name="connsiteX2" fmla="*/ 26525 w 120023"/>
                <a:gd name="connsiteY2" fmla="*/ 155782 h 174967"/>
                <a:gd name="connsiteX3" fmla="*/ 83236 w 120023"/>
                <a:gd name="connsiteY3" fmla="*/ 157260 h 174967"/>
                <a:gd name="connsiteX4" fmla="*/ 45358 w 120023"/>
                <a:gd name="connsiteY4" fmla="*/ 69582 h 174967"/>
                <a:gd name="connsiteX5" fmla="*/ 112092 w 120023"/>
                <a:gd name="connsiteY5" fmla="*/ 150665 h 174967"/>
                <a:gd name="connsiteX6" fmla="*/ 114519 w 120023"/>
                <a:gd name="connsiteY6" fmla="*/ 151879 h 17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23" h="174967">
                  <a:moveTo>
                    <a:pt x="114519" y="151879"/>
                  </a:moveTo>
                  <a:cubicBezTo>
                    <a:pt x="142162" y="89946"/>
                    <a:pt x="57756" y="51541"/>
                    <a:pt x="37129" y="0"/>
                  </a:cubicBezTo>
                  <a:cubicBezTo>
                    <a:pt x="17135" y="49114"/>
                    <a:pt x="-29236" y="113738"/>
                    <a:pt x="26525" y="155782"/>
                  </a:cubicBezTo>
                  <a:cubicBezTo>
                    <a:pt x="41824" y="166597"/>
                    <a:pt x="91993" y="192130"/>
                    <a:pt x="83236" y="157260"/>
                  </a:cubicBezTo>
                  <a:cubicBezTo>
                    <a:pt x="76008" y="127717"/>
                    <a:pt x="33700" y="104717"/>
                    <a:pt x="45358" y="69582"/>
                  </a:cubicBezTo>
                  <a:cubicBezTo>
                    <a:pt x="60657" y="98650"/>
                    <a:pt x="79860" y="134259"/>
                    <a:pt x="112092" y="150665"/>
                  </a:cubicBezTo>
                  <a:lnTo>
                    <a:pt x="114519" y="15187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>
            <a:xfrm>
              <a:off x="7106025" y="4015253"/>
              <a:ext cx="138041" cy="172749"/>
            </a:xfrm>
            <a:custGeom>
              <a:avLst/>
              <a:gdLst>
                <a:gd name="connsiteX0" fmla="*/ 0 w 138041"/>
                <a:gd name="connsiteY0" fmla="*/ 136633 h 172749"/>
                <a:gd name="connsiteX1" fmla="*/ 137687 w 138041"/>
                <a:gd name="connsiteY1" fmla="*/ 0 h 172749"/>
                <a:gd name="connsiteX2" fmla="*/ 81452 w 138041"/>
                <a:gd name="connsiteY2" fmla="*/ 164223 h 172749"/>
                <a:gd name="connsiteX3" fmla="*/ 27221 w 138041"/>
                <a:gd name="connsiteY3" fmla="*/ 150612 h 172749"/>
                <a:gd name="connsiteX4" fmla="*/ 100338 w 138041"/>
                <a:gd name="connsiteY4" fmla="*/ 69899 h 172749"/>
                <a:gd name="connsiteX5" fmla="*/ 2796 w 138041"/>
                <a:gd name="connsiteY5" fmla="*/ 136052 h 172749"/>
                <a:gd name="connsiteX6" fmla="*/ 0 w 138041"/>
                <a:gd name="connsiteY6" fmla="*/ 136633 h 17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041" h="172749">
                  <a:moveTo>
                    <a:pt x="0" y="136633"/>
                  </a:moveTo>
                  <a:cubicBezTo>
                    <a:pt x="211" y="65046"/>
                    <a:pt x="96328" y="47848"/>
                    <a:pt x="137687" y="0"/>
                  </a:cubicBezTo>
                  <a:cubicBezTo>
                    <a:pt x="135736" y="56235"/>
                    <a:pt x="152089" y="135525"/>
                    <a:pt x="81452" y="164223"/>
                  </a:cubicBezTo>
                  <a:cubicBezTo>
                    <a:pt x="62355" y="171344"/>
                    <a:pt x="4115" y="184375"/>
                    <a:pt x="27221" y="150612"/>
                  </a:cubicBezTo>
                  <a:cubicBezTo>
                    <a:pt x="46634" y="121967"/>
                    <a:pt x="96381" y="109411"/>
                    <a:pt x="100338" y="69899"/>
                  </a:cubicBezTo>
                  <a:cubicBezTo>
                    <a:pt x="73486" y="95906"/>
                    <a:pt x="40198" y="127664"/>
                    <a:pt x="2796" y="136052"/>
                  </a:cubicBezTo>
                  <a:lnTo>
                    <a:pt x="0" y="13663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4"/>
          <p:cNvGrpSpPr/>
          <p:nvPr/>
        </p:nvGrpSpPr>
        <p:grpSpPr>
          <a:xfrm>
            <a:off x="7260524" y="4201305"/>
            <a:ext cx="900066" cy="1227220"/>
            <a:chOff x="4680403" y="2942873"/>
            <a:chExt cx="462018" cy="629952"/>
          </a:xfrm>
          <a:gradFill>
            <a:gsLst>
              <a:gs pos="0">
                <a:srgbClr val="92D050"/>
              </a:gs>
              <a:gs pos="100000">
                <a:srgbClr val="448D34"/>
              </a:gs>
            </a:gsLst>
            <a:lin ang="5400000" scaled="1"/>
          </a:gradFill>
        </p:grpSpPr>
        <p:sp>
          <p:nvSpPr>
            <p:cNvPr id="148" name="任意多边形: 形状 147"/>
            <p:cNvSpPr/>
            <p:nvPr/>
          </p:nvSpPr>
          <p:spPr>
            <a:xfrm>
              <a:off x="4981680" y="3186490"/>
              <a:ext cx="86516" cy="367166"/>
            </a:xfrm>
            <a:custGeom>
              <a:avLst/>
              <a:gdLst>
                <a:gd name="connsiteX0" fmla="*/ 38827 w 86516"/>
                <a:gd name="connsiteY0" fmla="*/ 365426 h 367166"/>
                <a:gd name="connsiteX1" fmla="*/ 86516 w 86516"/>
                <a:gd name="connsiteY1" fmla="*/ 367167 h 367166"/>
                <a:gd name="connsiteX2" fmla="*/ 0 w 86516"/>
                <a:gd name="connsiteY2" fmla="*/ 0 h 367166"/>
                <a:gd name="connsiteX3" fmla="*/ 38827 w 86516"/>
                <a:gd name="connsiteY3" fmla="*/ 365426 h 36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516" h="367166">
                  <a:moveTo>
                    <a:pt x="38827" y="365426"/>
                  </a:moveTo>
                  <a:lnTo>
                    <a:pt x="86516" y="367167"/>
                  </a:lnTo>
                  <a:cubicBezTo>
                    <a:pt x="86516" y="367167"/>
                    <a:pt x="84775" y="121808"/>
                    <a:pt x="0" y="0"/>
                  </a:cubicBezTo>
                  <a:cubicBezTo>
                    <a:pt x="0" y="0"/>
                    <a:pt x="70637" y="167704"/>
                    <a:pt x="38827" y="365426"/>
                  </a:cubicBez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>
            <a:xfrm>
              <a:off x="4718227" y="3251672"/>
              <a:ext cx="296054" cy="148358"/>
            </a:xfrm>
            <a:custGeom>
              <a:avLst/>
              <a:gdLst>
                <a:gd name="connsiteX0" fmla="*/ 296055 w 296054"/>
                <a:gd name="connsiteY0" fmla="*/ 100149 h 148358"/>
                <a:gd name="connsiteX1" fmla="*/ 141064 w 296054"/>
                <a:gd name="connsiteY1" fmla="*/ 37477 h 148358"/>
                <a:gd name="connsiteX2" fmla="*/ 282761 w 296054"/>
                <a:gd name="connsiteY2" fmla="*/ 127686 h 148358"/>
                <a:gd name="connsiteX3" fmla="*/ 0 w 296054"/>
                <a:gd name="connsiteY3" fmla="*/ 9095 h 148358"/>
                <a:gd name="connsiteX4" fmla="*/ 295052 w 296054"/>
                <a:gd name="connsiteY4" fmla="*/ 97089 h 148358"/>
                <a:gd name="connsiteX5" fmla="*/ 296055 w 296054"/>
                <a:gd name="connsiteY5" fmla="*/ 100149 h 14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054" h="148358">
                  <a:moveTo>
                    <a:pt x="296055" y="100149"/>
                  </a:moveTo>
                  <a:cubicBezTo>
                    <a:pt x="193290" y="33098"/>
                    <a:pt x="141064" y="37477"/>
                    <a:pt x="141064" y="37477"/>
                  </a:cubicBezTo>
                  <a:cubicBezTo>
                    <a:pt x="262714" y="73561"/>
                    <a:pt x="282761" y="127686"/>
                    <a:pt x="282761" y="127686"/>
                  </a:cubicBezTo>
                  <a:cubicBezTo>
                    <a:pt x="203472" y="212461"/>
                    <a:pt x="0" y="9095"/>
                    <a:pt x="0" y="9095"/>
                  </a:cubicBezTo>
                  <a:cubicBezTo>
                    <a:pt x="257544" y="-35271"/>
                    <a:pt x="295052" y="97089"/>
                    <a:pt x="295052" y="97089"/>
                  </a:cubicBezTo>
                  <a:lnTo>
                    <a:pt x="296055" y="10014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>
            <a:xfrm>
              <a:off x="5034035" y="3133736"/>
              <a:ext cx="108386" cy="161276"/>
            </a:xfrm>
            <a:custGeom>
              <a:avLst/>
              <a:gdLst>
                <a:gd name="connsiteX0" fmla="*/ 2773 w 108386"/>
                <a:gd name="connsiteY0" fmla="*/ 148924 h 161276"/>
                <a:gd name="connsiteX1" fmla="*/ 53100 w 108386"/>
                <a:gd name="connsiteY1" fmla="*/ 62724 h 161276"/>
                <a:gd name="connsiteX2" fmla="*/ 18019 w 108386"/>
                <a:gd name="connsiteY2" fmla="*/ 159686 h 161276"/>
                <a:gd name="connsiteX3" fmla="*/ 108386 w 108386"/>
                <a:gd name="connsiteY3" fmla="*/ 0 h 161276"/>
                <a:gd name="connsiteX4" fmla="*/ 2193 w 108386"/>
                <a:gd name="connsiteY4" fmla="*/ 146972 h 161276"/>
                <a:gd name="connsiteX5" fmla="*/ 2773 w 108386"/>
                <a:gd name="connsiteY5" fmla="*/ 148924 h 1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386" h="161276">
                  <a:moveTo>
                    <a:pt x="2773" y="148924"/>
                  </a:moveTo>
                  <a:cubicBezTo>
                    <a:pt x="27673" y="77706"/>
                    <a:pt x="53100" y="62724"/>
                    <a:pt x="53100" y="62724"/>
                  </a:cubicBezTo>
                  <a:cubicBezTo>
                    <a:pt x="9262" y="123180"/>
                    <a:pt x="18019" y="159686"/>
                    <a:pt x="18019" y="159686"/>
                  </a:cubicBezTo>
                  <a:cubicBezTo>
                    <a:pt x="82537" y="179943"/>
                    <a:pt x="108386" y="0"/>
                    <a:pt x="108386" y="0"/>
                  </a:cubicBezTo>
                  <a:cubicBezTo>
                    <a:pt x="-24501" y="61458"/>
                    <a:pt x="2193" y="146972"/>
                    <a:pt x="2193" y="146972"/>
                  </a:cubicBezTo>
                  <a:lnTo>
                    <a:pt x="2773" y="148924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>
            <a:xfrm>
              <a:off x="4680403" y="3419069"/>
              <a:ext cx="316048" cy="153756"/>
            </a:xfrm>
            <a:custGeom>
              <a:avLst/>
              <a:gdLst>
                <a:gd name="connsiteX0" fmla="*/ 304442 w 316048"/>
                <a:gd name="connsiteY0" fmla="*/ 14995 h 153756"/>
                <a:gd name="connsiteX1" fmla="*/ 0 w 316048"/>
                <a:gd name="connsiteY1" fmla="*/ 152208 h 153756"/>
                <a:gd name="connsiteX2" fmla="*/ 316048 w 316048"/>
                <a:gd name="connsiteY2" fmla="*/ 48863 h 153756"/>
                <a:gd name="connsiteX3" fmla="*/ 135841 w 316048"/>
                <a:gd name="connsiteY3" fmla="*/ 75451 h 153756"/>
                <a:gd name="connsiteX4" fmla="*/ 307397 w 316048"/>
                <a:gd name="connsiteY4" fmla="*/ 16842 h 153756"/>
                <a:gd name="connsiteX5" fmla="*/ 304442 w 316048"/>
                <a:gd name="connsiteY5" fmla="*/ 14995 h 1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6048" h="153756">
                  <a:moveTo>
                    <a:pt x="304442" y="14995"/>
                  </a:moveTo>
                  <a:cubicBezTo>
                    <a:pt x="304442" y="14995"/>
                    <a:pt x="179732" y="-66932"/>
                    <a:pt x="0" y="152208"/>
                  </a:cubicBezTo>
                  <a:cubicBezTo>
                    <a:pt x="0" y="152208"/>
                    <a:pt x="311195" y="174628"/>
                    <a:pt x="316048" y="48863"/>
                  </a:cubicBezTo>
                  <a:cubicBezTo>
                    <a:pt x="316048" y="48863"/>
                    <a:pt x="261237" y="18741"/>
                    <a:pt x="135841" y="75451"/>
                  </a:cubicBezTo>
                  <a:cubicBezTo>
                    <a:pt x="135841" y="75451"/>
                    <a:pt x="175512" y="34778"/>
                    <a:pt x="307397" y="16842"/>
                  </a:cubicBezTo>
                  <a:lnTo>
                    <a:pt x="304442" y="14995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>
            <a:xfrm>
              <a:off x="4721340" y="2942873"/>
              <a:ext cx="296610" cy="297476"/>
            </a:xfrm>
            <a:custGeom>
              <a:avLst/>
              <a:gdLst>
                <a:gd name="connsiteX0" fmla="*/ 295422 w 296610"/>
                <a:gd name="connsiteY0" fmla="*/ 266513 h 297476"/>
                <a:gd name="connsiteX1" fmla="*/ 148871 w 296610"/>
                <a:gd name="connsiteY1" fmla="*/ 109570 h 297476"/>
                <a:gd name="connsiteX2" fmla="*/ 265035 w 296610"/>
                <a:gd name="connsiteY2" fmla="*/ 291413 h 297476"/>
                <a:gd name="connsiteX3" fmla="*/ 0 w 296610"/>
                <a:gd name="connsiteY3" fmla="*/ 0 h 297476"/>
                <a:gd name="connsiteX4" fmla="*/ 296002 w 296610"/>
                <a:gd name="connsiteY4" fmla="*/ 262450 h 297476"/>
                <a:gd name="connsiteX5" fmla="*/ 295422 w 296610"/>
                <a:gd name="connsiteY5" fmla="*/ 266513 h 29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610" h="297476">
                  <a:moveTo>
                    <a:pt x="295422" y="266513"/>
                  </a:moveTo>
                  <a:cubicBezTo>
                    <a:pt x="212070" y="132729"/>
                    <a:pt x="148871" y="109570"/>
                    <a:pt x="148871" y="109570"/>
                  </a:cubicBezTo>
                  <a:cubicBezTo>
                    <a:pt x="270996" y="217557"/>
                    <a:pt x="265035" y="291413"/>
                    <a:pt x="265035" y="291413"/>
                  </a:cubicBezTo>
                  <a:cubicBezTo>
                    <a:pt x="126715" y="347173"/>
                    <a:pt x="0" y="0"/>
                    <a:pt x="0" y="0"/>
                  </a:cubicBezTo>
                  <a:cubicBezTo>
                    <a:pt x="324014" y="87888"/>
                    <a:pt x="296002" y="262450"/>
                    <a:pt x="296002" y="262450"/>
                  </a:cubicBezTo>
                  <a:lnTo>
                    <a:pt x="295422" y="266513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653647" y="694054"/>
            <a:ext cx="3609934" cy="4772678"/>
            <a:chOff x="7653647" y="694054"/>
            <a:chExt cx="3609934" cy="4772678"/>
          </a:xfrm>
        </p:grpSpPr>
        <p:sp>
          <p:nvSpPr>
            <p:cNvPr id="123" name="任意多边形: 形状 122"/>
            <p:cNvSpPr/>
            <p:nvPr/>
          </p:nvSpPr>
          <p:spPr>
            <a:xfrm>
              <a:off x="7653647" y="694054"/>
              <a:ext cx="1805160" cy="1538259"/>
            </a:xfrm>
            <a:custGeom>
              <a:avLst/>
              <a:gdLst>
                <a:gd name="connsiteX0" fmla="*/ 0 w 1805160"/>
                <a:gd name="connsiteY0" fmla="*/ 0 h 1538259"/>
                <a:gd name="connsiteX1" fmla="*/ 307045 w 1805160"/>
                <a:gd name="connsiteY1" fmla="*/ 202789 h 1538259"/>
                <a:gd name="connsiteX2" fmla="*/ 1397321 w 1805160"/>
                <a:gd name="connsiteY2" fmla="*/ 433780 h 1538259"/>
                <a:gd name="connsiteX3" fmla="*/ 1797383 w 1805160"/>
                <a:gd name="connsiteY3" fmla="*/ 1152195 h 1538259"/>
                <a:gd name="connsiteX4" fmla="*/ 1628312 w 1805160"/>
                <a:gd name="connsiteY4" fmla="*/ 1304373 h 1538259"/>
                <a:gd name="connsiteX5" fmla="*/ 1352226 w 1805160"/>
                <a:gd name="connsiteY5" fmla="*/ 1538259 h 1538259"/>
                <a:gd name="connsiteX6" fmla="*/ 0 w 1805160"/>
                <a:gd name="connsiteY6" fmla="*/ 0 h 1538259"/>
                <a:gd name="connsiteX7" fmla="*/ 0 w 1805160"/>
                <a:gd name="connsiteY7" fmla="*/ 0 h 15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5160" h="1538259">
                  <a:moveTo>
                    <a:pt x="0" y="0"/>
                  </a:moveTo>
                  <a:cubicBezTo>
                    <a:pt x="0" y="0"/>
                    <a:pt x="87363" y="140801"/>
                    <a:pt x="307045" y="202789"/>
                  </a:cubicBezTo>
                  <a:cubicBezTo>
                    <a:pt x="526866" y="264777"/>
                    <a:pt x="986089" y="222509"/>
                    <a:pt x="1397321" y="433780"/>
                  </a:cubicBezTo>
                  <a:cubicBezTo>
                    <a:pt x="1808622" y="645050"/>
                    <a:pt x="1822757" y="1025460"/>
                    <a:pt x="1797383" y="1152195"/>
                  </a:cubicBezTo>
                  <a:cubicBezTo>
                    <a:pt x="1772008" y="1279067"/>
                    <a:pt x="1628312" y="1304373"/>
                    <a:pt x="1628312" y="1304373"/>
                  </a:cubicBezTo>
                  <a:cubicBezTo>
                    <a:pt x="1628312" y="1304373"/>
                    <a:pt x="1681888" y="1518470"/>
                    <a:pt x="1352226" y="1538259"/>
                  </a:cubicBezTo>
                  <a:cubicBezTo>
                    <a:pt x="183138" y="1434003"/>
                    <a:pt x="0" y="6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>
            <a:xfrm>
              <a:off x="8033919" y="912771"/>
              <a:ext cx="1424755" cy="1023874"/>
            </a:xfrm>
            <a:custGeom>
              <a:avLst/>
              <a:gdLst>
                <a:gd name="connsiteX0" fmla="*/ 1016979 w 1424755"/>
                <a:gd name="connsiteY0" fmla="*/ 215063 h 1023874"/>
                <a:gd name="connsiteX1" fmla="*/ 0 w 1424755"/>
                <a:gd name="connsiteY1" fmla="*/ 0 h 1023874"/>
                <a:gd name="connsiteX2" fmla="*/ 1029667 w 1424755"/>
                <a:gd name="connsiteY2" fmla="*/ 318629 h 1023874"/>
                <a:gd name="connsiteX3" fmla="*/ 1367533 w 1424755"/>
                <a:gd name="connsiteY3" fmla="*/ 1023874 h 1023874"/>
                <a:gd name="connsiteX4" fmla="*/ 1416972 w 1424755"/>
                <a:gd name="connsiteY4" fmla="*/ 933478 h 1023874"/>
                <a:gd name="connsiteX5" fmla="*/ 1016979 w 1424755"/>
                <a:gd name="connsiteY5" fmla="*/ 215063 h 1023874"/>
                <a:gd name="connsiteX6" fmla="*/ 1016979 w 1424755"/>
                <a:gd name="connsiteY6" fmla="*/ 215063 h 102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4755" h="1023874">
                  <a:moveTo>
                    <a:pt x="1016979" y="215063"/>
                  </a:moveTo>
                  <a:cubicBezTo>
                    <a:pt x="647050" y="25030"/>
                    <a:pt x="238369" y="40130"/>
                    <a:pt x="0" y="0"/>
                  </a:cubicBezTo>
                  <a:cubicBezTo>
                    <a:pt x="223268" y="74538"/>
                    <a:pt x="659875" y="77020"/>
                    <a:pt x="1029667" y="318629"/>
                  </a:cubicBezTo>
                  <a:cubicBezTo>
                    <a:pt x="1363534" y="536726"/>
                    <a:pt x="1391184" y="862802"/>
                    <a:pt x="1367533" y="1023874"/>
                  </a:cubicBezTo>
                  <a:cubicBezTo>
                    <a:pt x="1390081" y="1001810"/>
                    <a:pt x="1409112" y="972505"/>
                    <a:pt x="1416972" y="933478"/>
                  </a:cubicBezTo>
                  <a:cubicBezTo>
                    <a:pt x="1442347" y="806674"/>
                    <a:pt x="1428281" y="426402"/>
                    <a:pt x="1016979" y="215063"/>
                  </a:cubicBezTo>
                  <a:lnTo>
                    <a:pt x="1016979" y="215063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>
            <a:xfrm>
              <a:off x="7653715" y="694054"/>
              <a:ext cx="1594524" cy="1538052"/>
            </a:xfrm>
            <a:custGeom>
              <a:avLst/>
              <a:gdLst>
                <a:gd name="connsiteX0" fmla="*/ 1437934 w 1594524"/>
                <a:gd name="connsiteY0" fmla="*/ 1427591 h 1538052"/>
                <a:gd name="connsiteX1" fmla="*/ 5240 w 1594524"/>
                <a:gd name="connsiteY1" fmla="*/ 7723 h 1538052"/>
                <a:gd name="connsiteX2" fmla="*/ 0 w 1594524"/>
                <a:gd name="connsiteY2" fmla="*/ 0 h 1538052"/>
                <a:gd name="connsiteX3" fmla="*/ 1352157 w 1594524"/>
                <a:gd name="connsiteY3" fmla="*/ 1538053 h 1538052"/>
                <a:gd name="connsiteX4" fmla="*/ 1594525 w 1594524"/>
                <a:gd name="connsiteY4" fmla="*/ 1443795 h 1538052"/>
                <a:gd name="connsiteX5" fmla="*/ 1592525 w 1594524"/>
                <a:gd name="connsiteY5" fmla="*/ 1416627 h 1538052"/>
                <a:gd name="connsiteX6" fmla="*/ 1437934 w 1594524"/>
                <a:gd name="connsiteY6" fmla="*/ 1427591 h 1538052"/>
                <a:gd name="connsiteX7" fmla="*/ 1437934 w 1594524"/>
                <a:gd name="connsiteY7" fmla="*/ 1427591 h 153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524" h="1538052">
                  <a:moveTo>
                    <a:pt x="1437934" y="1427591"/>
                  </a:moveTo>
                  <a:cubicBezTo>
                    <a:pt x="375860" y="1395804"/>
                    <a:pt x="56265" y="228508"/>
                    <a:pt x="5240" y="7723"/>
                  </a:cubicBezTo>
                  <a:cubicBezTo>
                    <a:pt x="1793" y="2827"/>
                    <a:pt x="0" y="0"/>
                    <a:pt x="0" y="0"/>
                  </a:cubicBezTo>
                  <a:cubicBezTo>
                    <a:pt x="0" y="0"/>
                    <a:pt x="183069" y="1520746"/>
                    <a:pt x="1352157" y="1538053"/>
                  </a:cubicBezTo>
                  <a:cubicBezTo>
                    <a:pt x="1487442" y="1529916"/>
                    <a:pt x="1558187" y="1489165"/>
                    <a:pt x="1594525" y="1443795"/>
                  </a:cubicBezTo>
                  <a:cubicBezTo>
                    <a:pt x="1593973" y="1434900"/>
                    <a:pt x="1593353" y="1425798"/>
                    <a:pt x="1592525" y="1416627"/>
                  </a:cubicBezTo>
                  <a:cubicBezTo>
                    <a:pt x="1541225" y="1419454"/>
                    <a:pt x="1486683" y="1421799"/>
                    <a:pt x="1437934" y="1427591"/>
                  </a:cubicBezTo>
                  <a:lnTo>
                    <a:pt x="1437934" y="1427591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>
            <a:xfrm>
              <a:off x="9633028" y="1329657"/>
              <a:ext cx="1229388" cy="1047456"/>
            </a:xfrm>
            <a:custGeom>
              <a:avLst/>
              <a:gdLst>
                <a:gd name="connsiteX0" fmla="*/ 1229388 w 1229388"/>
                <a:gd name="connsiteY0" fmla="*/ 0 h 1047456"/>
                <a:gd name="connsiteX1" fmla="*/ 1020187 w 1229388"/>
                <a:gd name="connsiteY1" fmla="*/ 138181 h 1047456"/>
                <a:gd name="connsiteX2" fmla="*/ 277707 w 1229388"/>
                <a:gd name="connsiteY2" fmla="*/ 295461 h 1047456"/>
                <a:gd name="connsiteX3" fmla="*/ 5276 w 1229388"/>
                <a:gd name="connsiteY3" fmla="*/ 784678 h 1047456"/>
                <a:gd name="connsiteX4" fmla="*/ 120427 w 1229388"/>
                <a:gd name="connsiteY4" fmla="*/ 888314 h 1047456"/>
                <a:gd name="connsiteX5" fmla="*/ 308460 w 1229388"/>
                <a:gd name="connsiteY5" fmla="*/ 1047456 h 1047456"/>
                <a:gd name="connsiteX6" fmla="*/ 1229388 w 1229388"/>
                <a:gd name="connsiteY6" fmla="*/ 0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9388" h="1047456">
                  <a:moveTo>
                    <a:pt x="1229388" y="0"/>
                  </a:moveTo>
                  <a:cubicBezTo>
                    <a:pt x="1229388" y="0"/>
                    <a:pt x="1169883" y="95913"/>
                    <a:pt x="1020187" y="138181"/>
                  </a:cubicBezTo>
                  <a:cubicBezTo>
                    <a:pt x="870629" y="180379"/>
                    <a:pt x="557861" y="151626"/>
                    <a:pt x="277707" y="295461"/>
                  </a:cubicBezTo>
                  <a:cubicBezTo>
                    <a:pt x="-2309" y="439434"/>
                    <a:pt x="-11962" y="698419"/>
                    <a:pt x="5276" y="784678"/>
                  </a:cubicBezTo>
                  <a:cubicBezTo>
                    <a:pt x="22652" y="871007"/>
                    <a:pt x="120427" y="888314"/>
                    <a:pt x="120427" y="888314"/>
                  </a:cubicBezTo>
                  <a:cubicBezTo>
                    <a:pt x="120427" y="888314"/>
                    <a:pt x="83951" y="1034079"/>
                    <a:pt x="308460" y="1047456"/>
                  </a:cubicBezTo>
                  <a:cubicBezTo>
                    <a:pt x="1104653" y="976504"/>
                    <a:pt x="1229388" y="0"/>
                    <a:pt x="1229388" y="0"/>
                  </a:cubicBez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>
            <a:xfrm>
              <a:off x="9633122" y="1478663"/>
              <a:ext cx="970240" cy="697246"/>
            </a:xfrm>
            <a:custGeom>
              <a:avLst/>
              <a:gdLst>
                <a:gd name="connsiteX0" fmla="*/ 277682 w 970240"/>
                <a:gd name="connsiteY0" fmla="*/ 146455 h 697246"/>
                <a:gd name="connsiteX1" fmla="*/ 970240 w 970240"/>
                <a:gd name="connsiteY1" fmla="*/ 0 h 697246"/>
                <a:gd name="connsiteX2" fmla="*/ 268994 w 970240"/>
                <a:gd name="connsiteY2" fmla="*/ 216993 h 697246"/>
                <a:gd name="connsiteX3" fmla="*/ 38969 w 970240"/>
                <a:gd name="connsiteY3" fmla="*/ 697247 h 697246"/>
                <a:gd name="connsiteX4" fmla="*/ 5251 w 970240"/>
                <a:gd name="connsiteY4" fmla="*/ 635672 h 697246"/>
                <a:gd name="connsiteX5" fmla="*/ 277682 w 970240"/>
                <a:gd name="connsiteY5" fmla="*/ 146455 h 697246"/>
                <a:gd name="connsiteX6" fmla="*/ 277682 w 970240"/>
                <a:gd name="connsiteY6" fmla="*/ 146455 h 69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240" h="697246">
                  <a:moveTo>
                    <a:pt x="277682" y="146455"/>
                  </a:moveTo>
                  <a:cubicBezTo>
                    <a:pt x="529634" y="17031"/>
                    <a:pt x="807995" y="27305"/>
                    <a:pt x="970240" y="0"/>
                  </a:cubicBezTo>
                  <a:cubicBezTo>
                    <a:pt x="818200" y="50749"/>
                    <a:pt x="520877" y="52473"/>
                    <a:pt x="268994" y="216993"/>
                  </a:cubicBezTo>
                  <a:cubicBezTo>
                    <a:pt x="41727" y="365517"/>
                    <a:pt x="22972" y="587475"/>
                    <a:pt x="38969" y="697247"/>
                  </a:cubicBezTo>
                  <a:cubicBezTo>
                    <a:pt x="23592" y="682215"/>
                    <a:pt x="10629" y="662219"/>
                    <a:pt x="5251" y="635672"/>
                  </a:cubicBezTo>
                  <a:cubicBezTo>
                    <a:pt x="-11918" y="549344"/>
                    <a:pt x="-2334" y="290290"/>
                    <a:pt x="277682" y="146455"/>
                  </a:cubicBezTo>
                  <a:lnTo>
                    <a:pt x="277682" y="146455"/>
                  </a:ln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>
            <a:xfrm>
              <a:off x="9776416" y="1329726"/>
              <a:ext cx="1085931" cy="1047456"/>
            </a:xfrm>
            <a:custGeom>
              <a:avLst/>
              <a:gdLst>
                <a:gd name="connsiteX0" fmla="*/ 106669 w 1085931"/>
                <a:gd name="connsiteY0" fmla="*/ 972229 h 1047456"/>
                <a:gd name="connsiteX1" fmla="*/ 1082346 w 1085931"/>
                <a:gd name="connsiteY1" fmla="*/ 5240 h 1047456"/>
                <a:gd name="connsiteX2" fmla="*/ 1085932 w 1085931"/>
                <a:gd name="connsiteY2" fmla="*/ 0 h 1047456"/>
                <a:gd name="connsiteX3" fmla="*/ 165072 w 1085931"/>
                <a:gd name="connsiteY3" fmla="*/ 1047456 h 1047456"/>
                <a:gd name="connsiteX4" fmla="*/ 0 w 1085931"/>
                <a:gd name="connsiteY4" fmla="*/ 983192 h 1047456"/>
                <a:gd name="connsiteX5" fmla="*/ 1310 w 1085931"/>
                <a:gd name="connsiteY5" fmla="*/ 964713 h 1047456"/>
                <a:gd name="connsiteX6" fmla="*/ 106669 w 1085931"/>
                <a:gd name="connsiteY6" fmla="*/ 972229 h 104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931" h="1047456">
                  <a:moveTo>
                    <a:pt x="106669" y="972229"/>
                  </a:moveTo>
                  <a:cubicBezTo>
                    <a:pt x="829981" y="950509"/>
                    <a:pt x="1047663" y="155626"/>
                    <a:pt x="1082346" y="5240"/>
                  </a:cubicBezTo>
                  <a:cubicBezTo>
                    <a:pt x="1084691" y="1931"/>
                    <a:pt x="1085932" y="0"/>
                    <a:pt x="1085932" y="0"/>
                  </a:cubicBezTo>
                  <a:cubicBezTo>
                    <a:pt x="1085932" y="0"/>
                    <a:pt x="961266" y="1035596"/>
                    <a:pt x="165072" y="1047456"/>
                  </a:cubicBezTo>
                  <a:cubicBezTo>
                    <a:pt x="72952" y="1041940"/>
                    <a:pt x="24685" y="1014083"/>
                    <a:pt x="0" y="983192"/>
                  </a:cubicBezTo>
                  <a:cubicBezTo>
                    <a:pt x="345" y="977125"/>
                    <a:pt x="896" y="970988"/>
                    <a:pt x="1310" y="964713"/>
                  </a:cubicBezTo>
                  <a:cubicBezTo>
                    <a:pt x="36407" y="966644"/>
                    <a:pt x="73572" y="968230"/>
                    <a:pt x="106669" y="972229"/>
                  </a:cubicBezTo>
                  <a:close/>
                </a:path>
              </a:pathLst>
            </a:custGeom>
            <a:solidFill>
              <a:srgbClr val="B3CE4E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>
            <a:xfrm>
              <a:off x="8245810" y="2779243"/>
              <a:ext cx="2629638" cy="2687489"/>
            </a:xfrm>
            <a:custGeom>
              <a:avLst/>
              <a:gdLst>
                <a:gd name="connsiteX0" fmla="*/ 2629639 w 2629638"/>
                <a:gd name="connsiteY0" fmla="*/ 2687489 h 2687489"/>
                <a:gd name="connsiteX1" fmla="*/ 2629639 w 2629638"/>
                <a:gd name="connsiteY1" fmla="*/ 1136749 h 2687489"/>
                <a:gd name="connsiteX2" fmla="*/ 1618727 w 2629638"/>
                <a:gd name="connsiteY2" fmla="*/ 125838 h 2687489"/>
                <a:gd name="connsiteX3" fmla="*/ 1314785 w 2629638"/>
                <a:gd name="connsiteY3" fmla="*/ 0 h 2687489"/>
                <a:gd name="connsiteX4" fmla="*/ 1010843 w 2629638"/>
                <a:gd name="connsiteY4" fmla="*/ 125838 h 2687489"/>
                <a:gd name="connsiteX5" fmla="*/ 0 w 2629638"/>
                <a:gd name="connsiteY5" fmla="*/ 1136749 h 2687489"/>
                <a:gd name="connsiteX6" fmla="*/ 0 w 2629638"/>
                <a:gd name="connsiteY6" fmla="*/ 2687489 h 2687489"/>
                <a:gd name="connsiteX7" fmla="*/ 2629639 w 2629638"/>
                <a:gd name="connsiteY7" fmla="*/ 2687489 h 2687489"/>
                <a:gd name="connsiteX8" fmla="*/ 2629639 w 2629638"/>
                <a:gd name="connsiteY8" fmla="*/ 2687489 h 268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9638" h="2687489">
                  <a:moveTo>
                    <a:pt x="2629639" y="2687489"/>
                  </a:moveTo>
                  <a:lnTo>
                    <a:pt x="2629639" y="1136749"/>
                  </a:lnTo>
                  <a:lnTo>
                    <a:pt x="1618727" y="125838"/>
                  </a:lnTo>
                  <a:cubicBezTo>
                    <a:pt x="1537570" y="44681"/>
                    <a:pt x="1429522" y="0"/>
                    <a:pt x="1314785" y="0"/>
                  </a:cubicBezTo>
                  <a:cubicBezTo>
                    <a:pt x="1199979" y="0"/>
                    <a:pt x="1092069" y="44681"/>
                    <a:pt x="1010843" y="125838"/>
                  </a:cubicBezTo>
                  <a:lnTo>
                    <a:pt x="0" y="1136749"/>
                  </a:lnTo>
                  <a:lnTo>
                    <a:pt x="0" y="2687489"/>
                  </a:lnTo>
                  <a:lnTo>
                    <a:pt x="2629639" y="2687489"/>
                  </a:lnTo>
                  <a:lnTo>
                    <a:pt x="2629639" y="268748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>
            <a:xfrm>
              <a:off x="9036074" y="5251808"/>
              <a:ext cx="1049111" cy="107496"/>
            </a:xfrm>
            <a:custGeom>
              <a:avLst/>
              <a:gdLst>
                <a:gd name="connsiteX0" fmla="*/ 0 w 1049111"/>
                <a:gd name="connsiteY0" fmla="*/ 0 h 107496"/>
                <a:gd name="connsiteX1" fmla="*/ 1049111 w 1049111"/>
                <a:gd name="connsiteY1" fmla="*/ 0 h 107496"/>
                <a:gd name="connsiteX2" fmla="*/ 1049111 w 1049111"/>
                <a:gd name="connsiteY2" fmla="*/ 107497 h 107496"/>
                <a:gd name="connsiteX3" fmla="*/ 0 w 1049111"/>
                <a:gd name="connsiteY3" fmla="*/ 107497 h 107496"/>
                <a:gd name="connsiteX4" fmla="*/ 0 w 1049111"/>
                <a:gd name="connsiteY4" fmla="*/ 0 h 1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9111" h="107496">
                  <a:moveTo>
                    <a:pt x="0" y="0"/>
                  </a:moveTo>
                  <a:lnTo>
                    <a:pt x="1049111" y="0"/>
                  </a:lnTo>
                  <a:lnTo>
                    <a:pt x="1049111" y="107497"/>
                  </a:lnTo>
                  <a:lnTo>
                    <a:pt x="0" y="107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>
            <a:xfrm>
              <a:off x="8945332" y="5359305"/>
              <a:ext cx="1230593" cy="107427"/>
            </a:xfrm>
            <a:custGeom>
              <a:avLst/>
              <a:gdLst>
                <a:gd name="connsiteX0" fmla="*/ 0 w 1230593"/>
                <a:gd name="connsiteY0" fmla="*/ 0 h 107427"/>
                <a:gd name="connsiteX1" fmla="*/ 1230594 w 1230593"/>
                <a:gd name="connsiteY1" fmla="*/ 0 h 107427"/>
                <a:gd name="connsiteX2" fmla="*/ 1230594 w 1230593"/>
                <a:gd name="connsiteY2" fmla="*/ 107428 h 107427"/>
                <a:gd name="connsiteX3" fmla="*/ 0 w 1230593"/>
                <a:gd name="connsiteY3" fmla="*/ 107428 h 107427"/>
                <a:gd name="connsiteX4" fmla="*/ 0 w 1230593"/>
                <a:gd name="connsiteY4" fmla="*/ 0 h 10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593" h="107427">
                  <a:moveTo>
                    <a:pt x="0" y="0"/>
                  </a:moveTo>
                  <a:lnTo>
                    <a:pt x="1230594" y="0"/>
                  </a:lnTo>
                  <a:lnTo>
                    <a:pt x="1230594" y="107428"/>
                  </a:lnTo>
                  <a:lnTo>
                    <a:pt x="0" y="107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9084478" y="3987221"/>
              <a:ext cx="952232" cy="1264587"/>
            </a:xfrm>
            <a:custGeom>
              <a:avLst/>
              <a:gdLst>
                <a:gd name="connsiteX0" fmla="*/ 0 w 952232"/>
                <a:gd name="connsiteY0" fmla="*/ 0 h 1264587"/>
                <a:gd name="connsiteX1" fmla="*/ 952233 w 952232"/>
                <a:gd name="connsiteY1" fmla="*/ 0 h 1264587"/>
                <a:gd name="connsiteX2" fmla="*/ 952233 w 952232"/>
                <a:gd name="connsiteY2" fmla="*/ 1264587 h 1264587"/>
                <a:gd name="connsiteX3" fmla="*/ 0 w 952232"/>
                <a:gd name="connsiteY3" fmla="*/ 1264587 h 1264587"/>
                <a:gd name="connsiteX4" fmla="*/ 0 w 952232"/>
                <a:gd name="connsiteY4" fmla="*/ 0 h 1264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232" h="1264587">
                  <a:moveTo>
                    <a:pt x="0" y="0"/>
                  </a:moveTo>
                  <a:lnTo>
                    <a:pt x="952233" y="0"/>
                  </a:lnTo>
                  <a:lnTo>
                    <a:pt x="952233" y="1264587"/>
                  </a:lnTo>
                  <a:lnTo>
                    <a:pt x="0" y="12645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>
            <a:xfrm>
              <a:off x="9194319" y="4097752"/>
              <a:ext cx="732688" cy="1153987"/>
            </a:xfrm>
            <a:custGeom>
              <a:avLst/>
              <a:gdLst>
                <a:gd name="connsiteX0" fmla="*/ 0 w 732688"/>
                <a:gd name="connsiteY0" fmla="*/ 0 h 1153987"/>
                <a:gd name="connsiteX1" fmla="*/ 0 w 732688"/>
                <a:gd name="connsiteY1" fmla="*/ 1153988 h 1153987"/>
                <a:gd name="connsiteX2" fmla="*/ 732689 w 732688"/>
                <a:gd name="connsiteY2" fmla="*/ 1153988 h 1153987"/>
                <a:gd name="connsiteX3" fmla="*/ 732689 w 732688"/>
                <a:gd name="connsiteY3" fmla="*/ 0 h 1153987"/>
                <a:gd name="connsiteX4" fmla="*/ 0 w 732688"/>
                <a:gd name="connsiteY4" fmla="*/ 0 h 1153987"/>
                <a:gd name="connsiteX5" fmla="*/ 0 w 732688"/>
                <a:gd name="connsiteY5" fmla="*/ 0 h 115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688" h="1153987">
                  <a:moveTo>
                    <a:pt x="0" y="0"/>
                  </a:moveTo>
                  <a:lnTo>
                    <a:pt x="0" y="1153988"/>
                  </a:lnTo>
                  <a:lnTo>
                    <a:pt x="732689" y="1153988"/>
                  </a:lnTo>
                  <a:lnTo>
                    <a:pt x="73268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>
            <a:xfrm>
              <a:off x="9341119" y="4598691"/>
              <a:ext cx="40199" cy="188101"/>
            </a:xfrm>
            <a:custGeom>
              <a:avLst/>
              <a:gdLst>
                <a:gd name="connsiteX0" fmla="*/ 0 w 40199"/>
                <a:gd name="connsiteY0" fmla="*/ 0 h 188101"/>
                <a:gd name="connsiteX1" fmla="*/ 40199 w 40199"/>
                <a:gd name="connsiteY1" fmla="*/ 0 h 188101"/>
                <a:gd name="connsiteX2" fmla="*/ 40199 w 40199"/>
                <a:gd name="connsiteY2" fmla="*/ 188102 h 188101"/>
                <a:gd name="connsiteX3" fmla="*/ 0 w 40199"/>
                <a:gd name="connsiteY3" fmla="*/ 188102 h 188101"/>
                <a:gd name="connsiteX4" fmla="*/ 0 w 40199"/>
                <a:gd name="connsiteY4" fmla="*/ 0 h 18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9" h="188101">
                  <a:moveTo>
                    <a:pt x="0" y="0"/>
                  </a:moveTo>
                  <a:lnTo>
                    <a:pt x="40199" y="0"/>
                  </a:lnTo>
                  <a:lnTo>
                    <a:pt x="40199" y="188102"/>
                  </a:lnTo>
                  <a:lnTo>
                    <a:pt x="0" y="188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>
            <a:xfrm>
              <a:off x="7857746" y="1390887"/>
              <a:ext cx="3405835" cy="2880900"/>
            </a:xfrm>
            <a:custGeom>
              <a:avLst/>
              <a:gdLst>
                <a:gd name="connsiteX0" fmla="*/ 1807588 w 3405835"/>
                <a:gd name="connsiteY0" fmla="*/ 1032149 h 2880900"/>
                <a:gd name="connsiteX1" fmla="*/ 1922256 w 3405835"/>
                <a:gd name="connsiteY1" fmla="*/ 847011 h 2880900"/>
                <a:gd name="connsiteX2" fmla="*/ 2385409 w 3405835"/>
                <a:gd name="connsiteY2" fmla="*/ 467911 h 2880900"/>
                <a:gd name="connsiteX3" fmla="*/ 1838754 w 3405835"/>
                <a:gd name="connsiteY3" fmla="*/ 807226 h 2880900"/>
                <a:gd name="connsiteX4" fmla="*/ 1749944 w 3405835"/>
                <a:gd name="connsiteY4" fmla="*/ 974505 h 2880900"/>
                <a:gd name="connsiteX5" fmla="*/ 1702849 w 3405835"/>
                <a:gd name="connsiteY5" fmla="*/ 927479 h 2880900"/>
                <a:gd name="connsiteX6" fmla="*/ 1659754 w 3405835"/>
                <a:gd name="connsiteY6" fmla="*/ 970643 h 2880900"/>
                <a:gd name="connsiteX7" fmla="*/ 1510058 w 3405835"/>
                <a:gd name="connsiteY7" fmla="*/ 592577 h 2880900"/>
                <a:gd name="connsiteX8" fmla="*/ 591060 w 3405835"/>
                <a:gd name="connsiteY8" fmla="*/ 0 h 2880900"/>
                <a:gd name="connsiteX9" fmla="*/ 1385944 w 3405835"/>
                <a:gd name="connsiteY9" fmla="*/ 647463 h 2880900"/>
                <a:gd name="connsiteX10" fmla="*/ 1589491 w 3405835"/>
                <a:gd name="connsiteY10" fmla="*/ 1040975 h 2880900"/>
                <a:gd name="connsiteX11" fmla="*/ 897554 w 3405835"/>
                <a:gd name="connsiteY11" fmla="*/ 1732912 h 2880900"/>
                <a:gd name="connsiteX12" fmla="*/ 897554 w 3405835"/>
                <a:gd name="connsiteY12" fmla="*/ 1316922 h 2880900"/>
                <a:gd name="connsiteX13" fmla="*/ 452604 w 3405835"/>
                <a:gd name="connsiteY13" fmla="*/ 1316922 h 2880900"/>
                <a:gd name="connsiteX14" fmla="*/ 452604 w 3405835"/>
                <a:gd name="connsiteY14" fmla="*/ 2177862 h 2880900"/>
                <a:gd name="connsiteX15" fmla="*/ 0 w 3405835"/>
                <a:gd name="connsiteY15" fmla="*/ 2630466 h 2880900"/>
                <a:gd name="connsiteX16" fmla="*/ 250435 w 3405835"/>
                <a:gd name="connsiteY16" fmla="*/ 2880901 h 2880900"/>
                <a:gd name="connsiteX17" fmla="*/ 1702918 w 3405835"/>
                <a:gd name="connsiteY17" fmla="*/ 1428418 h 2880900"/>
                <a:gd name="connsiteX18" fmla="*/ 3155401 w 3405835"/>
                <a:gd name="connsiteY18" fmla="*/ 2880901 h 2880900"/>
                <a:gd name="connsiteX19" fmla="*/ 3405836 w 3405835"/>
                <a:gd name="connsiteY19" fmla="*/ 2630466 h 2880900"/>
                <a:gd name="connsiteX20" fmla="*/ 1807588 w 3405835"/>
                <a:gd name="connsiteY20" fmla="*/ 1032149 h 2880900"/>
                <a:gd name="connsiteX21" fmla="*/ 1807588 w 3405835"/>
                <a:gd name="connsiteY21" fmla="*/ 1032149 h 28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405835" h="2880900">
                  <a:moveTo>
                    <a:pt x="1807588" y="1032149"/>
                  </a:moveTo>
                  <a:cubicBezTo>
                    <a:pt x="1834755" y="969540"/>
                    <a:pt x="1871300" y="905345"/>
                    <a:pt x="1922256" y="847011"/>
                  </a:cubicBezTo>
                  <a:cubicBezTo>
                    <a:pt x="2109944" y="631742"/>
                    <a:pt x="2385409" y="467911"/>
                    <a:pt x="2385409" y="467911"/>
                  </a:cubicBezTo>
                  <a:cubicBezTo>
                    <a:pt x="2385409" y="467911"/>
                    <a:pt x="2012652" y="607953"/>
                    <a:pt x="1838754" y="807226"/>
                  </a:cubicBezTo>
                  <a:cubicBezTo>
                    <a:pt x="1795935" y="856320"/>
                    <a:pt x="1768009" y="914654"/>
                    <a:pt x="1749944" y="974505"/>
                  </a:cubicBezTo>
                  <a:lnTo>
                    <a:pt x="1702849" y="927479"/>
                  </a:lnTo>
                  <a:lnTo>
                    <a:pt x="1659754" y="970643"/>
                  </a:lnTo>
                  <a:cubicBezTo>
                    <a:pt x="1643136" y="841151"/>
                    <a:pt x="1601558" y="703591"/>
                    <a:pt x="1510058" y="592577"/>
                  </a:cubicBezTo>
                  <a:cubicBezTo>
                    <a:pt x="1263002" y="292910"/>
                    <a:pt x="591060" y="0"/>
                    <a:pt x="591060" y="0"/>
                  </a:cubicBezTo>
                  <a:cubicBezTo>
                    <a:pt x="591060" y="0"/>
                    <a:pt x="1119236" y="323801"/>
                    <a:pt x="1385944" y="647463"/>
                  </a:cubicBezTo>
                  <a:cubicBezTo>
                    <a:pt x="1490820" y="774749"/>
                    <a:pt x="1552602" y="916033"/>
                    <a:pt x="1589491" y="1040975"/>
                  </a:cubicBezTo>
                  <a:lnTo>
                    <a:pt x="897554" y="1732912"/>
                  </a:lnTo>
                  <a:lnTo>
                    <a:pt x="897554" y="1316922"/>
                  </a:lnTo>
                  <a:lnTo>
                    <a:pt x="452604" y="1316922"/>
                  </a:lnTo>
                  <a:lnTo>
                    <a:pt x="452604" y="2177862"/>
                  </a:lnTo>
                  <a:lnTo>
                    <a:pt x="0" y="2630466"/>
                  </a:lnTo>
                  <a:lnTo>
                    <a:pt x="250435" y="2880901"/>
                  </a:lnTo>
                  <a:lnTo>
                    <a:pt x="1702918" y="1428418"/>
                  </a:lnTo>
                  <a:lnTo>
                    <a:pt x="3155401" y="2880901"/>
                  </a:lnTo>
                  <a:lnTo>
                    <a:pt x="3405836" y="2630466"/>
                  </a:lnTo>
                  <a:lnTo>
                    <a:pt x="1807588" y="1032149"/>
                  </a:lnTo>
                  <a:lnTo>
                    <a:pt x="1807588" y="1032149"/>
                  </a:lnTo>
                  <a:close/>
                </a:path>
              </a:pathLst>
            </a:custGeom>
            <a:gradFill>
              <a:gsLst>
                <a:gs pos="0">
                  <a:srgbClr val="98C052"/>
                </a:gs>
                <a:gs pos="100000">
                  <a:srgbClr val="3B8731"/>
                </a:gs>
              </a:gsLst>
              <a:lin ang="5400000" scaled="1"/>
            </a:gra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>
            <a:xfrm>
              <a:off x="8363305" y="2758213"/>
              <a:ext cx="272568" cy="429021"/>
            </a:xfrm>
            <a:custGeom>
              <a:avLst/>
              <a:gdLst>
                <a:gd name="connsiteX0" fmla="*/ 80743 w 272568"/>
                <a:gd name="connsiteY0" fmla="*/ 75710 h 429021"/>
                <a:gd name="connsiteX1" fmla="*/ 272569 w 272568"/>
                <a:gd name="connsiteY1" fmla="*/ 75710 h 429021"/>
                <a:gd name="connsiteX2" fmla="*/ 272569 w 272568"/>
                <a:gd name="connsiteY2" fmla="*/ 0 h 429021"/>
                <a:gd name="connsiteX3" fmla="*/ 0 w 272568"/>
                <a:gd name="connsiteY3" fmla="*/ 0 h 429021"/>
                <a:gd name="connsiteX4" fmla="*/ 0 w 272568"/>
                <a:gd name="connsiteY4" fmla="*/ 429022 h 429021"/>
                <a:gd name="connsiteX5" fmla="*/ 80743 w 272568"/>
                <a:gd name="connsiteY5" fmla="*/ 429022 h 429021"/>
                <a:gd name="connsiteX6" fmla="*/ 80743 w 272568"/>
                <a:gd name="connsiteY6" fmla="*/ 75710 h 42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568" h="429021">
                  <a:moveTo>
                    <a:pt x="80743" y="75710"/>
                  </a:moveTo>
                  <a:lnTo>
                    <a:pt x="272569" y="75710"/>
                  </a:lnTo>
                  <a:lnTo>
                    <a:pt x="272569" y="0"/>
                  </a:lnTo>
                  <a:lnTo>
                    <a:pt x="0" y="0"/>
                  </a:lnTo>
                  <a:lnTo>
                    <a:pt x="0" y="429022"/>
                  </a:lnTo>
                  <a:lnTo>
                    <a:pt x="80743" y="429022"/>
                  </a:lnTo>
                  <a:lnTo>
                    <a:pt x="80743" y="75710"/>
                  </a:lnTo>
                  <a:close/>
                </a:path>
              </a:pathLst>
            </a:custGeom>
            <a:solidFill>
              <a:schemeClr val="bg1"/>
            </a:solidFill>
            <a:ln w="68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/>
          <p:cNvSpPr/>
          <p:nvPr/>
        </p:nvSpPr>
        <p:spPr>
          <a:xfrm>
            <a:off x="3831486" y="1177999"/>
            <a:ext cx="2760798" cy="1832770"/>
          </a:xfrm>
          <a:custGeom>
            <a:avLst/>
            <a:gdLst>
              <a:gd name="connsiteX0" fmla="*/ 2553607 w 7065268"/>
              <a:gd name="connsiteY0" fmla="*/ 0 h 4690319"/>
              <a:gd name="connsiteX1" fmla="*/ 3236255 w 7065268"/>
              <a:gd name="connsiteY1" fmla="*/ 556374 h 4690319"/>
              <a:gd name="connsiteX2" fmla="*/ 3236730 w 7065268"/>
              <a:gd name="connsiteY2" fmla="*/ 561088 h 4690319"/>
              <a:gd name="connsiteX3" fmla="*/ 3258269 w 7065268"/>
              <a:gd name="connsiteY3" fmla="*/ 544982 h 4690319"/>
              <a:gd name="connsiteX4" fmla="*/ 3839641 w 7065268"/>
              <a:gd name="connsiteY4" fmla="*/ 367397 h 4690319"/>
              <a:gd name="connsiteX5" fmla="*/ 4797745 w 7065268"/>
              <a:gd name="connsiteY5" fmla="*/ 1002471 h 4690319"/>
              <a:gd name="connsiteX6" fmla="*/ 4815281 w 7065268"/>
              <a:gd name="connsiteY6" fmla="*/ 1058963 h 4690319"/>
              <a:gd name="connsiteX7" fmla="*/ 4848972 w 7065268"/>
              <a:gd name="connsiteY7" fmla="*/ 1038495 h 4690319"/>
              <a:gd name="connsiteX8" fmla="*/ 5564383 w 7065268"/>
              <a:gd name="connsiteY8" fmla="*/ 857346 h 4690319"/>
              <a:gd name="connsiteX9" fmla="*/ 7065268 w 7065268"/>
              <a:gd name="connsiteY9" fmla="*/ 2358231 h 4690319"/>
              <a:gd name="connsiteX10" fmla="*/ 5564383 w 7065268"/>
              <a:gd name="connsiteY10" fmla="*/ 3859116 h 4690319"/>
              <a:gd name="connsiteX11" fmla="*/ 5211835 w 7065268"/>
              <a:gd name="connsiteY11" fmla="*/ 3817478 h 4690319"/>
              <a:gd name="connsiteX12" fmla="*/ 5053217 w 7065268"/>
              <a:gd name="connsiteY12" fmla="*/ 3769388 h 4690319"/>
              <a:gd name="connsiteX13" fmla="*/ 4983381 w 7065268"/>
              <a:gd name="connsiteY13" fmla="*/ 3854029 h 4690319"/>
              <a:gd name="connsiteX14" fmla="*/ 4438889 w 7065268"/>
              <a:gd name="connsiteY14" fmla="*/ 4079565 h 4690319"/>
              <a:gd name="connsiteX15" fmla="*/ 4055602 w 7065268"/>
              <a:gd name="connsiteY15" fmla="*/ 3977545 h 4690319"/>
              <a:gd name="connsiteX16" fmla="*/ 4045226 w 7065268"/>
              <a:gd name="connsiteY16" fmla="*/ 3970354 h 4690319"/>
              <a:gd name="connsiteX17" fmla="*/ 3998302 w 7065268"/>
              <a:gd name="connsiteY17" fmla="*/ 4047592 h 4690319"/>
              <a:gd name="connsiteX18" fmla="*/ 2789478 w 7065268"/>
              <a:gd name="connsiteY18" fmla="*/ 4690319 h 4690319"/>
              <a:gd name="connsiteX19" fmla="*/ 1361303 w 7065268"/>
              <a:gd name="connsiteY19" fmla="*/ 3526323 h 4690319"/>
              <a:gd name="connsiteX20" fmla="*/ 1350007 w 7065268"/>
              <a:gd name="connsiteY20" fmla="*/ 3452308 h 4690319"/>
              <a:gd name="connsiteX21" fmla="*/ 1268346 w 7065268"/>
              <a:gd name="connsiteY21" fmla="*/ 3519684 h 4690319"/>
              <a:gd name="connsiteX22" fmla="*/ 928731 w 7065268"/>
              <a:gd name="connsiteY22" fmla="*/ 3623422 h 4690319"/>
              <a:gd name="connsiteX23" fmla="*/ 321311 w 7065268"/>
              <a:gd name="connsiteY23" fmla="*/ 3016002 h 4690319"/>
              <a:gd name="connsiteX24" fmla="*/ 425049 w 7065268"/>
              <a:gd name="connsiteY24" fmla="*/ 2676388 h 4690319"/>
              <a:gd name="connsiteX25" fmla="*/ 454727 w 7065268"/>
              <a:gd name="connsiteY25" fmla="*/ 2640418 h 4690319"/>
              <a:gd name="connsiteX26" fmla="*/ 367528 w 7065268"/>
              <a:gd name="connsiteY26" fmla="*/ 2561167 h 4690319"/>
              <a:gd name="connsiteX27" fmla="*/ 0 w 7065268"/>
              <a:gd name="connsiteY27" fmla="*/ 1673877 h 4690319"/>
              <a:gd name="connsiteX28" fmla="*/ 1254817 w 7065268"/>
              <a:gd name="connsiteY28" fmla="*/ 419060 h 4690319"/>
              <a:gd name="connsiteX29" fmla="*/ 1852937 w 7065268"/>
              <a:gd name="connsiteY29" fmla="*/ 570510 h 4690319"/>
              <a:gd name="connsiteX30" fmla="*/ 1868552 w 7065268"/>
              <a:gd name="connsiteY30" fmla="*/ 580255 h 4690319"/>
              <a:gd name="connsiteX31" fmla="*/ 1870960 w 7065268"/>
              <a:gd name="connsiteY31" fmla="*/ 556374 h 4690319"/>
              <a:gd name="connsiteX32" fmla="*/ 2553607 w 7065268"/>
              <a:gd name="connsiteY32" fmla="*/ 0 h 469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065268" h="4690319">
                <a:moveTo>
                  <a:pt x="2553607" y="0"/>
                </a:moveTo>
                <a:cubicBezTo>
                  <a:pt x="2890337" y="0"/>
                  <a:pt x="3171280" y="238852"/>
                  <a:pt x="3236255" y="556374"/>
                </a:cubicBezTo>
                <a:lnTo>
                  <a:pt x="3236730" y="561088"/>
                </a:lnTo>
                <a:lnTo>
                  <a:pt x="3258269" y="544982"/>
                </a:lnTo>
                <a:cubicBezTo>
                  <a:pt x="3424225" y="432864"/>
                  <a:pt x="3624288" y="367397"/>
                  <a:pt x="3839641" y="367397"/>
                </a:cubicBezTo>
                <a:cubicBezTo>
                  <a:pt x="4270348" y="367397"/>
                  <a:pt x="4639892" y="629265"/>
                  <a:pt x="4797745" y="1002471"/>
                </a:cubicBezTo>
                <a:lnTo>
                  <a:pt x="4815281" y="1058963"/>
                </a:lnTo>
                <a:lnTo>
                  <a:pt x="4848972" y="1038495"/>
                </a:lnTo>
                <a:cubicBezTo>
                  <a:pt x="5061638" y="922968"/>
                  <a:pt x="5305347" y="857346"/>
                  <a:pt x="5564383" y="857346"/>
                </a:cubicBezTo>
                <a:cubicBezTo>
                  <a:pt x="6393299" y="857346"/>
                  <a:pt x="7065268" y="1529315"/>
                  <a:pt x="7065268" y="2358231"/>
                </a:cubicBezTo>
                <a:cubicBezTo>
                  <a:pt x="7065268" y="3187147"/>
                  <a:pt x="6393299" y="3859116"/>
                  <a:pt x="5564383" y="3859116"/>
                </a:cubicBezTo>
                <a:cubicBezTo>
                  <a:pt x="5442960" y="3859116"/>
                  <a:pt x="5324904" y="3844697"/>
                  <a:pt x="5211835" y="3817478"/>
                </a:cubicBezTo>
                <a:lnTo>
                  <a:pt x="5053217" y="3769388"/>
                </a:lnTo>
                <a:lnTo>
                  <a:pt x="4983381" y="3854029"/>
                </a:lnTo>
                <a:cubicBezTo>
                  <a:pt x="4844034" y="3993377"/>
                  <a:pt x="4651527" y="4079565"/>
                  <a:pt x="4438889" y="4079565"/>
                </a:cubicBezTo>
                <a:cubicBezTo>
                  <a:pt x="4299346" y="4079565"/>
                  <a:pt x="4168472" y="4042447"/>
                  <a:pt x="4055602" y="3977545"/>
                </a:cubicBezTo>
                <a:lnTo>
                  <a:pt x="4045226" y="3970354"/>
                </a:lnTo>
                <a:lnTo>
                  <a:pt x="3998302" y="4047592"/>
                </a:lnTo>
                <a:cubicBezTo>
                  <a:pt x="3736326" y="4435368"/>
                  <a:pt x="3292676" y="4690319"/>
                  <a:pt x="2789478" y="4690319"/>
                </a:cubicBezTo>
                <a:cubicBezTo>
                  <a:pt x="2085002" y="4690319"/>
                  <a:pt x="1497237" y="4190614"/>
                  <a:pt x="1361303" y="3526323"/>
                </a:cubicBezTo>
                <a:lnTo>
                  <a:pt x="1350007" y="3452308"/>
                </a:lnTo>
                <a:lnTo>
                  <a:pt x="1268346" y="3519684"/>
                </a:lnTo>
                <a:cubicBezTo>
                  <a:pt x="1171401" y="3585179"/>
                  <a:pt x="1054532" y="3623422"/>
                  <a:pt x="928731" y="3623422"/>
                </a:cubicBezTo>
                <a:cubicBezTo>
                  <a:pt x="593262" y="3623422"/>
                  <a:pt x="321311" y="3351471"/>
                  <a:pt x="321311" y="3016002"/>
                </a:cubicBezTo>
                <a:cubicBezTo>
                  <a:pt x="321311" y="2890201"/>
                  <a:pt x="359554" y="2773333"/>
                  <a:pt x="425049" y="2676388"/>
                </a:cubicBezTo>
                <a:lnTo>
                  <a:pt x="454727" y="2640418"/>
                </a:lnTo>
                <a:lnTo>
                  <a:pt x="367528" y="2561167"/>
                </a:lnTo>
                <a:cubicBezTo>
                  <a:pt x="140450" y="2334089"/>
                  <a:pt x="0" y="2020385"/>
                  <a:pt x="0" y="1673877"/>
                </a:cubicBezTo>
                <a:cubicBezTo>
                  <a:pt x="0" y="980862"/>
                  <a:pt x="561801" y="419060"/>
                  <a:pt x="1254817" y="419060"/>
                </a:cubicBezTo>
                <a:cubicBezTo>
                  <a:pt x="1471385" y="419060"/>
                  <a:pt x="1675138" y="473924"/>
                  <a:pt x="1852937" y="570510"/>
                </a:cubicBezTo>
                <a:lnTo>
                  <a:pt x="1868552" y="580255"/>
                </a:lnTo>
                <a:lnTo>
                  <a:pt x="1870960" y="556374"/>
                </a:lnTo>
                <a:cubicBezTo>
                  <a:pt x="1935934" y="238852"/>
                  <a:pt x="2216877" y="0"/>
                  <a:pt x="2553607" y="0"/>
                </a:cubicBezTo>
                <a:close/>
              </a:path>
            </a:pathLst>
          </a:custGeom>
          <a:gradFill flip="none" rotWithShape="1">
            <a:gsLst>
              <a:gs pos="0">
                <a:srgbClr val="448D34"/>
              </a:gs>
              <a:gs pos="100000">
                <a:srgbClr val="8FCF50"/>
              </a:gs>
            </a:gsLst>
            <a:lin ang="13500000" scaled="1"/>
            <a:tileRect/>
          </a:gradFill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TextBox 27"/>
          <p:cNvSpPr txBox="1"/>
          <p:nvPr/>
        </p:nvSpPr>
        <p:spPr>
          <a:xfrm>
            <a:off x="4158334" y="1540470"/>
            <a:ext cx="2022887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66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66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87" name="矩形: 圆角 186"/>
          <p:cNvSpPr/>
          <p:nvPr/>
        </p:nvSpPr>
        <p:spPr>
          <a:xfrm>
            <a:off x="2665855" y="2805854"/>
            <a:ext cx="5221134" cy="5563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8FC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图形 4"/>
          <p:cNvGrpSpPr/>
          <p:nvPr/>
        </p:nvGrpSpPr>
        <p:grpSpPr>
          <a:xfrm rot="1324800">
            <a:off x="5466324" y="884456"/>
            <a:ext cx="861928" cy="785135"/>
            <a:chOff x="2927709" y="1207746"/>
            <a:chExt cx="657840" cy="599230"/>
          </a:xfrm>
          <a:gradFill>
            <a:gsLst>
              <a:gs pos="91000">
                <a:srgbClr val="92D050"/>
              </a:gs>
              <a:gs pos="100000">
                <a:srgbClr val="448D34">
                  <a:alpha val="0"/>
                </a:srgbClr>
              </a:gs>
            </a:gsLst>
            <a:lin ang="5400000" scaled="1"/>
          </a:gradFill>
        </p:grpSpPr>
        <p:sp>
          <p:nvSpPr>
            <p:cNvPr id="191" name="任意多边形: 形状 190"/>
            <p:cNvSpPr/>
            <p:nvPr/>
          </p:nvSpPr>
          <p:spPr>
            <a:xfrm>
              <a:off x="3172531" y="1565734"/>
              <a:ext cx="92380" cy="241243"/>
            </a:xfrm>
            <a:custGeom>
              <a:avLst/>
              <a:gdLst>
                <a:gd name="connsiteX0" fmla="*/ 92381 w 92380"/>
                <a:gd name="connsiteY0" fmla="*/ 225681 h 241243"/>
                <a:gd name="connsiteX1" fmla="*/ 61256 w 92380"/>
                <a:gd name="connsiteY1" fmla="*/ 0 h 241243"/>
                <a:gd name="connsiteX2" fmla="*/ 37886 w 92380"/>
                <a:gd name="connsiteY2" fmla="*/ 241243 h 241243"/>
                <a:gd name="connsiteX3" fmla="*/ 92381 w 92380"/>
                <a:gd name="connsiteY3" fmla="*/ 225681 h 24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80" h="241243">
                  <a:moveTo>
                    <a:pt x="92381" y="225681"/>
                  </a:moveTo>
                  <a:cubicBezTo>
                    <a:pt x="92381" y="225681"/>
                    <a:pt x="-8801" y="163431"/>
                    <a:pt x="61256" y="0"/>
                  </a:cubicBezTo>
                  <a:cubicBezTo>
                    <a:pt x="61256" y="0"/>
                    <a:pt x="-59339" y="112841"/>
                    <a:pt x="37886" y="241243"/>
                  </a:cubicBezTo>
                  <a:lnTo>
                    <a:pt x="92381" y="225681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>
            <a:xfrm>
              <a:off x="3205554" y="1207746"/>
              <a:ext cx="379995" cy="379143"/>
            </a:xfrm>
            <a:custGeom>
              <a:avLst/>
              <a:gdLst>
                <a:gd name="connsiteX0" fmla="*/ 34247 w 379995"/>
                <a:gd name="connsiteY0" fmla="*/ 299589 h 379143"/>
                <a:gd name="connsiteX1" fmla="*/ 379995 w 379995"/>
                <a:gd name="connsiteY1" fmla="*/ 0 h 379143"/>
                <a:gd name="connsiteX2" fmla="*/ 66216 w 379995"/>
                <a:gd name="connsiteY2" fmla="*/ 337361 h 379143"/>
                <a:gd name="connsiteX3" fmla="*/ 218991 w 379995"/>
                <a:gd name="connsiteY3" fmla="*/ 160688 h 379143"/>
                <a:gd name="connsiteX4" fmla="*/ 34247 w 379995"/>
                <a:gd name="connsiteY4" fmla="*/ 299589 h 37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95" h="379143">
                  <a:moveTo>
                    <a:pt x="34247" y="299589"/>
                  </a:moveTo>
                  <a:cubicBezTo>
                    <a:pt x="34247" y="299589"/>
                    <a:pt x="-160784" y="69213"/>
                    <a:pt x="379995" y="0"/>
                  </a:cubicBezTo>
                  <a:cubicBezTo>
                    <a:pt x="379995" y="0"/>
                    <a:pt x="353460" y="528857"/>
                    <a:pt x="66216" y="337361"/>
                  </a:cubicBezTo>
                  <a:lnTo>
                    <a:pt x="218991" y="160688"/>
                  </a:lnTo>
                  <a:lnTo>
                    <a:pt x="34247" y="299589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>
            <a:xfrm>
              <a:off x="2927709" y="1402463"/>
              <a:ext cx="269812" cy="226875"/>
            </a:xfrm>
            <a:custGeom>
              <a:avLst/>
              <a:gdLst>
                <a:gd name="connsiteX0" fmla="*/ 233963 w 269812"/>
                <a:gd name="connsiteY0" fmla="*/ 192760 h 226875"/>
                <a:gd name="connsiteX1" fmla="*/ 0 w 269812"/>
                <a:gd name="connsiteY1" fmla="*/ 3954 h 226875"/>
                <a:gd name="connsiteX2" fmla="*/ 254696 w 269812"/>
                <a:gd name="connsiteY2" fmla="*/ 167702 h 226875"/>
                <a:gd name="connsiteX3" fmla="*/ 122653 w 269812"/>
                <a:gd name="connsiteY3" fmla="*/ 89415 h 226875"/>
                <a:gd name="connsiteX4" fmla="*/ 233963 w 269812"/>
                <a:gd name="connsiteY4" fmla="*/ 192760 h 22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812" h="226875">
                  <a:moveTo>
                    <a:pt x="233963" y="192760"/>
                  </a:moveTo>
                  <a:cubicBezTo>
                    <a:pt x="233963" y="192760"/>
                    <a:pt x="107671" y="345694"/>
                    <a:pt x="0" y="3954"/>
                  </a:cubicBezTo>
                  <a:cubicBezTo>
                    <a:pt x="0" y="3954"/>
                    <a:pt x="345168" y="-40359"/>
                    <a:pt x="254696" y="167702"/>
                  </a:cubicBezTo>
                  <a:lnTo>
                    <a:pt x="122653" y="89415"/>
                  </a:lnTo>
                  <a:lnTo>
                    <a:pt x="233963" y="192760"/>
                  </a:lnTo>
                  <a:close/>
                </a:path>
              </a:pathLst>
            </a:custGeom>
            <a:grpFill/>
            <a:ln w="52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文本框 188"/>
          <p:cNvSpPr txBox="1"/>
          <p:nvPr/>
        </p:nvSpPr>
        <p:spPr>
          <a:xfrm>
            <a:off x="3358632" y="2853701"/>
            <a:ext cx="390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448D34"/>
                    </a:gs>
                    <a:gs pos="100000">
                      <a:srgbClr val="8FCF50"/>
                    </a:gs>
                  </a:gsLst>
                  <a:lin ang="5400000" scaled="1"/>
                </a:gradFill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448D34"/>
                  </a:gs>
                  <a:gs pos="100000">
                    <a:srgbClr val="8FCF50"/>
                  </a:gs>
                </a:gsLst>
                <a:lin ang="5400000" scaled="1"/>
              </a:gradFill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2907417" y="3402435"/>
            <a:ext cx="480432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92D050"/>
                    </a:gs>
                    <a:gs pos="100000">
                      <a:srgbClr val="448D34"/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gradFill>
                <a:gsLst>
                  <a:gs pos="0">
                    <a:srgbClr val="92D050"/>
                  </a:gs>
                  <a:gs pos="100000">
                    <a:srgbClr val="448D34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74526" y="2230791"/>
            <a:ext cx="1952201" cy="1807575"/>
            <a:chOff x="3974526" y="2345091"/>
            <a:chExt cx="1952201" cy="1807575"/>
          </a:xfrm>
        </p:grpSpPr>
        <p:sp>
          <p:nvSpPr>
            <p:cNvPr id="38" name="任意多边形 37"/>
            <p:cNvSpPr/>
            <p:nvPr/>
          </p:nvSpPr>
          <p:spPr>
            <a:xfrm>
              <a:off x="4114372" y="2345091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文本框 23"/>
            <p:cNvSpPr txBox="1"/>
            <p:nvPr/>
          </p:nvSpPr>
          <p:spPr>
            <a:xfrm>
              <a:off x="3974526" y="3711936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60163" y="2665369"/>
              <a:ext cx="515988" cy="517780"/>
              <a:chOff x="6085222" y="4249476"/>
              <a:chExt cx="649178" cy="651434"/>
            </a:xfrm>
          </p:grpSpPr>
          <p:sp>
            <p:nvSpPr>
              <p:cNvPr id="41" name="Freeform 116"/>
              <p:cNvSpPr>
                <a:spLocks noEditPoints="1"/>
              </p:cNvSpPr>
              <p:nvPr/>
            </p:nvSpPr>
            <p:spPr bwMode="auto">
              <a:xfrm>
                <a:off x="6085222" y="4249476"/>
                <a:ext cx="649178" cy="651434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29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5 h 122"/>
                  <a:gd name="T58" fmla="*/ 95 w 122"/>
                  <a:gd name="T59" fmla="*/ 27 h 122"/>
                  <a:gd name="T60" fmla="*/ 96 w 122"/>
                  <a:gd name="T61" fmla="*/ 28 h 122"/>
                  <a:gd name="T62" fmla="*/ 98 w 122"/>
                  <a:gd name="T63" fmla="*/ 30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2"/>
                      <a:pt x="61" y="122"/>
                    </a:cubicBezTo>
                    <a:cubicBezTo>
                      <a:pt x="95" y="122"/>
                      <a:pt x="122" y="94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6" y="94"/>
                      <a:pt x="26" y="94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3" y="25"/>
                    </a:cubicBezTo>
                    <a:cubicBezTo>
                      <a:pt x="94" y="26"/>
                      <a:pt x="94" y="26"/>
                      <a:pt x="95" y="27"/>
                    </a:cubicBezTo>
                    <a:cubicBezTo>
                      <a:pt x="95" y="27"/>
                      <a:pt x="96" y="28"/>
                      <a:pt x="96" y="28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0" y="33"/>
                      <a:pt x="101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17"/>
              <p:cNvSpPr>
                <a:spLocks noEditPoints="1"/>
              </p:cNvSpPr>
              <p:nvPr/>
            </p:nvSpPr>
            <p:spPr bwMode="auto">
              <a:xfrm>
                <a:off x="6330918" y="4409518"/>
                <a:ext cx="191598" cy="284016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1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271570" y="1596072"/>
            <a:ext cx="1938935" cy="1812355"/>
            <a:chOff x="5271570" y="1710372"/>
            <a:chExt cx="1938935" cy="1812355"/>
          </a:xfrm>
        </p:grpSpPr>
        <p:sp>
          <p:nvSpPr>
            <p:cNvPr id="44" name="任意多边形 43"/>
            <p:cNvSpPr/>
            <p:nvPr/>
          </p:nvSpPr>
          <p:spPr>
            <a:xfrm rot="5400000">
              <a:off x="5400540" y="1712762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1"/>
            <p:cNvSpPr txBox="1"/>
            <p:nvPr/>
          </p:nvSpPr>
          <p:spPr>
            <a:xfrm>
              <a:off x="5271570" y="1796400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429175" y="2637381"/>
              <a:ext cx="381828" cy="576638"/>
              <a:chOff x="6570541" y="1509591"/>
              <a:chExt cx="311150" cy="469900"/>
            </a:xfrm>
          </p:grpSpPr>
          <p:sp>
            <p:nvSpPr>
              <p:cNvPr id="47" name="Freeform 1355"/>
              <p:cNvSpPr>
                <a:spLocks noEditPoints="1"/>
              </p:cNvSpPr>
              <p:nvPr/>
            </p:nvSpPr>
            <p:spPr bwMode="auto">
              <a:xfrm>
                <a:off x="6570541" y="1509591"/>
                <a:ext cx="311150" cy="357188"/>
              </a:xfrm>
              <a:custGeom>
                <a:avLst/>
                <a:gdLst>
                  <a:gd name="T0" fmla="*/ 83 w 83"/>
                  <a:gd name="T1" fmla="*/ 42 h 95"/>
                  <a:gd name="T2" fmla="*/ 41 w 83"/>
                  <a:gd name="T3" fmla="*/ 0 h 95"/>
                  <a:gd name="T4" fmla="*/ 0 w 83"/>
                  <a:gd name="T5" fmla="*/ 42 h 95"/>
                  <a:gd name="T6" fmla="*/ 27 w 83"/>
                  <a:gd name="T7" fmla="*/ 81 h 95"/>
                  <a:gd name="T8" fmla="*/ 24 w 83"/>
                  <a:gd name="T9" fmla="*/ 81 h 95"/>
                  <a:gd name="T10" fmla="*/ 24 w 83"/>
                  <a:gd name="T11" fmla="*/ 95 h 95"/>
                  <a:gd name="T12" fmla="*/ 59 w 83"/>
                  <a:gd name="T13" fmla="*/ 95 h 95"/>
                  <a:gd name="T14" fmla="*/ 59 w 83"/>
                  <a:gd name="T15" fmla="*/ 81 h 95"/>
                  <a:gd name="T16" fmla="*/ 56 w 83"/>
                  <a:gd name="T17" fmla="*/ 81 h 95"/>
                  <a:gd name="T18" fmla="*/ 83 w 83"/>
                  <a:gd name="T19" fmla="*/ 42 h 95"/>
                  <a:gd name="T20" fmla="*/ 41 w 83"/>
                  <a:gd name="T21" fmla="*/ 77 h 95"/>
                  <a:gd name="T22" fmla="*/ 7 w 83"/>
                  <a:gd name="T23" fmla="*/ 42 h 95"/>
                  <a:gd name="T24" fmla="*/ 41 w 83"/>
                  <a:gd name="T25" fmla="*/ 7 h 95"/>
                  <a:gd name="T26" fmla="*/ 76 w 83"/>
                  <a:gd name="T27" fmla="*/ 42 h 95"/>
                  <a:gd name="T28" fmla="*/ 41 w 83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95">
                    <a:moveTo>
                      <a:pt x="83" y="42"/>
                    </a:moveTo>
                    <a:cubicBezTo>
                      <a:pt x="83" y="19"/>
                      <a:pt x="65" y="0"/>
                      <a:pt x="41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0"/>
                      <a:pt x="11" y="75"/>
                      <a:pt x="27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72" y="75"/>
                      <a:pt x="83" y="60"/>
                      <a:pt x="83" y="42"/>
                    </a:cubicBezTo>
                    <a:close/>
                    <a:moveTo>
                      <a:pt x="41" y="77"/>
                    </a:moveTo>
                    <a:cubicBezTo>
                      <a:pt x="22" y="77"/>
                      <a:pt x="7" y="61"/>
                      <a:pt x="7" y="42"/>
                    </a:cubicBezTo>
                    <a:cubicBezTo>
                      <a:pt x="7" y="23"/>
                      <a:pt x="22" y="7"/>
                      <a:pt x="41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7"/>
                      <a:pt x="41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Rectangle 1356"/>
              <p:cNvSpPr>
                <a:spLocks noChangeArrowheads="1"/>
              </p:cNvSpPr>
              <p:nvPr/>
            </p:nvSpPr>
            <p:spPr bwMode="auto">
              <a:xfrm>
                <a:off x="6659441" y="1877891"/>
                <a:ext cx="131763" cy="523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357"/>
              <p:cNvSpPr/>
              <p:nvPr/>
            </p:nvSpPr>
            <p:spPr bwMode="auto">
              <a:xfrm>
                <a:off x="6659441" y="1941391"/>
                <a:ext cx="131763" cy="38100"/>
              </a:xfrm>
              <a:custGeom>
                <a:avLst/>
                <a:gdLst>
                  <a:gd name="T0" fmla="*/ 0 w 83"/>
                  <a:gd name="T1" fmla="*/ 14 h 24"/>
                  <a:gd name="T2" fmla="*/ 29 w 83"/>
                  <a:gd name="T3" fmla="*/ 14 h 24"/>
                  <a:gd name="T4" fmla="*/ 29 w 83"/>
                  <a:gd name="T5" fmla="*/ 24 h 24"/>
                  <a:gd name="T6" fmla="*/ 55 w 83"/>
                  <a:gd name="T7" fmla="*/ 24 h 24"/>
                  <a:gd name="T8" fmla="*/ 55 w 83"/>
                  <a:gd name="T9" fmla="*/ 14 h 24"/>
                  <a:gd name="T10" fmla="*/ 83 w 83"/>
                  <a:gd name="T11" fmla="*/ 14 h 24"/>
                  <a:gd name="T12" fmla="*/ 83 w 83"/>
                  <a:gd name="T13" fmla="*/ 0 h 24"/>
                  <a:gd name="T14" fmla="*/ 0 w 83"/>
                  <a:gd name="T15" fmla="*/ 0 h 24"/>
                  <a:gd name="T16" fmla="*/ 0 w 83"/>
                  <a:gd name="T1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24">
                    <a:moveTo>
                      <a:pt x="0" y="14"/>
                    </a:moveTo>
                    <a:lnTo>
                      <a:pt x="29" y="14"/>
                    </a:lnTo>
                    <a:lnTo>
                      <a:pt x="29" y="24"/>
                    </a:lnTo>
                    <a:lnTo>
                      <a:pt x="55" y="24"/>
                    </a:lnTo>
                    <a:lnTo>
                      <a:pt x="55" y="14"/>
                    </a:lnTo>
                    <a:lnTo>
                      <a:pt x="83" y="14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358"/>
              <p:cNvSpPr>
                <a:spLocks noEditPoints="1"/>
              </p:cNvSpPr>
              <p:nvPr/>
            </p:nvSpPr>
            <p:spPr bwMode="auto">
              <a:xfrm>
                <a:off x="6678491" y="1611191"/>
                <a:ext cx="93663" cy="187325"/>
              </a:xfrm>
              <a:custGeom>
                <a:avLst/>
                <a:gdLst>
                  <a:gd name="T0" fmla="*/ 57 w 59"/>
                  <a:gd name="T1" fmla="*/ 5 h 118"/>
                  <a:gd name="T2" fmla="*/ 52 w 59"/>
                  <a:gd name="T3" fmla="*/ 0 h 118"/>
                  <a:gd name="T4" fmla="*/ 29 w 59"/>
                  <a:gd name="T5" fmla="*/ 10 h 118"/>
                  <a:gd name="T6" fmla="*/ 7 w 59"/>
                  <a:gd name="T7" fmla="*/ 0 h 118"/>
                  <a:gd name="T8" fmla="*/ 0 w 59"/>
                  <a:gd name="T9" fmla="*/ 5 h 118"/>
                  <a:gd name="T10" fmla="*/ 0 w 59"/>
                  <a:gd name="T11" fmla="*/ 5 h 118"/>
                  <a:gd name="T12" fmla="*/ 0 w 59"/>
                  <a:gd name="T13" fmla="*/ 5 h 118"/>
                  <a:gd name="T14" fmla="*/ 26 w 59"/>
                  <a:gd name="T15" fmla="*/ 118 h 118"/>
                  <a:gd name="T16" fmla="*/ 33 w 59"/>
                  <a:gd name="T17" fmla="*/ 118 h 118"/>
                  <a:gd name="T18" fmla="*/ 59 w 59"/>
                  <a:gd name="T19" fmla="*/ 5 h 118"/>
                  <a:gd name="T20" fmla="*/ 59 w 59"/>
                  <a:gd name="T21" fmla="*/ 5 h 118"/>
                  <a:gd name="T22" fmla="*/ 59 w 59"/>
                  <a:gd name="T23" fmla="*/ 5 h 118"/>
                  <a:gd name="T24" fmla="*/ 59 w 59"/>
                  <a:gd name="T25" fmla="*/ 5 h 118"/>
                  <a:gd name="T26" fmla="*/ 57 w 59"/>
                  <a:gd name="T27" fmla="*/ 5 h 118"/>
                  <a:gd name="T28" fmla="*/ 29 w 59"/>
                  <a:gd name="T29" fmla="*/ 102 h 118"/>
                  <a:gd name="T30" fmla="*/ 7 w 59"/>
                  <a:gd name="T31" fmla="*/ 7 h 118"/>
                  <a:gd name="T32" fmla="*/ 29 w 59"/>
                  <a:gd name="T33" fmla="*/ 14 h 118"/>
                  <a:gd name="T34" fmla="*/ 52 w 59"/>
                  <a:gd name="T35" fmla="*/ 7 h 118"/>
                  <a:gd name="T36" fmla="*/ 29 w 59"/>
                  <a:gd name="T3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118">
                    <a:moveTo>
                      <a:pt x="57" y="5"/>
                    </a:moveTo>
                    <a:lnTo>
                      <a:pt x="52" y="0"/>
                    </a:lnTo>
                    <a:lnTo>
                      <a:pt x="29" y="10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6" y="118"/>
                    </a:lnTo>
                    <a:lnTo>
                      <a:pt x="33" y="118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7" y="5"/>
                    </a:lnTo>
                    <a:close/>
                    <a:moveTo>
                      <a:pt x="29" y="102"/>
                    </a:moveTo>
                    <a:lnTo>
                      <a:pt x="7" y="7"/>
                    </a:lnTo>
                    <a:lnTo>
                      <a:pt x="29" y="14"/>
                    </a:lnTo>
                    <a:lnTo>
                      <a:pt x="52" y="7"/>
                    </a:lnTo>
                    <a:lnTo>
                      <a:pt x="29" y="1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4756261" y="3489539"/>
            <a:ext cx="1924698" cy="1807575"/>
            <a:chOff x="4756261" y="3603839"/>
            <a:chExt cx="1924698" cy="1807575"/>
          </a:xfrm>
        </p:grpSpPr>
        <p:sp>
          <p:nvSpPr>
            <p:cNvPr id="52" name="任意多边形 51"/>
            <p:cNvSpPr/>
            <p:nvPr/>
          </p:nvSpPr>
          <p:spPr>
            <a:xfrm flipH="1">
              <a:off x="4756261" y="3603839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文本框 22"/>
            <p:cNvSpPr txBox="1"/>
            <p:nvPr/>
          </p:nvSpPr>
          <p:spPr>
            <a:xfrm>
              <a:off x="5899224" y="4977358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053221" y="3941026"/>
              <a:ext cx="574676" cy="465140"/>
              <a:chOff x="2177375" y="247894"/>
              <a:chExt cx="574676" cy="465140"/>
            </a:xfrm>
          </p:grpSpPr>
          <p:sp>
            <p:nvSpPr>
              <p:cNvPr id="55" name="Freeform 5"/>
              <p:cNvSpPr>
                <a:spLocks noEditPoints="1"/>
              </p:cNvSpPr>
              <p:nvPr/>
            </p:nvSpPr>
            <p:spPr bwMode="auto">
              <a:xfrm>
                <a:off x="2177375" y="247894"/>
                <a:ext cx="574676" cy="465140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2628226" y="303457"/>
                <a:ext cx="55563" cy="115888"/>
              </a:xfrm>
              <a:custGeom>
                <a:avLst/>
                <a:gdLst>
                  <a:gd name="T0" fmla="*/ 35 w 35"/>
                  <a:gd name="T1" fmla="*/ 73 h 73"/>
                  <a:gd name="T2" fmla="*/ 35 w 35"/>
                  <a:gd name="T3" fmla="*/ 0 h 73"/>
                  <a:gd name="T4" fmla="*/ 0 w 35"/>
                  <a:gd name="T5" fmla="*/ 0 h 73"/>
                  <a:gd name="T6" fmla="*/ 0 w 35"/>
                  <a:gd name="T7" fmla="*/ 42 h 73"/>
                  <a:gd name="T8" fmla="*/ 35 w 35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3">
                    <a:moveTo>
                      <a:pt x="35" y="73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5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Oval 7"/>
              <p:cNvSpPr>
                <a:spLocks noChangeArrowheads="1"/>
              </p:cNvSpPr>
              <p:nvPr/>
            </p:nvSpPr>
            <p:spPr bwMode="auto">
              <a:xfrm>
                <a:off x="2432963" y="438395"/>
                <a:ext cx="60325" cy="60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6035259" y="2876125"/>
            <a:ext cx="1918951" cy="1812355"/>
            <a:chOff x="6035259" y="2990425"/>
            <a:chExt cx="1918951" cy="1812355"/>
          </a:xfrm>
        </p:grpSpPr>
        <p:sp>
          <p:nvSpPr>
            <p:cNvPr id="59" name="任意多边形 58"/>
            <p:cNvSpPr/>
            <p:nvPr/>
          </p:nvSpPr>
          <p:spPr>
            <a:xfrm rot="16200000" flipH="1">
              <a:off x="6032869" y="2992815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文本框 18"/>
            <p:cNvSpPr txBox="1"/>
            <p:nvPr/>
          </p:nvSpPr>
          <p:spPr>
            <a:xfrm>
              <a:off x="7172475" y="3064212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434265" y="3961773"/>
              <a:ext cx="353333" cy="460157"/>
              <a:chOff x="2966364" y="3551501"/>
              <a:chExt cx="409575" cy="533403"/>
            </a:xfrm>
          </p:grpSpPr>
          <p:sp>
            <p:nvSpPr>
              <p:cNvPr id="62" name="Freeform 128"/>
              <p:cNvSpPr>
                <a:spLocks noEditPoints="1"/>
              </p:cNvSpPr>
              <p:nvPr/>
            </p:nvSpPr>
            <p:spPr bwMode="auto">
              <a:xfrm>
                <a:off x="2966364" y="3551501"/>
                <a:ext cx="409575" cy="533403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29"/>
              <p:cNvSpPr/>
              <p:nvPr/>
            </p:nvSpPr>
            <p:spPr bwMode="auto">
              <a:xfrm>
                <a:off x="3145751" y="3915041"/>
                <a:ext cx="49213" cy="120651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4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45618" y="2088864"/>
            <a:ext cx="3499091" cy="918321"/>
            <a:chOff x="945618" y="2203164"/>
            <a:chExt cx="3499091" cy="918321"/>
          </a:xfrm>
        </p:grpSpPr>
        <p:sp>
          <p:nvSpPr>
            <p:cNvPr id="35" name="矩形 34"/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277475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  <a:endParaRPr lang="zh-CN" altLang="en-US" b="1" dirty="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45618" y="4104921"/>
            <a:ext cx="3499091" cy="918321"/>
            <a:chOff x="945618" y="2203164"/>
            <a:chExt cx="3499091" cy="918321"/>
          </a:xfrm>
        </p:grpSpPr>
        <p:sp>
          <p:nvSpPr>
            <p:cNvPr id="71" name="矩形 70"/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2277475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  <a:endParaRPr lang="zh-CN" altLang="en-US" b="1" dirty="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553272" y="1760626"/>
            <a:ext cx="3482216" cy="918321"/>
            <a:chOff x="945618" y="2203164"/>
            <a:chExt cx="3482216" cy="918321"/>
          </a:xfrm>
        </p:grpSpPr>
        <p:sp>
          <p:nvSpPr>
            <p:cNvPr id="74" name="矩形 73"/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45618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  <a:endParaRPr lang="zh-CN" altLang="en-US" b="1" dirty="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553272" y="3774170"/>
            <a:ext cx="3482216" cy="918321"/>
            <a:chOff x="945618" y="2203164"/>
            <a:chExt cx="3482216" cy="918321"/>
          </a:xfrm>
        </p:grpSpPr>
        <p:sp>
          <p:nvSpPr>
            <p:cNvPr id="77" name="矩形 76"/>
            <p:cNvSpPr/>
            <p:nvPr/>
          </p:nvSpPr>
          <p:spPr>
            <a:xfrm flipH="1">
              <a:off x="945618" y="2527027"/>
              <a:ext cx="3482216" cy="59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5618" y="2203164"/>
              <a:ext cx="21672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  <a:endParaRPr lang="zh-CN" altLang="en-US" b="1" dirty="0"/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9935" y="4045675"/>
            <a:ext cx="9370739" cy="1087001"/>
            <a:chOff x="1855445" y="3927410"/>
            <a:chExt cx="9370739" cy="1087001"/>
          </a:xfrm>
        </p:grpSpPr>
        <p:sp>
          <p:nvSpPr>
            <p:cNvPr id="10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8FC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59"/>
          <p:cNvSpPr txBox="1">
            <a:spLocks noChangeArrowheads="1"/>
          </p:cNvSpPr>
          <p:nvPr/>
        </p:nvSpPr>
        <p:spPr bwMode="auto">
          <a:xfrm flipH="1">
            <a:off x="2532049" y="4153640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45698" y="4509784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lang="zh-CN" altLang="en-US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129"/>
          <p:cNvSpPr>
            <a:spLocks noChangeAspect="1" noEditPoints="1"/>
          </p:cNvSpPr>
          <p:nvPr/>
        </p:nvSpPr>
        <p:spPr bwMode="auto">
          <a:xfrm>
            <a:off x="1161383" y="4263506"/>
            <a:ext cx="651342" cy="651342"/>
          </a:xfrm>
          <a:custGeom>
            <a:avLst/>
            <a:gdLst>
              <a:gd name="T0" fmla="*/ 48 w 97"/>
              <a:gd name="T1" fmla="*/ 0 h 97"/>
              <a:gd name="T2" fmla="*/ 50 w 97"/>
              <a:gd name="T3" fmla="*/ 0 h 97"/>
              <a:gd name="T4" fmla="*/ 53 w 97"/>
              <a:gd name="T5" fmla="*/ 27 h 97"/>
              <a:gd name="T6" fmla="*/ 49 w 97"/>
              <a:gd name="T7" fmla="*/ 33 h 97"/>
              <a:gd name="T8" fmla="*/ 49 w 97"/>
              <a:gd name="T9" fmla="*/ 34 h 97"/>
              <a:gd name="T10" fmla="*/ 37 w 97"/>
              <a:gd name="T11" fmla="*/ 40 h 97"/>
              <a:gd name="T12" fmla="*/ 23 w 97"/>
              <a:gd name="T13" fmla="*/ 46 h 97"/>
              <a:gd name="T14" fmla="*/ 18 w 97"/>
              <a:gd name="T15" fmla="*/ 43 h 97"/>
              <a:gd name="T16" fmla="*/ 13 w 97"/>
              <a:gd name="T17" fmla="*/ 45 h 97"/>
              <a:gd name="T18" fmla="*/ 1 w 97"/>
              <a:gd name="T19" fmla="*/ 38 h 97"/>
              <a:gd name="T20" fmla="*/ 48 w 97"/>
              <a:gd name="T21" fmla="*/ 0 h 97"/>
              <a:gd name="T22" fmla="*/ 57 w 97"/>
              <a:gd name="T23" fmla="*/ 1 h 97"/>
              <a:gd name="T24" fmla="*/ 81 w 97"/>
              <a:gd name="T25" fmla="*/ 12 h 97"/>
              <a:gd name="T26" fmla="*/ 61 w 97"/>
              <a:gd name="T27" fmla="*/ 27 h 97"/>
              <a:gd name="T28" fmla="*/ 60 w 97"/>
              <a:gd name="T29" fmla="*/ 26 h 97"/>
              <a:gd name="T30" fmla="*/ 57 w 97"/>
              <a:gd name="T31" fmla="*/ 1 h 97"/>
              <a:gd name="T32" fmla="*/ 86 w 97"/>
              <a:gd name="T33" fmla="*/ 17 h 97"/>
              <a:gd name="T34" fmla="*/ 65 w 97"/>
              <a:gd name="T35" fmla="*/ 33 h 97"/>
              <a:gd name="T36" fmla="*/ 65 w 97"/>
              <a:gd name="T37" fmla="*/ 33 h 97"/>
              <a:gd name="T38" fmla="*/ 59 w 97"/>
              <a:gd name="T39" fmla="*/ 40 h 97"/>
              <a:gd name="T40" fmla="*/ 59 w 97"/>
              <a:gd name="T41" fmla="*/ 45 h 97"/>
              <a:gd name="T42" fmla="*/ 57 w 97"/>
              <a:gd name="T43" fmla="*/ 63 h 97"/>
              <a:gd name="T44" fmla="*/ 60 w 97"/>
              <a:gd name="T45" fmla="*/ 68 h 97"/>
              <a:gd name="T46" fmla="*/ 89 w 97"/>
              <a:gd name="T47" fmla="*/ 75 h 97"/>
              <a:gd name="T48" fmla="*/ 97 w 97"/>
              <a:gd name="T49" fmla="*/ 48 h 97"/>
              <a:gd name="T50" fmla="*/ 86 w 97"/>
              <a:gd name="T51" fmla="*/ 17 h 97"/>
              <a:gd name="T52" fmla="*/ 85 w 97"/>
              <a:gd name="T53" fmla="*/ 81 h 97"/>
              <a:gd name="T54" fmla="*/ 49 w 97"/>
              <a:gd name="T55" fmla="*/ 97 h 97"/>
              <a:gd name="T56" fmla="*/ 54 w 97"/>
              <a:gd name="T57" fmla="*/ 77 h 97"/>
              <a:gd name="T58" fmla="*/ 58 w 97"/>
              <a:gd name="T59" fmla="*/ 74 h 97"/>
              <a:gd name="T60" fmla="*/ 85 w 97"/>
              <a:gd name="T61" fmla="*/ 81 h 97"/>
              <a:gd name="T62" fmla="*/ 42 w 97"/>
              <a:gd name="T63" fmla="*/ 97 h 97"/>
              <a:gd name="T64" fmla="*/ 1 w 97"/>
              <a:gd name="T65" fmla="*/ 60 h 97"/>
              <a:gd name="T66" fmla="*/ 12 w 97"/>
              <a:gd name="T67" fmla="*/ 57 h 97"/>
              <a:gd name="T68" fmla="*/ 18 w 97"/>
              <a:gd name="T69" fmla="*/ 59 h 97"/>
              <a:gd name="T70" fmla="*/ 21 w 97"/>
              <a:gd name="T71" fmla="*/ 58 h 97"/>
              <a:gd name="T72" fmla="*/ 45 w 97"/>
              <a:gd name="T73" fmla="*/ 70 h 97"/>
              <a:gd name="T74" fmla="*/ 48 w 97"/>
              <a:gd name="T75" fmla="*/ 75 h 97"/>
              <a:gd name="T76" fmla="*/ 42 w 97"/>
              <a:gd name="T77" fmla="*/ 97 h 97"/>
              <a:gd name="T78" fmla="*/ 0 w 97"/>
              <a:gd name="T79" fmla="*/ 53 h 97"/>
              <a:gd name="T80" fmla="*/ 8 w 97"/>
              <a:gd name="T81" fmla="*/ 51 h 97"/>
              <a:gd name="T82" fmla="*/ 0 w 97"/>
              <a:gd name="T83" fmla="*/ 45 h 97"/>
              <a:gd name="T84" fmla="*/ 0 w 97"/>
              <a:gd name="T85" fmla="*/ 48 h 97"/>
              <a:gd name="T86" fmla="*/ 0 w 97"/>
              <a:gd name="T87" fmla="*/ 53 h 97"/>
              <a:gd name="T88" fmla="*/ 52 w 97"/>
              <a:gd name="T89" fmla="*/ 40 h 97"/>
              <a:gd name="T90" fmla="*/ 40 w 97"/>
              <a:gd name="T91" fmla="*/ 46 h 97"/>
              <a:gd name="T92" fmla="*/ 25 w 97"/>
              <a:gd name="T93" fmla="*/ 52 h 97"/>
              <a:gd name="T94" fmla="*/ 25 w 97"/>
              <a:gd name="T95" fmla="*/ 52 h 97"/>
              <a:gd name="T96" fmla="*/ 48 w 97"/>
              <a:gd name="T97" fmla="*/ 63 h 97"/>
              <a:gd name="T98" fmla="*/ 50 w 97"/>
              <a:gd name="T99" fmla="*/ 62 h 97"/>
              <a:gd name="T100" fmla="*/ 52 w 97"/>
              <a:gd name="T101" fmla="*/ 44 h 97"/>
              <a:gd name="T102" fmla="*/ 52 w 97"/>
              <a:gd name="T103" fmla="*/ 4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" h="97">
                <a:moveTo>
                  <a:pt x="48" y="0"/>
                </a:moveTo>
                <a:cubicBezTo>
                  <a:pt x="49" y="0"/>
                  <a:pt x="50" y="0"/>
                  <a:pt x="50" y="0"/>
                </a:cubicBezTo>
                <a:cubicBezTo>
                  <a:pt x="52" y="9"/>
                  <a:pt x="53" y="18"/>
                  <a:pt x="53" y="27"/>
                </a:cubicBezTo>
                <a:cubicBezTo>
                  <a:pt x="51" y="28"/>
                  <a:pt x="49" y="30"/>
                  <a:pt x="49" y="33"/>
                </a:cubicBezTo>
                <a:cubicBezTo>
                  <a:pt x="49" y="33"/>
                  <a:pt x="49" y="34"/>
                  <a:pt x="49" y="34"/>
                </a:cubicBezTo>
                <a:cubicBezTo>
                  <a:pt x="45" y="36"/>
                  <a:pt x="41" y="38"/>
                  <a:pt x="37" y="40"/>
                </a:cubicBezTo>
                <a:cubicBezTo>
                  <a:pt x="33" y="42"/>
                  <a:pt x="28" y="44"/>
                  <a:pt x="23" y="46"/>
                </a:cubicBezTo>
                <a:cubicBezTo>
                  <a:pt x="22" y="44"/>
                  <a:pt x="20" y="43"/>
                  <a:pt x="18" y="43"/>
                </a:cubicBezTo>
                <a:cubicBezTo>
                  <a:pt x="16" y="43"/>
                  <a:pt x="14" y="44"/>
                  <a:pt x="13" y="45"/>
                </a:cubicBezTo>
                <a:cubicBezTo>
                  <a:pt x="9" y="43"/>
                  <a:pt x="5" y="40"/>
                  <a:pt x="1" y="38"/>
                </a:cubicBezTo>
                <a:cubicBezTo>
                  <a:pt x="6" y="16"/>
                  <a:pt x="25" y="0"/>
                  <a:pt x="48" y="0"/>
                </a:cubicBezTo>
                <a:close/>
                <a:moveTo>
                  <a:pt x="57" y="1"/>
                </a:moveTo>
                <a:cubicBezTo>
                  <a:pt x="66" y="2"/>
                  <a:pt x="74" y="6"/>
                  <a:pt x="81" y="12"/>
                </a:cubicBezTo>
                <a:cubicBezTo>
                  <a:pt x="75" y="17"/>
                  <a:pt x="68" y="22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17"/>
                  <a:pt x="59" y="9"/>
                  <a:pt x="57" y="1"/>
                </a:cubicBezTo>
                <a:close/>
                <a:moveTo>
                  <a:pt x="86" y="17"/>
                </a:moveTo>
                <a:cubicBezTo>
                  <a:pt x="79" y="23"/>
                  <a:pt x="72" y="28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6"/>
                  <a:pt x="62" y="39"/>
                  <a:pt x="59" y="40"/>
                </a:cubicBezTo>
                <a:cubicBezTo>
                  <a:pt x="59" y="42"/>
                  <a:pt x="59" y="43"/>
                  <a:pt x="59" y="45"/>
                </a:cubicBezTo>
                <a:cubicBezTo>
                  <a:pt x="59" y="51"/>
                  <a:pt x="58" y="57"/>
                  <a:pt x="57" y="63"/>
                </a:cubicBezTo>
                <a:cubicBezTo>
                  <a:pt x="59" y="64"/>
                  <a:pt x="60" y="66"/>
                  <a:pt x="60" y="68"/>
                </a:cubicBezTo>
                <a:cubicBezTo>
                  <a:pt x="70" y="71"/>
                  <a:pt x="80" y="73"/>
                  <a:pt x="89" y="75"/>
                </a:cubicBezTo>
                <a:cubicBezTo>
                  <a:pt x="94" y="67"/>
                  <a:pt x="97" y="58"/>
                  <a:pt x="97" y="48"/>
                </a:cubicBezTo>
                <a:cubicBezTo>
                  <a:pt x="97" y="36"/>
                  <a:pt x="93" y="25"/>
                  <a:pt x="86" y="17"/>
                </a:cubicBezTo>
                <a:close/>
                <a:moveTo>
                  <a:pt x="85" y="81"/>
                </a:moveTo>
                <a:cubicBezTo>
                  <a:pt x="76" y="91"/>
                  <a:pt x="63" y="97"/>
                  <a:pt x="49" y="97"/>
                </a:cubicBezTo>
                <a:cubicBezTo>
                  <a:pt x="51" y="90"/>
                  <a:pt x="53" y="83"/>
                  <a:pt x="54" y="77"/>
                </a:cubicBezTo>
                <a:cubicBezTo>
                  <a:pt x="56" y="76"/>
                  <a:pt x="57" y="75"/>
                  <a:pt x="58" y="74"/>
                </a:cubicBezTo>
                <a:cubicBezTo>
                  <a:pt x="67" y="77"/>
                  <a:pt x="76" y="79"/>
                  <a:pt x="85" y="81"/>
                </a:cubicBezTo>
                <a:close/>
                <a:moveTo>
                  <a:pt x="42" y="97"/>
                </a:moveTo>
                <a:cubicBezTo>
                  <a:pt x="22" y="94"/>
                  <a:pt x="6" y="79"/>
                  <a:pt x="1" y="60"/>
                </a:cubicBezTo>
                <a:cubicBezTo>
                  <a:pt x="5" y="59"/>
                  <a:pt x="9" y="58"/>
                  <a:pt x="12" y="57"/>
                </a:cubicBezTo>
                <a:cubicBezTo>
                  <a:pt x="14" y="58"/>
                  <a:pt x="16" y="59"/>
                  <a:pt x="18" y="59"/>
                </a:cubicBezTo>
                <a:cubicBezTo>
                  <a:pt x="19" y="59"/>
                  <a:pt x="20" y="58"/>
                  <a:pt x="21" y="58"/>
                </a:cubicBezTo>
                <a:cubicBezTo>
                  <a:pt x="29" y="62"/>
                  <a:pt x="37" y="66"/>
                  <a:pt x="45" y="70"/>
                </a:cubicBezTo>
                <a:cubicBezTo>
                  <a:pt x="45" y="72"/>
                  <a:pt x="46" y="73"/>
                  <a:pt x="48" y="75"/>
                </a:cubicBezTo>
                <a:cubicBezTo>
                  <a:pt x="46" y="82"/>
                  <a:pt x="44" y="89"/>
                  <a:pt x="42" y="97"/>
                </a:cubicBezTo>
                <a:close/>
                <a:moveTo>
                  <a:pt x="0" y="53"/>
                </a:moveTo>
                <a:cubicBezTo>
                  <a:pt x="3" y="52"/>
                  <a:pt x="5" y="51"/>
                  <a:pt x="8" y="51"/>
                </a:cubicBezTo>
                <a:cubicBezTo>
                  <a:pt x="5" y="49"/>
                  <a:pt x="3" y="47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50"/>
                  <a:pt x="0" y="51"/>
                  <a:pt x="0" y="53"/>
                </a:cubicBezTo>
                <a:close/>
                <a:moveTo>
                  <a:pt x="52" y="40"/>
                </a:moveTo>
                <a:cubicBezTo>
                  <a:pt x="48" y="42"/>
                  <a:pt x="44" y="44"/>
                  <a:pt x="40" y="46"/>
                </a:cubicBezTo>
                <a:cubicBezTo>
                  <a:pt x="35" y="48"/>
                  <a:pt x="30" y="50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6"/>
                  <a:pt x="40" y="60"/>
                  <a:pt x="48" y="63"/>
                </a:cubicBezTo>
                <a:cubicBezTo>
                  <a:pt x="48" y="63"/>
                  <a:pt x="49" y="62"/>
                  <a:pt x="50" y="62"/>
                </a:cubicBezTo>
                <a:cubicBezTo>
                  <a:pt x="51" y="56"/>
                  <a:pt x="52" y="50"/>
                  <a:pt x="52" y="44"/>
                </a:cubicBezTo>
                <a:cubicBezTo>
                  <a:pt x="52" y="43"/>
                  <a:pt x="52" y="42"/>
                  <a:pt x="52" y="40"/>
                </a:cubicBezTo>
                <a:close/>
              </a:path>
            </a:pathLst>
          </a:custGeom>
          <a:solidFill>
            <a:srgbClr val="8FCF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66348" y="2802039"/>
            <a:ext cx="9370739" cy="1087000"/>
            <a:chOff x="949774" y="2662385"/>
            <a:chExt cx="9370739" cy="1087000"/>
          </a:xfrm>
        </p:grpSpPr>
        <p:sp>
          <p:nvSpPr>
            <p:cNvPr id="1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Box 59"/>
          <p:cNvSpPr txBox="1">
            <a:spLocks noChangeArrowheads="1"/>
          </p:cNvSpPr>
          <p:nvPr/>
        </p:nvSpPr>
        <p:spPr bwMode="auto">
          <a:xfrm flipH="1">
            <a:off x="7224746" y="2912593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069305" y="3268737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lang="zh-CN" altLang="en-US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5400000">
            <a:off x="11114015" y="3344159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10337087" y="3084242"/>
            <a:ext cx="697574" cy="522594"/>
          </a:xfrm>
          <a:custGeom>
            <a:avLst/>
            <a:gdLst>
              <a:gd name="connsiteX0" fmla="*/ 152941 w 574972"/>
              <a:gd name="connsiteY0" fmla="*/ 323694 h 399845"/>
              <a:gd name="connsiteX1" fmla="*/ 152941 w 574972"/>
              <a:gd name="connsiteY1" fmla="*/ 399844 h 399845"/>
              <a:gd name="connsiteX2" fmla="*/ 61228 w 574972"/>
              <a:gd name="connsiteY2" fmla="*/ 399844 h 399845"/>
              <a:gd name="connsiteX3" fmla="*/ 61228 w 574972"/>
              <a:gd name="connsiteY3" fmla="*/ 398217 h 399845"/>
              <a:gd name="connsiteX4" fmla="*/ 65606 w 574972"/>
              <a:gd name="connsiteY4" fmla="*/ 394470 h 399845"/>
              <a:gd name="connsiteX5" fmla="*/ 121790 w 574972"/>
              <a:gd name="connsiteY5" fmla="*/ 346388 h 399845"/>
              <a:gd name="connsiteX6" fmla="*/ 145086 w 574972"/>
              <a:gd name="connsiteY6" fmla="*/ 328444 h 399845"/>
              <a:gd name="connsiteX7" fmla="*/ 147415 w 574972"/>
              <a:gd name="connsiteY7" fmla="*/ 328444 h 399845"/>
              <a:gd name="connsiteX8" fmla="*/ 270881 w 574972"/>
              <a:gd name="connsiteY8" fmla="*/ 219691 h 399845"/>
              <a:gd name="connsiteX9" fmla="*/ 270881 w 574972"/>
              <a:gd name="connsiteY9" fmla="*/ 399845 h 399845"/>
              <a:gd name="connsiteX10" fmla="*/ 179168 w 574972"/>
              <a:gd name="connsiteY10" fmla="*/ 399845 h 399845"/>
              <a:gd name="connsiteX11" fmla="*/ 179168 w 574972"/>
              <a:gd name="connsiteY11" fmla="*/ 296830 h 399845"/>
              <a:gd name="connsiteX12" fmla="*/ 185489 w 574972"/>
              <a:gd name="connsiteY12" fmla="*/ 291396 h 399845"/>
              <a:gd name="connsiteX13" fmla="*/ 216939 w 574972"/>
              <a:gd name="connsiteY13" fmla="*/ 264361 h 399845"/>
              <a:gd name="connsiteX14" fmla="*/ 226257 w 574972"/>
              <a:gd name="connsiteY14" fmla="*/ 259235 h 399845"/>
              <a:gd name="connsiteX15" fmla="*/ 240235 w 574972"/>
              <a:gd name="connsiteY15" fmla="*/ 246418 h 399845"/>
              <a:gd name="connsiteX16" fmla="*/ 263531 w 574972"/>
              <a:gd name="connsiteY16" fmla="*/ 225912 h 399845"/>
              <a:gd name="connsiteX17" fmla="*/ 297108 w 574972"/>
              <a:gd name="connsiteY17" fmla="*/ 209429 h 399845"/>
              <a:gd name="connsiteX18" fmla="*/ 300913 w 574972"/>
              <a:gd name="connsiteY18" fmla="*/ 213616 h 399845"/>
              <a:gd name="connsiteX19" fmla="*/ 309758 w 574972"/>
              <a:gd name="connsiteY19" fmla="*/ 223349 h 399845"/>
              <a:gd name="connsiteX20" fmla="*/ 333054 w 574972"/>
              <a:gd name="connsiteY20" fmla="*/ 248982 h 399845"/>
              <a:gd name="connsiteX21" fmla="*/ 342372 w 574972"/>
              <a:gd name="connsiteY21" fmla="*/ 256672 h 399845"/>
              <a:gd name="connsiteX22" fmla="*/ 344702 w 574972"/>
              <a:gd name="connsiteY22" fmla="*/ 261799 h 399845"/>
              <a:gd name="connsiteX23" fmla="*/ 370328 w 574972"/>
              <a:gd name="connsiteY23" fmla="*/ 264362 h 399845"/>
              <a:gd name="connsiteX24" fmla="*/ 379646 w 574972"/>
              <a:gd name="connsiteY24" fmla="*/ 256672 h 399845"/>
              <a:gd name="connsiteX25" fmla="*/ 388821 w 574972"/>
              <a:gd name="connsiteY25" fmla="*/ 248907 h 399845"/>
              <a:gd name="connsiteX26" fmla="*/ 388821 w 574972"/>
              <a:gd name="connsiteY26" fmla="*/ 399844 h 399845"/>
              <a:gd name="connsiteX27" fmla="*/ 297108 w 574972"/>
              <a:gd name="connsiteY27" fmla="*/ 399844 h 399845"/>
              <a:gd name="connsiteX28" fmla="*/ 506761 w 574972"/>
              <a:gd name="connsiteY28" fmla="*/ 139370 h 399845"/>
              <a:gd name="connsiteX29" fmla="*/ 506761 w 574972"/>
              <a:gd name="connsiteY29" fmla="*/ 399844 h 399845"/>
              <a:gd name="connsiteX30" fmla="*/ 415048 w 574972"/>
              <a:gd name="connsiteY30" fmla="*/ 399844 h 399845"/>
              <a:gd name="connsiteX31" fmla="*/ 415048 w 574972"/>
              <a:gd name="connsiteY31" fmla="*/ 222112 h 399845"/>
              <a:gd name="connsiteX32" fmla="*/ 418375 w 574972"/>
              <a:gd name="connsiteY32" fmla="*/ 219183 h 399845"/>
              <a:gd name="connsiteX33" fmla="*/ 428203 w 574972"/>
              <a:gd name="connsiteY33" fmla="*/ 210532 h 399845"/>
              <a:gd name="connsiteX34" fmla="*/ 458488 w 574972"/>
              <a:gd name="connsiteY34" fmla="*/ 184898 h 399845"/>
              <a:gd name="connsiteX35" fmla="*/ 496198 w 574972"/>
              <a:gd name="connsiteY35" fmla="*/ 149332 h 399845"/>
              <a:gd name="connsiteX36" fmla="*/ 463151 w 574972"/>
              <a:gd name="connsiteY36" fmla="*/ 0 h 399845"/>
              <a:gd name="connsiteX37" fmla="*/ 533039 w 574972"/>
              <a:gd name="connsiteY37" fmla="*/ 0 h 399845"/>
              <a:gd name="connsiteX38" fmla="*/ 554006 w 574972"/>
              <a:gd name="connsiteY38" fmla="*/ 0 h 399845"/>
              <a:gd name="connsiteX39" fmla="*/ 567983 w 574972"/>
              <a:gd name="connsiteY39" fmla="*/ 5127 h 399845"/>
              <a:gd name="connsiteX40" fmla="*/ 574972 w 574972"/>
              <a:gd name="connsiteY40" fmla="*/ 20506 h 399845"/>
              <a:gd name="connsiteX41" fmla="*/ 574972 w 574972"/>
              <a:gd name="connsiteY41" fmla="*/ 117913 h 399845"/>
              <a:gd name="connsiteX42" fmla="*/ 554006 w 574972"/>
              <a:gd name="connsiteY42" fmla="*/ 138419 h 399845"/>
              <a:gd name="connsiteX43" fmla="*/ 535369 w 574972"/>
              <a:gd name="connsiteY43" fmla="*/ 117913 h 399845"/>
              <a:gd name="connsiteX44" fmla="*/ 535369 w 574972"/>
              <a:gd name="connsiteY44" fmla="*/ 66646 h 399845"/>
              <a:gd name="connsiteX45" fmla="*/ 533039 w 574972"/>
              <a:gd name="connsiteY45" fmla="*/ 69209 h 399845"/>
              <a:gd name="connsiteX46" fmla="*/ 467811 w 574972"/>
              <a:gd name="connsiteY46" fmla="*/ 130729 h 399845"/>
              <a:gd name="connsiteX47" fmla="*/ 437526 w 574972"/>
              <a:gd name="connsiteY47" fmla="*/ 156362 h 399845"/>
              <a:gd name="connsiteX48" fmla="*/ 414230 w 574972"/>
              <a:gd name="connsiteY48" fmla="*/ 176869 h 399845"/>
              <a:gd name="connsiteX49" fmla="*/ 383945 w 574972"/>
              <a:gd name="connsiteY49" fmla="*/ 202502 h 399845"/>
              <a:gd name="connsiteX50" fmla="*/ 374627 w 574972"/>
              <a:gd name="connsiteY50" fmla="*/ 210192 h 399845"/>
              <a:gd name="connsiteX51" fmla="*/ 349001 w 574972"/>
              <a:gd name="connsiteY51" fmla="*/ 207629 h 399845"/>
              <a:gd name="connsiteX52" fmla="*/ 346671 w 574972"/>
              <a:gd name="connsiteY52" fmla="*/ 202502 h 399845"/>
              <a:gd name="connsiteX53" fmla="*/ 337353 w 574972"/>
              <a:gd name="connsiteY53" fmla="*/ 194812 h 399845"/>
              <a:gd name="connsiteX54" fmla="*/ 314057 w 574972"/>
              <a:gd name="connsiteY54" fmla="*/ 169179 h 399845"/>
              <a:gd name="connsiteX55" fmla="*/ 293091 w 574972"/>
              <a:gd name="connsiteY55" fmla="*/ 146109 h 399845"/>
              <a:gd name="connsiteX56" fmla="*/ 262806 w 574972"/>
              <a:gd name="connsiteY56" fmla="*/ 171742 h 399845"/>
              <a:gd name="connsiteX57" fmla="*/ 239510 w 574972"/>
              <a:gd name="connsiteY57" fmla="*/ 192249 h 399845"/>
              <a:gd name="connsiteX58" fmla="*/ 225532 w 574972"/>
              <a:gd name="connsiteY58" fmla="*/ 205065 h 399845"/>
              <a:gd name="connsiteX59" fmla="*/ 216214 w 574972"/>
              <a:gd name="connsiteY59" fmla="*/ 210192 h 399845"/>
              <a:gd name="connsiteX60" fmla="*/ 141666 w 574972"/>
              <a:gd name="connsiteY60" fmla="*/ 274275 h 399845"/>
              <a:gd name="connsiteX61" fmla="*/ 139337 w 574972"/>
              <a:gd name="connsiteY61" fmla="*/ 274275 h 399845"/>
              <a:gd name="connsiteX62" fmla="*/ 116041 w 574972"/>
              <a:gd name="connsiteY62" fmla="*/ 292218 h 399845"/>
              <a:gd name="connsiteX63" fmla="*/ 32175 w 574972"/>
              <a:gd name="connsiteY63" fmla="*/ 363992 h 399845"/>
              <a:gd name="connsiteX64" fmla="*/ 22856 w 574972"/>
              <a:gd name="connsiteY64" fmla="*/ 366555 h 399845"/>
              <a:gd name="connsiteX65" fmla="*/ 4220 w 574972"/>
              <a:gd name="connsiteY65" fmla="*/ 358865 h 399845"/>
              <a:gd name="connsiteX66" fmla="*/ 6549 w 574972"/>
              <a:gd name="connsiteY66" fmla="*/ 328105 h 399845"/>
              <a:gd name="connsiteX67" fmla="*/ 18197 w 574972"/>
              <a:gd name="connsiteY67" fmla="*/ 317851 h 399845"/>
              <a:gd name="connsiteX68" fmla="*/ 116041 w 574972"/>
              <a:gd name="connsiteY68" fmla="*/ 238389 h 399845"/>
              <a:gd name="connsiteX69" fmla="*/ 139337 w 574972"/>
              <a:gd name="connsiteY69" fmla="*/ 220445 h 399845"/>
              <a:gd name="connsiteX70" fmla="*/ 141666 w 574972"/>
              <a:gd name="connsiteY70" fmla="*/ 217882 h 399845"/>
              <a:gd name="connsiteX71" fmla="*/ 216214 w 574972"/>
              <a:gd name="connsiteY71" fmla="*/ 156362 h 399845"/>
              <a:gd name="connsiteX72" fmla="*/ 223203 w 574972"/>
              <a:gd name="connsiteY72" fmla="*/ 148672 h 399845"/>
              <a:gd name="connsiteX73" fmla="*/ 239510 w 574972"/>
              <a:gd name="connsiteY73" fmla="*/ 138419 h 399845"/>
              <a:gd name="connsiteX74" fmla="*/ 262806 w 574972"/>
              <a:gd name="connsiteY74" fmla="*/ 117913 h 399845"/>
              <a:gd name="connsiteX75" fmla="*/ 283772 w 574972"/>
              <a:gd name="connsiteY75" fmla="*/ 99969 h 399845"/>
              <a:gd name="connsiteX76" fmla="*/ 309398 w 574972"/>
              <a:gd name="connsiteY76" fmla="*/ 102533 h 399845"/>
              <a:gd name="connsiteX77" fmla="*/ 314057 w 574972"/>
              <a:gd name="connsiteY77" fmla="*/ 107659 h 399845"/>
              <a:gd name="connsiteX78" fmla="*/ 337353 w 574972"/>
              <a:gd name="connsiteY78" fmla="*/ 133292 h 399845"/>
              <a:gd name="connsiteX79" fmla="*/ 346671 w 574972"/>
              <a:gd name="connsiteY79" fmla="*/ 140982 h 399845"/>
              <a:gd name="connsiteX80" fmla="*/ 365308 w 574972"/>
              <a:gd name="connsiteY80" fmla="*/ 161489 h 399845"/>
              <a:gd name="connsiteX81" fmla="*/ 383945 w 574972"/>
              <a:gd name="connsiteY81" fmla="*/ 146109 h 399845"/>
              <a:gd name="connsiteX82" fmla="*/ 414230 w 574972"/>
              <a:gd name="connsiteY82" fmla="*/ 120476 h 399845"/>
              <a:gd name="connsiteX83" fmla="*/ 437526 w 574972"/>
              <a:gd name="connsiteY83" fmla="*/ 99969 h 399845"/>
              <a:gd name="connsiteX84" fmla="*/ 477129 w 574972"/>
              <a:gd name="connsiteY84" fmla="*/ 61520 h 399845"/>
              <a:gd name="connsiteX85" fmla="*/ 498095 w 574972"/>
              <a:gd name="connsiteY85" fmla="*/ 43576 h 399845"/>
              <a:gd name="connsiteX86" fmla="*/ 486447 w 574972"/>
              <a:gd name="connsiteY86" fmla="*/ 43576 h 399845"/>
              <a:gd name="connsiteX87" fmla="*/ 463151 w 574972"/>
              <a:gd name="connsiteY87" fmla="*/ 43576 h 399845"/>
              <a:gd name="connsiteX88" fmla="*/ 456163 w 574972"/>
              <a:gd name="connsiteY88" fmla="*/ 41013 h 399845"/>
              <a:gd name="connsiteX89" fmla="*/ 442185 w 574972"/>
              <a:gd name="connsiteY89" fmla="*/ 20506 h 399845"/>
              <a:gd name="connsiteX90" fmla="*/ 453833 w 574972"/>
              <a:gd name="connsiteY90" fmla="*/ 2563 h 399845"/>
              <a:gd name="connsiteX91" fmla="*/ 456163 w 574972"/>
              <a:gd name="connsiteY91" fmla="*/ 2563 h 399845"/>
              <a:gd name="connsiteX92" fmla="*/ 463151 w 574972"/>
              <a:gd name="connsiteY92" fmla="*/ 0 h 399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839935" y="1558402"/>
            <a:ext cx="9370739" cy="1087001"/>
            <a:chOff x="1855445" y="1397359"/>
            <a:chExt cx="9370739" cy="1087001"/>
          </a:xfrm>
        </p:grpSpPr>
        <p:sp>
          <p:nvSpPr>
            <p:cNvPr id="27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2499965" y="1671546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ko-KR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513614" y="2027690"/>
            <a:ext cx="7550766" cy="53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lang="en-US" altLang="zh-CN" sz="1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 bwMode="auto">
          <a:xfrm>
            <a:off x="1154708" y="1785268"/>
            <a:ext cx="658017" cy="638359"/>
          </a:xfrm>
          <a:custGeom>
            <a:avLst/>
            <a:gdLst>
              <a:gd name="connsiteX0" fmla="*/ 262805 w 519288"/>
              <a:gd name="connsiteY0" fmla="*/ 111558 h 503774"/>
              <a:gd name="connsiteX1" fmla="*/ 439744 w 519288"/>
              <a:gd name="connsiteY1" fmla="*/ 276036 h 503774"/>
              <a:gd name="connsiteX2" fmla="*/ 439744 w 519288"/>
              <a:gd name="connsiteY2" fmla="*/ 484796 h 503774"/>
              <a:gd name="connsiteX3" fmla="*/ 433425 w 519288"/>
              <a:gd name="connsiteY3" fmla="*/ 503774 h 503774"/>
              <a:gd name="connsiteX4" fmla="*/ 414467 w 519288"/>
              <a:gd name="connsiteY4" fmla="*/ 503774 h 503774"/>
              <a:gd name="connsiteX5" fmla="*/ 319678 w 519288"/>
              <a:gd name="connsiteY5" fmla="*/ 503774 h 503774"/>
              <a:gd name="connsiteX6" fmla="*/ 313359 w 519288"/>
              <a:gd name="connsiteY6" fmla="*/ 503774 h 503774"/>
              <a:gd name="connsiteX7" fmla="*/ 307040 w 519288"/>
              <a:gd name="connsiteY7" fmla="*/ 497448 h 503774"/>
              <a:gd name="connsiteX8" fmla="*/ 307040 w 519288"/>
              <a:gd name="connsiteY8" fmla="*/ 396231 h 503774"/>
              <a:gd name="connsiteX9" fmla="*/ 212251 w 519288"/>
              <a:gd name="connsiteY9" fmla="*/ 396231 h 503774"/>
              <a:gd name="connsiteX10" fmla="*/ 212251 w 519288"/>
              <a:gd name="connsiteY10" fmla="*/ 497448 h 503774"/>
              <a:gd name="connsiteX11" fmla="*/ 212251 w 519288"/>
              <a:gd name="connsiteY11" fmla="*/ 503774 h 503774"/>
              <a:gd name="connsiteX12" fmla="*/ 199612 w 519288"/>
              <a:gd name="connsiteY12" fmla="*/ 503774 h 503774"/>
              <a:gd name="connsiteX13" fmla="*/ 104823 w 519288"/>
              <a:gd name="connsiteY13" fmla="*/ 503774 h 503774"/>
              <a:gd name="connsiteX14" fmla="*/ 92185 w 519288"/>
              <a:gd name="connsiteY14" fmla="*/ 503774 h 503774"/>
              <a:gd name="connsiteX15" fmla="*/ 79546 w 519288"/>
              <a:gd name="connsiteY15" fmla="*/ 484796 h 503774"/>
              <a:gd name="connsiteX16" fmla="*/ 79546 w 519288"/>
              <a:gd name="connsiteY16" fmla="*/ 276036 h 503774"/>
              <a:gd name="connsiteX17" fmla="*/ 259644 w 519288"/>
              <a:gd name="connsiteY17" fmla="*/ 0 h 503774"/>
              <a:gd name="connsiteX18" fmla="*/ 281809 w 519288"/>
              <a:gd name="connsiteY18" fmla="*/ 9516 h 503774"/>
              <a:gd name="connsiteX19" fmla="*/ 370468 w 519288"/>
              <a:gd name="connsiteY19" fmla="*/ 91992 h 503774"/>
              <a:gd name="connsiteX20" fmla="*/ 370468 w 519288"/>
              <a:gd name="connsiteY20" fmla="*/ 22205 h 503774"/>
              <a:gd name="connsiteX21" fmla="*/ 383134 w 519288"/>
              <a:gd name="connsiteY21" fmla="*/ 9516 h 503774"/>
              <a:gd name="connsiteX22" fmla="*/ 414798 w 519288"/>
              <a:gd name="connsiteY22" fmla="*/ 9516 h 503774"/>
              <a:gd name="connsiteX23" fmla="*/ 427463 w 519288"/>
              <a:gd name="connsiteY23" fmla="*/ 22205 h 503774"/>
              <a:gd name="connsiteX24" fmla="*/ 427463 w 519288"/>
              <a:gd name="connsiteY24" fmla="*/ 142746 h 503774"/>
              <a:gd name="connsiteX25" fmla="*/ 509789 w 519288"/>
              <a:gd name="connsiteY25" fmla="*/ 218877 h 503774"/>
              <a:gd name="connsiteX26" fmla="*/ 509789 w 519288"/>
              <a:gd name="connsiteY26" fmla="*/ 269631 h 503774"/>
              <a:gd name="connsiteX27" fmla="*/ 465460 w 519288"/>
              <a:gd name="connsiteY27" fmla="*/ 269631 h 503774"/>
              <a:gd name="connsiteX28" fmla="*/ 262810 w 519288"/>
              <a:gd name="connsiteY28" fmla="*/ 79303 h 503774"/>
              <a:gd name="connsiteX29" fmla="*/ 60161 w 519288"/>
              <a:gd name="connsiteY29" fmla="*/ 269631 h 503774"/>
              <a:gd name="connsiteX30" fmla="*/ 34830 w 519288"/>
              <a:gd name="connsiteY30" fmla="*/ 275975 h 503774"/>
              <a:gd name="connsiteX31" fmla="*/ 9499 w 519288"/>
              <a:gd name="connsiteY31" fmla="*/ 269631 h 503774"/>
              <a:gd name="connsiteX32" fmla="*/ 9499 w 519288"/>
              <a:gd name="connsiteY32" fmla="*/ 218877 h 503774"/>
              <a:gd name="connsiteX33" fmla="*/ 237479 w 519288"/>
              <a:gd name="connsiteY33" fmla="*/ 9516 h 503774"/>
              <a:gd name="connsiteX34" fmla="*/ 259644 w 519288"/>
              <a:gd name="connsiteY34" fmla="*/ 0 h 50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9288" h="503774">
                <a:moveTo>
                  <a:pt x="262805" y="111558"/>
                </a:moveTo>
                <a:cubicBezTo>
                  <a:pt x="262805" y="111558"/>
                  <a:pt x="262805" y="111558"/>
                  <a:pt x="439744" y="276036"/>
                </a:cubicBezTo>
                <a:cubicBezTo>
                  <a:pt x="439744" y="276036"/>
                  <a:pt x="439744" y="276036"/>
                  <a:pt x="439744" y="484796"/>
                </a:cubicBezTo>
                <a:cubicBezTo>
                  <a:pt x="439744" y="497448"/>
                  <a:pt x="433425" y="503774"/>
                  <a:pt x="433425" y="503774"/>
                </a:cubicBezTo>
                <a:cubicBezTo>
                  <a:pt x="427106" y="503774"/>
                  <a:pt x="420786" y="503774"/>
                  <a:pt x="414467" y="503774"/>
                </a:cubicBezTo>
                <a:cubicBezTo>
                  <a:pt x="414467" y="503774"/>
                  <a:pt x="414467" y="503774"/>
                  <a:pt x="319678" y="503774"/>
                </a:cubicBezTo>
                <a:cubicBezTo>
                  <a:pt x="319678" y="503774"/>
                  <a:pt x="313359" y="503774"/>
                  <a:pt x="313359" y="503774"/>
                </a:cubicBezTo>
                <a:cubicBezTo>
                  <a:pt x="313359" y="503774"/>
                  <a:pt x="307040" y="497448"/>
                  <a:pt x="307040" y="497448"/>
                </a:cubicBezTo>
                <a:cubicBezTo>
                  <a:pt x="307040" y="497448"/>
                  <a:pt x="307040" y="497448"/>
                  <a:pt x="307040" y="396231"/>
                </a:cubicBezTo>
                <a:cubicBezTo>
                  <a:pt x="307040" y="396231"/>
                  <a:pt x="307040" y="396231"/>
                  <a:pt x="212251" y="396231"/>
                </a:cubicBezTo>
                <a:cubicBezTo>
                  <a:pt x="212251" y="396231"/>
                  <a:pt x="212251" y="396231"/>
                  <a:pt x="212251" y="497448"/>
                </a:cubicBezTo>
                <a:cubicBezTo>
                  <a:pt x="212251" y="497448"/>
                  <a:pt x="212251" y="503774"/>
                  <a:pt x="212251" y="503774"/>
                </a:cubicBezTo>
                <a:cubicBezTo>
                  <a:pt x="205931" y="503774"/>
                  <a:pt x="205931" y="503774"/>
                  <a:pt x="199612" y="503774"/>
                </a:cubicBezTo>
                <a:cubicBezTo>
                  <a:pt x="199612" y="503774"/>
                  <a:pt x="199612" y="503774"/>
                  <a:pt x="104823" y="503774"/>
                </a:cubicBezTo>
                <a:cubicBezTo>
                  <a:pt x="98504" y="503774"/>
                  <a:pt x="98504" y="503774"/>
                  <a:pt x="92185" y="503774"/>
                </a:cubicBezTo>
                <a:cubicBezTo>
                  <a:pt x="85865" y="503774"/>
                  <a:pt x="79546" y="497448"/>
                  <a:pt x="79546" y="484796"/>
                </a:cubicBezTo>
                <a:cubicBezTo>
                  <a:pt x="79546" y="484796"/>
                  <a:pt x="79546" y="484796"/>
                  <a:pt x="79546" y="276036"/>
                </a:cubicBezTo>
                <a:close/>
                <a:moveTo>
                  <a:pt x="259644" y="0"/>
                </a:moveTo>
                <a:cubicBezTo>
                  <a:pt x="267560" y="0"/>
                  <a:pt x="275476" y="3172"/>
                  <a:pt x="281809" y="9516"/>
                </a:cubicBezTo>
                <a:cubicBezTo>
                  <a:pt x="281809" y="9516"/>
                  <a:pt x="281809" y="9516"/>
                  <a:pt x="370468" y="91992"/>
                </a:cubicBezTo>
                <a:cubicBezTo>
                  <a:pt x="370468" y="91992"/>
                  <a:pt x="370468" y="91992"/>
                  <a:pt x="370468" y="22205"/>
                </a:cubicBezTo>
                <a:cubicBezTo>
                  <a:pt x="370468" y="15861"/>
                  <a:pt x="376801" y="9516"/>
                  <a:pt x="383134" y="9516"/>
                </a:cubicBezTo>
                <a:cubicBezTo>
                  <a:pt x="383134" y="9516"/>
                  <a:pt x="383134" y="9516"/>
                  <a:pt x="414798" y="9516"/>
                </a:cubicBezTo>
                <a:cubicBezTo>
                  <a:pt x="421130" y="9516"/>
                  <a:pt x="427463" y="15861"/>
                  <a:pt x="427463" y="22205"/>
                </a:cubicBezTo>
                <a:cubicBezTo>
                  <a:pt x="427463" y="22205"/>
                  <a:pt x="427463" y="22205"/>
                  <a:pt x="427463" y="142746"/>
                </a:cubicBezTo>
                <a:cubicBezTo>
                  <a:pt x="427463" y="142746"/>
                  <a:pt x="427463" y="142746"/>
                  <a:pt x="509789" y="218877"/>
                </a:cubicBezTo>
                <a:cubicBezTo>
                  <a:pt x="522455" y="231565"/>
                  <a:pt x="522455" y="250598"/>
                  <a:pt x="509789" y="269631"/>
                </a:cubicBezTo>
                <a:cubicBezTo>
                  <a:pt x="503457" y="282319"/>
                  <a:pt x="478126" y="282319"/>
                  <a:pt x="465460" y="269631"/>
                </a:cubicBezTo>
                <a:cubicBezTo>
                  <a:pt x="465460" y="269631"/>
                  <a:pt x="465460" y="269631"/>
                  <a:pt x="262810" y="79303"/>
                </a:cubicBezTo>
                <a:cubicBezTo>
                  <a:pt x="262810" y="79303"/>
                  <a:pt x="262810" y="79303"/>
                  <a:pt x="60161" y="269631"/>
                </a:cubicBezTo>
                <a:cubicBezTo>
                  <a:pt x="53828" y="275975"/>
                  <a:pt x="41163" y="275975"/>
                  <a:pt x="34830" y="275975"/>
                </a:cubicBezTo>
                <a:cubicBezTo>
                  <a:pt x="28497" y="275975"/>
                  <a:pt x="15831" y="275975"/>
                  <a:pt x="9499" y="269631"/>
                </a:cubicBezTo>
                <a:cubicBezTo>
                  <a:pt x="-3167" y="250598"/>
                  <a:pt x="-3167" y="231565"/>
                  <a:pt x="9499" y="218877"/>
                </a:cubicBezTo>
                <a:cubicBezTo>
                  <a:pt x="9499" y="218877"/>
                  <a:pt x="9499" y="218877"/>
                  <a:pt x="237479" y="9516"/>
                </a:cubicBezTo>
                <a:cubicBezTo>
                  <a:pt x="243812" y="3172"/>
                  <a:pt x="251728" y="0"/>
                  <a:pt x="259644" y="0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对角圆角 10"/>
          <p:cNvSpPr/>
          <p:nvPr/>
        </p:nvSpPr>
        <p:spPr>
          <a:xfrm>
            <a:off x="1666742" y="1618505"/>
            <a:ext cx="3404575" cy="3743202"/>
          </a:xfrm>
          <a:prstGeom prst="round2DiagRect">
            <a:avLst>
              <a:gd name="adj1" fmla="val 23382"/>
              <a:gd name="adj2" fmla="val 0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435313" y="3220146"/>
            <a:ext cx="437454" cy="437454"/>
          </a:xfrm>
          <a:prstGeom prst="round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5435313" y="4036297"/>
            <a:ext cx="437454" cy="437454"/>
          </a:xfrm>
          <a:prstGeom prst="round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5435313" y="4882928"/>
            <a:ext cx="437454" cy="437454"/>
          </a:xfrm>
          <a:prstGeom prst="round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 flipH="1">
            <a:off x="5991603" y="3215884"/>
            <a:ext cx="5082522" cy="342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 flipH="1">
            <a:off x="5991603" y="4036056"/>
            <a:ext cx="5082522" cy="342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 flipH="1">
            <a:off x="5991603" y="4901505"/>
            <a:ext cx="5082522" cy="342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435313" y="3850957"/>
            <a:ext cx="5507007" cy="0"/>
          </a:xfrm>
          <a:prstGeom prst="line">
            <a:avLst/>
          </a:prstGeom>
          <a:ln>
            <a:solidFill>
              <a:srgbClr val="8FCF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451700" y="4658677"/>
            <a:ext cx="5507007" cy="0"/>
          </a:xfrm>
          <a:prstGeom prst="line">
            <a:avLst/>
          </a:prstGeom>
          <a:ln>
            <a:solidFill>
              <a:srgbClr val="8FCF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435313" y="3051995"/>
            <a:ext cx="5507007" cy="0"/>
          </a:xfrm>
          <a:prstGeom prst="line">
            <a:avLst/>
          </a:prstGeom>
          <a:ln>
            <a:solidFill>
              <a:srgbClr val="8FCF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5442635" y="1550934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42634" y="2183929"/>
            <a:ext cx="6142475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42635" y="1855593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45184"/>
            <a:ext cx="12192000" cy="12469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8413341" y="1947749"/>
            <a:ext cx="2934532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1070690" y="4070489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850901" y="4508751"/>
            <a:ext cx="2985756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3206333" y="400384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1070689" y="2281879"/>
            <a:ext cx="3203094" cy="59445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21" name="泪滴形 20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23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26" name="泪滴形 25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8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2" name="泪滴形 31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TextBox 27"/>
          <p:cNvSpPr txBox="1"/>
          <p:nvPr/>
        </p:nvSpPr>
        <p:spPr>
          <a:xfrm>
            <a:off x="291401" y="298441"/>
            <a:ext cx="144329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defTabSz="1218565"/>
            <a:r>
              <a:rPr lang="en-US" altLang="zh-CN" sz="4000" b="1" dirty="0">
                <a:solidFill>
                  <a:schemeClr val="bg1"/>
                </a:solidFill>
                <a:effectLst>
                  <a:reflection blurRad="6350" stA="16000" endPos="50000" dist="25400" dir="5400000" sy="-100000" algn="bl" rotWithShape="0"/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effectLst>
                <a:reflection blurRad="6350" stA="16000" endPos="50000" dist="25400" dir="5400000" sy="-100000" algn="bl" rotWithShape="0"/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48823" y="321239"/>
            <a:ext cx="390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6350" cmpd="sng">
                  <a:noFill/>
                  <a:miter lim="800000"/>
                </a:ln>
                <a:gradFill flip="none" rotWithShape="1">
                  <a:gsLst>
                    <a:gs pos="0">
                      <a:srgbClr val="478E35"/>
                    </a:gs>
                    <a:gs pos="100000">
                      <a:srgbClr val="27582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  <a:endParaRPr lang="zh-CN" altLang="en-US" sz="2800" b="1" dirty="0">
              <a:ln w="6350" cmpd="sng">
                <a:noFill/>
                <a:miter lim="800000"/>
              </a:ln>
              <a:gradFill flip="none" rotWithShape="1">
                <a:gsLst>
                  <a:gs pos="0">
                    <a:srgbClr val="478E35"/>
                  </a:gs>
                  <a:gs pos="100000">
                    <a:srgbClr val="275820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96675" y="690162"/>
            <a:ext cx="29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478E35"/>
                    </a:gs>
                    <a:gs pos="100000">
                      <a:srgbClr val="8FCF50"/>
                    </a:gs>
                  </a:gsLst>
                  <a:lin ang="16200000" scaled="1"/>
                  <a:tileRect/>
                </a:gradFill>
              </a:rPr>
              <a:t>Click here to add title text</a:t>
            </a:r>
            <a:endParaRPr lang="zh-CN" altLang="en-US" dirty="0">
              <a:gradFill flip="none" rotWithShape="1">
                <a:gsLst>
                  <a:gs pos="0">
                    <a:srgbClr val="478E35"/>
                  </a:gs>
                  <a:gs pos="100000">
                    <a:srgbClr val="8FCF50"/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6133113" y="3683806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33112" y="4316801"/>
            <a:ext cx="5035741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33113" y="3988465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IMING" val="|1.2|2.1|2.5|2.2"/>
</p:tagLst>
</file>

<file path=ppt/tags/tag2.xml><?xml version="1.0" encoding="utf-8"?>
<p:tagLst xmlns:p="http://schemas.openxmlformats.org/presentationml/2006/main">
  <p:tag name="TIMING" val="|3.4|1.9|1.9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dgdv4n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4927</Words>
  <Application>WPS 演示</Application>
  <PresentationFormat>宽屏</PresentationFormat>
  <Paragraphs>619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问藏书房</vt:lpstr>
      <vt:lpstr>阿里巴巴普惠体 2.0 55 Regular</vt:lpstr>
      <vt:lpstr>阿里巴巴普惠体</vt:lpstr>
      <vt:lpstr>微软雅黑</vt:lpstr>
      <vt:lpstr>Arial Unicode MS</vt:lpstr>
      <vt:lpstr>Calibri</vt:lpstr>
      <vt:lpstr>Helvetica Light</vt:lpstr>
      <vt:lpstr>Kontrapunkt Bob</vt:lpstr>
      <vt:lpstr>Verdana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新能源节能减排环保主题ppt模板</dc:title>
  <dc:creator>51PPT模板网</dc:creator>
  <cp:keywords>www.51pptmoban.com</cp:keywords>
  <dc:description>www.51pptmoban.com</dc:description>
  <cp:lastModifiedBy>铭</cp:lastModifiedBy>
  <cp:revision>100</cp:revision>
  <dcterms:created xsi:type="dcterms:W3CDTF">2015-05-05T08:02:00Z</dcterms:created>
  <dcterms:modified xsi:type="dcterms:W3CDTF">2022-03-09T02:29:27Z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0A514912E9624537B7D96DB501E56730</vt:lpwstr>
  </property>
</Properties>
</file>