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66" r:id="rId4"/>
    <p:sldId id="267" r:id="rId5"/>
    <p:sldId id="257" r:id="rId6"/>
    <p:sldId id="283" r:id="rId7"/>
    <p:sldId id="284" r:id="rId8"/>
    <p:sldId id="285" r:id="rId9"/>
    <p:sldId id="269" r:id="rId10"/>
    <p:sldId id="268" r:id="rId11"/>
    <p:sldId id="280" r:id="rId12"/>
    <p:sldId id="281" r:id="rId13"/>
    <p:sldId id="282" r:id="rId14"/>
    <p:sldId id="270" r:id="rId15"/>
    <p:sldId id="272" r:id="rId16"/>
    <p:sldId id="277" r:id="rId17"/>
    <p:sldId id="278" r:id="rId18"/>
    <p:sldId id="279" r:id="rId19"/>
    <p:sldId id="271" r:id="rId20"/>
    <p:sldId id="273" r:id="rId21"/>
    <p:sldId id="274" r:id="rId22"/>
    <p:sldId id="275" r:id="rId23"/>
    <p:sldId id="276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4DF"/>
    <a:srgbClr val="1372A8"/>
    <a:srgbClr val="E6E6E6"/>
    <a:srgbClr val="FFFFFF"/>
    <a:srgbClr val="F6F5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5907" autoAdjust="0"/>
    <p:restoredTop sz="94660"/>
  </p:normalViewPr>
  <p:slideViewPr>
    <p:cSldViewPr snapToGrid="0">
      <p:cViewPr varScale="1">
        <p:scale>
          <a:sx n="51" d="100"/>
          <a:sy n="51" d="100"/>
        </p:scale>
        <p:origin x="36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6B7DE-C06E-4490-8161-68FE71061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00AA6-A9A3-4E80-982D-871339900C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5246916" y="0"/>
            <a:ext cx="6996600" cy="4840941"/>
            <a:chOff x="4088914" y="2128838"/>
            <a:chExt cx="3586163" cy="2481263"/>
          </a:xfrm>
          <a:solidFill>
            <a:srgbClr val="8DC4DF"/>
          </a:solidFill>
        </p:grpSpPr>
        <p:sp>
          <p:nvSpPr>
            <p:cNvPr id="6" name="Freeform 9"/>
            <p:cNvSpPr/>
            <p:nvPr/>
          </p:nvSpPr>
          <p:spPr bwMode="auto">
            <a:xfrm>
              <a:off x="4545013" y="2128838"/>
              <a:ext cx="3111500" cy="2481263"/>
            </a:xfrm>
            <a:custGeom>
              <a:avLst/>
              <a:gdLst>
                <a:gd name="T0" fmla="*/ 516 w 732"/>
                <a:gd name="T1" fmla="*/ 98 h 583"/>
                <a:gd name="T2" fmla="*/ 306 w 732"/>
                <a:gd name="T3" fmla="*/ 115 h 583"/>
                <a:gd name="T4" fmla="*/ 96 w 732"/>
                <a:gd name="T5" fmla="*/ 295 h 583"/>
                <a:gd name="T6" fmla="*/ 0 w 732"/>
                <a:gd name="T7" fmla="*/ 456 h 583"/>
                <a:gd name="T8" fmla="*/ 0 w 732"/>
                <a:gd name="T9" fmla="*/ 583 h 583"/>
                <a:gd name="T10" fmla="*/ 732 w 732"/>
                <a:gd name="T11" fmla="*/ 583 h 583"/>
                <a:gd name="T12" fmla="*/ 732 w 732"/>
                <a:gd name="T13" fmla="*/ 62 h 583"/>
                <a:gd name="T14" fmla="*/ 516 w 732"/>
                <a:gd name="T15" fmla="*/ 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583">
                  <a:moveTo>
                    <a:pt x="516" y="98"/>
                  </a:moveTo>
                  <a:cubicBezTo>
                    <a:pt x="436" y="192"/>
                    <a:pt x="380" y="156"/>
                    <a:pt x="306" y="115"/>
                  </a:cubicBezTo>
                  <a:cubicBezTo>
                    <a:pt x="225" y="71"/>
                    <a:pt x="58" y="91"/>
                    <a:pt x="96" y="295"/>
                  </a:cubicBezTo>
                  <a:cubicBezTo>
                    <a:pt x="120" y="425"/>
                    <a:pt x="59" y="444"/>
                    <a:pt x="0" y="456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732" y="583"/>
                    <a:pt x="732" y="583"/>
                    <a:pt x="732" y="583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10" y="23"/>
                    <a:pt x="599" y="0"/>
                    <a:pt x="51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4088914" y="3975100"/>
              <a:ext cx="3586163" cy="635000"/>
            </a:xfrm>
            <a:custGeom>
              <a:avLst/>
              <a:gdLst>
                <a:gd name="T0" fmla="*/ 170 w 844"/>
                <a:gd name="T1" fmla="*/ 0 h 147"/>
                <a:gd name="T2" fmla="*/ 28 w 844"/>
                <a:gd name="T3" fmla="*/ 57 h 147"/>
                <a:gd name="T4" fmla="*/ 8 w 844"/>
                <a:gd name="T5" fmla="*/ 147 h 147"/>
                <a:gd name="T6" fmla="*/ 844 w 844"/>
                <a:gd name="T7" fmla="*/ 147 h 147"/>
                <a:gd name="T8" fmla="*/ 844 w 844"/>
                <a:gd name="T9" fmla="*/ 0 h 147"/>
                <a:gd name="T10" fmla="*/ 170 w 844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4" h="147">
                  <a:moveTo>
                    <a:pt x="170" y="0"/>
                  </a:moveTo>
                  <a:cubicBezTo>
                    <a:pt x="124" y="25"/>
                    <a:pt x="64" y="20"/>
                    <a:pt x="28" y="57"/>
                  </a:cubicBezTo>
                  <a:cubicBezTo>
                    <a:pt x="0" y="86"/>
                    <a:pt x="3" y="121"/>
                    <a:pt x="8" y="147"/>
                  </a:cubicBezTo>
                  <a:cubicBezTo>
                    <a:pt x="844" y="147"/>
                    <a:pt x="844" y="147"/>
                    <a:pt x="844" y="147"/>
                  </a:cubicBezTo>
                  <a:cubicBezTo>
                    <a:pt x="844" y="0"/>
                    <a:pt x="844" y="0"/>
                    <a:pt x="844" y="0"/>
                  </a:cubicBezTo>
                  <a:lnTo>
                    <a:pt x="1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椭圆 7"/>
          <p:cNvSpPr>
            <a:spLocks noChangeAspect="1"/>
          </p:cNvSpPr>
          <p:nvPr/>
        </p:nvSpPr>
        <p:spPr>
          <a:xfrm>
            <a:off x="601867" y="1058885"/>
            <a:ext cx="360000" cy="36000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68373" y="1008053"/>
            <a:ext cx="404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company</a:t>
            </a:r>
            <a:endParaRPr lang="en-US" altLang="zh-CN" sz="2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75101" y="4840941"/>
            <a:ext cx="4296900" cy="10397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dirty="0">
                <a:solidFill>
                  <a:srgbClr val="8DC4DF"/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dirty="0" smtClean="0">
                <a:solidFill>
                  <a:srgbClr val="8DC4DF"/>
                </a:solidFill>
                <a:latin typeface="Calibri" panose="020F0502020204030204" pitchFamily="34" charset="0"/>
                <a:ea typeface="+mj-ea"/>
              </a:rPr>
              <a:t>film</a:t>
            </a:r>
            <a:endParaRPr lang="en-US" altLang="zh-CN" sz="1600" dirty="0">
              <a:solidFill>
                <a:srgbClr val="8DC4DF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11" name="文本框 1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481807" y="495555"/>
            <a:ext cx="53081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9D4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   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金融安全</a:t>
            </a:r>
            <a:endParaRPr lang="en-US" altLang="zh-CN" sz="5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工作总结模板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481807" y="2381954"/>
            <a:ext cx="4427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BUSINESS     ANNUAL    REPORT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78" y="2099533"/>
            <a:ext cx="6408278" cy="4375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市场数据分析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756532" y="2611151"/>
            <a:ext cx="1538213" cy="2142328"/>
            <a:chOff x="3068638" y="2085976"/>
            <a:chExt cx="1443038" cy="2009775"/>
          </a:xfrm>
          <a:solidFill>
            <a:srgbClr val="8DC4DF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3068638" y="2789238"/>
              <a:ext cx="1443038" cy="1306513"/>
            </a:xfrm>
            <a:custGeom>
              <a:avLst/>
              <a:gdLst>
                <a:gd name="T0" fmla="*/ 179 w 583"/>
                <a:gd name="T1" fmla="*/ 1 h 526"/>
                <a:gd name="T2" fmla="*/ 155 w 583"/>
                <a:gd name="T3" fmla="*/ 7 h 526"/>
                <a:gd name="T4" fmla="*/ 25 w 583"/>
                <a:gd name="T5" fmla="*/ 77 h 526"/>
                <a:gd name="T6" fmla="*/ 0 w 583"/>
                <a:gd name="T7" fmla="*/ 120 h 526"/>
                <a:gd name="T8" fmla="*/ 3 w 583"/>
                <a:gd name="T9" fmla="*/ 270 h 526"/>
                <a:gd name="T10" fmla="*/ 27 w 583"/>
                <a:gd name="T11" fmla="*/ 311 h 526"/>
                <a:gd name="T12" fmla="*/ 377 w 583"/>
                <a:gd name="T13" fmla="*/ 513 h 526"/>
                <a:gd name="T14" fmla="*/ 442 w 583"/>
                <a:gd name="T15" fmla="*/ 495 h 526"/>
                <a:gd name="T16" fmla="*/ 570 w 583"/>
                <a:gd name="T17" fmla="*/ 275 h 526"/>
                <a:gd name="T18" fmla="*/ 552 w 583"/>
                <a:gd name="T19" fmla="*/ 209 h 526"/>
                <a:gd name="T20" fmla="*/ 202 w 583"/>
                <a:gd name="T21" fmla="*/ 7 h 526"/>
                <a:gd name="T22" fmla="*/ 179 w 583"/>
                <a:gd name="T23" fmla="*/ 1 h 526"/>
                <a:gd name="T24" fmla="*/ 150 w 583"/>
                <a:gd name="T25" fmla="*/ 135 h 526"/>
                <a:gd name="T26" fmla="*/ 169 w 583"/>
                <a:gd name="T27" fmla="*/ 140 h 526"/>
                <a:gd name="T28" fmla="*/ 183 w 583"/>
                <a:gd name="T29" fmla="*/ 199 h 526"/>
                <a:gd name="T30" fmla="*/ 125 w 583"/>
                <a:gd name="T31" fmla="*/ 215 h 526"/>
                <a:gd name="T32" fmla="*/ 111 w 583"/>
                <a:gd name="T33" fmla="*/ 157 h 526"/>
                <a:gd name="T34" fmla="*/ 150 w 583"/>
                <a:gd name="T35" fmla="*/ 135 h 526"/>
                <a:gd name="T36" fmla="*/ 150 w 583"/>
                <a:gd name="T37" fmla="*/ 135 h 526"/>
                <a:gd name="T38" fmla="*/ 150 w 583"/>
                <a:gd name="T39" fmla="*/ 13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526">
                  <a:moveTo>
                    <a:pt x="179" y="1"/>
                  </a:moveTo>
                  <a:cubicBezTo>
                    <a:pt x="171" y="0"/>
                    <a:pt x="162" y="2"/>
                    <a:pt x="155" y="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10" y="86"/>
                    <a:pt x="0" y="102"/>
                    <a:pt x="0" y="120"/>
                  </a:cubicBezTo>
                  <a:cubicBezTo>
                    <a:pt x="3" y="270"/>
                    <a:pt x="3" y="270"/>
                    <a:pt x="3" y="270"/>
                  </a:cubicBezTo>
                  <a:cubicBezTo>
                    <a:pt x="3" y="287"/>
                    <a:pt x="12" y="303"/>
                    <a:pt x="27" y="311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99" y="526"/>
                    <a:pt x="429" y="518"/>
                    <a:pt x="442" y="495"/>
                  </a:cubicBezTo>
                  <a:cubicBezTo>
                    <a:pt x="570" y="275"/>
                    <a:pt x="570" y="275"/>
                    <a:pt x="570" y="275"/>
                  </a:cubicBezTo>
                  <a:cubicBezTo>
                    <a:pt x="583" y="252"/>
                    <a:pt x="575" y="222"/>
                    <a:pt x="552" y="209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195" y="3"/>
                    <a:pt x="187" y="1"/>
                    <a:pt x="179" y="1"/>
                  </a:cubicBezTo>
                  <a:close/>
                  <a:moveTo>
                    <a:pt x="150" y="135"/>
                  </a:moveTo>
                  <a:cubicBezTo>
                    <a:pt x="157" y="135"/>
                    <a:pt x="163" y="137"/>
                    <a:pt x="169" y="140"/>
                  </a:cubicBezTo>
                  <a:cubicBezTo>
                    <a:pt x="189" y="152"/>
                    <a:pt x="195" y="178"/>
                    <a:pt x="183" y="199"/>
                  </a:cubicBezTo>
                  <a:cubicBezTo>
                    <a:pt x="171" y="220"/>
                    <a:pt x="145" y="227"/>
                    <a:pt x="125" y="215"/>
                  </a:cubicBezTo>
                  <a:cubicBezTo>
                    <a:pt x="105" y="204"/>
                    <a:pt x="99" y="178"/>
                    <a:pt x="111" y="157"/>
                  </a:cubicBezTo>
                  <a:cubicBezTo>
                    <a:pt x="119" y="143"/>
                    <a:pt x="134" y="134"/>
                    <a:pt x="150" y="135"/>
                  </a:cubicBezTo>
                  <a:close/>
                  <a:moveTo>
                    <a:pt x="150" y="135"/>
                  </a:moveTo>
                  <a:cubicBezTo>
                    <a:pt x="150" y="135"/>
                    <a:pt x="150" y="135"/>
                    <a:pt x="15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3470275" y="2085976"/>
              <a:ext cx="623888" cy="628650"/>
            </a:xfrm>
            <a:custGeom>
              <a:avLst/>
              <a:gdLst>
                <a:gd name="T0" fmla="*/ 33 w 252"/>
                <a:gd name="T1" fmla="*/ 0 h 253"/>
                <a:gd name="T2" fmla="*/ 0 w 252"/>
                <a:gd name="T3" fmla="*/ 32 h 253"/>
                <a:gd name="T4" fmla="*/ 0 w 252"/>
                <a:gd name="T5" fmla="*/ 187 h 253"/>
                <a:gd name="T6" fmla="*/ 33 w 252"/>
                <a:gd name="T7" fmla="*/ 219 h 253"/>
                <a:gd name="T8" fmla="*/ 88 w 252"/>
                <a:gd name="T9" fmla="*/ 219 h 253"/>
                <a:gd name="T10" fmla="*/ 92 w 252"/>
                <a:gd name="T11" fmla="*/ 226 h 253"/>
                <a:gd name="T12" fmla="*/ 110 w 252"/>
                <a:gd name="T13" fmla="*/ 244 h 253"/>
                <a:gd name="T14" fmla="*/ 142 w 252"/>
                <a:gd name="T15" fmla="*/ 244 h 253"/>
                <a:gd name="T16" fmla="*/ 160 w 252"/>
                <a:gd name="T17" fmla="*/ 226 h 253"/>
                <a:gd name="T18" fmla="*/ 165 w 252"/>
                <a:gd name="T19" fmla="*/ 219 h 253"/>
                <a:gd name="T20" fmla="*/ 220 w 252"/>
                <a:gd name="T21" fmla="*/ 219 h 253"/>
                <a:gd name="T22" fmla="*/ 252 w 252"/>
                <a:gd name="T23" fmla="*/ 187 h 253"/>
                <a:gd name="T24" fmla="*/ 252 w 252"/>
                <a:gd name="T25" fmla="*/ 32 h 253"/>
                <a:gd name="T26" fmla="*/ 220 w 252"/>
                <a:gd name="T27" fmla="*/ 0 h 253"/>
                <a:gd name="T28" fmla="*/ 33 w 252"/>
                <a:gd name="T29" fmla="*/ 0 h 253"/>
                <a:gd name="T30" fmla="*/ 33 w 252"/>
                <a:gd name="T31" fmla="*/ 0 h 253"/>
                <a:gd name="T32" fmla="*/ 33 w 252"/>
                <a:gd name="T3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3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5"/>
                    <a:pt x="15" y="219"/>
                    <a:pt x="33" y="21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9" y="222"/>
                    <a:pt x="90" y="224"/>
                    <a:pt x="92" y="22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9" y="253"/>
                    <a:pt x="133" y="253"/>
                    <a:pt x="142" y="244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62" y="224"/>
                    <a:pt x="164" y="222"/>
                    <a:pt x="165" y="219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38" y="219"/>
                    <a:pt x="252" y="205"/>
                    <a:pt x="252" y="187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4"/>
                    <a:pt x="238" y="0"/>
                    <a:pt x="220" y="0"/>
                  </a:cubicBezTo>
                  <a:lnTo>
                    <a:pt x="33" y="0"/>
                  </a:ln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7"/>
          <p:cNvSpPr>
            <a:spLocks noEditPoints="1"/>
          </p:cNvSpPr>
          <p:nvPr/>
        </p:nvSpPr>
        <p:spPr bwMode="auto">
          <a:xfrm>
            <a:off x="3440182" y="2729605"/>
            <a:ext cx="165836" cy="341825"/>
          </a:xfrm>
          <a:custGeom>
            <a:avLst/>
            <a:gdLst>
              <a:gd name="T0" fmla="*/ 31 w 63"/>
              <a:gd name="T1" fmla="*/ 0 h 129"/>
              <a:gd name="T2" fmla="*/ 0 w 63"/>
              <a:gd name="T3" fmla="*/ 0 h 129"/>
              <a:gd name="T4" fmla="*/ 0 w 63"/>
              <a:gd name="T5" fmla="*/ 129 h 129"/>
              <a:gd name="T6" fmla="*/ 32 w 63"/>
              <a:gd name="T7" fmla="*/ 129 h 129"/>
              <a:gd name="T8" fmla="*/ 63 w 63"/>
              <a:gd name="T9" fmla="*/ 98 h 129"/>
              <a:gd name="T10" fmla="*/ 63 w 63"/>
              <a:gd name="T11" fmla="*/ 88 h 129"/>
              <a:gd name="T12" fmla="*/ 48 w 63"/>
              <a:gd name="T13" fmla="*/ 60 h 129"/>
              <a:gd name="T14" fmla="*/ 48 w 63"/>
              <a:gd name="T15" fmla="*/ 60 h 129"/>
              <a:gd name="T16" fmla="*/ 61 w 63"/>
              <a:gd name="T17" fmla="*/ 34 h 129"/>
              <a:gd name="T18" fmla="*/ 61 w 63"/>
              <a:gd name="T19" fmla="*/ 30 h 129"/>
              <a:gd name="T20" fmla="*/ 31 w 63"/>
              <a:gd name="T21" fmla="*/ 0 h 129"/>
              <a:gd name="T22" fmla="*/ 29 w 63"/>
              <a:gd name="T23" fmla="*/ 71 h 129"/>
              <a:gd name="T24" fmla="*/ 42 w 63"/>
              <a:gd name="T25" fmla="*/ 87 h 129"/>
              <a:gd name="T26" fmla="*/ 42 w 63"/>
              <a:gd name="T27" fmla="*/ 98 h 129"/>
              <a:gd name="T28" fmla="*/ 32 w 63"/>
              <a:gd name="T29" fmla="*/ 110 h 129"/>
              <a:gd name="T30" fmla="*/ 20 w 63"/>
              <a:gd name="T31" fmla="*/ 110 h 129"/>
              <a:gd name="T32" fmla="*/ 20 w 63"/>
              <a:gd name="T33" fmla="*/ 71 h 129"/>
              <a:gd name="T34" fmla="*/ 29 w 63"/>
              <a:gd name="T35" fmla="*/ 71 h 129"/>
              <a:gd name="T36" fmla="*/ 30 w 63"/>
              <a:gd name="T37" fmla="*/ 19 h 129"/>
              <a:gd name="T38" fmla="*/ 40 w 63"/>
              <a:gd name="T39" fmla="*/ 32 h 129"/>
              <a:gd name="T40" fmla="*/ 40 w 63"/>
              <a:gd name="T41" fmla="*/ 39 h 129"/>
              <a:gd name="T42" fmla="*/ 28 w 63"/>
              <a:gd name="T43" fmla="*/ 53 h 129"/>
              <a:gd name="T44" fmla="*/ 20 w 63"/>
              <a:gd name="T45" fmla="*/ 53 h 129"/>
              <a:gd name="T46" fmla="*/ 20 w 63"/>
              <a:gd name="T47" fmla="*/ 19 h 129"/>
              <a:gd name="T48" fmla="*/ 30 w 63"/>
              <a:gd name="T49" fmla="*/ 19 h 129"/>
              <a:gd name="T50" fmla="*/ 30 w 63"/>
              <a:gd name="T51" fmla="*/ 19 h 129"/>
              <a:gd name="T52" fmla="*/ 30 w 63"/>
              <a:gd name="T53" fmla="*/ 1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3" h="129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32" y="129"/>
                  <a:pt x="32" y="129"/>
                  <a:pt x="32" y="129"/>
                </a:cubicBezTo>
                <a:cubicBezTo>
                  <a:pt x="52" y="129"/>
                  <a:pt x="63" y="118"/>
                  <a:pt x="63" y="9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74"/>
                  <a:pt x="58" y="65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57" y="56"/>
                  <a:pt x="61" y="48"/>
                  <a:pt x="61" y="34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10"/>
                  <a:pt x="52" y="0"/>
                  <a:pt x="31" y="0"/>
                </a:cubicBezTo>
                <a:close/>
                <a:moveTo>
                  <a:pt x="29" y="71"/>
                </a:moveTo>
                <a:cubicBezTo>
                  <a:pt x="39" y="71"/>
                  <a:pt x="42" y="75"/>
                  <a:pt x="42" y="87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107"/>
                  <a:pt x="39" y="110"/>
                  <a:pt x="32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71"/>
                  <a:pt x="20" y="71"/>
                  <a:pt x="20" y="71"/>
                </a:cubicBezTo>
                <a:lnTo>
                  <a:pt x="29" y="71"/>
                </a:lnTo>
                <a:close/>
                <a:moveTo>
                  <a:pt x="30" y="19"/>
                </a:moveTo>
                <a:cubicBezTo>
                  <a:pt x="37" y="19"/>
                  <a:pt x="40" y="23"/>
                  <a:pt x="40" y="32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49"/>
                  <a:pt x="36" y="53"/>
                  <a:pt x="28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19"/>
                  <a:pt x="20" y="19"/>
                  <a:pt x="20" y="19"/>
                </a:cubicBezTo>
                <a:lnTo>
                  <a:pt x="30" y="19"/>
                </a:ln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445350" y="2611151"/>
            <a:ext cx="1539904" cy="2142328"/>
            <a:chOff x="4652963" y="2085976"/>
            <a:chExt cx="1444625" cy="2009775"/>
          </a:xfrm>
          <a:solidFill>
            <a:srgbClr val="1372A8"/>
          </a:solidFill>
        </p:grpSpPr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4652963" y="2789238"/>
              <a:ext cx="1444625" cy="1306513"/>
            </a:xfrm>
            <a:custGeom>
              <a:avLst/>
              <a:gdLst>
                <a:gd name="T0" fmla="*/ 179 w 583"/>
                <a:gd name="T1" fmla="*/ 1 h 526"/>
                <a:gd name="T2" fmla="*/ 155 w 583"/>
                <a:gd name="T3" fmla="*/ 7 h 526"/>
                <a:gd name="T4" fmla="*/ 25 w 583"/>
                <a:gd name="T5" fmla="*/ 77 h 526"/>
                <a:gd name="T6" fmla="*/ 0 w 583"/>
                <a:gd name="T7" fmla="*/ 120 h 526"/>
                <a:gd name="T8" fmla="*/ 3 w 583"/>
                <a:gd name="T9" fmla="*/ 270 h 526"/>
                <a:gd name="T10" fmla="*/ 27 w 583"/>
                <a:gd name="T11" fmla="*/ 311 h 526"/>
                <a:gd name="T12" fmla="*/ 377 w 583"/>
                <a:gd name="T13" fmla="*/ 513 h 526"/>
                <a:gd name="T14" fmla="*/ 442 w 583"/>
                <a:gd name="T15" fmla="*/ 495 h 526"/>
                <a:gd name="T16" fmla="*/ 570 w 583"/>
                <a:gd name="T17" fmla="*/ 275 h 526"/>
                <a:gd name="T18" fmla="*/ 552 w 583"/>
                <a:gd name="T19" fmla="*/ 209 h 526"/>
                <a:gd name="T20" fmla="*/ 202 w 583"/>
                <a:gd name="T21" fmla="*/ 7 h 526"/>
                <a:gd name="T22" fmla="*/ 179 w 583"/>
                <a:gd name="T23" fmla="*/ 1 h 526"/>
                <a:gd name="T24" fmla="*/ 150 w 583"/>
                <a:gd name="T25" fmla="*/ 135 h 526"/>
                <a:gd name="T26" fmla="*/ 169 w 583"/>
                <a:gd name="T27" fmla="*/ 140 h 526"/>
                <a:gd name="T28" fmla="*/ 183 w 583"/>
                <a:gd name="T29" fmla="*/ 199 h 526"/>
                <a:gd name="T30" fmla="*/ 125 w 583"/>
                <a:gd name="T31" fmla="*/ 215 h 526"/>
                <a:gd name="T32" fmla="*/ 111 w 583"/>
                <a:gd name="T33" fmla="*/ 157 h 526"/>
                <a:gd name="T34" fmla="*/ 150 w 583"/>
                <a:gd name="T35" fmla="*/ 135 h 526"/>
                <a:gd name="T36" fmla="*/ 150 w 583"/>
                <a:gd name="T37" fmla="*/ 135 h 526"/>
                <a:gd name="T38" fmla="*/ 150 w 583"/>
                <a:gd name="T39" fmla="*/ 13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526">
                  <a:moveTo>
                    <a:pt x="179" y="1"/>
                  </a:moveTo>
                  <a:cubicBezTo>
                    <a:pt x="171" y="0"/>
                    <a:pt x="162" y="2"/>
                    <a:pt x="155" y="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10" y="86"/>
                    <a:pt x="0" y="102"/>
                    <a:pt x="0" y="120"/>
                  </a:cubicBezTo>
                  <a:cubicBezTo>
                    <a:pt x="3" y="270"/>
                    <a:pt x="3" y="270"/>
                    <a:pt x="3" y="270"/>
                  </a:cubicBezTo>
                  <a:cubicBezTo>
                    <a:pt x="3" y="287"/>
                    <a:pt x="12" y="303"/>
                    <a:pt x="27" y="311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99" y="526"/>
                    <a:pt x="429" y="518"/>
                    <a:pt x="442" y="495"/>
                  </a:cubicBezTo>
                  <a:cubicBezTo>
                    <a:pt x="570" y="275"/>
                    <a:pt x="570" y="275"/>
                    <a:pt x="570" y="275"/>
                  </a:cubicBezTo>
                  <a:cubicBezTo>
                    <a:pt x="583" y="252"/>
                    <a:pt x="575" y="222"/>
                    <a:pt x="552" y="209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195" y="3"/>
                    <a:pt x="187" y="1"/>
                    <a:pt x="179" y="1"/>
                  </a:cubicBezTo>
                  <a:close/>
                  <a:moveTo>
                    <a:pt x="150" y="135"/>
                  </a:moveTo>
                  <a:cubicBezTo>
                    <a:pt x="157" y="135"/>
                    <a:pt x="163" y="137"/>
                    <a:pt x="169" y="140"/>
                  </a:cubicBezTo>
                  <a:cubicBezTo>
                    <a:pt x="189" y="152"/>
                    <a:pt x="195" y="178"/>
                    <a:pt x="183" y="199"/>
                  </a:cubicBezTo>
                  <a:cubicBezTo>
                    <a:pt x="171" y="220"/>
                    <a:pt x="145" y="227"/>
                    <a:pt x="125" y="215"/>
                  </a:cubicBezTo>
                  <a:cubicBezTo>
                    <a:pt x="105" y="204"/>
                    <a:pt x="99" y="178"/>
                    <a:pt x="111" y="157"/>
                  </a:cubicBezTo>
                  <a:cubicBezTo>
                    <a:pt x="119" y="143"/>
                    <a:pt x="134" y="134"/>
                    <a:pt x="150" y="135"/>
                  </a:cubicBezTo>
                  <a:close/>
                  <a:moveTo>
                    <a:pt x="150" y="135"/>
                  </a:moveTo>
                  <a:cubicBezTo>
                    <a:pt x="150" y="135"/>
                    <a:pt x="150" y="135"/>
                    <a:pt x="15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054600" y="2085976"/>
              <a:ext cx="623888" cy="628650"/>
            </a:xfrm>
            <a:custGeom>
              <a:avLst/>
              <a:gdLst>
                <a:gd name="T0" fmla="*/ 33 w 252"/>
                <a:gd name="T1" fmla="*/ 0 h 253"/>
                <a:gd name="T2" fmla="*/ 0 w 252"/>
                <a:gd name="T3" fmla="*/ 32 h 253"/>
                <a:gd name="T4" fmla="*/ 0 w 252"/>
                <a:gd name="T5" fmla="*/ 187 h 253"/>
                <a:gd name="T6" fmla="*/ 33 w 252"/>
                <a:gd name="T7" fmla="*/ 219 h 253"/>
                <a:gd name="T8" fmla="*/ 88 w 252"/>
                <a:gd name="T9" fmla="*/ 219 h 253"/>
                <a:gd name="T10" fmla="*/ 92 w 252"/>
                <a:gd name="T11" fmla="*/ 226 h 253"/>
                <a:gd name="T12" fmla="*/ 110 w 252"/>
                <a:gd name="T13" fmla="*/ 244 h 253"/>
                <a:gd name="T14" fmla="*/ 142 w 252"/>
                <a:gd name="T15" fmla="*/ 244 h 253"/>
                <a:gd name="T16" fmla="*/ 160 w 252"/>
                <a:gd name="T17" fmla="*/ 226 h 253"/>
                <a:gd name="T18" fmla="*/ 165 w 252"/>
                <a:gd name="T19" fmla="*/ 219 h 253"/>
                <a:gd name="T20" fmla="*/ 220 w 252"/>
                <a:gd name="T21" fmla="*/ 219 h 253"/>
                <a:gd name="T22" fmla="*/ 252 w 252"/>
                <a:gd name="T23" fmla="*/ 187 h 253"/>
                <a:gd name="T24" fmla="*/ 252 w 252"/>
                <a:gd name="T25" fmla="*/ 32 h 253"/>
                <a:gd name="T26" fmla="*/ 220 w 252"/>
                <a:gd name="T27" fmla="*/ 0 h 253"/>
                <a:gd name="T28" fmla="*/ 33 w 252"/>
                <a:gd name="T29" fmla="*/ 0 h 253"/>
                <a:gd name="T30" fmla="*/ 33 w 252"/>
                <a:gd name="T31" fmla="*/ 0 h 253"/>
                <a:gd name="T32" fmla="*/ 33 w 252"/>
                <a:gd name="T3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3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5"/>
                    <a:pt x="15" y="219"/>
                    <a:pt x="33" y="21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9" y="222"/>
                    <a:pt x="90" y="224"/>
                    <a:pt x="92" y="22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9" y="253"/>
                    <a:pt x="133" y="253"/>
                    <a:pt x="142" y="244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62" y="224"/>
                    <a:pt x="164" y="222"/>
                    <a:pt x="165" y="219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38" y="219"/>
                    <a:pt x="252" y="205"/>
                    <a:pt x="252" y="187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4"/>
                    <a:pt x="238" y="0"/>
                    <a:pt x="220" y="0"/>
                  </a:cubicBezTo>
                  <a:lnTo>
                    <a:pt x="33" y="0"/>
                  </a:ln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5127307" y="2726221"/>
            <a:ext cx="159067" cy="348594"/>
          </a:xfrm>
          <a:custGeom>
            <a:avLst/>
            <a:gdLst>
              <a:gd name="T0" fmla="*/ 41 w 60"/>
              <a:gd name="T1" fmla="*/ 82 h 131"/>
              <a:gd name="T2" fmla="*/ 41 w 60"/>
              <a:gd name="T3" fmla="*/ 100 h 131"/>
              <a:gd name="T4" fmla="*/ 30 w 60"/>
              <a:gd name="T5" fmla="*/ 113 h 131"/>
              <a:gd name="T6" fmla="*/ 20 w 60"/>
              <a:gd name="T7" fmla="*/ 100 h 131"/>
              <a:gd name="T8" fmla="*/ 20 w 60"/>
              <a:gd name="T9" fmla="*/ 31 h 131"/>
              <a:gd name="T10" fmla="*/ 30 w 60"/>
              <a:gd name="T11" fmla="*/ 18 h 131"/>
              <a:gd name="T12" fmla="*/ 41 w 60"/>
              <a:gd name="T13" fmla="*/ 31 h 131"/>
              <a:gd name="T14" fmla="*/ 41 w 60"/>
              <a:gd name="T15" fmla="*/ 45 h 131"/>
              <a:gd name="T16" fmla="*/ 60 w 60"/>
              <a:gd name="T17" fmla="*/ 45 h 131"/>
              <a:gd name="T18" fmla="*/ 60 w 60"/>
              <a:gd name="T19" fmla="*/ 32 h 131"/>
              <a:gd name="T20" fmla="*/ 30 w 60"/>
              <a:gd name="T21" fmla="*/ 0 h 131"/>
              <a:gd name="T22" fmla="*/ 0 w 60"/>
              <a:gd name="T23" fmla="*/ 32 h 131"/>
              <a:gd name="T24" fmla="*/ 0 w 60"/>
              <a:gd name="T25" fmla="*/ 99 h 131"/>
              <a:gd name="T26" fmla="*/ 30 w 60"/>
              <a:gd name="T27" fmla="*/ 131 h 131"/>
              <a:gd name="T28" fmla="*/ 60 w 60"/>
              <a:gd name="T29" fmla="*/ 99 h 131"/>
              <a:gd name="T30" fmla="*/ 60 w 60"/>
              <a:gd name="T31" fmla="*/ 82 h 131"/>
              <a:gd name="T32" fmla="*/ 41 w 60"/>
              <a:gd name="T33" fmla="*/ 82 h 131"/>
              <a:gd name="T34" fmla="*/ 41 w 60"/>
              <a:gd name="T35" fmla="*/ 82 h 131"/>
              <a:gd name="T36" fmla="*/ 41 w 60"/>
              <a:gd name="T37" fmla="*/ 8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0" h="131">
                <a:moveTo>
                  <a:pt x="41" y="82"/>
                </a:moveTo>
                <a:cubicBezTo>
                  <a:pt x="41" y="100"/>
                  <a:pt x="41" y="100"/>
                  <a:pt x="41" y="100"/>
                </a:cubicBezTo>
                <a:cubicBezTo>
                  <a:pt x="41" y="109"/>
                  <a:pt x="37" y="113"/>
                  <a:pt x="30" y="113"/>
                </a:cubicBezTo>
                <a:cubicBezTo>
                  <a:pt x="24" y="113"/>
                  <a:pt x="20" y="109"/>
                  <a:pt x="20" y="10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22"/>
                  <a:pt x="24" y="18"/>
                  <a:pt x="30" y="18"/>
                </a:cubicBezTo>
                <a:cubicBezTo>
                  <a:pt x="37" y="18"/>
                  <a:pt x="41" y="22"/>
                  <a:pt x="41" y="31"/>
                </a:cubicBezTo>
                <a:cubicBezTo>
                  <a:pt x="41" y="45"/>
                  <a:pt x="41" y="45"/>
                  <a:pt x="4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11"/>
                  <a:pt x="50" y="0"/>
                  <a:pt x="30" y="0"/>
                </a:cubicBezTo>
                <a:cubicBezTo>
                  <a:pt x="10" y="0"/>
                  <a:pt x="0" y="11"/>
                  <a:pt x="0" y="3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19"/>
                  <a:pt x="10" y="131"/>
                  <a:pt x="30" y="131"/>
                </a:cubicBezTo>
                <a:cubicBezTo>
                  <a:pt x="50" y="131"/>
                  <a:pt x="60" y="119"/>
                  <a:pt x="60" y="99"/>
                </a:cubicBezTo>
                <a:cubicBezTo>
                  <a:pt x="60" y="82"/>
                  <a:pt x="60" y="82"/>
                  <a:pt x="60" y="82"/>
                </a:cubicBezTo>
                <a:lnTo>
                  <a:pt x="41" y="82"/>
                </a:lnTo>
                <a:close/>
                <a:moveTo>
                  <a:pt x="41" y="82"/>
                </a:moveTo>
                <a:cubicBezTo>
                  <a:pt x="41" y="82"/>
                  <a:pt x="41" y="82"/>
                  <a:pt x="41" y="8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135860" y="2611151"/>
            <a:ext cx="1538213" cy="2142328"/>
            <a:chOff x="6238875" y="2085976"/>
            <a:chExt cx="1443038" cy="2009775"/>
          </a:xfrm>
          <a:solidFill>
            <a:srgbClr val="8DC4DF"/>
          </a:solidFill>
        </p:grpSpPr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6238875" y="2789238"/>
              <a:ext cx="1443038" cy="1306513"/>
            </a:xfrm>
            <a:custGeom>
              <a:avLst/>
              <a:gdLst>
                <a:gd name="T0" fmla="*/ 179 w 583"/>
                <a:gd name="T1" fmla="*/ 1 h 526"/>
                <a:gd name="T2" fmla="*/ 155 w 583"/>
                <a:gd name="T3" fmla="*/ 7 h 526"/>
                <a:gd name="T4" fmla="*/ 25 w 583"/>
                <a:gd name="T5" fmla="*/ 77 h 526"/>
                <a:gd name="T6" fmla="*/ 0 w 583"/>
                <a:gd name="T7" fmla="*/ 120 h 526"/>
                <a:gd name="T8" fmla="*/ 3 w 583"/>
                <a:gd name="T9" fmla="*/ 270 h 526"/>
                <a:gd name="T10" fmla="*/ 27 w 583"/>
                <a:gd name="T11" fmla="*/ 311 h 526"/>
                <a:gd name="T12" fmla="*/ 377 w 583"/>
                <a:gd name="T13" fmla="*/ 513 h 526"/>
                <a:gd name="T14" fmla="*/ 442 w 583"/>
                <a:gd name="T15" fmla="*/ 495 h 526"/>
                <a:gd name="T16" fmla="*/ 570 w 583"/>
                <a:gd name="T17" fmla="*/ 275 h 526"/>
                <a:gd name="T18" fmla="*/ 552 w 583"/>
                <a:gd name="T19" fmla="*/ 209 h 526"/>
                <a:gd name="T20" fmla="*/ 202 w 583"/>
                <a:gd name="T21" fmla="*/ 7 h 526"/>
                <a:gd name="T22" fmla="*/ 179 w 583"/>
                <a:gd name="T23" fmla="*/ 1 h 526"/>
                <a:gd name="T24" fmla="*/ 150 w 583"/>
                <a:gd name="T25" fmla="*/ 135 h 526"/>
                <a:gd name="T26" fmla="*/ 169 w 583"/>
                <a:gd name="T27" fmla="*/ 140 h 526"/>
                <a:gd name="T28" fmla="*/ 183 w 583"/>
                <a:gd name="T29" fmla="*/ 199 h 526"/>
                <a:gd name="T30" fmla="*/ 125 w 583"/>
                <a:gd name="T31" fmla="*/ 215 h 526"/>
                <a:gd name="T32" fmla="*/ 111 w 583"/>
                <a:gd name="T33" fmla="*/ 157 h 526"/>
                <a:gd name="T34" fmla="*/ 150 w 583"/>
                <a:gd name="T35" fmla="*/ 135 h 526"/>
                <a:gd name="T36" fmla="*/ 150 w 583"/>
                <a:gd name="T37" fmla="*/ 135 h 526"/>
                <a:gd name="T38" fmla="*/ 150 w 583"/>
                <a:gd name="T39" fmla="*/ 13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526">
                  <a:moveTo>
                    <a:pt x="179" y="1"/>
                  </a:moveTo>
                  <a:cubicBezTo>
                    <a:pt x="171" y="0"/>
                    <a:pt x="162" y="2"/>
                    <a:pt x="155" y="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10" y="86"/>
                    <a:pt x="0" y="102"/>
                    <a:pt x="0" y="120"/>
                  </a:cubicBezTo>
                  <a:cubicBezTo>
                    <a:pt x="3" y="270"/>
                    <a:pt x="3" y="270"/>
                    <a:pt x="3" y="270"/>
                  </a:cubicBezTo>
                  <a:cubicBezTo>
                    <a:pt x="3" y="287"/>
                    <a:pt x="12" y="303"/>
                    <a:pt x="27" y="311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99" y="526"/>
                    <a:pt x="429" y="518"/>
                    <a:pt x="442" y="495"/>
                  </a:cubicBezTo>
                  <a:cubicBezTo>
                    <a:pt x="570" y="275"/>
                    <a:pt x="570" y="275"/>
                    <a:pt x="570" y="275"/>
                  </a:cubicBezTo>
                  <a:cubicBezTo>
                    <a:pt x="583" y="252"/>
                    <a:pt x="575" y="222"/>
                    <a:pt x="552" y="209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195" y="3"/>
                    <a:pt x="187" y="1"/>
                    <a:pt x="179" y="1"/>
                  </a:cubicBezTo>
                  <a:close/>
                  <a:moveTo>
                    <a:pt x="150" y="135"/>
                  </a:moveTo>
                  <a:cubicBezTo>
                    <a:pt x="157" y="135"/>
                    <a:pt x="163" y="137"/>
                    <a:pt x="169" y="140"/>
                  </a:cubicBezTo>
                  <a:cubicBezTo>
                    <a:pt x="189" y="152"/>
                    <a:pt x="195" y="178"/>
                    <a:pt x="183" y="199"/>
                  </a:cubicBezTo>
                  <a:cubicBezTo>
                    <a:pt x="171" y="220"/>
                    <a:pt x="145" y="227"/>
                    <a:pt x="125" y="215"/>
                  </a:cubicBezTo>
                  <a:cubicBezTo>
                    <a:pt x="105" y="204"/>
                    <a:pt x="99" y="178"/>
                    <a:pt x="111" y="157"/>
                  </a:cubicBezTo>
                  <a:cubicBezTo>
                    <a:pt x="119" y="143"/>
                    <a:pt x="134" y="134"/>
                    <a:pt x="150" y="135"/>
                  </a:cubicBezTo>
                  <a:close/>
                  <a:moveTo>
                    <a:pt x="150" y="135"/>
                  </a:moveTo>
                  <a:cubicBezTo>
                    <a:pt x="150" y="135"/>
                    <a:pt x="150" y="135"/>
                    <a:pt x="15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6640513" y="2085976"/>
              <a:ext cx="623888" cy="628650"/>
            </a:xfrm>
            <a:custGeom>
              <a:avLst/>
              <a:gdLst>
                <a:gd name="T0" fmla="*/ 33 w 252"/>
                <a:gd name="T1" fmla="*/ 0 h 253"/>
                <a:gd name="T2" fmla="*/ 0 w 252"/>
                <a:gd name="T3" fmla="*/ 32 h 253"/>
                <a:gd name="T4" fmla="*/ 0 w 252"/>
                <a:gd name="T5" fmla="*/ 187 h 253"/>
                <a:gd name="T6" fmla="*/ 33 w 252"/>
                <a:gd name="T7" fmla="*/ 219 h 253"/>
                <a:gd name="T8" fmla="*/ 88 w 252"/>
                <a:gd name="T9" fmla="*/ 219 h 253"/>
                <a:gd name="T10" fmla="*/ 92 w 252"/>
                <a:gd name="T11" fmla="*/ 226 h 253"/>
                <a:gd name="T12" fmla="*/ 110 w 252"/>
                <a:gd name="T13" fmla="*/ 244 h 253"/>
                <a:gd name="T14" fmla="*/ 142 w 252"/>
                <a:gd name="T15" fmla="*/ 244 h 253"/>
                <a:gd name="T16" fmla="*/ 160 w 252"/>
                <a:gd name="T17" fmla="*/ 226 h 253"/>
                <a:gd name="T18" fmla="*/ 165 w 252"/>
                <a:gd name="T19" fmla="*/ 219 h 253"/>
                <a:gd name="T20" fmla="*/ 220 w 252"/>
                <a:gd name="T21" fmla="*/ 219 h 253"/>
                <a:gd name="T22" fmla="*/ 252 w 252"/>
                <a:gd name="T23" fmla="*/ 187 h 253"/>
                <a:gd name="T24" fmla="*/ 252 w 252"/>
                <a:gd name="T25" fmla="*/ 32 h 253"/>
                <a:gd name="T26" fmla="*/ 220 w 252"/>
                <a:gd name="T27" fmla="*/ 0 h 253"/>
                <a:gd name="T28" fmla="*/ 33 w 252"/>
                <a:gd name="T29" fmla="*/ 0 h 253"/>
                <a:gd name="T30" fmla="*/ 33 w 252"/>
                <a:gd name="T31" fmla="*/ 0 h 253"/>
                <a:gd name="T32" fmla="*/ 33 w 252"/>
                <a:gd name="T3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3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5"/>
                    <a:pt x="15" y="219"/>
                    <a:pt x="33" y="21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9" y="222"/>
                    <a:pt x="90" y="224"/>
                    <a:pt x="92" y="22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9" y="253"/>
                    <a:pt x="133" y="253"/>
                    <a:pt x="142" y="244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62" y="224"/>
                    <a:pt x="164" y="222"/>
                    <a:pt x="165" y="219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38" y="219"/>
                    <a:pt x="252" y="205"/>
                    <a:pt x="252" y="187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4"/>
                    <a:pt x="238" y="0"/>
                    <a:pt x="220" y="0"/>
                  </a:cubicBezTo>
                  <a:lnTo>
                    <a:pt x="33" y="0"/>
                  </a:ln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6819509" y="2729605"/>
            <a:ext cx="164144" cy="341825"/>
          </a:xfrm>
          <a:custGeom>
            <a:avLst/>
            <a:gdLst>
              <a:gd name="T0" fmla="*/ 0 w 62"/>
              <a:gd name="T1" fmla="*/ 129 h 129"/>
              <a:gd name="T2" fmla="*/ 32 w 62"/>
              <a:gd name="T3" fmla="*/ 129 h 129"/>
              <a:gd name="T4" fmla="*/ 62 w 62"/>
              <a:gd name="T5" fmla="*/ 97 h 129"/>
              <a:gd name="T6" fmla="*/ 62 w 62"/>
              <a:gd name="T7" fmla="*/ 32 h 129"/>
              <a:gd name="T8" fmla="*/ 32 w 62"/>
              <a:gd name="T9" fmla="*/ 0 h 129"/>
              <a:gd name="T10" fmla="*/ 0 w 62"/>
              <a:gd name="T11" fmla="*/ 0 h 129"/>
              <a:gd name="T12" fmla="*/ 0 w 62"/>
              <a:gd name="T13" fmla="*/ 129 h 129"/>
              <a:gd name="T14" fmla="*/ 32 w 62"/>
              <a:gd name="T15" fmla="*/ 19 h 129"/>
              <a:gd name="T16" fmla="*/ 42 w 62"/>
              <a:gd name="T17" fmla="*/ 31 h 129"/>
              <a:gd name="T18" fmla="*/ 42 w 62"/>
              <a:gd name="T19" fmla="*/ 98 h 129"/>
              <a:gd name="T20" fmla="*/ 32 w 62"/>
              <a:gd name="T21" fmla="*/ 110 h 129"/>
              <a:gd name="T22" fmla="*/ 20 w 62"/>
              <a:gd name="T23" fmla="*/ 110 h 129"/>
              <a:gd name="T24" fmla="*/ 20 w 62"/>
              <a:gd name="T25" fmla="*/ 19 h 129"/>
              <a:gd name="T26" fmla="*/ 32 w 62"/>
              <a:gd name="T27" fmla="*/ 19 h 129"/>
              <a:gd name="T28" fmla="*/ 32 w 62"/>
              <a:gd name="T29" fmla="*/ 19 h 129"/>
              <a:gd name="T30" fmla="*/ 32 w 62"/>
              <a:gd name="T31" fmla="*/ 1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" h="129">
                <a:moveTo>
                  <a:pt x="0" y="129"/>
                </a:moveTo>
                <a:cubicBezTo>
                  <a:pt x="32" y="129"/>
                  <a:pt x="32" y="129"/>
                  <a:pt x="32" y="129"/>
                </a:cubicBezTo>
                <a:cubicBezTo>
                  <a:pt x="52" y="129"/>
                  <a:pt x="62" y="118"/>
                  <a:pt x="62" y="97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11"/>
                  <a:pt x="52" y="0"/>
                  <a:pt x="32" y="0"/>
                </a:cubicBezTo>
                <a:cubicBezTo>
                  <a:pt x="0" y="0"/>
                  <a:pt x="0" y="0"/>
                  <a:pt x="0" y="0"/>
                </a:cubicBezTo>
                <a:lnTo>
                  <a:pt x="0" y="129"/>
                </a:lnTo>
                <a:close/>
                <a:moveTo>
                  <a:pt x="32" y="19"/>
                </a:moveTo>
                <a:cubicBezTo>
                  <a:pt x="38" y="19"/>
                  <a:pt x="42" y="22"/>
                  <a:pt x="42" y="31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107"/>
                  <a:pt x="38" y="110"/>
                  <a:pt x="32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9"/>
                  <a:pt x="20" y="19"/>
                  <a:pt x="20" y="19"/>
                </a:cubicBezTo>
                <a:lnTo>
                  <a:pt x="32" y="19"/>
                </a:lnTo>
                <a:close/>
                <a:moveTo>
                  <a:pt x="32" y="19"/>
                </a:moveTo>
                <a:cubicBezTo>
                  <a:pt x="32" y="19"/>
                  <a:pt x="32" y="19"/>
                  <a:pt x="32" y="1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824678" y="2611151"/>
            <a:ext cx="1539904" cy="2142328"/>
            <a:chOff x="7823200" y="2085976"/>
            <a:chExt cx="1444625" cy="2009775"/>
          </a:xfrm>
          <a:solidFill>
            <a:srgbClr val="1372A8"/>
          </a:solidFill>
        </p:grpSpPr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7823200" y="2789238"/>
              <a:ext cx="1444625" cy="1306513"/>
            </a:xfrm>
            <a:custGeom>
              <a:avLst/>
              <a:gdLst>
                <a:gd name="T0" fmla="*/ 179 w 583"/>
                <a:gd name="T1" fmla="*/ 1 h 526"/>
                <a:gd name="T2" fmla="*/ 155 w 583"/>
                <a:gd name="T3" fmla="*/ 7 h 526"/>
                <a:gd name="T4" fmla="*/ 25 w 583"/>
                <a:gd name="T5" fmla="*/ 77 h 526"/>
                <a:gd name="T6" fmla="*/ 0 w 583"/>
                <a:gd name="T7" fmla="*/ 120 h 526"/>
                <a:gd name="T8" fmla="*/ 3 w 583"/>
                <a:gd name="T9" fmla="*/ 270 h 526"/>
                <a:gd name="T10" fmla="*/ 27 w 583"/>
                <a:gd name="T11" fmla="*/ 311 h 526"/>
                <a:gd name="T12" fmla="*/ 377 w 583"/>
                <a:gd name="T13" fmla="*/ 513 h 526"/>
                <a:gd name="T14" fmla="*/ 442 w 583"/>
                <a:gd name="T15" fmla="*/ 495 h 526"/>
                <a:gd name="T16" fmla="*/ 570 w 583"/>
                <a:gd name="T17" fmla="*/ 275 h 526"/>
                <a:gd name="T18" fmla="*/ 552 w 583"/>
                <a:gd name="T19" fmla="*/ 209 h 526"/>
                <a:gd name="T20" fmla="*/ 202 w 583"/>
                <a:gd name="T21" fmla="*/ 7 h 526"/>
                <a:gd name="T22" fmla="*/ 179 w 583"/>
                <a:gd name="T23" fmla="*/ 1 h 526"/>
                <a:gd name="T24" fmla="*/ 150 w 583"/>
                <a:gd name="T25" fmla="*/ 135 h 526"/>
                <a:gd name="T26" fmla="*/ 169 w 583"/>
                <a:gd name="T27" fmla="*/ 140 h 526"/>
                <a:gd name="T28" fmla="*/ 183 w 583"/>
                <a:gd name="T29" fmla="*/ 199 h 526"/>
                <a:gd name="T30" fmla="*/ 125 w 583"/>
                <a:gd name="T31" fmla="*/ 215 h 526"/>
                <a:gd name="T32" fmla="*/ 111 w 583"/>
                <a:gd name="T33" fmla="*/ 157 h 526"/>
                <a:gd name="T34" fmla="*/ 150 w 583"/>
                <a:gd name="T35" fmla="*/ 135 h 526"/>
                <a:gd name="T36" fmla="*/ 150 w 583"/>
                <a:gd name="T37" fmla="*/ 135 h 526"/>
                <a:gd name="T38" fmla="*/ 150 w 583"/>
                <a:gd name="T39" fmla="*/ 13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526">
                  <a:moveTo>
                    <a:pt x="179" y="1"/>
                  </a:moveTo>
                  <a:cubicBezTo>
                    <a:pt x="171" y="0"/>
                    <a:pt x="162" y="2"/>
                    <a:pt x="155" y="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10" y="86"/>
                    <a:pt x="0" y="102"/>
                    <a:pt x="0" y="120"/>
                  </a:cubicBezTo>
                  <a:cubicBezTo>
                    <a:pt x="3" y="270"/>
                    <a:pt x="3" y="270"/>
                    <a:pt x="3" y="270"/>
                  </a:cubicBezTo>
                  <a:cubicBezTo>
                    <a:pt x="3" y="287"/>
                    <a:pt x="12" y="303"/>
                    <a:pt x="27" y="311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99" y="526"/>
                    <a:pt x="429" y="518"/>
                    <a:pt x="442" y="495"/>
                  </a:cubicBezTo>
                  <a:cubicBezTo>
                    <a:pt x="570" y="275"/>
                    <a:pt x="570" y="275"/>
                    <a:pt x="570" y="275"/>
                  </a:cubicBezTo>
                  <a:cubicBezTo>
                    <a:pt x="583" y="252"/>
                    <a:pt x="575" y="222"/>
                    <a:pt x="552" y="209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195" y="3"/>
                    <a:pt x="187" y="1"/>
                    <a:pt x="179" y="1"/>
                  </a:cubicBezTo>
                  <a:close/>
                  <a:moveTo>
                    <a:pt x="150" y="135"/>
                  </a:moveTo>
                  <a:cubicBezTo>
                    <a:pt x="157" y="135"/>
                    <a:pt x="163" y="137"/>
                    <a:pt x="169" y="140"/>
                  </a:cubicBezTo>
                  <a:cubicBezTo>
                    <a:pt x="189" y="152"/>
                    <a:pt x="195" y="178"/>
                    <a:pt x="183" y="199"/>
                  </a:cubicBezTo>
                  <a:cubicBezTo>
                    <a:pt x="171" y="220"/>
                    <a:pt x="145" y="227"/>
                    <a:pt x="125" y="215"/>
                  </a:cubicBezTo>
                  <a:cubicBezTo>
                    <a:pt x="105" y="204"/>
                    <a:pt x="99" y="178"/>
                    <a:pt x="111" y="157"/>
                  </a:cubicBezTo>
                  <a:cubicBezTo>
                    <a:pt x="119" y="143"/>
                    <a:pt x="134" y="134"/>
                    <a:pt x="150" y="135"/>
                  </a:cubicBezTo>
                  <a:close/>
                  <a:moveTo>
                    <a:pt x="150" y="135"/>
                  </a:moveTo>
                  <a:cubicBezTo>
                    <a:pt x="150" y="135"/>
                    <a:pt x="150" y="135"/>
                    <a:pt x="15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8224838" y="2085976"/>
              <a:ext cx="623888" cy="628650"/>
            </a:xfrm>
            <a:custGeom>
              <a:avLst/>
              <a:gdLst>
                <a:gd name="T0" fmla="*/ 33 w 252"/>
                <a:gd name="T1" fmla="*/ 0 h 253"/>
                <a:gd name="T2" fmla="*/ 0 w 252"/>
                <a:gd name="T3" fmla="*/ 32 h 253"/>
                <a:gd name="T4" fmla="*/ 0 w 252"/>
                <a:gd name="T5" fmla="*/ 187 h 253"/>
                <a:gd name="T6" fmla="*/ 33 w 252"/>
                <a:gd name="T7" fmla="*/ 219 h 253"/>
                <a:gd name="T8" fmla="*/ 88 w 252"/>
                <a:gd name="T9" fmla="*/ 219 h 253"/>
                <a:gd name="T10" fmla="*/ 92 w 252"/>
                <a:gd name="T11" fmla="*/ 226 h 253"/>
                <a:gd name="T12" fmla="*/ 110 w 252"/>
                <a:gd name="T13" fmla="*/ 244 h 253"/>
                <a:gd name="T14" fmla="*/ 142 w 252"/>
                <a:gd name="T15" fmla="*/ 244 h 253"/>
                <a:gd name="T16" fmla="*/ 160 w 252"/>
                <a:gd name="T17" fmla="*/ 226 h 253"/>
                <a:gd name="T18" fmla="*/ 165 w 252"/>
                <a:gd name="T19" fmla="*/ 219 h 253"/>
                <a:gd name="T20" fmla="*/ 220 w 252"/>
                <a:gd name="T21" fmla="*/ 219 h 253"/>
                <a:gd name="T22" fmla="*/ 252 w 252"/>
                <a:gd name="T23" fmla="*/ 187 h 253"/>
                <a:gd name="T24" fmla="*/ 252 w 252"/>
                <a:gd name="T25" fmla="*/ 32 h 253"/>
                <a:gd name="T26" fmla="*/ 220 w 252"/>
                <a:gd name="T27" fmla="*/ 0 h 253"/>
                <a:gd name="T28" fmla="*/ 33 w 252"/>
                <a:gd name="T29" fmla="*/ 0 h 253"/>
                <a:gd name="T30" fmla="*/ 33 w 252"/>
                <a:gd name="T31" fmla="*/ 0 h 253"/>
                <a:gd name="T32" fmla="*/ 33 w 252"/>
                <a:gd name="T3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3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5"/>
                    <a:pt x="15" y="219"/>
                    <a:pt x="33" y="21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9" y="222"/>
                    <a:pt x="90" y="224"/>
                    <a:pt x="92" y="22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9" y="253"/>
                    <a:pt x="133" y="253"/>
                    <a:pt x="142" y="244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62" y="224"/>
                    <a:pt x="164" y="222"/>
                    <a:pt x="165" y="219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38" y="219"/>
                    <a:pt x="252" y="205"/>
                    <a:pt x="252" y="187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4"/>
                    <a:pt x="238" y="0"/>
                    <a:pt x="220" y="0"/>
                  </a:cubicBezTo>
                  <a:lnTo>
                    <a:pt x="33" y="0"/>
                  </a:ln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Freeform 16"/>
          <p:cNvSpPr>
            <a:spLocks noEditPoints="1"/>
          </p:cNvSpPr>
          <p:nvPr/>
        </p:nvSpPr>
        <p:spPr bwMode="auto">
          <a:xfrm>
            <a:off x="8508327" y="2729605"/>
            <a:ext cx="145529" cy="341825"/>
          </a:xfrm>
          <a:custGeom>
            <a:avLst/>
            <a:gdLst>
              <a:gd name="T0" fmla="*/ 32 w 86"/>
              <a:gd name="T1" fmla="*/ 30 h 202"/>
              <a:gd name="T2" fmla="*/ 86 w 86"/>
              <a:gd name="T3" fmla="*/ 30 h 202"/>
              <a:gd name="T4" fmla="*/ 86 w 86"/>
              <a:gd name="T5" fmla="*/ 0 h 202"/>
              <a:gd name="T6" fmla="*/ 0 w 86"/>
              <a:gd name="T7" fmla="*/ 0 h 202"/>
              <a:gd name="T8" fmla="*/ 0 w 86"/>
              <a:gd name="T9" fmla="*/ 202 h 202"/>
              <a:gd name="T10" fmla="*/ 86 w 86"/>
              <a:gd name="T11" fmla="*/ 202 h 202"/>
              <a:gd name="T12" fmla="*/ 86 w 86"/>
              <a:gd name="T13" fmla="*/ 172 h 202"/>
              <a:gd name="T14" fmla="*/ 32 w 86"/>
              <a:gd name="T15" fmla="*/ 172 h 202"/>
              <a:gd name="T16" fmla="*/ 32 w 86"/>
              <a:gd name="T17" fmla="*/ 114 h 202"/>
              <a:gd name="T18" fmla="*/ 75 w 86"/>
              <a:gd name="T19" fmla="*/ 114 h 202"/>
              <a:gd name="T20" fmla="*/ 75 w 86"/>
              <a:gd name="T21" fmla="*/ 85 h 202"/>
              <a:gd name="T22" fmla="*/ 32 w 86"/>
              <a:gd name="T23" fmla="*/ 85 h 202"/>
              <a:gd name="T24" fmla="*/ 32 w 86"/>
              <a:gd name="T25" fmla="*/ 30 h 202"/>
              <a:gd name="T26" fmla="*/ 32 w 86"/>
              <a:gd name="T27" fmla="*/ 30 h 202"/>
              <a:gd name="T28" fmla="*/ 32 w 86"/>
              <a:gd name="T29" fmla="*/ 3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202">
                <a:moveTo>
                  <a:pt x="32" y="30"/>
                </a:moveTo>
                <a:lnTo>
                  <a:pt x="86" y="30"/>
                </a:lnTo>
                <a:lnTo>
                  <a:pt x="86" y="0"/>
                </a:lnTo>
                <a:lnTo>
                  <a:pt x="0" y="0"/>
                </a:lnTo>
                <a:lnTo>
                  <a:pt x="0" y="202"/>
                </a:lnTo>
                <a:lnTo>
                  <a:pt x="86" y="202"/>
                </a:lnTo>
                <a:lnTo>
                  <a:pt x="86" y="172"/>
                </a:lnTo>
                <a:lnTo>
                  <a:pt x="32" y="172"/>
                </a:lnTo>
                <a:lnTo>
                  <a:pt x="32" y="114"/>
                </a:lnTo>
                <a:lnTo>
                  <a:pt x="75" y="114"/>
                </a:lnTo>
                <a:lnTo>
                  <a:pt x="75" y="85"/>
                </a:lnTo>
                <a:lnTo>
                  <a:pt x="32" y="85"/>
                </a:lnTo>
                <a:lnTo>
                  <a:pt x="32" y="30"/>
                </a:lnTo>
                <a:close/>
                <a:moveTo>
                  <a:pt x="32" y="30"/>
                </a:moveTo>
                <a:lnTo>
                  <a:pt x="3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8508327" y="2729605"/>
            <a:ext cx="145529" cy="341825"/>
          </a:xfrm>
          <a:custGeom>
            <a:avLst/>
            <a:gdLst>
              <a:gd name="T0" fmla="*/ 32 w 86"/>
              <a:gd name="T1" fmla="*/ 30 h 202"/>
              <a:gd name="T2" fmla="*/ 86 w 86"/>
              <a:gd name="T3" fmla="*/ 30 h 202"/>
              <a:gd name="T4" fmla="*/ 86 w 86"/>
              <a:gd name="T5" fmla="*/ 0 h 202"/>
              <a:gd name="T6" fmla="*/ 0 w 86"/>
              <a:gd name="T7" fmla="*/ 0 h 202"/>
              <a:gd name="T8" fmla="*/ 0 w 86"/>
              <a:gd name="T9" fmla="*/ 202 h 202"/>
              <a:gd name="T10" fmla="*/ 86 w 86"/>
              <a:gd name="T11" fmla="*/ 202 h 202"/>
              <a:gd name="T12" fmla="*/ 86 w 86"/>
              <a:gd name="T13" fmla="*/ 172 h 202"/>
              <a:gd name="T14" fmla="*/ 32 w 86"/>
              <a:gd name="T15" fmla="*/ 172 h 202"/>
              <a:gd name="T16" fmla="*/ 32 w 86"/>
              <a:gd name="T17" fmla="*/ 114 h 202"/>
              <a:gd name="T18" fmla="*/ 75 w 86"/>
              <a:gd name="T19" fmla="*/ 114 h 202"/>
              <a:gd name="T20" fmla="*/ 75 w 86"/>
              <a:gd name="T21" fmla="*/ 85 h 202"/>
              <a:gd name="T22" fmla="*/ 32 w 86"/>
              <a:gd name="T23" fmla="*/ 85 h 202"/>
              <a:gd name="T24" fmla="*/ 32 w 86"/>
              <a:gd name="T25" fmla="*/ 30 h 202"/>
              <a:gd name="T26" fmla="*/ 32 w 86"/>
              <a:gd name="T27" fmla="*/ 30 h 202"/>
              <a:gd name="T28" fmla="*/ 32 w 86"/>
              <a:gd name="T29" fmla="*/ 3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202">
                <a:moveTo>
                  <a:pt x="32" y="30"/>
                </a:moveTo>
                <a:lnTo>
                  <a:pt x="86" y="30"/>
                </a:lnTo>
                <a:lnTo>
                  <a:pt x="86" y="0"/>
                </a:lnTo>
                <a:lnTo>
                  <a:pt x="0" y="0"/>
                </a:lnTo>
                <a:lnTo>
                  <a:pt x="0" y="202"/>
                </a:lnTo>
                <a:lnTo>
                  <a:pt x="86" y="202"/>
                </a:lnTo>
                <a:lnTo>
                  <a:pt x="86" y="172"/>
                </a:lnTo>
                <a:lnTo>
                  <a:pt x="32" y="172"/>
                </a:lnTo>
                <a:lnTo>
                  <a:pt x="32" y="114"/>
                </a:lnTo>
                <a:lnTo>
                  <a:pt x="75" y="114"/>
                </a:lnTo>
                <a:lnTo>
                  <a:pt x="75" y="85"/>
                </a:lnTo>
                <a:lnTo>
                  <a:pt x="32" y="85"/>
                </a:lnTo>
                <a:lnTo>
                  <a:pt x="32" y="30"/>
                </a:lnTo>
                <a:moveTo>
                  <a:pt x="32" y="30"/>
                </a:moveTo>
                <a:lnTo>
                  <a:pt x="32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9515188" y="2611151"/>
            <a:ext cx="1538213" cy="2142328"/>
            <a:chOff x="9409113" y="2085976"/>
            <a:chExt cx="1443038" cy="2009775"/>
          </a:xfrm>
          <a:solidFill>
            <a:srgbClr val="8DC4DF"/>
          </a:solidFill>
        </p:grpSpPr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9409113" y="2789238"/>
              <a:ext cx="1443038" cy="1306513"/>
            </a:xfrm>
            <a:custGeom>
              <a:avLst/>
              <a:gdLst>
                <a:gd name="T0" fmla="*/ 179 w 583"/>
                <a:gd name="T1" fmla="*/ 1 h 526"/>
                <a:gd name="T2" fmla="*/ 155 w 583"/>
                <a:gd name="T3" fmla="*/ 7 h 526"/>
                <a:gd name="T4" fmla="*/ 25 w 583"/>
                <a:gd name="T5" fmla="*/ 77 h 526"/>
                <a:gd name="T6" fmla="*/ 0 w 583"/>
                <a:gd name="T7" fmla="*/ 120 h 526"/>
                <a:gd name="T8" fmla="*/ 3 w 583"/>
                <a:gd name="T9" fmla="*/ 270 h 526"/>
                <a:gd name="T10" fmla="*/ 27 w 583"/>
                <a:gd name="T11" fmla="*/ 311 h 526"/>
                <a:gd name="T12" fmla="*/ 377 w 583"/>
                <a:gd name="T13" fmla="*/ 513 h 526"/>
                <a:gd name="T14" fmla="*/ 442 w 583"/>
                <a:gd name="T15" fmla="*/ 495 h 526"/>
                <a:gd name="T16" fmla="*/ 570 w 583"/>
                <a:gd name="T17" fmla="*/ 275 h 526"/>
                <a:gd name="T18" fmla="*/ 552 w 583"/>
                <a:gd name="T19" fmla="*/ 209 h 526"/>
                <a:gd name="T20" fmla="*/ 202 w 583"/>
                <a:gd name="T21" fmla="*/ 7 h 526"/>
                <a:gd name="T22" fmla="*/ 179 w 583"/>
                <a:gd name="T23" fmla="*/ 1 h 526"/>
                <a:gd name="T24" fmla="*/ 150 w 583"/>
                <a:gd name="T25" fmla="*/ 135 h 526"/>
                <a:gd name="T26" fmla="*/ 169 w 583"/>
                <a:gd name="T27" fmla="*/ 140 h 526"/>
                <a:gd name="T28" fmla="*/ 183 w 583"/>
                <a:gd name="T29" fmla="*/ 199 h 526"/>
                <a:gd name="T30" fmla="*/ 125 w 583"/>
                <a:gd name="T31" fmla="*/ 215 h 526"/>
                <a:gd name="T32" fmla="*/ 111 w 583"/>
                <a:gd name="T33" fmla="*/ 157 h 526"/>
                <a:gd name="T34" fmla="*/ 150 w 583"/>
                <a:gd name="T35" fmla="*/ 135 h 526"/>
                <a:gd name="T36" fmla="*/ 150 w 583"/>
                <a:gd name="T37" fmla="*/ 135 h 526"/>
                <a:gd name="T38" fmla="*/ 150 w 583"/>
                <a:gd name="T39" fmla="*/ 13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526">
                  <a:moveTo>
                    <a:pt x="179" y="1"/>
                  </a:moveTo>
                  <a:cubicBezTo>
                    <a:pt x="171" y="0"/>
                    <a:pt x="162" y="2"/>
                    <a:pt x="155" y="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10" y="86"/>
                    <a:pt x="0" y="102"/>
                    <a:pt x="0" y="120"/>
                  </a:cubicBezTo>
                  <a:cubicBezTo>
                    <a:pt x="3" y="270"/>
                    <a:pt x="3" y="270"/>
                    <a:pt x="3" y="270"/>
                  </a:cubicBezTo>
                  <a:cubicBezTo>
                    <a:pt x="3" y="287"/>
                    <a:pt x="12" y="303"/>
                    <a:pt x="27" y="311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99" y="526"/>
                    <a:pt x="429" y="518"/>
                    <a:pt x="442" y="495"/>
                  </a:cubicBezTo>
                  <a:cubicBezTo>
                    <a:pt x="570" y="275"/>
                    <a:pt x="570" y="275"/>
                    <a:pt x="570" y="275"/>
                  </a:cubicBezTo>
                  <a:cubicBezTo>
                    <a:pt x="583" y="252"/>
                    <a:pt x="575" y="222"/>
                    <a:pt x="552" y="209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195" y="3"/>
                    <a:pt x="187" y="1"/>
                    <a:pt x="179" y="1"/>
                  </a:cubicBezTo>
                  <a:close/>
                  <a:moveTo>
                    <a:pt x="150" y="135"/>
                  </a:moveTo>
                  <a:cubicBezTo>
                    <a:pt x="157" y="135"/>
                    <a:pt x="163" y="137"/>
                    <a:pt x="169" y="140"/>
                  </a:cubicBezTo>
                  <a:cubicBezTo>
                    <a:pt x="189" y="152"/>
                    <a:pt x="195" y="178"/>
                    <a:pt x="183" y="199"/>
                  </a:cubicBezTo>
                  <a:cubicBezTo>
                    <a:pt x="171" y="220"/>
                    <a:pt x="145" y="227"/>
                    <a:pt x="125" y="215"/>
                  </a:cubicBezTo>
                  <a:cubicBezTo>
                    <a:pt x="105" y="204"/>
                    <a:pt x="99" y="178"/>
                    <a:pt x="111" y="157"/>
                  </a:cubicBezTo>
                  <a:cubicBezTo>
                    <a:pt x="119" y="143"/>
                    <a:pt x="134" y="134"/>
                    <a:pt x="150" y="135"/>
                  </a:cubicBezTo>
                  <a:close/>
                  <a:moveTo>
                    <a:pt x="150" y="135"/>
                  </a:moveTo>
                  <a:cubicBezTo>
                    <a:pt x="150" y="135"/>
                    <a:pt x="150" y="135"/>
                    <a:pt x="15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9810750" y="2085976"/>
              <a:ext cx="623888" cy="628650"/>
            </a:xfrm>
            <a:custGeom>
              <a:avLst/>
              <a:gdLst>
                <a:gd name="T0" fmla="*/ 33 w 252"/>
                <a:gd name="T1" fmla="*/ 0 h 253"/>
                <a:gd name="T2" fmla="*/ 0 w 252"/>
                <a:gd name="T3" fmla="*/ 32 h 253"/>
                <a:gd name="T4" fmla="*/ 0 w 252"/>
                <a:gd name="T5" fmla="*/ 187 h 253"/>
                <a:gd name="T6" fmla="*/ 33 w 252"/>
                <a:gd name="T7" fmla="*/ 219 h 253"/>
                <a:gd name="T8" fmla="*/ 88 w 252"/>
                <a:gd name="T9" fmla="*/ 219 h 253"/>
                <a:gd name="T10" fmla="*/ 92 w 252"/>
                <a:gd name="T11" fmla="*/ 226 h 253"/>
                <a:gd name="T12" fmla="*/ 110 w 252"/>
                <a:gd name="T13" fmla="*/ 244 h 253"/>
                <a:gd name="T14" fmla="*/ 142 w 252"/>
                <a:gd name="T15" fmla="*/ 244 h 253"/>
                <a:gd name="T16" fmla="*/ 160 w 252"/>
                <a:gd name="T17" fmla="*/ 226 h 253"/>
                <a:gd name="T18" fmla="*/ 165 w 252"/>
                <a:gd name="T19" fmla="*/ 219 h 253"/>
                <a:gd name="T20" fmla="*/ 220 w 252"/>
                <a:gd name="T21" fmla="*/ 219 h 253"/>
                <a:gd name="T22" fmla="*/ 252 w 252"/>
                <a:gd name="T23" fmla="*/ 187 h 253"/>
                <a:gd name="T24" fmla="*/ 252 w 252"/>
                <a:gd name="T25" fmla="*/ 32 h 253"/>
                <a:gd name="T26" fmla="*/ 220 w 252"/>
                <a:gd name="T27" fmla="*/ 0 h 253"/>
                <a:gd name="T28" fmla="*/ 33 w 252"/>
                <a:gd name="T29" fmla="*/ 0 h 253"/>
                <a:gd name="T30" fmla="*/ 33 w 252"/>
                <a:gd name="T31" fmla="*/ 0 h 253"/>
                <a:gd name="T32" fmla="*/ 33 w 252"/>
                <a:gd name="T3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3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5"/>
                    <a:pt x="15" y="219"/>
                    <a:pt x="33" y="21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9" y="222"/>
                    <a:pt x="90" y="224"/>
                    <a:pt x="92" y="22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9" y="253"/>
                    <a:pt x="133" y="253"/>
                    <a:pt x="142" y="244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62" y="224"/>
                    <a:pt x="164" y="222"/>
                    <a:pt x="165" y="219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38" y="219"/>
                    <a:pt x="252" y="205"/>
                    <a:pt x="252" y="187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4"/>
                    <a:pt x="238" y="0"/>
                    <a:pt x="220" y="0"/>
                  </a:cubicBezTo>
                  <a:lnTo>
                    <a:pt x="33" y="0"/>
                  </a:ln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20"/>
          <p:cNvSpPr>
            <a:spLocks noEditPoints="1"/>
          </p:cNvSpPr>
          <p:nvPr/>
        </p:nvSpPr>
        <p:spPr bwMode="auto">
          <a:xfrm>
            <a:off x="10198838" y="2729605"/>
            <a:ext cx="142145" cy="341825"/>
          </a:xfrm>
          <a:custGeom>
            <a:avLst/>
            <a:gdLst>
              <a:gd name="T0" fmla="*/ 31 w 84"/>
              <a:gd name="T1" fmla="*/ 30 h 202"/>
              <a:gd name="T2" fmla="*/ 84 w 84"/>
              <a:gd name="T3" fmla="*/ 30 h 202"/>
              <a:gd name="T4" fmla="*/ 84 w 84"/>
              <a:gd name="T5" fmla="*/ 0 h 202"/>
              <a:gd name="T6" fmla="*/ 0 w 84"/>
              <a:gd name="T7" fmla="*/ 0 h 202"/>
              <a:gd name="T8" fmla="*/ 0 w 84"/>
              <a:gd name="T9" fmla="*/ 202 h 202"/>
              <a:gd name="T10" fmla="*/ 31 w 84"/>
              <a:gd name="T11" fmla="*/ 202 h 202"/>
              <a:gd name="T12" fmla="*/ 31 w 84"/>
              <a:gd name="T13" fmla="*/ 119 h 202"/>
              <a:gd name="T14" fmla="*/ 72 w 84"/>
              <a:gd name="T15" fmla="*/ 119 h 202"/>
              <a:gd name="T16" fmla="*/ 72 w 84"/>
              <a:gd name="T17" fmla="*/ 89 h 202"/>
              <a:gd name="T18" fmla="*/ 31 w 84"/>
              <a:gd name="T19" fmla="*/ 89 h 202"/>
              <a:gd name="T20" fmla="*/ 31 w 84"/>
              <a:gd name="T21" fmla="*/ 30 h 202"/>
              <a:gd name="T22" fmla="*/ 31 w 84"/>
              <a:gd name="T23" fmla="*/ 30 h 202"/>
              <a:gd name="T24" fmla="*/ 31 w 84"/>
              <a:gd name="T25" fmla="*/ 3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202">
                <a:moveTo>
                  <a:pt x="31" y="30"/>
                </a:moveTo>
                <a:lnTo>
                  <a:pt x="84" y="30"/>
                </a:lnTo>
                <a:lnTo>
                  <a:pt x="84" y="0"/>
                </a:lnTo>
                <a:lnTo>
                  <a:pt x="0" y="0"/>
                </a:lnTo>
                <a:lnTo>
                  <a:pt x="0" y="202"/>
                </a:lnTo>
                <a:lnTo>
                  <a:pt x="31" y="202"/>
                </a:lnTo>
                <a:lnTo>
                  <a:pt x="31" y="119"/>
                </a:lnTo>
                <a:lnTo>
                  <a:pt x="72" y="119"/>
                </a:lnTo>
                <a:lnTo>
                  <a:pt x="72" y="89"/>
                </a:lnTo>
                <a:lnTo>
                  <a:pt x="31" y="89"/>
                </a:lnTo>
                <a:lnTo>
                  <a:pt x="31" y="30"/>
                </a:lnTo>
                <a:close/>
                <a:moveTo>
                  <a:pt x="31" y="30"/>
                </a:moveTo>
                <a:lnTo>
                  <a:pt x="3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1"/>
          <p:cNvSpPr>
            <a:spLocks noEditPoints="1"/>
          </p:cNvSpPr>
          <p:nvPr/>
        </p:nvSpPr>
        <p:spPr bwMode="auto">
          <a:xfrm>
            <a:off x="10198838" y="2729605"/>
            <a:ext cx="142145" cy="341825"/>
          </a:xfrm>
          <a:custGeom>
            <a:avLst/>
            <a:gdLst>
              <a:gd name="T0" fmla="*/ 31 w 84"/>
              <a:gd name="T1" fmla="*/ 30 h 202"/>
              <a:gd name="T2" fmla="*/ 84 w 84"/>
              <a:gd name="T3" fmla="*/ 30 h 202"/>
              <a:gd name="T4" fmla="*/ 84 w 84"/>
              <a:gd name="T5" fmla="*/ 0 h 202"/>
              <a:gd name="T6" fmla="*/ 0 w 84"/>
              <a:gd name="T7" fmla="*/ 0 h 202"/>
              <a:gd name="T8" fmla="*/ 0 w 84"/>
              <a:gd name="T9" fmla="*/ 202 h 202"/>
              <a:gd name="T10" fmla="*/ 31 w 84"/>
              <a:gd name="T11" fmla="*/ 202 h 202"/>
              <a:gd name="T12" fmla="*/ 31 w 84"/>
              <a:gd name="T13" fmla="*/ 119 h 202"/>
              <a:gd name="T14" fmla="*/ 72 w 84"/>
              <a:gd name="T15" fmla="*/ 119 h 202"/>
              <a:gd name="T16" fmla="*/ 72 w 84"/>
              <a:gd name="T17" fmla="*/ 89 h 202"/>
              <a:gd name="T18" fmla="*/ 31 w 84"/>
              <a:gd name="T19" fmla="*/ 89 h 202"/>
              <a:gd name="T20" fmla="*/ 31 w 84"/>
              <a:gd name="T21" fmla="*/ 30 h 202"/>
              <a:gd name="T22" fmla="*/ 31 w 84"/>
              <a:gd name="T23" fmla="*/ 30 h 202"/>
              <a:gd name="T24" fmla="*/ 31 w 84"/>
              <a:gd name="T25" fmla="*/ 3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202">
                <a:moveTo>
                  <a:pt x="31" y="30"/>
                </a:moveTo>
                <a:lnTo>
                  <a:pt x="84" y="30"/>
                </a:lnTo>
                <a:lnTo>
                  <a:pt x="84" y="0"/>
                </a:lnTo>
                <a:lnTo>
                  <a:pt x="0" y="0"/>
                </a:lnTo>
                <a:lnTo>
                  <a:pt x="0" y="202"/>
                </a:lnTo>
                <a:lnTo>
                  <a:pt x="31" y="202"/>
                </a:lnTo>
                <a:lnTo>
                  <a:pt x="31" y="119"/>
                </a:lnTo>
                <a:lnTo>
                  <a:pt x="72" y="119"/>
                </a:lnTo>
                <a:lnTo>
                  <a:pt x="72" y="89"/>
                </a:lnTo>
                <a:lnTo>
                  <a:pt x="31" y="89"/>
                </a:lnTo>
                <a:lnTo>
                  <a:pt x="31" y="30"/>
                </a:lnTo>
                <a:moveTo>
                  <a:pt x="31" y="30"/>
                </a:moveTo>
                <a:lnTo>
                  <a:pt x="31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066021" y="2611151"/>
            <a:ext cx="1539904" cy="2142328"/>
            <a:chOff x="1482725" y="2085976"/>
            <a:chExt cx="1444625" cy="2009775"/>
          </a:xfrm>
          <a:solidFill>
            <a:srgbClr val="1372A8"/>
          </a:solidFill>
        </p:grpSpPr>
        <p:sp>
          <p:nvSpPr>
            <p:cNvPr id="43" name="Freeform 22"/>
            <p:cNvSpPr>
              <a:spLocks noEditPoints="1"/>
            </p:cNvSpPr>
            <p:nvPr/>
          </p:nvSpPr>
          <p:spPr bwMode="auto">
            <a:xfrm>
              <a:off x="1482725" y="2789238"/>
              <a:ext cx="1444625" cy="1306513"/>
            </a:xfrm>
            <a:custGeom>
              <a:avLst/>
              <a:gdLst>
                <a:gd name="T0" fmla="*/ 179 w 583"/>
                <a:gd name="T1" fmla="*/ 1 h 526"/>
                <a:gd name="T2" fmla="*/ 155 w 583"/>
                <a:gd name="T3" fmla="*/ 7 h 526"/>
                <a:gd name="T4" fmla="*/ 25 w 583"/>
                <a:gd name="T5" fmla="*/ 77 h 526"/>
                <a:gd name="T6" fmla="*/ 0 w 583"/>
                <a:gd name="T7" fmla="*/ 120 h 526"/>
                <a:gd name="T8" fmla="*/ 3 w 583"/>
                <a:gd name="T9" fmla="*/ 270 h 526"/>
                <a:gd name="T10" fmla="*/ 27 w 583"/>
                <a:gd name="T11" fmla="*/ 311 h 526"/>
                <a:gd name="T12" fmla="*/ 377 w 583"/>
                <a:gd name="T13" fmla="*/ 513 h 526"/>
                <a:gd name="T14" fmla="*/ 442 w 583"/>
                <a:gd name="T15" fmla="*/ 495 h 526"/>
                <a:gd name="T16" fmla="*/ 570 w 583"/>
                <a:gd name="T17" fmla="*/ 275 h 526"/>
                <a:gd name="T18" fmla="*/ 552 w 583"/>
                <a:gd name="T19" fmla="*/ 209 h 526"/>
                <a:gd name="T20" fmla="*/ 202 w 583"/>
                <a:gd name="T21" fmla="*/ 7 h 526"/>
                <a:gd name="T22" fmla="*/ 179 w 583"/>
                <a:gd name="T23" fmla="*/ 1 h 526"/>
                <a:gd name="T24" fmla="*/ 150 w 583"/>
                <a:gd name="T25" fmla="*/ 135 h 526"/>
                <a:gd name="T26" fmla="*/ 169 w 583"/>
                <a:gd name="T27" fmla="*/ 140 h 526"/>
                <a:gd name="T28" fmla="*/ 183 w 583"/>
                <a:gd name="T29" fmla="*/ 199 h 526"/>
                <a:gd name="T30" fmla="*/ 125 w 583"/>
                <a:gd name="T31" fmla="*/ 215 h 526"/>
                <a:gd name="T32" fmla="*/ 111 w 583"/>
                <a:gd name="T33" fmla="*/ 157 h 526"/>
                <a:gd name="T34" fmla="*/ 150 w 583"/>
                <a:gd name="T35" fmla="*/ 135 h 526"/>
                <a:gd name="T36" fmla="*/ 150 w 583"/>
                <a:gd name="T37" fmla="*/ 135 h 526"/>
                <a:gd name="T38" fmla="*/ 150 w 583"/>
                <a:gd name="T39" fmla="*/ 13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526">
                  <a:moveTo>
                    <a:pt x="179" y="1"/>
                  </a:moveTo>
                  <a:cubicBezTo>
                    <a:pt x="171" y="0"/>
                    <a:pt x="162" y="2"/>
                    <a:pt x="155" y="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10" y="86"/>
                    <a:pt x="0" y="102"/>
                    <a:pt x="0" y="120"/>
                  </a:cubicBezTo>
                  <a:cubicBezTo>
                    <a:pt x="3" y="270"/>
                    <a:pt x="3" y="270"/>
                    <a:pt x="3" y="270"/>
                  </a:cubicBezTo>
                  <a:cubicBezTo>
                    <a:pt x="3" y="287"/>
                    <a:pt x="12" y="303"/>
                    <a:pt x="27" y="311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99" y="526"/>
                    <a:pt x="429" y="518"/>
                    <a:pt x="442" y="495"/>
                  </a:cubicBezTo>
                  <a:cubicBezTo>
                    <a:pt x="570" y="275"/>
                    <a:pt x="570" y="275"/>
                    <a:pt x="570" y="275"/>
                  </a:cubicBezTo>
                  <a:cubicBezTo>
                    <a:pt x="583" y="252"/>
                    <a:pt x="575" y="222"/>
                    <a:pt x="552" y="209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195" y="3"/>
                    <a:pt x="187" y="1"/>
                    <a:pt x="179" y="1"/>
                  </a:cubicBezTo>
                  <a:close/>
                  <a:moveTo>
                    <a:pt x="150" y="135"/>
                  </a:moveTo>
                  <a:cubicBezTo>
                    <a:pt x="157" y="135"/>
                    <a:pt x="163" y="137"/>
                    <a:pt x="169" y="140"/>
                  </a:cubicBezTo>
                  <a:cubicBezTo>
                    <a:pt x="189" y="152"/>
                    <a:pt x="195" y="178"/>
                    <a:pt x="183" y="199"/>
                  </a:cubicBezTo>
                  <a:cubicBezTo>
                    <a:pt x="171" y="220"/>
                    <a:pt x="145" y="227"/>
                    <a:pt x="125" y="215"/>
                  </a:cubicBezTo>
                  <a:cubicBezTo>
                    <a:pt x="105" y="204"/>
                    <a:pt x="99" y="178"/>
                    <a:pt x="111" y="157"/>
                  </a:cubicBezTo>
                  <a:cubicBezTo>
                    <a:pt x="119" y="143"/>
                    <a:pt x="134" y="134"/>
                    <a:pt x="150" y="135"/>
                  </a:cubicBezTo>
                  <a:close/>
                  <a:moveTo>
                    <a:pt x="150" y="135"/>
                  </a:moveTo>
                  <a:cubicBezTo>
                    <a:pt x="150" y="135"/>
                    <a:pt x="150" y="135"/>
                    <a:pt x="15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3"/>
            <p:cNvSpPr>
              <a:spLocks noEditPoints="1"/>
            </p:cNvSpPr>
            <p:nvPr/>
          </p:nvSpPr>
          <p:spPr bwMode="auto">
            <a:xfrm>
              <a:off x="1884363" y="2085976"/>
              <a:ext cx="623888" cy="628650"/>
            </a:xfrm>
            <a:custGeom>
              <a:avLst/>
              <a:gdLst>
                <a:gd name="T0" fmla="*/ 33 w 252"/>
                <a:gd name="T1" fmla="*/ 0 h 253"/>
                <a:gd name="T2" fmla="*/ 0 w 252"/>
                <a:gd name="T3" fmla="*/ 32 h 253"/>
                <a:gd name="T4" fmla="*/ 0 w 252"/>
                <a:gd name="T5" fmla="*/ 187 h 253"/>
                <a:gd name="T6" fmla="*/ 33 w 252"/>
                <a:gd name="T7" fmla="*/ 219 h 253"/>
                <a:gd name="T8" fmla="*/ 88 w 252"/>
                <a:gd name="T9" fmla="*/ 219 h 253"/>
                <a:gd name="T10" fmla="*/ 92 w 252"/>
                <a:gd name="T11" fmla="*/ 226 h 253"/>
                <a:gd name="T12" fmla="*/ 110 w 252"/>
                <a:gd name="T13" fmla="*/ 244 h 253"/>
                <a:gd name="T14" fmla="*/ 142 w 252"/>
                <a:gd name="T15" fmla="*/ 244 h 253"/>
                <a:gd name="T16" fmla="*/ 160 w 252"/>
                <a:gd name="T17" fmla="*/ 226 h 253"/>
                <a:gd name="T18" fmla="*/ 165 w 252"/>
                <a:gd name="T19" fmla="*/ 219 h 253"/>
                <a:gd name="T20" fmla="*/ 220 w 252"/>
                <a:gd name="T21" fmla="*/ 219 h 253"/>
                <a:gd name="T22" fmla="*/ 252 w 252"/>
                <a:gd name="T23" fmla="*/ 187 h 253"/>
                <a:gd name="T24" fmla="*/ 252 w 252"/>
                <a:gd name="T25" fmla="*/ 32 h 253"/>
                <a:gd name="T26" fmla="*/ 220 w 252"/>
                <a:gd name="T27" fmla="*/ 0 h 253"/>
                <a:gd name="T28" fmla="*/ 33 w 252"/>
                <a:gd name="T29" fmla="*/ 0 h 253"/>
                <a:gd name="T30" fmla="*/ 33 w 252"/>
                <a:gd name="T31" fmla="*/ 0 h 253"/>
                <a:gd name="T32" fmla="*/ 33 w 252"/>
                <a:gd name="T3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53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5"/>
                    <a:pt x="15" y="219"/>
                    <a:pt x="33" y="21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9" y="222"/>
                    <a:pt x="90" y="224"/>
                    <a:pt x="92" y="22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9" y="253"/>
                    <a:pt x="133" y="253"/>
                    <a:pt x="142" y="244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62" y="224"/>
                    <a:pt x="164" y="222"/>
                    <a:pt x="165" y="219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38" y="219"/>
                    <a:pt x="252" y="205"/>
                    <a:pt x="252" y="187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4"/>
                    <a:pt x="238" y="0"/>
                    <a:pt x="220" y="0"/>
                  </a:cubicBezTo>
                  <a:lnTo>
                    <a:pt x="33" y="0"/>
                  </a:ln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Freeform 24"/>
          <p:cNvSpPr>
            <a:spLocks noEditPoints="1"/>
          </p:cNvSpPr>
          <p:nvPr/>
        </p:nvSpPr>
        <p:spPr bwMode="auto">
          <a:xfrm>
            <a:off x="1737826" y="2729605"/>
            <a:ext cx="187835" cy="341825"/>
          </a:xfrm>
          <a:custGeom>
            <a:avLst/>
            <a:gdLst>
              <a:gd name="T0" fmla="*/ 78 w 111"/>
              <a:gd name="T1" fmla="*/ 0 h 202"/>
              <a:gd name="T2" fmla="*/ 31 w 111"/>
              <a:gd name="T3" fmla="*/ 0 h 202"/>
              <a:gd name="T4" fmla="*/ 0 w 111"/>
              <a:gd name="T5" fmla="*/ 202 h 202"/>
              <a:gd name="T6" fmla="*/ 28 w 111"/>
              <a:gd name="T7" fmla="*/ 202 h 202"/>
              <a:gd name="T8" fmla="*/ 34 w 111"/>
              <a:gd name="T9" fmla="*/ 164 h 202"/>
              <a:gd name="T10" fmla="*/ 73 w 111"/>
              <a:gd name="T11" fmla="*/ 164 h 202"/>
              <a:gd name="T12" fmla="*/ 78 w 111"/>
              <a:gd name="T13" fmla="*/ 202 h 202"/>
              <a:gd name="T14" fmla="*/ 111 w 111"/>
              <a:gd name="T15" fmla="*/ 202 h 202"/>
              <a:gd name="T16" fmla="*/ 78 w 111"/>
              <a:gd name="T17" fmla="*/ 0 h 202"/>
              <a:gd name="T18" fmla="*/ 53 w 111"/>
              <a:gd name="T19" fmla="*/ 36 h 202"/>
              <a:gd name="T20" fmla="*/ 53 w 111"/>
              <a:gd name="T21" fmla="*/ 36 h 202"/>
              <a:gd name="T22" fmla="*/ 68 w 111"/>
              <a:gd name="T23" fmla="*/ 138 h 202"/>
              <a:gd name="T24" fmla="*/ 37 w 111"/>
              <a:gd name="T25" fmla="*/ 138 h 202"/>
              <a:gd name="T26" fmla="*/ 53 w 111"/>
              <a:gd name="T27" fmla="*/ 36 h 202"/>
              <a:gd name="T28" fmla="*/ 53 w 111"/>
              <a:gd name="T29" fmla="*/ 36 h 202"/>
              <a:gd name="T30" fmla="*/ 53 w 111"/>
              <a:gd name="T31" fmla="*/ 3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202">
                <a:moveTo>
                  <a:pt x="78" y="0"/>
                </a:moveTo>
                <a:lnTo>
                  <a:pt x="31" y="0"/>
                </a:lnTo>
                <a:lnTo>
                  <a:pt x="0" y="202"/>
                </a:lnTo>
                <a:lnTo>
                  <a:pt x="28" y="202"/>
                </a:lnTo>
                <a:lnTo>
                  <a:pt x="34" y="164"/>
                </a:lnTo>
                <a:lnTo>
                  <a:pt x="73" y="164"/>
                </a:lnTo>
                <a:lnTo>
                  <a:pt x="78" y="202"/>
                </a:lnTo>
                <a:lnTo>
                  <a:pt x="111" y="202"/>
                </a:lnTo>
                <a:lnTo>
                  <a:pt x="78" y="0"/>
                </a:lnTo>
                <a:close/>
                <a:moveTo>
                  <a:pt x="53" y="36"/>
                </a:moveTo>
                <a:lnTo>
                  <a:pt x="53" y="36"/>
                </a:lnTo>
                <a:lnTo>
                  <a:pt x="68" y="138"/>
                </a:lnTo>
                <a:lnTo>
                  <a:pt x="37" y="138"/>
                </a:lnTo>
                <a:lnTo>
                  <a:pt x="53" y="36"/>
                </a:lnTo>
                <a:close/>
                <a:moveTo>
                  <a:pt x="53" y="36"/>
                </a:moveTo>
                <a:lnTo>
                  <a:pt x="53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5"/>
          <p:cNvSpPr>
            <a:spLocks noEditPoints="1"/>
          </p:cNvSpPr>
          <p:nvPr/>
        </p:nvSpPr>
        <p:spPr bwMode="auto">
          <a:xfrm>
            <a:off x="1737826" y="2729605"/>
            <a:ext cx="187835" cy="341825"/>
          </a:xfrm>
          <a:custGeom>
            <a:avLst/>
            <a:gdLst>
              <a:gd name="T0" fmla="*/ 78 w 111"/>
              <a:gd name="T1" fmla="*/ 0 h 202"/>
              <a:gd name="T2" fmla="*/ 31 w 111"/>
              <a:gd name="T3" fmla="*/ 0 h 202"/>
              <a:gd name="T4" fmla="*/ 0 w 111"/>
              <a:gd name="T5" fmla="*/ 202 h 202"/>
              <a:gd name="T6" fmla="*/ 28 w 111"/>
              <a:gd name="T7" fmla="*/ 202 h 202"/>
              <a:gd name="T8" fmla="*/ 34 w 111"/>
              <a:gd name="T9" fmla="*/ 164 h 202"/>
              <a:gd name="T10" fmla="*/ 73 w 111"/>
              <a:gd name="T11" fmla="*/ 164 h 202"/>
              <a:gd name="T12" fmla="*/ 78 w 111"/>
              <a:gd name="T13" fmla="*/ 202 h 202"/>
              <a:gd name="T14" fmla="*/ 111 w 111"/>
              <a:gd name="T15" fmla="*/ 202 h 202"/>
              <a:gd name="T16" fmla="*/ 78 w 111"/>
              <a:gd name="T17" fmla="*/ 0 h 202"/>
              <a:gd name="T18" fmla="*/ 53 w 111"/>
              <a:gd name="T19" fmla="*/ 36 h 202"/>
              <a:gd name="T20" fmla="*/ 53 w 111"/>
              <a:gd name="T21" fmla="*/ 36 h 202"/>
              <a:gd name="T22" fmla="*/ 68 w 111"/>
              <a:gd name="T23" fmla="*/ 138 h 202"/>
              <a:gd name="T24" fmla="*/ 37 w 111"/>
              <a:gd name="T25" fmla="*/ 138 h 202"/>
              <a:gd name="T26" fmla="*/ 53 w 111"/>
              <a:gd name="T27" fmla="*/ 36 h 202"/>
              <a:gd name="T28" fmla="*/ 53 w 111"/>
              <a:gd name="T29" fmla="*/ 36 h 202"/>
              <a:gd name="T30" fmla="*/ 53 w 111"/>
              <a:gd name="T31" fmla="*/ 3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202">
                <a:moveTo>
                  <a:pt x="78" y="0"/>
                </a:moveTo>
                <a:lnTo>
                  <a:pt x="31" y="0"/>
                </a:lnTo>
                <a:lnTo>
                  <a:pt x="0" y="202"/>
                </a:lnTo>
                <a:lnTo>
                  <a:pt x="28" y="202"/>
                </a:lnTo>
                <a:lnTo>
                  <a:pt x="34" y="164"/>
                </a:lnTo>
                <a:lnTo>
                  <a:pt x="73" y="164"/>
                </a:lnTo>
                <a:lnTo>
                  <a:pt x="78" y="202"/>
                </a:lnTo>
                <a:lnTo>
                  <a:pt x="111" y="202"/>
                </a:lnTo>
                <a:lnTo>
                  <a:pt x="78" y="0"/>
                </a:lnTo>
                <a:moveTo>
                  <a:pt x="53" y="36"/>
                </a:moveTo>
                <a:lnTo>
                  <a:pt x="53" y="36"/>
                </a:lnTo>
                <a:lnTo>
                  <a:pt x="68" y="138"/>
                </a:lnTo>
                <a:lnTo>
                  <a:pt x="37" y="138"/>
                </a:lnTo>
                <a:lnTo>
                  <a:pt x="53" y="36"/>
                </a:lnTo>
                <a:moveTo>
                  <a:pt x="53" y="36"/>
                </a:moveTo>
                <a:lnTo>
                  <a:pt x="53" y="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6"/>
          <p:cNvSpPr>
            <a:spLocks noEditPoints="1"/>
          </p:cNvSpPr>
          <p:nvPr/>
        </p:nvSpPr>
        <p:spPr bwMode="auto">
          <a:xfrm>
            <a:off x="8376336" y="3843074"/>
            <a:ext cx="626115" cy="549966"/>
          </a:xfrm>
          <a:custGeom>
            <a:avLst/>
            <a:gdLst>
              <a:gd name="T0" fmla="*/ 7 w 237"/>
              <a:gd name="T1" fmla="*/ 143 h 208"/>
              <a:gd name="T2" fmla="*/ 20 w 237"/>
              <a:gd name="T3" fmla="*/ 143 h 208"/>
              <a:gd name="T4" fmla="*/ 118 w 237"/>
              <a:gd name="T5" fmla="*/ 208 h 208"/>
              <a:gd name="T6" fmla="*/ 217 w 237"/>
              <a:gd name="T7" fmla="*/ 143 h 208"/>
              <a:gd name="T8" fmla="*/ 230 w 237"/>
              <a:gd name="T9" fmla="*/ 143 h 208"/>
              <a:gd name="T10" fmla="*/ 234 w 237"/>
              <a:gd name="T11" fmla="*/ 135 h 208"/>
              <a:gd name="T12" fmla="*/ 206 w 237"/>
              <a:gd name="T13" fmla="*/ 107 h 208"/>
              <a:gd name="T14" fmla="*/ 199 w 237"/>
              <a:gd name="T15" fmla="*/ 107 h 208"/>
              <a:gd name="T16" fmla="*/ 172 w 237"/>
              <a:gd name="T17" fmla="*/ 135 h 208"/>
              <a:gd name="T18" fmla="*/ 176 w 237"/>
              <a:gd name="T19" fmla="*/ 143 h 208"/>
              <a:gd name="T20" fmla="*/ 190 w 237"/>
              <a:gd name="T21" fmla="*/ 143 h 208"/>
              <a:gd name="T22" fmla="*/ 131 w 237"/>
              <a:gd name="T23" fmla="*/ 181 h 208"/>
              <a:gd name="T24" fmla="*/ 131 w 237"/>
              <a:gd name="T25" fmla="*/ 104 h 208"/>
              <a:gd name="T26" fmla="*/ 153 w 237"/>
              <a:gd name="T27" fmla="*/ 104 h 208"/>
              <a:gd name="T28" fmla="*/ 157 w 237"/>
              <a:gd name="T29" fmla="*/ 99 h 208"/>
              <a:gd name="T30" fmla="*/ 157 w 237"/>
              <a:gd name="T31" fmla="*/ 83 h 208"/>
              <a:gd name="T32" fmla="*/ 153 w 237"/>
              <a:gd name="T33" fmla="*/ 78 h 208"/>
              <a:gd name="T34" fmla="*/ 131 w 237"/>
              <a:gd name="T35" fmla="*/ 78 h 208"/>
              <a:gd name="T36" fmla="*/ 131 w 237"/>
              <a:gd name="T37" fmla="*/ 76 h 208"/>
              <a:gd name="T38" fmla="*/ 157 w 237"/>
              <a:gd name="T39" fmla="*/ 39 h 208"/>
              <a:gd name="T40" fmla="*/ 119 w 237"/>
              <a:gd name="T41" fmla="*/ 0 h 208"/>
              <a:gd name="T42" fmla="*/ 79 w 237"/>
              <a:gd name="T43" fmla="*/ 39 h 208"/>
              <a:gd name="T44" fmla="*/ 105 w 237"/>
              <a:gd name="T45" fmla="*/ 76 h 208"/>
              <a:gd name="T46" fmla="*/ 105 w 237"/>
              <a:gd name="T47" fmla="*/ 78 h 208"/>
              <a:gd name="T48" fmla="*/ 84 w 237"/>
              <a:gd name="T49" fmla="*/ 78 h 208"/>
              <a:gd name="T50" fmla="*/ 79 w 237"/>
              <a:gd name="T51" fmla="*/ 83 h 208"/>
              <a:gd name="T52" fmla="*/ 79 w 237"/>
              <a:gd name="T53" fmla="*/ 99 h 208"/>
              <a:gd name="T54" fmla="*/ 84 w 237"/>
              <a:gd name="T55" fmla="*/ 104 h 208"/>
              <a:gd name="T56" fmla="*/ 105 w 237"/>
              <a:gd name="T57" fmla="*/ 104 h 208"/>
              <a:gd name="T58" fmla="*/ 105 w 237"/>
              <a:gd name="T59" fmla="*/ 181 h 208"/>
              <a:gd name="T60" fmla="*/ 47 w 237"/>
              <a:gd name="T61" fmla="*/ 143 h 208"/>
              <a:gd name="T62" fmla="*/ 61 w 237"/>
              <a:gd name="T63" fmla="*/ 143 h 208"/>
              <a:gd name="T64" fmla="*/ 65 w 237"/>
              <a:gd name="T65" fmla="*/ 135 h 208"/>
              <a:gd name="T66" fmla="*/ 37 w 237"/>
              <a:gd name="T67" fmla="*/ 107 h 208"/>
              <a:gd name="T68" fmla="*/ 30 w 237"/>
              <a:gd name="T69" fmla="*/ 107 h 208"/>
              <a:gd name="T70" fmla="*/ 3 w 237"/>
              <a:gd name="T71" fmla="*/ 135 h 208"/>
              <a:gd name="T72" fmla="*/ 7 w 237"/>
              <a:gd name="T73" fmla="*/ 143 h 208"/>
              <a:gd name="T74" fmla="*/ 118 w 237"/>
              <a:gd name="T75" fmla="*/ 26 h 208"/>
              <a:gd name="T76" fmla="*/ 131 w 237"/>
              <a:gd name="T77" fmla="*/ 39 h 208"/>
              <a:gd name="T78" fmla="*/ 118 w 237"/>
              <a:gd name="T79" fmla="*/ 52 h 208"/>
              <a:gd name="T80" fmla="*/ 105 w 237"/>
              <a:gd name="T81" fmla="*/ 39 h 208"/>
              <a:gd name="T82" fmla="*/ 118 w 237"/>
              <a:gd name="T83" fmla="*/ 26 h 208"/>
              <a:gd name="T84" fmla="*/ 118 w 237"/>
              <a:gd name="T85" fmla="*/ 26 h 208"/>
              <a:gd name="T86" fmla="*/ 118 w 237"/>
              <a:gd name="T87" fmla="*/ 2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7" h="208">
                <a:moveTo>
                  <a:pt x="7" y="143"/>
                </a:moveTo>
                <a:cubicBezTo>
                  <a:pt x="20" y="143"/>
                  <a:pt x="20" y="143"/>
                  <a:pt x="20" y="143"/>
                </a:cubicBezTo>
                <a:cubicBezTo>
                  <a:pt x="29" y="185"/>
                  <a:pt x="75" y="208"/>
                  <a:pt x="118" y="208"/>
                </a:cubicBezTo>
                <a:cubicBezTo>
                  <a:pt x="162" y="208"/>
                  <a:pt x="208" y="185"/>
                  <a:pt x="217" y="143"/>
                </a:cubicBezTo>
                <a:cubicBezTo>
                  <a:pt x="230" y="143"/>
                  <a:pt x="230" y="143"/>
                  <a:pt x="230" y="143"/>
                </a:cubicBezTo>
                <a:cubicBezTo>
                  <a:pt x="235" y="143"/>
                  <a:pt x="237" y="138"/>
                  <a:pt x="234" y="135"/>
                </a:cubicBezTo>
                <a:cubicBezTo>
                  <a:pt x="206" y="107"/>
                  <a:pt x="206" y="107"/>
                  <a:pt x="206" y="107"/>
                </a:cubicBezTo>
                <a:cubicBezTo>
                  <a:pt x="204" y="106"/>
                  <a:pt x="201" y="106"/>
                  <a:pt x="199" y="107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69" y="138"/>
                  <a:pt x="171" y="143"/>
                  <a:pt x="176" y="143"/>
                </a:cubicBezTo>
                <a:cubicBezTo>
                  <a:pt x="190" y="143"/>
                  <a:pt x="190" y="143"/>
                  <a:pt x="190" y="143"/>
                </a:cubicBezTo>
                <a:cubicBezTo>
                  <a:pt x="182" y="165"/>
                  <a:pt x="155" y="178"/>
                  <a:pt x="131" y="181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5" y="104"/>
                  <a:pt x="157" y="102"/>
                  <a:pt x="157" y="99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7" y="80"/>
                  <a:pt x="155" y="78"/>
                  <a:pt x="153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47" y="70"/>
                  <a:pt x="157" y="56"/>
                  <a:pt x="157" y="39"/>
                </a:cubicBezTo>
                <a:cubicBezTo>
                  <a:pt x="157" y="18"/>
                  <a:pt x="140" y="0"/>
                  <a:pt x="119" y="0"/>
                </a:cubicBezTo>
                <a:cubicBezTo>
                  <a:pt x="97" y="0"/>
                  <a:pt x="79" y="17"/>
                  <a:pt x="79" y="39"/>
                </a:cubicBezTo>
                <a:cubicBezTo>
                  <a:pt x="79" y="56"/>
                  <a:pt x="90" y="70"/>
                  <a:pt x="105" y="76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2" y="78"/>
                  <a:pt x="79" y="80"/>
                  <a:pt x="79" y="83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102"/>
                  <a:pt x="82" y="104"/>
                  <a:pt x="84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5" y="181"/>
                  <a:pt x="105" y="181"/>
                  <a:pt x="105" y="181"/>
                </a:cubicBezTo>
                <a:cubicBezTo>
                  <a:pt x="81" y="178"/>
                  <a:pt x="55" y="165"/>
                  <a:pt x="47" y="14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5" y="143"/>
                  <a:pt x="68" y="138"/>
                  <a:pt x="65" y="135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5" y="106"/>
                  <a:pt x="32" y="106"/>
                  <a:pt x="30" y="107"/>
                </a:cubicBezTo>
                <a:cubicBezTo>
                  <a:pt x="3" y="135"/>
                  <a:pt x="3" y="135"/>
                  <a:pt x="3" y="135"/>
                </a:cubicBezTo>
                <a:cubicBezTo>
                  <a:pt x="0" y="138"/>
                  <a:pt x="2" y="143"/>
                  <a:pt x="7" y="143"/>
                </a:cubicBezTo>
                <a:close/>
                <a:moveTo>
                  <a:pt x="118" y="26"/>
                </a:moveTo>
                <a:cubicBezTo>
                  <a:pt x="126" y="26"/>
                  <a:pt x="131" y="32"/>
                  <a:pt x="131" y="39"/>
                </a:cubicBezTo>
                <a:cubicBezTo>
                  <a:pt x="131" y="46"/>
                  <a:pt x="126" y="52"/>
                  <a:pt x="118" y="52"/>
                </a:cubicBezTo>
                <a:cubicBezTo>
                  <a:pt x="111" y="52"/>
                  <a:pt x="105" y="46"/>
                  <a:pt x="105" y="39"/>
                </a:cubicBezTo>
                <a:cubicBezTo>
                  <a:pt x="105" y="32"/>
                  <a:pt x="111" y="26"/>
                  <a:pt x="118" y="26"/>
                </a:cubicBezTo>
                <a:close/>
                <a:moveTo>
                  <a:pt x="118" y="26"/>
                </a:moveTo>
                <a:cubicBezTo>
                  <a:pt x="118" y="26"/>
                  <a:pt x="118" y="26"/>
                  <a:pt x="118" y="2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7"/>
          <p:cNvSpPr>
            <a:spLocks noEditPoints="1"/>
          </p:cNvSpPr>
          <p:nvPr/>
        </p:nvSpPr>
        <p:spPr bwMode="auto">
          <a:xfrm>
            <a:off x="1612603" y="3836305"/>
            <a:ext cx="636268" cy="561811"/>
          </a:xfrm>
          <a:custGeom>
            <a:avLst/>
            <a:gdLst>
              <a:gd name="T0" fmla="*/ 230 w 241"/>
              <a:gd name="T1" fmla="*/ 103 h 212"/>
              <a:gd name="T2" fmla="*/ 184 w 241"/>
              <a:gd name="T3" fmla="*/ 86 h 212"/>
              <a:gd name="T4" fmla="*/ 184 w 241"/>
              <a:gd name="T5" fmla="*/ 35 h 212"/>
              <a:gd name="T6" fmla="*/ 173 w 241"/>
              <a:gd name="T7" fmla="*/ 19 h 212"/>
              <a:gd name="T8" fmla="*/ 126 w 241"/>
              <a:gd name="T9" fmla="*/ 2 h 212"/>
              <a:gd name="T10" fmla="*/ 114 w 241"/>
              <a:gd name="T11" fmla="*/ 2 h 212"/>
              <a:gd name="T12" fmla="*/ 67 w 241"/>
              <a:gd name="T13" fmla="*/ 19 h 212"/>
              <a:gd name="T14" fmla="*/ 56 w 241"/>
              <a:gd name="T15" fmla="*/ 35 h 212"/>
              <a:gd name="T16" fmla="*/ 56 w 241"/>
              <a:gd name="T17" fmla="*/ 86 h 212"/>
              <a:gd name="T18" fmla="*/ 11 w 241"/>
              <a:gd name="T19" fmla="*/ 103 h 212"/>
              <a:gd name="T20" fmla="*/ 0 w 241"/>
              <a:gd name="T21" fmla="*/ 119 h 212"/>
              <a:gd name="T22" fmla="*/ 0 w 241"/>
              <a:gd name="T23" fmla="*/ 171 h 212"/>
              <a:gd name="T24" fmla="*/ 9 w 241"/>
              <a:gd name="T25" fmla="*/ 186 h 212"/>
              <a:gd name="T26" fmla="*/ 56 w 241"/>
              <a:gd name="T27" fmla="*/ 210 h 212"/>
              <a:gd name="T28" fmla="*/ 71 w 241"/>
              <a:gd name="T29" fmla="*/ 210 h 212"/>
              <a:gd name="T30" fmla="*/ 120 w 241"/>
              <a:gd name="T31" fmla="*/ 185 h 212"/>
              <a:gd name="T32" fmla="*/ 169 w 241"/>
              <a:gd name="T33" fmla="*/ 210 h 212"/>
              <a:gd name="T34" fmla="*/ 185 w 241"/>
              <a:gd name="T35" fmla="*/ 210 h 212"/>
              <a:gd name="T36" fmla="*/ 232 w 241"/>
              <a:gd name="T37" fmla="*/ 186 h 212"/>
              <a:gd name="T38" fmla="*/ 241 w 241"/>
              <a:gd name="T39" fmla="*/ 171 h 212"/>
              <a:gd name="T40" fmla="*/ 241 w 241"/>
              <a:gd name="T41" fmla="*/ 119 h 212"/>
              <a:gd name="T42" fmla="*/ 230 w 241"/>
              <a:gd name="T43" fmla="*/ 103 h 212"/>
              <a:gd name="T44" fmla="*/ 168 w 241"/>
              <a:gd name="T45" fmla="*/ 87 h 212"/>
              <a:gd name="T46" fmla="*/ 128 w 241"/>
              <a:gd name="T47" fmla="*/ 102 h 212"/>
              <a:gd name="T48" fmla="*/ 128 w 241"/>
              <a:gd name="T49" fmla="*/ 69 h 212"/>
              <a:gd name="T50" fmla="*/ 168 w 241"/>
              <a:gd name="T51" fmla="*/ 52 h 212"/>
              <a:gd name="T52" fmla="*/ 168 w 241"/>
              <a:gd name="T53" fmla="*/ 87 h 212"/>
              <a:gd name="T54" fmla="*/ 72 w 241"/>
              <a:gd name="T55" fmla="*/ 34 h 212"/>
              <a:gd name="T56" fmla="*/ 120 w 241"/>
              <a:gd name="T57" fmla="*/ 16 h 212"/>
              <a:gd name="T58" fmla="*/ 168 w 241"/>
              <a:gd name="T59" fmla="*/ 34 h 212"/>
              <a:gd name="T60" fmla="*/ 168 w 241"/>
              <a:gd name="T61" fmla="*/ 35 h 212"/>
              <a:gd name="T62" fmla="*/ 120 w 241"/>
              <a:gd name="T63" fmla="*/ 54 h 212"/>
              <a:gd name="T64" fmla="*/ 72 w 241"/>
              <a:gd name="T65" fmla="*/ 35 h 212"/>
              <a:gd name="T66" fmla="*/ 72 w 241"/>
              <a:gd name="T67" fmla="*/ 34 h 212"/>
              <a:gd name="T68" fmla="*/ 112 w 241"/>
              <a:gd name="T69" fmla="*/ 172 h 212"/>
              <a:gd name="T70" fmla="*/ 72 w 241"/>
              <a:gd name="T71" fmla="*/ 192 h 212"/>
              <a:gd name="T72" fmla="*/ 72 w 241"/>
              <a:gd name="T73" fmla="*/ 154 h 212"/>
              <a:gd name="T74" fmla="*/ 112 w 241"/>
              <a:gd name="T75" fmla="*/ 136 h 212"/>
              <a:gd name="T76" fmla="*/ 112 w 241"/>
              <a:gd name="T77" fmla="*/ 172 h 212"/>
              <a:gd name="T78" fmla="*/ 112 w 241"/>
              <a:gd name="T79" fmla="*/ 119 h 212"/>
              <a:gd name="T80" fmla="*/ 64 w 241"/>
              <a:gd name="T81" fmla="*/ 138 h 212"/>
              <a:gd name="T82" fmla="*/ 16 w 241"/>
              <a:gd name="T83" fmla="*/ 119 h 212"/>
              <a:gd name="T84" fmla="*/ 16 w 241"/>
              <a:gd name="T85" fmla="*/ 119 h 212"/>
              <a:gd name="T86" fmla="*/ 64 w 241"/>
              <a:gd name="T87" fmla="*/ 101 h 212"/>
              <a:gd name="T88" fmla="*/ 112 w 241"/>
              <a:gd name="T89" fmla="*/ 119 h 212"/>
              <a:gd name="T90" fmla="*/ 225 w 241"/>
              <a:gd name="T91" fmla="*/ 172 h 212"/>
              <a:gd name="T92" fmla="*/ 185 w 241"/>
              <a:gd name="T93" fmla="*/ 192 h 212"/>
              <a:gd name="T94" fmla="*/ 185 w 241"/>
              <a:gd name="T95" fmla="*/ 154 h 212"/>
              <a:gd name="T96" fmla="*/ 225 w 241"/>
              <a:gd name="T97" fmla="*/ 136 h 212"/>
              <a:gd name="T98" fmla="*/ 225 w 241"/>
              <a:gd name="T99" fmla="*/ 172 h 212"/>
              <a:gd name="T100" fmla="*/ 225 w 241"/>
              <a:gd name="T101" fmla="*/ 119 h 212"/>
              <a:gd name="T102" fmla="*/ 177 w 241"/>
              <a:gd name="T103" fmla="*/ 138 h 212"/>
              <a:gd name="T104" fmla="*/ 129 w 241"/>
              <a:gd name="T105" fmla="*/ 119 h 212"/>
              <a:gd name="T106" fmla="*/ 129 w 241"/>
              <a:gd name="T107" fmla="*/ 119 h 212"/>
              <a:gd name="T108" fmla="*/ 177 w 241"/>
              <a:gd name="T109" fmla="*/ 101 h 212"/>
              <a:gd name="T110" fmla="*/ 225 w 241"/>
              <a:gd name="T111" fmla="*/ 119 h 212"/>
              <a:gd name="T112" fmla="*/ 225 w 241"/>
              <a:gd name="T113" fmla="*/ 119 h 212"/>
              <a:gd name="T114" fmla="*/ 225 w 241"/>
              <a:gd name="T115" fmla="*/ 11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1" h="212">
                <a:moveTo>
                  <a:pt x="230" y="103"/>
                </a:moveTo>
                <a:cubicBezTo>
                  <a:pt x="184" y="86"/>
                  <a:pt x="184" y="86"/>
                  <a:pt x="184" y="86"/>
                </a:cubicBezTo>
                <a:cubicBezTo>
                  <a:pt x="184" y="35"/>
                  <a:pt x="184" y="35"/>
                  <a:pt x="184" y="35"/>
                </a:cubicBezTo>
                <a:cubicBezTo>
                  <a:pt x="184" y="28"/>
                  <a:pt x="180" y="22"/>
                  <a:pt x="173" y="19"/>
                </a:cubicBezTo>
                <a:cubicBezTo>
                  <a:pt x="126" y="2"/>
                  <a:pt x="126" y="2"/>
                  <a:pt x="126" y="2"/>
                </a:cubicBezTo>
                <a:cubicBezTo>
                  <a:pt x="123" y="0"/>
                  <a:pt x="118" y="0"/>
                  <a:pt x="114" y="2"/>
                </a:cubicBezTo>
                <a:cubicBezTo>
                  <a:pt x="67" y="19"/>
                  <a:pt x="67" y="19"/>
                  <a:pt x="67" y="19"/>
                </a:cubicBezTo>
                <a:cubicBezTo>
                  <a:pt x="61" y="22"/>
                  <a:pt x="56" y="28"/>
                  <a:pt x="56" y="35"/>
                </a:cubicBezTo>
                <a:cubicBezTo>
                  <a:pt x="56" y="86"/>
                  <a:pt x="56" y="86"/>
                  <a:pt x="56" y="86"/>
                </a:cubicBezTo>
                <a:cubicBezTo>
                  <a:pt x="11" y="103"/>
                  <a:pt x="11" y="103"/>
                  <a:pt x="11" y="103"/>
                </a:cubicBezTo>
                <a:cubicBezTo>
                  <a:pt x="4" y="106"/>
                  <a:pt x="0" y="112"/>
                  <a:pt x="0" y="119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7"/>
                  <a:pt x="3" y="183"/>
                  <a:pt x="9" y="186"/>
                </a:cubicBezTo>
                <a:cubicBezTo>
                  <a:pt x="56" y="210"/>
                  <a:pt x="56" y="210"/>
                  <a:pt x="56" y="210"/>
                </a:cubicBezTo>
                <a:cubicBezTo>
                  <a:pt x="61" y="212"/>
                  <a:pt x="67" y="212"/>
                  <a:pt x="71" y="210"/>
                </a:cubicBezTo>
                <a:cubicBezTo>
                  <a:pt x="120" y="185"/>
                  <a:pt x="120" y="185"/>
                  <a:pt x="120" y="185"/>
                </a:cubicBezTo>
                <a:cubicBezTo>
                  <a:pt x="169" y="210"/>
                  <a:pt x="169" y="210"/>
                  <a:pt x="169" y="210"/>
                </a:cubicBezTo>
                <a:cubicBezTo>
                  <a:pt x="174" y="212"/>
                  <a:pt x="180" y="212"/>
                  <a:pt x="185" y="210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37" y="183"/>
                  <a:pt x="241" y="177"/>
                  <a:pt x="241" y="171"/>
                </a:cubicBezTo>
                <a:cubicBezTo>
                  <a:pt x="241" y="119"/>
                  <a:pt x="241" y="119"/>
                  <a:pt x="241" y="119"/>
                </a:cubicBezTo>
                <a:cubicBezTo>
                  <a:pt x="241" y="112"/>
                  <a:pt x="237" y="106"/>
                  <a:pt x="230" y="103"/>
                </a:cubicBezTo>
                <a:close/>
                <a:moveTo>
                  <a:pt x="168" y="87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87"/>
                </a:lnTo>
                <a:close/>
                <a:moveTo>
                  <a:pt x="72" y="34"/>
                </a:moveTo>
                <a:cubicBezTo>
                  <a:pt x="120" y="16"/>
                  <a:pt x="120" y="16"/>
                  <a:pt x="120" y="16"/>
                </a:cubicBezTo>
                <a:cubicBezTo>
                  <a:pt x="168" y="34"/>
                  <a:pt x="168" y="34"/>
                  <a:pt x="168" y="34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72" y="35"/>
                  <a:pt x="72" y="35"/>
                  <a:pt x="72" y="35"/>
                </a:cubicBezTo>
                <a:lnTo>
                  <a:pt x="72" y="34"/>
                </a:lnTo>
                <a:close/>
                <a:moveTo>
                  <a:pt x="112" y="172"/>
                </a:moveTo>
                <a:cubicBezTo>
                  <a:pt x="72" y="192"/>
                  <a:pt x="72" y="192"/>
                  <a:pt x="72" y="192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112" y="136"/>
                  <a:pt x="112" y="136"/>
                  <a:pt x="112" y="136"/>
                </a:cubicBezTo>
                <a:lnTo>
                  <a:pt x="112" y="172"/>
                </a:lnTo>
                <a:close/>
                <a:moveTo>
                  <a:pt x="112" y="119"/>
                </a:moveTo>
                <a:cubicBezTo>
                  <a:pt x="64" y="138"/>
                  <a:pt x="64" y="138"/>
                  <a:pt x="64" y="138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112" y="119"/>
                  <a:pt x="112" y="119"/>
                  <a:pt x="112" y="119"/>
                </a:cubicBezTo>
                <a:close/>
                <a:moveTo>
                  <a:pt x="225" y="172"/>
                </a:moveTo>
                <a:cubicBezTo>
                  <a:pt x="185" y="192"/>
                  <a:pt x="185" y="192"/>
                  <a:pt x="185" y="192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225" y="136"/>
                  <a:pt x="225" y="136"/>
                  <a:pt x="225" y="136"/>
                </a:cubicBezTo>
                <a:lnTo>
                  <a:pt x="225" y="172"/>
                </a:lnTo>
                <a:close/>
                <a:moveTo>
                  <a:pt x="225" y="119"/>
                </a:moveTo>
                <a:cubicBezTo>
                  <a:pt x="177" y="138"/>
                  <a:pt x="177" y="138"/>
                  <a:pt x="177" y="13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225" y="119"/>
                  <a:pt x="225" y="119"/>
                  <a:pt x="225" y="119"/>
                </a:cubicBezTo>
                <a:close/>
                <a:moveTo>
                  <a:pt x="225" y="119"/>
                </a:moveTo>
                <a:cubicBezTo>
                  <a:pt x="225" y="119"/>
                  <a:pt x="225" y="119"/>
                  <a:pt x="225" y="11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28"/>
          <p:cNvSpPr>
            <a:spLocks noEditPoints="1"/>
          </p:cNvSpPr>
          <p:nvPr/>
        </p:nvSpPr>
        <p:spPr bwMode="auto">
          <a:xfrm>
            <a:off x="10056693" y="3794000"/>
            <a:ext cx="643037" cy="646421"/>
          </a:xfrm>
          <a:custGeom>
            <a:avLst/>
            <a:gdLst>
              <a:gd name="T0" fmla="*/ 240 w 244"/>
              <a:gd name="T1" fmla="*/ 95 h 244"/>
              <a:gd name="T2" fmla="*/ 229 w 244"/>
              <a:gd name="T3" fmla="*/ 85 h 244"/>
              <a:gd name="T4" fmla="*/ 213 w 244"/>
              <a:gd name="T5" fmla="*/ 85 h 244"/>
              <a:gd name="T6" fmla="*/ 210 w 244"/>
              <a:gd name="T7" fmla="*/ 87 h 244"/>
              <a:gd name="T8" fmla="*/ 157 w 244"/>
              <a:gd name="T9" fmla="*/ 34 h 244"/>
              <a:gd name="T10" fmla="*/ 160 w 244"/>
              <a:gd name="T11" fmla="*/ 31 h 244"/>
              <a:gd name="T12" fmla="*/ 160 w 244"/>
              <a:gd name="T13" fmla="*/ 15 h 244"/>
              <a:gd name="T14" fmla="*/ 149 w 244"/>
              <a:gd name="T15" fmla="*/ 5 h 244"/>
              <a:gd name="T16" fmla="*/ 133 w 244"/>
              <a:gd name="T17" fmla="*/ 5 h 244"/>
              <a:gd name="T18" fmla="*/ 74 w 244"/>
              <a:gd name="T19" fmla="*/ 63 h 244"/>
              <a:gd name="T20" fmla="*/ 74 w 244"/>
              <a:gd name="T21" fmla="*/ 79 h 244"/>
              <a:gd name="T22" fmla="*/ 85 w 244"/>
              <a:gd name="T23" fmla="*/ 90 h 244"/>
              <a:gd name="T24" fmla="*/ 101 w 244"/>
              <a:gd name="T25" fmla="*/ 90 h 244"/>
              <a:gd name="T26" fmla="*/ 104 w 244"/>
              <a:gd name="T27" fmla="*/ 87 h 244"/>
              <a:gd name="T28" fmla="*/ 122 w 244"/>
              <a:gd name="T29" fmla="*/ 106 h 244"/>
              <a:gd name="T30" fmla="*/ 84 w 244"/>
              <a:gd name="T31" fmla="*/ 144 h 244"/>
              <a:gd name="T32" fmla="*/ 82 w 244"/>
              <a:gd name="T33" fmla="*/ 141 h 244"/>
              <a:gd name="T34" fmla="*/ 60 w 244"/>
              <a:gd name="T35" fmla="*/ 141 h 244"/>
              <a:gd name="T36" fmla="*/ 6 w 244"/>
              <a:gd name="T37" fmla="*/ 196 h 244"/>
              <a:gd name="T38" fmla="*/ 6 w 244"/>
              <a:gd name="T39" fmla="*/ 217 h 244"/>
              <a:gd name="T40" fmla="*/ 28 w 244"/>
              <a:gd name="T41" fmla="*/ 238 h 244"/>
              <a:gd name="T42" fmla="*/ 49 w 244"/>
              <a:gd name="T43" fmla="*/ 238 h 244"/>
              <a:gd name="T44" fmla="*/ 103 w 244"/>
              <a:gd name="T45" fmla="*/ 184 h 244"/>
              <a:gd name="T46" fmla="*/ 103 w 244"/>
              <a:gd name="T47" fmla="*/ 163 h 244"/>
              <a:gd name="T48" fmla="*/ 100 w 244"/>
              <a:gd name="T49" fmla="*/ 160 h 244"/>
              <a:gd name="T50" fmla="*/ 138 w 244"/>
              <a:gd name="T51" fmla="*/ 122 h 244"/>
              <a:gd name="T52" fmla="*/ 157 w 244"/>
              <a:gd name="T53" fmla="*/ 141 h 244"/>
              <a:gd name="T54" fmla="*/ 154 w 244"/>
              <a:gd name="T55" fmla="*/ 143 h 244"/>
              <a:gd name="T56" fmla="*/ 154 w 244"/>
              <a:gd name="T57" fmla="*/ 159 h 244"/>
              <a:gd name="T58" fmla="*/ 165 w 244"/>
              <a:gd name="T59" fmla="*/ 170 h 244"/>
              <a:gd name="T60" fmla="*/ 181 w 244"/>
              <a:gd name="T61" fmla="*/ 170 h 244"/>
              <a:gd name="T62" fmla="*/ 240 w 244"/>
              <a:gd name="T63" fmla="*/ 111 h 244"/>
              <a:gd name="T64" fmla="*/ 240 w 244"/>
              <a:gd name="T65" fmla="*/ 95 h 244"/>
              <a:gd name="T66" fmla="*/ 240 w 244"/>
              <a:gd name="T67" fmla="*/ 95 h 244"/>
              <a:gd name="T68" fmla="*/ 240 w 244"/>
              <a:gd name="T69" fmla="*/ 9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4" h="244">
                <a:moveTo>
                  <a:pt x="240" y="95"/>
                </a:moveTo>
                <a:cubicBezTo>
                  <a:pt x="229" y="85"/>
                  <a:pt x="229" y="85"/>
                  <a:pt x="229" y="85"/>
                </a:cubicBezTo>
                <a:cubicBezTo>
                  <a:pt x="225" y="80"/>
                  <a:pt x="217" y="80"/>
                  <a:pt x="213" y="85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157" y="34"/>
                  <a:pt x="157" y="34"/>
                  <a:pt x="157" y="34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4" y="27"/>
                  <a:pt x="164" y="20"/>
                  <a:pt x="160" y="15"/>
                </a:cubicBezTo>
                <a:cubicBezTo>
                  <a:pt x="149" y="5"/>
                  <a:pt x="149" y="5"/>
                  <a:pt x="149" y="5"/>
                </a:cubicBezTo>
                <a:cubicBezTo>
                  <a:pt x="145" y="0"/>
                  <a:pt x="137" y="0"/>
                  <a:pt x="133" y="5"/>
                </a:cubicBezTo>
                <a:cubicBezTo>
                  <a:pt x="74" y="63"/>
                  <a:pt x="74" y="63"/>
                  <a:pt x="74" y="63"/>
                </a:cubicBezTo>
                <a:cubicBezTo>
                  <a:pt x="70" y="68"/>
                  <a:pt x="70" y="75"/>
                  <a:pt x="74" y="79"/>
                </a:cubicBezTo>
                <a:cubicBezTo>
                  <a:pt x="85" y="90"/>
                  <a:pt x="85" y="90"/>
                  <a:pt x="85" y="90"/>
                </a:cubicBezTo>
                <a:cubicBezTo>
                  <a:pt x="90" y="94"/>
                  <a:pt x="97" y="94"/>
                  <a:pt x="101" y="90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2" y="141"/>
                  <a:pt x="82" y="141"/>
                  <a:pt x="82" y="141"/>
                </a:cubicBezTo>
                <a:cubicBezTo>
                  <a:pt x="76" y="136"/>
                  <a:pt x="66" y="136"/>
                  <a:pt x="60" y="141"/>
                </a:cubicBezTo>
                <a:cubicBezTo>
                  <a:pt x="6" y="196"/>
                  <a:pt x="6" y="196"/>
                  <a:pt x="6" y="196"/>
                </a:cubicBezTo>
                <a:cubicBezTo>
                  <a:pt x="0" y="201"/>
                  <a:pt x="0" y="211"/>
                  <a:pt x="6" y="217"/>
                </a:cubicBezTo>
                <a:cubicBezTo>
                  <a:pt x="28" y="238"/>
                  <a:pt x="28" y="238"/>
                  <a:pt x="28" y="238"/>
                </a:cubicBezTo>
                <a:cubicBezTo>
                  <a:pt x="33" y="244"/>
                  <a:pt x="43" y="244"/>
                  <a:pt x="49" y="238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109" y="178"/>
                  <a:pt x="109" y="169"/>
                  <a:pt x="103" y="163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4" y="143"/>
                  <a:pt x="154" y="143"/>
                  <a:pt x="154" y="143"/>
                </a:cubicBezTo>
                <a:cubicBezTo>
                  <a:pt x="150" y="148"/>
                  <a:pt x="150" y="155"/>
                  <a:pt x="154" y="159"/>
                </a:cubicBezTo>
                <a:cubicBezTo>
                  <a:pt x="165" y="170"/>
                  <a:pt x="165" y="170"/>
                  <a:pt x="165" y="170"/>
                </a:cubicBezTo>
                <a:cubicBezTo>
                  <a:pt x="169" y="174"/>
                  <a:pt x="177" y="174"/>
                  <a:pt x="181" y="170"/>
                </a:cubicBezTo>
                <a:cubicBezTo>
                  <a:pt x="240" y="111"/>
                  <a:pt x="240" y="111"/>
                  <a:pt x="240" y="111"/>
                </a:cubicBezTo>
                <a:cubicBezTo>
                  <a:pt x="244" y="107"/>
                  <a:pt x="244" y="100"/>
                  <a:pt x="240" y="95"/>
                </a:cubicBezTo>
                <a:close/>
                <a:moveTo>
                  <a:pt x="240" y="95"/>
                </a:moveTo>
                <a:cubicBezTo>
                  <a:pt x="240" y="95"/>
                  <a:pt x="240" y="95"/>
                  <a:pt x="240" y="9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29"/>
          <p:cNvSpPr>
            <a:spLocks noEditPoints="1"/>
          </p:cNvSpPr>
          <p:nvPr/>
        </p:nvSpPr>
        <p:spPr bwMode="auto">
          <a:xfrm>
            <a:off x="6660442" y="3829537"/>
            <a:ext cx="678574" cy="580426"/>
          </a:xfrm>
          <a:custGeom>
            <a:avLst/>
            <a:gdLst>
              <a:gd name="T0" fmla="*/ 15 w 257"/>
              <a:gd name="T1" fmla="*/ 109 h 219"/>
              <a:gd name="T2" fmla="*/ 0 w 257"/>
              <a:gd name="T3" fmla="*/ 66 h 219"/>
              <a:gd name="T4" fmla="*/ 69 w 257"/>
              <a:gd name="T5" fmla="*/ 0 h 219"/>
              <a:gd name="T6" fmla="*/ 128 w 257"/>
              <a:gd name="T7" fmla="*/ 30 h 219"/>
              <a:gd name="T8" fmla="*/ 188 w 257"/>
              <a:gd name="T9" fmla="*/ 0 h 219"/>
              <a:gd name="T10" fmla="*/ 257 w 257"/>
              <a:gd name="T11" fmla="*/ 66 h 219"/>
              <a:gd name="T12" fmla="*/ 242 w 257"/>
              <a:gd name="T13" fmla="*/ 109 h 219"/>
              <a:gd name="T14" fmla="*/ 185 w 257"/>
              <a:gd name="T15" fmla="*/ 109 h 219"/>
              <a:gd name="T16" fmla="*/ 172 w 257"/>
              <a:gd name="T17" fmla="*/ 82 h 219"/>
              <a:gd name="T18" fmla="*/ 162 w 257"/>
              <a:gd name="T19" fmla="*/ 82 h 219"/>
              <a:gd name="T20" fmla="*/ 137 w 257"/>
              <a:gd name="T21" fmla="*/ 146 h 219"/>
              <a:gd name="T22" fmla="*/ 104 w 257"/>
              <a:gd name="T23" fmla="*/ 45 h 219"/>
              <a:gd name="T24" fmla="*/ 93 w 257"/>
              <a:gd name="T25" fmla="*/ 45 h 219"/>
              <a:gd name="T26" fmla="*/ 70 w 257"/>
              <a:gd name="T27" fmla="*/ 109 h 219"/>
              <a:gd name="T28" fmla="*/ 15 w 257"/>
              <a:gd name="T29" fmla="*/ 109 h 219"/>
              <a:gd name="T30" fmla="*/ 179 w 257"/>
              <a:gd name="T31" fmla="*/ 125 h 219"/>
              <a:gd name="T32" fmla="*/ 174 w 257"/>
              <a:gd name="T33" fmla="*/ 122 h 219"/>
              <a:gd name="T34" fmla="*/ 168 w 257"/>
              <a:gd name="T35" fmla="*/ 106 h 219"/>
              <a:gd name="T36" fmla="*/ 141 w 257"/>
              <a:gd name="T37" fmla="*/ 173 h 219"/>
              <a:gd name="T38" fmla="*/ 131 w 257"/>
              <a:gd name="T39" fmla="*/ 173 h 219"/>
              <a:gd name="T40" fmla="*/ 98 w 257"/>
              <a:gd name="T41" fmla="*/ 74 h 219"/>
              <a:gd name="T42" fmla="*/ 82 w 257"/>
              <a:gd name="T43" fmla="*/ 121 h 219"/>
              <a:gd name="T44" fmla="*/ 77 w 257"/>
              <a:gd name="T45" fmla="*/ 125 h 219"/>
              <a:gd name="T46" fmla="*/ 27 w 257"/>
              <a:gd name="T47" fmla="*/ 125 h 219"/>
              <a:gd name="T48" fmla="*/ 121 w 257"/>
              <a:gd name="T49" fmla="*/ 215 h 219"/>
              <a:gd name="T50" fmla="*/ 136 w 257"/>
              <a:gd name="T51" fmla="*/ 215 h 219"/>
              <a:gd name="T52" fmla="*/ 230 w 257"/>
              <a:gd name="T53" fmla="*/ 125 h 219"/>
              <a:gd name="T54" fmla="*/ 179 w 257"/>
              <a:gd name="T55" fmla="*/ 125 h 219"/>
              <a:gd name="T56" fmla="*/ 179 w 257"/>
              <a:gd name="T57" fmla="*/ 125 h 219"/>
              <a:gd name="T58" fmla="*/ 179 w 257"/>
              <a:gd name="T59" fmla="*/ 125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7" h="219">
                <a:moveTo>
                  <a:pt x="15" y="109"/>
                </a:moveTo>
                <a:cubicBezTo>
                  <a:pt x="8" y="98"/>
                  <a:pt x="0" y="83"/>
                  <a:pt x="0" y="66"/>
                </a:cubicBezTo>
                <a:cubicBezTo>
                  <a:pt x="0" y="25"/>
                  <a:pt x="26" y="0"/>
                  <a:pt x="69" y="0"/>
                </a:cubicBezTo>
                <a:cubicBezTo>
                  <a:pt x="94" y="0"/>
                  <a:pt x="117" y="19"/>
                  <a:pt x="128" y="30"/>
                </a:cubicBezTo>
                <a:cubicBezTo>
                  <a:pt x="140" y="19"/>
                  <a:pt x="163" y="0"/>
                  <a:pt x="188" y="0"/>
                </a:cubicBezTo>
                <a:cubicBezTo>
                  <a:pt x="231" y="0"/>
                  <a:pt x="257" y="25"/>
                  <a:pt x="257" y="66"/>
                </a:cubicBezTo>
                <a:cubicBezTo>
                  <a:pt x="257" y="83"/>
                  <a:pt x="249" y="98"/>
                  <a:pt x="242" y="109"/>
                </a:cubicBezTo>
                <a:cubicBezTo>
                  <a:pt x="185" y="109"/>
                  <a:pt x="185" y="109"/>
                  <a:pt x="185" y="109"/>
                </a:cubicBezTo>
                <a:cubicBezTo>
                  <a:pt x="172" y="82"/>
                  <a:pt x="172" y="82"/>
                  <a:pt x="172" y="82"/>
                </a:cubicBezTo>
                <a:cubicBezTo>
                  <a:pt x="170" y="78"/>
                  <a:pt x="164" y="78"/>
                  <a:pt x="162" y="82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2" y="40"/>
                  <a:pt x="95" y="40"/>
                  <a:pt x="93" y="45"/>
                </a:cubicBezTo>
                <a:cubicBezTo>
                  <a:pt x="70" y="109"/>
                  <a:pt x="70" y="109"/>
                  <a:pt x="70" y="109"/>
                </a:cubicBezTo>
                <a:lnTo>
                  <a:pt x="15" y="109"/>
                </a:lnTo>
                <a:close/>
                <a:moveTo>
                  <a:pt x="179" y="125"/>
                </a:moveTo>
                <a:cubicBezTo>
                  <a:pt x="177" y="125"/>
                  <a:pt x="175" y="123"/>
                  <a:pt x="174" y="122"/>
                </a:cubicBezTo>
                <a:cubicBezTo>
                  <a:pt x="168" y="106"/>
                  <a:pt x="168" y="106"/>
                  <a:pt x="168" y="106"/>
                </a:cubicBezTo>
                <a:cubicBezTo>
                  <a:pt x="141" y="173"/>
                  <a:pt x="141" y="173"/>
                  <a:pt x="141" y="173"/>
                </a:cubicBezTo>
                <a:cubicBezTo>
                  <a:pt x="139" y="178"/>
                  <a:pt x="133" y="178"/>
                  <a:pt x="131" y="173"/>
                </a:cubicBezTo>
                <a:cubicBezTo>
                  <a:pt x="98" y="74"/>
                  <a:pt x="98" y="74"/>
                  <a:pt x="98" y="74"/>
                </a:cubicBezTo>
                <a:cubicBezTo>
                  <a:pt x="82" y="121"/>
                  <a:pt x="82" y="121"/>
                  <a:pt x="82" y="121"/>
                </a:cubicBezTo>
                <a:cubicBezTo>
                  <a:pt x="81" y="123"/>
                  <a:pt x="79" y="125"/>
                  <a:pt x="77" y="125"/>
                </a:cubicBezTo>
                <a:cubicBezTo>
                  <a:pt x="27" y="125"/>
                  <a:pt x="27" y="125"/>
                  <a:pt x="27" y="125"/>
                </a:cubicBezTo>
                <a:cubicBezTo>
                  <a:pt x="30" y="127"/>
                  <a:pt x="21" y="119"/>
                  <a:pt x="121" y="215"/>
                </a:cubicBezTo>
                <a:cubicBezTo>
                  <a:pt x="125" y="219"/>
                  <a:pt x="132" y="219"/>
                  <a:pt x="136" y="215"/>
                </a:cubicBezTo>
                <a:cubicBezTo>
                  <a:pt x="232" y="122"/>
                  <a:pt x="226" y="129"/>
                  <a:pt x="230" y="125"/>
                </a:cubicBezTo>
                <a:lnTo>
                  <a:pt x="179" y="125"/>
                </a:lnTo>
                <a:close/>
                <a:moveTo>
                  <a:pt x="179" y="125"/>
                </a:moveTo>
                <a:cubicBezTo>
                  <a:pt x="179" y="125"/>
                  <a:pt x="179" y="125"/>
                  <a:pt x="179" y="1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0"/>
          <p:cNvSpPr>
            <a:spLocks noEditPoints="1"/>
          </p:cNvSpPr>
          <p:nvPr/>
        </p:nvSpPr>
        <p:spPr bwMode="auto">
          <a:xfrm>
            <a:off x="3262500" y="3836305"/>
            <a:ext cx="715802" cy="560119"/>
          </a:xfrm>
          <a:custGeom>
            <a:avLst/>
            <a:gdLst>
              <a:gd name="T0" fmla="*/ 186 w 271"/>
              <a:gd name="T1" fmla="*/ 184 h 211"/>
              <a:gd name="T2" fmla="*/ 120 w 271"/>
              <a:gd name="T3" fmla="*/ 200 h 211"/>
              <a:gd name="T4" fmla="*/ 48 w 271"/>
              <a:gd name="T5" fmla="*/ 181 h 211"/>
              <a:gd name="T6" fmla="*/ 19 w 271"/>
              <a:gd name="T7" fmla="*/ 211 h 211"/>
              <a:gd name="T8" fmla="*/ 0 w 271"/>
              <a:gd name="T9" fmla="*/ 193 h 211"/>
              <a:gd name="T10" fmla="*/ 30 w 271"/>
              <a:gd name="T11" fmla="*/ 157 h 211"/>
              <a:gd name="T12" fmla="*/ 24 w 271"/>
              <a:gd name="T13" fmla="*/ 129 h 211"/>
              <a:gd name="T14" fmla="*/ 105 w 271"/>
              <a:gd name="T15" fmla="*/ 33 h 211"/>
              <a:gd name="T16" fmla="*/ 223 w 271"/>
              <a:gd name="T17" fmla="*/ 15 h 211"/>
              <a:gd name="T18" fmla="*/ 248 w 271"/>
              <a:gd name="T19" fmla="*/ 0 h 211"/>
              <a:gd name="T20" fmla="*/ 271 w 271"/>
              <a:gd name="T21" fmla="*/ 57 h 211"/>
              <a:gd name="T22" fmla="*/ 186 w 271"/>
              <a:gd name="T23" fmla="*/ 184 h 211"/>
              <a:gd name="T24" fmla="*/ 66 w 271"/>
              <a:gd name="T25" fmla="*/ 148 h 211"/>
              <a:gd name="T26" fmla="*/ 188 w 271"/>
              <a:gd name="T27" fmla="*/ 91 h 211"/>
              <a:gd name="T28" fmla="*/ 196 w 271"/>
              <a:gd name="T29" fmla="*/ 85 h 211"/>
              <a:gd name="T30" fmla="*/ 189 w 271"/>
              <a:gd name="T31" fmla="*/ 76 h 211"/>
              <a:gd name="T32" fmla="*/ 54 w 271"/>
              <a:gd name="T33" fmla="*/ 139 h 211"/>
              <a:gd name="T34" fmla="*/ 56 w 271"/>
              <a:gd name="T35" fmla="*/ 150 h 211"/>
              <a:gd name="T36" fmla="*/ 66 w 271"/>
              <a:gd name="T37" fmla="*/ 148 h 211"/>
              <a:gd name="T38" fmla="*/ 66 w 271"/>
              <a:gd name="T39" fmla="*/ 148 h 211"/>
              <a:gd name="T40" fmla="*/ 66 w 271"/>
              <a:gd name="T41" fmla="*/ 14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1" h="211">
                <a:moveTo>
                  <a:pt x="186" y="184"/>
                </a:moveTo>
                <a:cubicBezTo>
                  <a:pt x="166" y="194"/>
                  <a:pt x="143" y="200"/>
                  <a:pt x="120" y="200"/>
                </a:cubicBezTo>
                <a:cubicBezTo>
                  <a:pt x="81" y="200"/>
                  <a:pt x="48" y="181"/>
                  <a:pt x="48" y="181"/>
                </a:cubicBezTo>
                <a:cubicBezTo>
                  <a:pt x="41" y="181"/>
                  <a:pt x="32" y="211"/>
                  <a:pt x="19" y="211"/>
                </a:cubicBezTo>
                <a:cubicBezTo>
                  <a:pt x="6" y="211"/>
                  <a:pt x="0" y="200"/>
                  <a:pt x="0" y="193"/>
                </a:cubicBezTo>
                <a:cubicBezTo>
                  <a:pt x="0" y="178"/>
                  <a:pt x="30" y="166"/>
                  <a:pt x="30" y="157"/>
                </a:cubicBezTo>
                <a:cubicBezTo>
                  <a:pt x="30" y="157"/>
                  <a:pt x="24" y="147"/>
                  <a:pt x="24" y="129"/>
                </a:cubicBezTo>
                <a:cubicBezTo>
                  <a:pt x="24" y="81"/>
                  <a:pt x="62" y="47"/>
                  <a:pt x="105" y="33"/>
                </a:cubicBezTo>
                <a:cubicBezTo>
                  <a:pt x="136" y="23"/>
                  <a:pt x="202" y="35"/>
                  <a:pt x="223" y="15"/>
                </a:cubicBezTo>
                <a:cubicBezTo>
                  <a:pt x="232" y="8"/>
                  <a:pt x="236" y="0"/>
                  <a:pt x="248" y="0"/>
                </a:cubicBezTo>
                <a:cubicBezTo>
                  <a:pt x="265" y="0"/>
                  <a:pt x="271" y="44"/>
                  <a:pt x="271" y="57"/>
                </a:cubicBezTo>
                <a:cubicBezTo>
                  <a:pt x="271" y="109"/>
                  <a:pt x="245" y="154"/>
                  <a:pt x="186" y="184"/>
                </a:cubicBezTo>
                <a:close/>
                <a:moveTo>
                  <a:pt x="66" y="148"/>
                </a:moveTo>
                <a:cubicBezTo>
                  <a:pt x="96" y="106"/>
                  <a:pt x="134" y="87"/>
                  <a:pt x="188" y="91"/>
                </a:cubicBezTo>
                <a:cubicBezTo>
                  <a:pt x="192" y="92"/>
                  <a:pt x="195" y="89"/>
                  <a:pt x="196" y="85"/>
                </a:cubicBezTo>
                <a:cubicBezTo>
                  <a:pt x="196" y="80"/>
                  <a:pt x="193" y="77"/>
                  <a:pt x="189" y="76"/>
                </a:cubicBezTo>
                <a:cubicBezTo>
                  <a:pt x="130" y="72"/>
                  <a:pt x="87" y="92"/>
                  <a:pt x="54" y="139"/>
                </a:cubicBezTo>
                <a:cubicBezTo>
                  <a:pt x="51" y="143"/>
                  <a:pt x="52" y="147"/>
                  <a:pt x="56" y="150"/>
                </a:cubicBezTo>
                <a:cubicBezTo>
                  <a:pt x="59" y="152"/>
                  <a:pt x="64" y="151"/>
                  <a:pt x="66" y="148"/>
                </a:cubicBezTo>
                <a:close/>
                <a:moveTo>
                  <a:pt x="66" y="148"/>
                </a:moveTo>
                <a:cubicBezTo>
                  <a:pt x="66" y="148"/>
                  <a:pt x="66" y="148"/>
                  <a:pt x="66" y="14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1"/>
          <p:cNvSpPr>
            <a:spLocks noEditPoints="1"/>
          </p:cNvSpPr>
          <p:nvPr/>
        </p:nvSpPr>
        <p:spPr bwMode="auto">
          <a:xfrm>
            <a:off x="5100232" y="3797384"/>
            <a:ext cx="419666" cy="641345"/>
          </a:xfrm>
          <a:custGeom>
            <a:avLst/>
            <a:gdLst>
              <a:gd name="T0" fmla="*/ 34 w 159"/>
              <a:gd name="T1" fmla="*/ 121 h 242"/>
              <a:gd name="T2" fmla="*/ 34 w 159"/>
              <a:gd name="T3" fmla="*/ 46 h 242"/>
              <a:gd name="T4" fmla="*/ 79 w 159"/>
              <a:gd name="T5" fmla="*/ 0 h 242"/>
              <a:gd name="T6" fmla="*/ 125 w 159"/>
              <a:gd name="T7" fmla="*/ 46 h 242"/>
              <a:gd name="T8" fmla="*/ 125 w 159"/>
              <a:gd name="T9" fmla="*/ 121 h 242"/>
              <a:gd name="T10" fmla="*/ 79 w 159"/>
              <a:gd name="T11" fmla="*/ 166 h 242"/>
              <a:gd name="T12" fmla="*/ 34 w 159"/>
              <a:gd name="T13" fmla="*/ 121 h 242"/>
              <a:gd name="T14" fmla="*/ 153 w 159"/>
              <a:gd name="T15" fmla="*/ 95 h 242"/>
              <a:gd name="T16" fmla="*/ 142 w 159"/>
              <a:gd name="T17" fmla="*/ 95 h 242"/>
              <a:gd name="T18" fmla="*/ 136 w 159"/>
              <a:gd name="T19" fmla="*/ 100 h 242"/>
              <a:gd name="T20" fmla="*/ 136 w 159"/>
              <a:gd name="T21" fmla="*/ 120 h 242"/>
              <a:gd name="T22" fmla="*/ 80 w 159"/>
              <a:gd name="T23" fmla="*/ 177 h 242"/>
              <a:gd name="T24" fmla="*/ 23 w 159"/>
              <a:gd name="T25" fmla="*/ 121 h 242"/>
              <a:gd name="T26" fmla="*/ 23 w 159"/>
              <a:gd name="T27" fmla="*/ 100 h 242"/>
              <a:gd name="T28" fmla="*/ 17 w 159"/>
              <a:gd name="T29" fmla="*/ 95 h 242"/>
              <a:gd name="T30" fmla="*/ 6 w 159"/>
              <a:gd name="T31" fmla="*/ 95 h 242"/>
              <a:gd name="T32" fmla="*/ 0 w 159"/>
              <a:gd name="T33" fmla="*/ 100 h 242"/>
              <a:gd name="T34" fmla="*/ 0 w 159"/>
              <a:gd name="T35" fmla="*/ 121 h 242"/>
              <a:gd name="T36" fmla="*/ 68 w 159"/>
              <a:gd name="T37" fmla="*/ 199 h 242"/>
              <a:gd name="T38" fmla="*/ 68 w 159"/>
              <a:gd name="T39" fmla="*/ 221 h 242"/>
              <a:gd name="T40" fmla="*/ 36 w 159"/>
              <a:gd name="T41" fmla="*/ 221 h 242"/>
              <a:gd name="T42" fmla="*/ 30 w 159"/>
              <a:gd name="T43" fmla="*/ 226 h 242"/>
              <a:gd name="T44" fmla="*/ 30 w 159"/>
              <a:gd name="T45" fmla="*/ 236 h 242"/>
              <a:gd name="T46" fmla="*/ 36 w 159"/>
              <a:gd name="T47" fmla="*/ 242 h 242"/>
              <a:gd name="T48" fmla="*/ 123 w 159"/>
              <a:gd name="T49" fmla="*/ 242 h 242"/>
              <a:gd name="T50" fmla="*/ 128 w 159"/>
              <a:gd name="T51" fmla="*/ 236 h 242"/>
              <a:gd name="T52" fmla="*/ 128 w 159"/>
              <a:gd name="T53" fmla="*/ 226 h 242"/>
              <a:gd name="T54" fmla="*/ 123 w 159"/>
              <a:gd name="T55" fmla="*/ 221 h 242"/>
              <a:gd name="T56" fmla="*/ 91 w 159"/>
              <a:gd name="T57" fmla="*/ 221 h 242"/>
              <a:gd name="T58" fmla="*/ 91 w 159"/>
              <a:gd name="T59" fmla="*/ 199 h 242"/>
              <a:gd name="T60" fmla="*/ 159 w 159"/>
              <a:gd name="T61" fmla="*/ 121 h 242"/>
              <a:gd name="T62" fmla="*/ 159 w 159"/>
              <a:gd name="T63" fmla="*/ 100 h 242"/>
              <a:gd name="T64" fmla="*/ 153 w 159"/>
              <a:gd name="T65" fmla="*/ 95 h 242"/>
              <a:gd name="T66" fmla="*/ 153 w 159"/>
              <a:gd name="T67" fmla="*/ 95 h 242"/>
              <a:gd name="T68" fmla="*/ 153 w 159"/>
              <a:gd name="T69" fmla="*/ 95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9" h="242">
                <a:moveTo>
                  <a:pt x="34" y="121"/>
                </a:moveTo>
                <a:cubicBezTo>
                  <a:pt x="34" y="46"/>
                  <a:pt x="34" y="46"/>
                  <a:pt x="34" y="46"/>
                </a:cubicBezTo>
                <a:cubicBezTo>
                  <a:pt x="34" y="21"/>
                  <a:pt x="54" y="0"/>
                  <a:pt x="79" y="0"/>
                </a:cubicBezTo>
                <a:cubicBezTo>
                  <a:pt x="104" y="0"/>
                  <a:pt x="125" y="21"/>
                  <a:pt x="125" y="46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46"/>
                  <a:pt x="104" y="166"/>
                  <a:pt x="79" y="166"/>
                </a:cubicBezTo>
                <a:cubicBezTo>
                  <a:pt x="54" y="166"/>
                  <a:pt x="34" y="146"/>
                  <a:pt x="34" y="121"/>
                </a:cubicBezTo>
                <a:close/>
                <a:moveTo>
                  <a:pt x="153" y="95"/>
                </a:moveTo>
                <a:cubicBezTo>
                  <a:pt x="142" y="95"/>
                  <a:pt x="142" y="95"/>
                  <a:pt x="142" y="95"/>
                </a:cubicBezTo>
                <a:cubicBezTo>
                  <a:pt x="138" y="95"/>
                  <a:pt x="136" y="97"/>
                  <a:pt x="136" y="10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52"/>
                  <a:pt x="111" y="177"/>
                  <a:pt x="80" y="177"/>
                </a:cubicBezTo>
                <a:cubicBezTo>
                  <a:pt x="48" y="178"/>
                  <a:pt x="23" y="152"/>
                  <a:pt x="23" y="121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97"/>
                  <a:pt x="20" y="95"/>
                  <a:pt x="17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7"/>
                  <a:pt x="0" y="100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61"/>
                  <a:pt x="30" y="194"/>
                  <a:pt x="68" y="199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36" y="221"/>
                  <a:pt x="36" y="221"/>
                  <a:pt x="36" y="221"/>
                </a:cubicBezTo>
                <a:cubicBezTo>
                  <a:pt x="33" y="221"/>
                  <a:pt x="30" y="223"/>
                  <a:pt x="30" y="226"/>
                </a:cubicBezTo>
                <a:cubicBezTo>
                  <a:pt x="30" y="236"/>
                  <a:pt x="30" y="236"/>
                  <a:pt x="30" y="236"/>
                </a:cubicBezTo>
                <a:cubicBezTo>
                  <a:pt x="30" y="239"/>
                  <a:pt x="33" y="242"/>
                  <a:pt x="36" y="242"/>
                </a:cubicBezTo>
                <a:cubicBezTo>
                  <a:pt x="123" y="242"/>
                  <a:pt x="123" y="242"/>
                  <a:pt x="123" y="242"/>
                </a:cubicBezTo>
                <a:cubicBezTo>
                  <a:pt x="126" y="242"/>
                  <a:pt x="128" y="239"/>
                  <a:pt x="128" y="236"/>
                </a:cubicBezTo>
                <a:cubicBezTo>
                  <a:pt x="128" y="226"/>
                  <a:pt x="128" y="226"/>
                  <a:pt x="128" y="226"/>
                </a:cubicBezTo>
                <a:cubicBezTo>
                  <a:pt x="128" y="223"/>
                  <a:pt x="126" y="221"/>
                  <a:pt x="123" y="221"/>
                </a:cubicBezTo>
                <a:cubicBezTo>
                  <a:pt x="91" y="221"/>
                  <a:pt x="91" y="221"/>
                  <a:pt x="91" y="221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29" y="194"/>
                  <a:pt x="159" y="161"/>
                  <a:pt x="159" y="121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59" y="97"/>
                  <a:pt x="156" y="95"/>
                  <a:pt x="153" y="95"/>
                </a:cubicBezTo>
                <a:close/>
                <a:moveTo>
                  <a:pt x="153" y="95"/>
                </a:moveTo>
                <a:cubicBezTo>
                  <a:pt x="153" y="95"/>
                  <a:pt x="153" y="95"/>
                  <a:pt x="153" y="9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50276" y="4925020"/>
            <a:ext cx="2398875" cy="1172116"/>
            <a:chOff x="1806000" y="2486979"/>
            <a:chExt cx="2133781" cy="1042591"/>
          </a:xfrm>
        </p:grpSpPr>
        <p:sp>
          <p:nvSpPr>
            <p:cNvPr id="54" name="文本框 53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061633" y="2760745"/>
              <a:ext cx="1556446" cy="768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188343" y="4925020"/>
            <a:ext cx="2398875" cy="1172116"/>
            <a:chOff x="1806000" y="2486979"/>
            <a:chExt cx="2133781" cy="1042591"/>
          </a:xfrm>
        </p:grpSpPr>
        <p:sp>
          <p:nvSpPr>
            <p:cNvPr id="57" name="文本框 56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061633" y="2760745"/>
              <a:ext cx="1556446" cy="768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008486" y="4925020"/>
            <a:ext cx="2398875" cy="1172116"/>
            <a:chOff x="1806000" y="2486979"/>
            <a:chExt cx="2133781" cy="1042591"/>
          </a:xfrm>
        </p:grpSpPr>
        <p:sp>
          <p:nvSpPr>
            <p:cNvPr id="60" name="文本框 59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61633" y="2760745"/>
              <a:ext cx="1556446" cy="768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46553" y="4925020"/>
            <a:ext cx="2398875" cy="1172116"/>
            <a:chOff x="1806000" y="2486979"/>
            <a:chExt cx="2133781" cy="1042591"/>
          </a:xfrm>
        </p:grpSpPr>
        <p:sp>
          <p:nvSpPr>
            <p:cNvPr id="63" name="文本框 62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061633" y="2760745"/>
              <a:ext cx="1556446" cy="768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57818" y="4921007"/>
            <a:ext cx="2398875" cy="1172116"/>
            <a:chOff x="1806000" y="2486979"/>
            <a:chExt cx="2133781" cy="1042591"/>
          </a:xfrm>
        </p:grpSpPr>
        <p:sp>
          <p:nvSpPr>
            <p:cNvPr id="66" name="文本框 65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061633" y="2760745"/>
              <a:ext cx="1556446" cy="768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495885" y="4921007"/>
            <a:ext cx="2398875" cy="1172116"/>
            <a:chOff x="1806000" y="2486979"/>
            <a:chExt cx="2133781" cy="1042591"/>
          </a:xfrm>
        </p:grpSpPr>
        <p:sp>
          <p:nvSpPr>
            <p:cNvPr id="69" name="文本框 68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061633" y="2760745"/>
              <a:ext cx="1556446" cy="768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市场数据分析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>
            <a:off x="1817681" y="2645906"/>
            <a:ext cx="4123100" cy="1832489"/>
          </a:xfrm>
          <a:prstGeom prst="rect">
            <a:avLst/>
          </a:prstGeom>
          <a:solidFill>
            <a:srgbClr val="1372A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矩形 20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>
            <a:off x="6246196" y="2645740"/>
            <a:ext cx="4123100" cy="1832489"/>
          </a:xfrm>
          <a:prstGeom prst="rect">
            <a:avLst/>
          </a:prstGeom>
          <a:solidFill>
            <a:srgbClr val="8DC4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22" name="直接连接符 21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CxnSpPr/>
          <p:nvPr/>
        </p:nvCxnSpPr>
        <p:spPr>
          <a:xfrm>
            <a:off x="6093488" y="2661799"/>
            <a:ext cx="0" cy="335939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下箭头 22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>
            <a:off x="1894035" y="2637107"/>
            <a:ext cx="654460" cy="1298013"/>
          </a:xfrm>
          <a:prstGeom prst="downArrow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下箭头 23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 rot="10800000">
            <a:off x="9605759" y="3189016"/>
            <a:ext cx="654460" cy="1298013"/>
          </a:xfrm>
          <a:prstGeom prst="downArrow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矩形 24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>
            <a:off x="2256922" y="2881653"/>
            <a:ext cx="2711892" cy="8089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53%</a:t>
            </a:r>
            <a:endParaRPr lang="en-US" altLang="zh-CN" sz="5400" b="1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  <a:cs typeface="BrowalliaUPC" panose="020B0604020202020204" pitchFamily="34" charset="-34"/>
            </a:endParaRPr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>
            <a:off x="7221097" y="2881653"/>
            <a:ext cx="2711892" cy="8089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86%</a:t>
            </a:r>
            <a:endParaRPr lang="en-US" altLang="zh-CN" sz="54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  <a:cs typeface="BrowalliaUPC" panose="020B0604020202020204" pitchFamily="34" charset="-34"/>
            </a:endParaRPr>
          </a:p>
        </p:txBody>
      </p:sp>
      <p:sp>
        <p:nvSpPr>
          <p:cNvPr id="27" name="Rectangle 42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 flipH="1">
            <a:off x="6667641" y="3882343"/>
            <a:ext cx="2824983" cy="91830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Rectangle 42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 flipH="1">
            <a:off x="6429505" y="4833721"/>
            <a:ext cx="3939791" cy="177948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dummy text, enter your own text </a:t>
            </a:r>
            <a:r>
              <a:rPr lang="en-US" altLang="zh-CN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here </a:t>
            </a: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dummy text, enter your own text here</a:t>
            </a:r>
            <a:endParaRPr 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42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 flipH="1">
            <a:off x="1934124" y="4833721"/>
            <a:ext cx="3939791" cy="177948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dummy text, enter your own text </a:t>
            </a:r>
            <a:r>
              <a:rPr lang="en-US" altLang="zh-CN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here </a:t>
            </a: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dummy text, enter your own text here</a:t>
            </a:r>
            <a:endParaRPr 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42" descr="e7d195523061f1c0deeec63e560781cfd59afb0ea006f2a87ABB68BF51EA6619813959095094C18C62A12F549504892A4AAA8C1554C6663626E05CA27F281A14E6983772AFC3FB97135759321DEA3D701A7FD70DFD1E07E2DF2ED5FE897F81491B60F536783EE76D2A40C92856046784425241DA19C069D7447E18642A852882EE48CE6961DBC043"/>
          <p:cNvSpPr/>
          <p:nvPr/>
        </p:nvSpPr>
        <p:spPr>
          <a:xfrm flipH="1">
            <a:off x="2853909" y="3882343"/>
            <a:ext cx="2824983" cy="91830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市场数据分析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8" y="2009685"/>
            <a:ext cx="4848315" cy="4848315"/>
          </a:xfrm>
          <a:prstGeom prst="rect">
            <a:avLst/>
          </a:prstGeom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762599" y="3496798"/>
            <a:ext cx="430484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Lorem Ipsum Dolor Far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far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away, behind the word mountains, far from the countries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Vokalia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and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Consonantia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, there live the blind texts. Separated they live in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Bookmarksgrove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right at the coast of the Semantics, a large language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ocean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07184" y="2838005"/>
            <a:ext cx="357386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 smtClean="0">
                <a:solidFill>
                  <a:srgbClr val="8DC4D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3200" b="1" dirty="0">
              <a:solidFill>
                <a:srgbClr val="8DC4D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4589929" y="1800824"/>
            <a:ext cx="7602071" cy="5057176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3" name="任意多边形 2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文本框 4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>
            <a:off x="1083932" y="5114630"/>
            <a:ext cx="387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PART   </a:t>
            </a:r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03</a:t>
            </a:r>
            <a:endParaRPr lang="en-US" altLang="zh-CN" sz="6000" b="1" dirty="0" smtClean="0">
              <a:solidFill>
                <a:srgbClr val="8DC4DF"/>
              </a:solidFill>
              <a:latin typeface="Arial" panose="020B0604020202020204" pitchFamily="34" charset="0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9726" y="3895191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问题解决措施</a:t>
            </a:r>
            <a:endParaRPr lang="en-US" altLang="zh-CN" sz="5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44322" y="4968693"/>
            <a:ext cx="4586768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600" dirty="0" smtClean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film</a:t>
            </a:r>
            <a:endParaRPr lang="en-US" altLang="zh-CN" sz="1600" dirty="0">
              <a:solidFill>
                <a:srgbClr val="FFFFFF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00545" y="747618"/>
            <a:ext cx="360000" cy="36000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67051" y="696786"/>
            <a:ext cx="404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company</a:t>
            </a:r>
            <a:endParaRPr lang="en-US" altLang="zh-CN" sz="2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1"/>
          <a:stretch>
            <a:fillRect/>
          </a:stretch>
        </p:blipFill>
        <p:spPr>
          <a:xfrm>
            <a:off x="750225" y="375599"/>
            <a:ext cx="4543587" cy="444292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问题解决措施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 descr="e7d195523061f1c0deeec63e560781cfd59afb0ea006f2a87ABB68BF51EA6619813959095094C18C62A12F549504892A4AAA8C1554C6663626E05CA27F281A14E6983772AFC3FB97135759321DEA3D7004FB075A8443E283754B66DCCC3F5D76AECAE8BE923AF3FAF705A6B861D935C6E8D00FFBDE1A229464DD095B18A1CE31E4A571E8E9D14086973799123AAE631C"/>
          <p:cNvSpPr/>
          <p:nvPr/>
        </p:nvSpPr>
        <p:spPr>
          <a:xfrm flipH="1">
            <a:off x="3686226" y="2387131"/>
            <a:ext cx="2312294" cy="173844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508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descr="e7d195523061f1c0deeec63e560781cfd59afb0ea006f2a87ABB68BF51EA6619813959095094C18C62A12F549504892A4AAA8C1554C6663626E05CA27F281A14E6983772AFC3FB97135759321DEA3D7004FB075A8443E283754B66DCCC3F5D76AECAE8BE923AF3FAF705A6B861D935C6E8D00FFBDE1A229464DD095B18A1CE31E4A571E8E9D14086973799123AAE631C"/>
          <p:cNvSpPr/>
          <p:nvPr/>
        </p:nvSpPr>
        <p:spPr>
          <a:xfrm flipH="1">
            <a:off x="1373932" y="4125578"/>
            <a:ext cx="2312294" cy="17384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508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descr="e7d195523061f1c0deeec63e560781cfd59afb0ea006f2a87ABB68BF51EA6619813959095094C18C62A12F549504892A4AAA8C1554C6663626E05CA27F281A14E6983772AFC3FB97135759321DEA3D7004FB075A8443E283754B66DCCC3F5D76AECAE8BE923AF3FAF705A6B861D935C6E8D00FFBDE1A229464DD095B18A1CE31E4A571E8E9D14086973799123AAE631C"/>
          <p:cNvSpPr/>
          <p:nvPr/>
        </p:nvSpPr>
        <p:spPr>
          <a:xfrm flipH="1">
            <a:off x="5998518" y="2387131"/>
            <a:ext cx="4845008" cy="347689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508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 descr="e7d195523061f1c0deeec63e560781cfd59afb0ea006f2a87ABB68BF51EA6619813959095094C18C62A12F549504892A4AAA8C1554C6663626E05CA27F281A14E6983772AFC3FB97135759321DEA3D7004FB075A8443E283754B66DCCC3F5D76AECAE8BE923AF3FAF705A6B861D935C6E8D00FFBDE1A229464DD095B18A1CE31E4A571E8E9D14086973799123AAE631C"/>
          <p:cNvSpPr/>
          <p:nvPr/>
        </p:nvSpPr>
        <p:spPr>
          <a:xfrm flipH="1">
            <a:off x="1373932" y="2387131"/>
            <a:ext cx="2312294" cy="1738447"/>
          </a:xfrm>
          <a:prstGeom prst="rect">
            <a:avLst/>
          </a:prstGeom>
          <a:solidFill>
            <a:srgbClr val="1372A8"/>
          </a:solidFill>
          <a:ln w="508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e7d195523061f1c0deeec63e560781cfd59afb0ea006f2a87ABB68BF51EA6619813959095094C18C62A12F549504892A4AAA8C1554C6663626E05CA27F281A14E6983772AFC3FB97135759321DEA3D7004FB075A8443E283754B66DCCC3F5D76AECAE8BE923AF3FAF705A6B861D935C6E8D00FFBDE1A229464DD095B18A1CE31E4A571E8E9D14086973799123AAE631C"/>
          <p:cNvSpPr/>
          <p:nvPr/>
        </p:nvSpPr>
        <p:spPr>
          <a:xfrm flipH="1">
            <a:off x="3686226" y="4125578"/>
            <a:ext cx="2312294" cy="1738447"/>
          </a:xfrm>
          <a:prstGeom prst="rect">
            <a:avLst/>
          </a:prstGeom>
          <a:solidFill>
            <a:srgbClr val="8DC4DF"/>
          </a:solidFill>
          <a:ln w="508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 descr="e7d195523061f1c0deeec63e560781cfd59afb0ea006f2a87ABB68BF51EA6619813959095094C18C62A12F549504892A4AAA8C1554C6663626E05CA27F281A14E6983772AFC3FB97135759321DEA3D70BB5E4965981C8F6BB5A925CA31741EB731D551F242038133584A6D8228397A0B69BBD8011AF1C5D32842D45522531C232F3BCCD0769BF7F522AD6888423CE488"/>
          <p:cNvGrpSpPr/>
          <p:nvPr/>
        </p:nvGrpSpPr>
        <p:grpSpPr>
          <a:xfrm>
            <a:off x="1527664" y="2800140"/>
            <a:ext cx="2158562" cy="912427"/>
            <a:chOff x="2631853" y="2624311"/>
            <a:chExt cx="2158562" cy="912427"/>
          </a:xfrm>
        </p:grpSpPr>
        <p:sp>
          <p:nvSpPr>
            <p:cNvPr id="26" name="Rectangle 42"/>
            <p:cNvSpPr/>
            <p:nvPr/>
          </p:nvSpPr>
          <p:spPr>
            <a:xfrm flipH="1">
              <a:off x="2631853" y="2947085"/>
              <a:ext cx="1914530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en-US" sz="105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Insert your desired text here. Again, this is a dummy text, enter your own text here. </a:t>
              </a:r>
              <a:endParaRPr lang="en-US" sz="105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ctangle 42"/>
            <p:cNvSpPr/>
            <p:nvPr/>
          </p:nvSpPr>
          <p:spPr>
            <a:xfrm flipH="1">
              <a:off x="2695622" y="2624311"/>
              <a:ext cx="2094793" cy="2290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TEXT  </a:t>
              </a:r>
              <a:r>
                <a:rPr lang="en-US" altLang="zh-CN" sz="1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HERE</a:t>
              </a:r>
              <a:endParaRPr lang="zh-CN" alt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 descr="e7d195523061f1c0deeec63e560781cfd59afb0ea006f2a87ABB68BF51EA6619813959095094C18C62A12F549504892A4AAA8C1554C6663626E05CA27F281A14E6983772AFC3FB97135759321DEA3D70BB5E4965981C8F6BB5A925CA31741EB731D551F242038133584A6D8228397A0B69BBD8011AF1C5D32842D45522531C232F3BCCD0769BF7F522AD6888423CE488"/>
          <p:cNvGrpSpPr/>
          <p:nvPr/>
        </p:nvGrpSpPr>
        <p:grpSpPr>
          <a:xfrm>
            <a:off x="3831402" y="4505935"/>
            <a:ext cx="2158562" cy="912427"/>
            <a:chOff x="2631853" y="2624311"/>
            <a:chExt cx="2158562" cy="912427"/>
          </a:xfrm>
        </p:grpSpPr>
        <p:sp>
          <p:nvSpPr>
            <p:cNvPr id="29" name="Rectangle 42"/>
            <p:cNvSpPr/>
            <p:nvPr/>
          </p:nvSpPr>
          <p:spPr>
            <a:xfrm flipH="1">
              <a:off x="2631853" y="2947085"/>
              <a:ext cx="1914530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en-US" sz="1050" kern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is a sample text. Insert your desired text here. Again, this is a dummy text, enter your own text here. </a:t>
              </a:r>
              <a:endParaRPr lang="en-US" sz="105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42"/>
            <p:cNvSpPr/>
            <p:nvPr/>
          </p:nvSpPr>
          <p:spPr>
            <a:xfrm flipH="1">
              <a:off x="2695622" y="2624311"/>
              <a:ext cx="2094793" cy="2290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TEXT  </a:t>
              </a:r>
              <a:r>
                <a:rPr lang="en-US" altLang="zh-CN" sz="1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HERE</a:t>
              </a:r>
              <a:endParaRPr lang="zh-CN" alt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问题解决措施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Group 3"/>
          <p:cNvGrpSpPr/>
          <p:nvPr/>
        </p:nvGrpSpPr>
        <p:grpSpPr bwMode="auto">
          <a:xfrm rot="6300000">
            <a:off x="2260221" y="3289896"/>
            <a:ext cx="716032" cy="1200737"/>
            <a:chOff x="2761515" y="2286000"/>
            <a:chExt cx="1645174" cy="2760228"/>
          </a:xfrm>
          <a:solidFill>
            <a:srgbClr val="1372A8"/>
          </a:solidFill>
          <a:effectLst/>
        </p:grpSpPr>
        <p:sp>
          <p:nvSpPr>
            <p:cNvPr id="21" name="Oval 4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5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6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7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8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: Shape 9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0"/>
          <p:cNvGrpSpPr/>
          <p:nvPr/>
        </p:nvGrpSpPr>
        <p:grpSpPr bwMode="auto">
          <a:xfrm rot="15300000" flipV="1">
            <a:off x="2854951" y="3818466"/>
            <a:ext cx="716032" cy="1200737"/>
            <a:chOff x="2761515" y="2286000"/>
            <a:chExt cx="1645174" cy="2760228"/>
          </a:xfrm>
          <a:solidFill>
            <a:srgbClr val="1372A8"/>
          </a:solidFill>
          <a:effectLst/>
        </p:grpSpPr>
        <p:sp>
          <p:nvSpPr>
            <p:cNvPr id="28" name="Oval 11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Oval 12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13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14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15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: Shape 16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17"/>
          <p:cNvGrpSpPr/>
          <p:nvPr/>
        </p:nvGrpSpPr>
        <p:grpSpPr bwMode="auto">
          <a:xfrm rot="6300000">
            <a:off x="4154133" y="3267646"/>
            <a:ext cx="780879" cy="1310089"/>
            <a:chOff x="2761515" y="2286000"/>
            <a:chExt cx="1645174" cy="2760228"/>
          </a:xfrm>
          <a:solidFill>
            <a:srgbClr val="8DC4DF"/>
          </a:solidFill>
          <a:effectLst/>
        </p:grpSpPr>
        <p:sp>
          <p:nvSpPr>
            <p:cNvPr id="35" name="Oval 18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19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0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Oval 21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Oval 22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: Shape 23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24"/>
          <p:cNvGrpSpPr/>
          <p:nvPr/>
        </p:nvGrpSpPr>
        <p:grpSpPr bwMode="auto">
          <a:xfrm rot="15300000" flipV="1">
            <a:off x="4746750" y="3759670"/>
            <a:ext cx="780879" cy="1310089"/>
            <a:chOff x="2761515" y="2286000"/>
            <a:chExt cx="1645174" cy="2760228"/>
          </a:xfrm>
          <a:solidFill>
            <a:srgbClr val="8DC4DF"/>
          </a:solidFill>
          <a:effectLst/>
        </p:grpSpPr>
        <p:sp>
          <p:nvSpPr>
            <p:cNvPr id="42" name="Oval 25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26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27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28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29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: Shape 30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31"/>
          <p:cNvGrpSpPr/>
          <p:nvPr/>
        </p:nvGrpSpPr>
        <p:grpSpPr bwMode="auto">
          <a:xfrm rot="6300000">
            <a:off x="5909551" y="3075931"/>
            <a:ext cx="873117" cy="1465081"/>
            <a:chOff x="2761515" y="2286000"/>
            <a:chExt cx="1645174" cy="2760228"/>
          </a:xfrm>
          <a:solidFill>
            <a:srgbClr val="1372A8"/>
          </a:solidFill>
          <a:effectLst/>
        </p:grpSpPr>
        <p:sp>
          <p:nvSpPr>
            <p:cNvPr id="49" name="Oval 32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Oval 33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34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35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Oval 36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: Shape 37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38"/>
          <p:cNvGrpSpPr/>
          <p:nvPr/>
        </p:nvGrpSpPr>
        <p:grpSpPr bwMode="auto">
          <a:xfrm rot="15300000" flipV="1">
            <a:off x="6635214" y="3720463"/>
            <a:ext cx="873117" cy="1465081"/>
            <a:chOff x="2761515" y="2286000"/>
            <a:chExt cx="1645174" cy="2760228"/>
          </a:xfrm>
          <a:solidFill>
            <a:srgbClr val="1372A8"/>
          </a:solidFill>
          <a:effectLst/>
        </p:grpSpPr>
        <p:sp>
          <p:nvSpPr>
            <p:cNvPr id="56" name="Oval 39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40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Oval 41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Oval 42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43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: Shape 44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Group 45"/>
          <p:cNvGrpSpPr/>
          <p:nvPr/>
        </p:nvGrpSpPr>
        <p:grpSpPr bwMode="auto">
          <a:xfrm rot="6300000">
            <a:off x="7973807" y="2964291"/>
            <a:ext cx="989109" cy="1658305"/>
            <a:chOff x="2761515" y="2286000"/>
            <a:chExt cx="1645174" cy="2760228"/>
          </a:xfrm>
          <a:solidFill>
            <a:srgbClr val="8DC4DF"/>
          </a:solidFill>
          <a:effectLst/>
        </p:grpSpPr>
        <p:sp>
          <p:nvSpPr>
            <p:cNvPr id="63" name="Oval 46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Oval 47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Oval 48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Oval 49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Oval 50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: Shape 51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Group 52"/>
          <p:cNvGrpSpPr/>
          <p:nvPr/>
        </p:nvGrpSpPr>
        <p:grpSpPr bwMode="auto">
          <a:xfrm rot="15300000" flipV="1">
            <a:off x="8795175" y="3694442"/>
            <a:ext cx="989109" cy="1658305"/>
            <a:chOff x="2761515" y="2286000"/>
            <a:chExt cx="1645174" cy="2760228"/>
          </a:xfrm>
          <a:solidFill>
            <a:srgbClr val="8DC4DF"/>
          </a:solidFill>
          <a:effectLst/>
        </p:grpSpPr>
        <p:sp>
          <p:nvSpPr>
            <p:cNvPr id="70" name="Oval 53"/>
            <p:cNvSpPr/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Oval 54"/>
            <p:cNvSpPr/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Oval 55"/>
            <p:cNvSpPr/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Oval 56"/>
            <p:cNvSpPr/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val 57"/>
            <p:cNvSpPr/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: Shape 58"/>
            <p:cNvSpPr/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16334" y="4992861"/>
            <a:ext cx="2600299" cy="1041132"/>
            <a:chOff x="1716417" y="2390482"/>
            <a:chExt cx="2312946" cy="926080"/>
          </a:xfrm>
        </p:grpSpPr>
        <p:sp>
          <p:nvSpPr>
            <p:cNvPr id="77" name="文本框 76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716417" y="2672699"/>
              <a:ext cx="2312946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435831" y="5007358"/>
            <a:ext cx="2600299" cy="1041132"/>
            <a:chOff x="1716417" y="2390482"/>
            <a:chExt cx="2312946" cy="926080"/>
          </a:xfrm>
        </p:grpSpPr>
        <p:sp>
          <p:nvSpPr>
            <p:cNvPr id="80" name="文本框 79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716417" y="2672699"/>
              <a:ext cx="2312946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312835" y="2112544"/>
            <a:ext cx="2600299" cy="1041132"/>
            <a:chOff x="1716417" y="2390482"/>
            <a:chExt cx="2312946" cy="926080"/>
          </a:xfrm>
        </p:grpSpPr>
        <p:sp>
          <p:nvSpPr>
            <p:cNvPr id="83" name="文本框 82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716417" y="2672699"/>
              <a:ext cx="2312946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032332" y="2127041"/>
            <a:ext cx="2600299" cy="1041132"/>
            <a:chOff x="1716417" y="2390482"/>
            <a:chExt cx="2312946" cy="926080"/>
          </a:xfrm>
        </p:grpSpPr>
        <p:sp>
          <p:nvSpPr>
            <p:cNvPr id="86" name="文本框 85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716417" y="2672699"/>
              <a:ext cx="2312946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问题解决措施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Round Same Side Corner Rectangle 18"/>
          <p:cNvSpPr/>
          <p:nvPr/>
        </p:nvSpPr>
        <p:spPr>
          <a:xfrm rot="16200000">
            <a:off x="1430531" y="2446952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1" name="Round Same Side Corner Rectangle 22"/>
          <p:cNvSpPr/>
          <p:nvPr/>
        </p:nvSpPr>
        <p:spPr>
          <a:xfrm rot="16200000">
            <a:off x="1430531" y="4432852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2" name="Round Same Side Corner Rectangle 27"/>
          <p:cNvSpPr/>
          <p:nvPr/>
        </p:nvSpPr>
        <p:spPr>
          <a:xfrm rot="16200000">
            <a:off x="6263959" y="2446952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3" name="Round Same Side Corner Rectangle 31"/>
          <p:cNvSpPr/>
          <p:nvPr/>
        </p:nvSpPr>
        <p:spPr>
          <a:xfrm rot="16200000">
            <a:off x="6263959" y="4432852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4" name="Oval 17"/>
          <p:cNvSpPr/>
          <p:nvPr/>
        </p:nvSpPr>
        <p:spPr>
          <a:xfrm>
            <a:off x="1557009" y="2676942"/>
            <a:ext cx="1543554" cy="1541396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5" name="Round Same Side Corner Rectangle 19"/>
          <p:cNvSpPr/>
          <p:nvPr/>
        </p:nvSpPr>
        <p:spPr>
          <a:xfrm rot="5400000">
            <a:off x="3652407" y="2223058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1372A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6" name="Oval 21"/>
          <p:cNvSpPr/>
          <p:nvPr/>
        </p:nvSpPr>
        <p:spPr>
          <a:xfrm>
            <a:off x="1557009" y="4662841"/>
            <a:ext cx="1543554" cy="154139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7" name="Round Same Side Corner Rectangle 23"/>
          <p:cNvSpPr/>
          <p:nvPr/>
        </p:nvSpPr>
        <p:spPr>
          <a:xfrm rot="5400000">
            <a:off x="3652407" y="4208957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8DC4D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8" name="Oval 25"/>
          <p:cNvSpPr/>
          <p:nvPr/>
        </p:nvSpPr>
        <p:spPr>
          <a:xfrm>
            <a:off x="6390439" y="2676942"/>
            <a:ext cx="1543554" cy="154139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29" name="Round Same Side Corner Rectangle 28"/>
          <p:cNvSpPr/>
          <p:nvPr/>
        </p:nvSpPr>
        <p:spPr>
          <a:xfrm rot="5400000">
            <a:off x="8485836" y="2223058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8DC4D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30" name="Oval 30"/>
          <p:cNvSpPr/>
          <p:nvPr/>
        </p:nvSpPr>
        <p:spPr>
          <a:xfrm>
            <a:off x="6390439" y="4662841"/>
            <a:ext cx="1543554" cy="154139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31" name="Round Same Side Corner Rectangle 32"/>
          <p:cNvSpPr/>
          <p:nvPr/>
        </p:nvSpPr>
        <p:spPr>
          <a:xfrm rot="5400000">
            <a:off x="8485836" y="4208957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1372A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875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grpSp>
        <p:nvGrpSpPr>
          <p:cNvPr id="32" name="Group 46"/>
          <p:cNvGrpSpPr/>
          <p:nvPr/>
        </p:nvGrpSpPr>
        <p:grpSpPr>
          <a:xfrm>
            <a:off x="4615350" y="3887062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33" name="Group 47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Group 48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38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Group 49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36" name="Freeform 50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2" name="Group 62"/>
          <p:cNvGrpSpPr/>
          <p:nvPr/>
        </p:nvGrpSpPr>
        <p:grpSpPr>
          <a:xfrm>
            <a:off x="4615350" y="5873391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43" name="Group 63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oup 64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48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Group 65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46" name="Freeform 66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2" name="Group 78"/>
          <p:cNvGrpSpPr/>
          <p:nvPr/>
        </p:nvGrpSpPr>
        <p:grpSpPr>
          <a:xfrm>
            <a:off x="9482036" y="3887062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53" name="Group 79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60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Group 80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58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Group 81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56" name="Freeform 82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2" name="Group 90"/>
          <p:cNvGrpSpPr/>
          <p:nvPr/>
        </p:nvGrpSpPr>
        <p:grpSpPr>
          <a:xfrm>
            <a:off x="9482036" y="5873391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63" name="Group 91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70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4" name="Group 92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5" name="Group 93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66" name="Freeform 94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332314" y="2768165"/>
            <a:ext cx="2438139" cy="1085156"/>
            <a:chOff x="1806000" y="2349127"/>
            <a:chExt cx="2168706" cy="965238"/>
          </a:xfrm>
        </p:grpSpPr>
        <p:sp>
          <p:nvSpPr>
            <p:cNvPr id="73" name="文本框 72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07742" y="2670503"/>
              <a:ext cx="2166964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332314" y="4640634"/>
            <a:ext cx="2438139" cy="1102006"/>
            <a:chOff x="1806000" y="2349127"/>
            <a:chExt cx="2168706" cy="980226"/>
          </a:xfrm>
        </p:grpSpPr>
        <p:sp>
          <p:nvSpPr>
            <p:cNvPr id="76" name="文本框 75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807742" y="2685491"/>
              <a:ext cx="2166964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186354" y="2775356"/>
            <a:ext cx="2460903" cy="1103207"/>
            <a:chOff x="1806000" y="2349127"/>
            <a:chExt cx="2188954" cy="981294"/>
          </a:xfrm>
        </p:grpSpPr>
        <p:sp>
          <p:nvSpPr>
            <p:cNvPr id="79" name="文本框 78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816741" y="2686559"/>
              <a:ext cx="2178213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186354" y="4647823"/>
            <a:ext cx="2448827" cy="1087875"/>
            <a:chOff x="1806000" y="2349127"/>
            <a:chExt cx="2178213" cy="967657"/>
          </a:xfrm>
        </p:grpSpPr>
        <p:sp>
          <p:nvSpPr>
            <p:cNvPr id="82" name="文本框 81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06000" y="2672922"/>
              <a:ext cx="2178213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问题解决措施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t="19512" r="6280" b="21476"/>
          <a:stretch>
            <a:fillRect/>
          </a:stretch>
        </p:blipFill>
        <p:spPr>
          <a:xfrm>
            <a:off x="977698" y="2344853"/>
            <a:ext cx="5423102" cy="3693997"/>
          </a:xfrm>
          <a:prstGeom prst="rect">
            <a:avLst/>
          </a:prstGeom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895949" y="3382498"/>
            <a:ext cx="430484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Lorem Ipsum Dolor Far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far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away, behind the word mountains, far from the countries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Vokalia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and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Consonantia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, there live the blind texts. Separated they live in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Bookmarksgrove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right at the coast of the Semantics, a large language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ocean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40534" y="2723705"/>
            <a:ext cx="357386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 smtClean="0">
                <a:solidFill>
                  <a:srgbClr val="8DC4D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3200" b="1" dirty="0">
              <a:solidFill>
                <a:srgbClr val="8DC4D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4589929" y="1800824"/>
            <a:ext cx="7602071" cy="5057176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3" name="任意多边形 2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文本框 4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>
            <a:off x="1083932" y="5114630"/>
            <a:ext cx="387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PART   </a:t>
            </a:r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04</a:t>
            </a:r>
            <a:endParaRPr lang="en-US" altLang="zh-CN" sz="6000" b="1" dirty="0" smtClean="0">
              <a:solidFill>
                <a:srgbClr val="8DC4DF"/>
              </a:solidFill>
              <a:latin typeface="Arial" panose="020B0604020202020204" pitchFamily="34" charset="0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9726" y="3895191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下步工作计划</a:t>
            </a:r>
            <a:endParaRPr lang="en-US" altLang="zh-CN" sz="5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44322" y="4968693"/>
            <a:ext cx="4586768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600" dirty="0" smtClean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film</a:t>
            </a:r>
            <a:endParaRPr lang="en-US" altLang="zh-CN" sz="1600" dirty="0">
              <a:solidFill>
                <a:srgbClr val="FFFFFF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00545" y="747618"/>
            <a:ext cx="360000" cy="36000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67051" y="696786"/>
            <a:ext cx="404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company</a:t>
            </a:r>
            <a:endParaRPr lang="en-US" altLang="zh-CN" sz="2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1"/>
          <a:stretch>
            <a:fillRect/>
          </a:stretch>
        </p:blipFill>
        <p:spPr>
          <a:xfrm>
            <a:off x="750225" y="375599"/>
            <a:ext cx="4543587" cy="444292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下步工作计划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: 剪去单角 444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4773672" y="2866129"/>
            <a:ext cx="2644655" cy="2930370"/>
          </a:xfrm>
          <a:prstGeom prst="snip1Rect">
            <a:avLst>
              <a:gd name="adj" fmla="val 29383"/>
            </a:avLst>
          </a:prstGeom>
          <a:solidFill>
            <a:srgbClr val="FFFFFF"/>
          </a:solidFill>
          <a:ln w="3175">
            <a:solidFill>
              <a:srgbClr val="137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e</a:t>
            </a:r>
            <a:endParaRPr dirty="0"/>
          </a:p>
        </p:txBody>
      </p:sp>
      <p:sp>
        <p:nvSpPr>
          <p:cNvPr id="21" name="矩形: 剪去单角 437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1703943" y="2866129"/>
            <a:ext cx="2644655" cy="2930370"/>
          </a:xfrm>
          <a:prstGeom prst="snip1Rect">
            <a:avLst>
              <a:gd name="adj" fmla="val 29383"/>
            </a:avLst>
          </a:prstGeom>
          <a:solidFill>
            <a:srgbClr val="FFFFFF"/>
          </a:solidFill>
          <a:ln w="3175">
            <a:solidFill>
              <a:srgbClr val="8DC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2" name="矩形: 剪去单角 455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7843402" y="2866129"/>
            <a:ext cx="2644655" cy="2930370"/>
          </a:xfrm>
          <a:prstGeom prst="snip1Rect">
            <a:avLst>
              <a:gd name="adj" fmla="val 29383"/>
            </a:avLst>
          </a:prstGeom>
          <a:solidFill>
            <a:srgbClr val="FFFFFF"/>
          </a:solidFill>
          <a:ln w="3175">
            <a:solidFill>
              <a:srgbClr val="8DC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3" name="矩形 22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4773673" y="5682341"/>
            <a:ext cx="2644655" cy="114158"/>
          </a:xfrm>
          <a:prstGeom prst="rect">
            <a:avLst/>
          </a:prstGeom>
          <a:solidFill>
            <a:srgbClr val="1372A8"/>
          </a:solidFill>
          <a:ln w="3175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24" name="任意多边形: 形状 445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 bwMode="auto">
          <a:xfrm>
            <a:off x="6751094" y="2866129"/>
            <a:ext cx="667235" cy="667235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1372A8"/>
          </a:solidFill>
          <a:ln w="3175">
            <a:noFill/>
            <a:prstDash val="solid"/>
            <a:round/>
          </a:ln>
          <a:effectLst/>
        </p:spPr>
        <p:txBody>
          <a:bodyPr vert="horz" wrap="square" lIns="121920" tIns="60960" rIns="121920" bIns="60960" anchor="t" anchorCtr="0" compatLnSpc="1">
            <a:normAutofit/>
          </a:bodyPr>
          <a:lstStyle/>
          <a:p>
            <a:pPr lvl="0" algn="r"/>
            <a:r>
              <a:rPr lang="en-US" altLang="zh-CN" sz="2000" b="1">
                <a:solidFill>
                  <a:schemeClr val="bg1"/>
                </a:solidFill>
              </a:rPr>
              <a:t>2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5" name="矩形 24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1703944" y="5682341"/>
            <a:ext cx="2644655" cy="114158"/>
          </a:xfrm>
          <a:prstGeom prst="rect">
            <a:avLst/>
          </a:prstGeom>
          <a:solidFill>
            <a:srgbClr val="8DC4DF"/>
          </a:solidFill>
          <a:ln w="3175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26" name="任意多边形: 形状 438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 bwMode="auto">
          <a:xfrm>
            <a:off x="3681365" y="2866129"/>
            <a:ext cx="667235" cy="667235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8DC4DF"/>
          </a:solidFill>
          <a:ln w="3175">
            <a:noFill/>
            <a:prstDash val="solid"/>
            <a:round/>
          </a:ln>
          <a:effectLst/>
        </p:spPr>
        <p:txBody>
          <a:bodyPr vert="horz" wrap="square" lIns="121920" tIns="60960" rIns="121920" bIns="60960" anchor="t" anchorCtr="0" compatLnSpc="1">
            <a:normAutofit/>
          </a:bodyPr>
          <a:lstStyle/>
          <a:p>
            <a:pPr lvl="0" algn="r"/>
            <a:r>
              <a:rPr lang="en-US" altLang="ko-KR" sz="2000" b="1">
                <a:solidFill>
                  <a:schemeClr val="bg1"/>
                </a:solidFill>
              </a:rPr>
              <a:t>1</a:t>
            </a:r>
            <a:endParaRPr lang="en-US" altLang="ko-KR" sz="2000" b="1" dirty="0">
              <a:solidFill>
                <a:schemeClr val="bg1"/>
              </a:solidFill>
            </a:endParaRPr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7843403" y="5682341"/>
            <a:ext cx="2644655" cy="114158"/>
          </a:xfrm>
          <a:prstGeom prst="rect">
            <a:avLst/>
          </a:prstGeom>
          <a:solidFill>
            <a:srgbClr val="8DC4DF"/>
          </a:solidFill>
          <a:ln w="3175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28" name="任意多边形: 形状 456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 bwMode="auto">
          <a:xfrm>
            <a:off x="9820824" y="2866129"/>
            <a:ext cx="667235" cy="667235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8DC4DF"/>
          </a:solidFill>
          <a:ln w="3175">
            <a:noFill/>
            <a:prstDash val="solid"/>
            <a:round/>
          </a:ln>
          <a:effectLst/>
        </p:spPr>
        <p:txBody>
          <a:bodyPr vert="horz" wrap="square" lIns="121920" tIns="60960" rIns="121920" bIns="60960" anchor="t" anchorCtr="0" compatLnSpc="1">
            <a:normAutofit/>
          </a:bodyPr>
          <a:lstStyle/>
          <a:p>
            <a:pPr lvl="0" algn="r"/>
            <a:r>
              <a:rPr lang="en-US" altLang="ko-KR" sz="2000" b="1" dirty="0" smtClean="0">
                <a:solidFill>
                  <a:schemeClr val="bg1"/>
                </a:solidFill>
              </a:rPr>
              <a:t>3</a:t>
            </a:r>
            <a:endParaRPr lang="en-US" altLang="ko-KR" sz="2000" b="1" dirty="0">
              <a:solidFill>
                <a:schemeClr val="bg1"/>
              </a:solidFill>
            </a:endParaRPr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8066439" y="3880101"/>
            <a:ext cx="2540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sample text. Insert your desired text here. Again, 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4937217" y="3880101"/>
            <a:ext cx="2540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sample text. Insert your desired text here. Again, 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1867487" y="3880101"/>
            <a:ext cx="2540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This is a sample text. Insert your desired text here. Again, This is a sample text. Insert your desired text here. Again, 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42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8219361" y="3471144"/>
            <a:ext cx="1935080" cy="3570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2400" b="1" dirty="0" smtClean="0">
                <a:solidFill>
                  <a:srgbClr val="8DC4DF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TEXT    HERE</a:t>
            </a:r>
            <a:endParaRPr lang="zh-CN" altLang="en-US" sz="2400" b="1" dirty="0">
              <a:solidFill>
                <a:srgbClr val="8DC4D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42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5149631" y="3471144"/>
            <a:ext cx="1935080" cy="3570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2400" b="1" dirty="0" smtClean="0">
                <a:solidFill>
                  <a:srgbClr val="1372A8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TEXT    HERE</a:t>
            </a:r>
            <a:endParaRPr lang="zh-CN" altLang="en-US" sz="2400" b="1" dirty="0">
              <a:solidFill>
                <a:srgbClr val="1372A8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42" descr="e7d195523061f1c0deeec63e560781cfd59afb0ea006f2a87ABB68BF51EA6619813959095094C18C62A12F549504892A4AAA8C1554C6663626E05CA27F281A14E6983772AFC3FB97135759321DEA3D7023CFFFB6ED5FDA702075F11F066E208147F81CAECF4B6E84FAF4952445F9DA7CCA383C89695288316BEEE5B10C459E2774E305584940F8FF891BFBA9B95C82E8"/>
          <p:cNvSpPr/>
          <p:nvPr/>
        </p:nvSpPr>
        <p:spPr>
          <a:xfrm>
            <a:off x="2059032" y="3471144"/>
            <a:ext cx="1935080" cy="3570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2400" b="1" dirty="0" smtClean="0">
                <a:solidFill>
                  <a:srgbClr val="8DC4DF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TEXT    HERE</a:t>
            </a:r>
            <a:endParaRPr lang="zh-CN" altLang="en-US" sz="2400" b="1" dirty="0">
              <a:solidFill>
                <a:srgbClr val="8DC4D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-1" y="1055404"/>
            <a:ext cx="8749553" cy="5820523"/>
            <a:chOff x="-5347" y="0"/>
            <a:chExt cx="6921186" cy="4604226"/>
          </a:xfrm>
          <a:solidFill>
            <a:srgbClr val="FFFFFF"/>
          </a:solidFill>
        </p:grpSpPr>
        <p:sp>
          <p:nvSpPr>
            <p:cNvPr id="3" name="任意多边形 2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7574665" y="905897"/>
            <a:ext cx="461606" cy="46160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574664" y="1949168"/>
            <a:ext cx="461606" cy="46160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74664" y="2992438"/>
            <a:ext cx="461606" cy="46160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74663" y="4035709"/>
            <a:ext cx="461606" cy="46160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64211" y="72470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内容回顾</a:t>
            </a:r>
            <a:endParaRPr lang="en-US" altLang="zh-CN" sz="4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67417" y="179145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</a:t>
            </a:r>
            <a:r>
              <a:rPr lang="zh-CN" alt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数据分析</a:t>
            </a:r>
            <a:endParaRPr lang="en-US" altLang="zh-CN" sz="4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64211" y="287563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问题解决</a:t>
            </a:r>
            <a:r>
              <a:rPr lang="zh-CN" alt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措施</a:t>
            </a:r>
            <a:endParaRPr lang="en-US" altLang="zh-CN" sz="4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64211" y="392497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</a:t>
            </a:r>
            <a:r>
              <a:rPr lang="zh-CN" alt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步工作计划</a:t>
            </a:r>
            <a:endParaRPr lang="en-US" altLang="zh-CN" sz="4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3511659" y="6042917"/>
            <a:ext cx="2259721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8DC4D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Kartika" panose="02020503030404060203" pitchFamily="18" charset="0"/>
              </a:rPr>
              <a:t>CONCENTS</a:t>
            </a:r>
            <a:endParaRPr lang="zh-CN" altLang="en-US" sz="1400" b="1" dirty="0" smtClean="0">
              <a:solidFill>
                <a:srgbClr val="8DC4DF"/>
              </a:solidFill>
              <a:latin typeface="Calibri" panose="020F0502020204030204" pitchFamily="34" charset="0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2637" y="5628395"/>
            <a:ext cx="2659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zh-CN" altLang="en-US" sz="66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5" t="57840"/>
          <a:stretch>
            <a:fillRect/>
          </a:stretch>
        </p:blipFill>
        <p:spPr>
          <a:xfrm>
            <a:off x="589583" y="2430253"/>
            <a:ext cx="4843762" cy="36725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下步工作计划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5"/>
          <p:cNvSpPr/>
          <p:nvPr/>
        </p:nvSpPr>
        <p:spPr bwMode="auto">
          <a:xfrm>
            <a:off x="1584069" y="3431037"/>
            <a:ext cx="1535335" cy="1552171"/>
          </a:xfrm>
          <a:custGeom>
            <a:avLst/>
            <a:gdLst>
              <a:gd name="T0" fmla="*/ 108 w 217"/>
              <a:gd name="T1" fmla="*/ 0 h 217"/>
              <a:gd name="T2" fmla="*/ 0 w 217"/>
              <a:gd name="T3" fmla="*/ 109 h 217"/>
              <a:gd name="T4" fmla="*/ 0 w 217"/>
              <a:gd name="T5" fmla="*/ 109 h 217"/>
              <a:gd name="T6" fmla="*/ 0 w 217"/>
              <a:gd name="T7" fmla="*/ 109 h 217"/>
              <a:gd name="T8" fmla="*/ 0 w 217"/>
              <a:gd name="T9" fmla="*/ 217 h 217"/>
              <a:gd name="T10" fmla="*/ 108 w 217"/>
              <a:gd name="T11" fmla="*/ 217 h 217"/>
              <a:gd name="T12" fmla="*/ 217 w 217"/>
              <a:gd name="T13" fmla="*/ 109 h 217"/>
              <a:gd name="T14" fmla="*/ 217 w 217"/>
              <a:gd name="T15" fmla="*/ 0 h 217"/>
              <a:gd name="T16" fmla="*/ 108 w 217"/>
              <a:gd name="T17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108" y="0"/>
                </a:moveTo>
                <a:cubicBezTo>
                  <a:pt x="49" y="0"/>
                  <a:pt x="0" y="4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217"/>
                  <a:pt x="0" y="217"/>
                  <a:pt x="0" y="217"/>
                </a:cubicBezTo>
                <a:cubicBezTo>
                  <a:pt x="108" y="217"/>
                  <a:pt x="108" y="217"/>
                  <a:pt x="108" y="217"/>
                </a:cubicBezTo>
                <a:cubicBezTo>
                  <a:pt x="168" y="217"/>
                  <a:pt x="217" y="169"/>
                  <a:pt x="217" y="109"/>
                </a:cubicBezTo>
                <a:cubicBezTo>
                  <a:pt x="217" y="0"/>
                  <a:pt x="217" y="0"/>
                  <a:pt x="217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6"/>
          <p:cNvSpPr/>
          <p:nvPr/>
        </p:nvSpPr>
        <p:spPr bwMode="auto">
          <a:xfrm>
            <a:off x="3464379" y="3431037"/>
            <a:ext cx="1535335" cy="1552171"/>
          </a:xfrm>
          <a:custGeom>
            <a:avLst/>
            <a:gdLst>
              <a:gd name="T0" fmla="*/ 109 w 217"/>
              <a:gd name="T1" fmla="*/ 0 h 217"/>
              <a:gd name="T2" fmla="*/ 0 w 217"/>
              <a:gd name="T3" fmla="*/ 109 h 217"/>
              <a:gd name="T4" fmla="*/ 0 w 217"/>
              <a:gd name="T5" fmla="*/ 109 h 217"/>
              <a:gd name="T6" fmla="*/ 0 w 217"/>
              <a:gd name="T7" fmla="*/ 109 h 217"/>
              <a:gd name="T8" fmla="*/ 0 w 217"/>
              <a:gd name="T9" fmla="*/ 217 h 217"/>
              <a:gd name="T10" fmla="*/ 109 w 217"/>
              <a:gd name="T11" fmla="*/ 217 h 217"/>
              <a:gd name="T12" fmla="*/ 217 w 217"/>
              <a:gd name="T13" fmla="*/ 109 h 217"/>
              <a:gd name="T14" fmla="*/ 217 w 217"/>
              <a:gd name="T15" fmla="*/ 0 h 217"/>
              <a:gd name="T16" fmla="*/ 109 w 217"/>
              <a:gd name="T17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109" y="0"/>
                </a:moveTo>
                <a:cubicBezTo>
                  <a:pt x="49" y="0"/>
                  <a:pt x="0" y="4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217"/>
                  <a:pt x="0" y="217"/>
                  <a:pt x="0" y="217"/>
                </a:cubicBezTo>
                <a:cubicBezTo>
                  <a:pt x="109" y="217"/>
                  <a:pt x="109" y="217"/>
                  <a:pt x="109" y="217"/>
                </a:cubicBezTo>
                <a:cubicBezTo>
                  <a:pt x="169" y="217"/>
                  <a:pt x="217" y="169"/>
                  <a:pt x="217" y="109"/>
                </a:cubicBezTo>
                <a:cubicBezTo>
                  <a:pt x="217" y="0"/>
                  <a:pt x="217" y="0"/>
                  <a:pt x="217" y="0"/>
                </a:cubicBezTo>
                <a:lnTo>
                  <a:pt x="109" y="0"/>
                </a:lnTo>
                <a:close/>
              </a:path>
            </a:pathLst>
          </a:cu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7"/>
          <p:cNvSpPr/>
          <p:nvPr/>
        </p:nvSpPr>
        <p:spPr bwMode="auto">
          <a:xfrm>
            <a:off x="5344689" y="3431037"/>
            <a:ext cx="1536865" cy="1552171"/>
          </a:xfrm>
          <a:custGeom>
            <a:avLst/>
            <a:gdLst>
              <a:gd name="T0" fmla="*/ 109 w 217"/>
              <a:gd name="T1" fmla="*/ 0 h 217"/>
              <a:gd name="T2" fmla="*/ 0 w 217"/>
              <a:gd name="T3" fmla="*/ 109 h 217"/>
              <a:gd name="T4" fmla="*/ 0 w 217"/>
              <a:gd name="T5" fmla="*/ 109 h 217"/>
              <a:gd name="T6" fmla="*/ 0 w 217"/>
              <a:gd name="T7" fmla="*/ 109 h 217"/>
              <a:gd name="T8" fmla="*/ 0 w 217"/>
              <a:gd name="T9" fmla="*/ 217 h 217"/>
              <a:gd name="T10" fmla="*/ 109 w 217"/>
              <a:gd name="T11" fmla="*/ 217 h 217"/>
              <a:gd name="T12" fmla="*/ 217 w 217"/>
              <a:gd name="T13" fmla="*/ 109 h 217"/>
              <a:gd name="T14" fmla="*/ 217 w 217"/>
              <a:gd name="T15" fmla="*/ 0 h 217"/>
              <a:gd name="T16" fmla="*/ 109 w 217"/>
              <a:gd name="T17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109" y="0"/>
                </a:moveTo>
                <a:cubicBezTo>
                  <a:pt x="49" y="0"/>
                  <a:pt x="0" y="4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217"/>
                  <a:pt x="0" y="217"/>
                  <a:pt x="0" y="217"/>
                </a:cubicBezTo>
                <a:cubicBezTo>
                  <a:pt x="109" y="217"/>
                  <a:pt x="109" y="217"/>
                  <a:pt x="109" y="217"/>
                </a:cubicBezTo>
                <a:cubicBezTo>
                  <a:pt x="169" y="217"/>
                  <a:pt x="217" y="169"/>
                  <a:pt x="217" y="109"/>
                </a:cubicBezTo>
                <a:cubicBezTo>
                  <a:pt x="217" y="0"/>
                  <a:pt x="217" y="0"/>
                  <a:pt x="217" y="0"/>
                </a:cubicBezTo>
                <a:lnTo>
                  <a:pt x="109" y="0"/>
                </a:lnTo>
                <a:close/>
              </a:path>
            </a:pathLst>
          </a:cu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8"/>
          <p:cNvSpPr/>
          <p:nvPr/>
        </p:nvSpPr>
        <p:spPr bwMode="auto">
          <a:xfrm>
            <a:off x="7226528" y="3431037"/>
            <a:ext cx="1535335" cy="1552171"/>
          </a:xfrm>
          <a:custGeom>
            <a:avLst/>
            <a:gdLst>
              <a:gd name="T0" fmla="*/ 108 w 217"/>
              <a:gd name="T1" fmla="*/ 0 h 217"/>
              <a:gd name="T2" fmla="*/ 0 w 217"/>
              <a:gd name="T3" fmla="*/ 109 h 217"/>
              <a:gd name="T4" fmla="*/ 0 w 217"/>
              <a:gd name="T5" fmla="*/ 109 h 217"/>
              <a:gd name="T6" fmla="*/ 0 w 217"/>
              <a:gd name="T7" fmla="*/ 109 h 217"/>
              <a:gd name="T8" fmla="*/ 0 w 217"/>
              <a:gd name="T9" fmla="*/ 217 h 217"/>
              <a:gd name="T10" fmla="*/ 108 w 217"/>
              <a:gd name="T11" fmla="*/ 217 h 217"/>
              <a:gd name="T12" fmla="*/ 217 w 217"/>
              <a:gd name="T13" fmla="*/ 109 h 217"/>
              <a:gd name="T14" fmla="*/ 217 w 217"/>
              <a:gd name="T15" fmla="*/ 0 h 217"/>
              <a:gd name="T16" fmla="*/ 108 w 217"/>
              <a:gd name="T17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108" y="0"/>
                </a:moveTo>
                <a:cubicBezTo>
                  <a:pt x="48" y="0"/>
                  <a:pt x="0" y="4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217"/>
                  <a:pt x="0" y="217"/>
                  <a:pt x="0" y="217"/>
                </a:cubicBezTo>
                <a:cubicBezTo>
                  <a:pt x="108" y="217"/>
                  <a:pt x="108" y="217"/>
                  <a:pt x="108" y="217"/>
                </a:cubicBezTo>
                <a:cubicBezTo>
                  <a:pt x="168" y="217"/>
                  <a:pt x="217" y="169"/>
                  <a:pt x="217" y="109"/>
                </a:cubicBezTo>
                <a:cubicBezTo>
                  <a:pt x="217" y="0"/>
                  <a:pt x="217" y="0"/>
                  <a:pt x="217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9"/>
          <p:cNvSpPr/>
          <p:nvPr/>
        </p:nvSpPr>
        <p:spPr bwMode="auto">
          <a:xfrm>
            <a:off x="9106839" y="3431037"/>
            <a:ext cx="1536865" cy="1552171"/>
          </a:xfrm>
          <a:custGeom>
            <a:avLst/>
            <a:gdLst>
              <a:gd name="T0" fmla="*/ 108 w 217"/>
              <a:gd name="T1" fmla="*/ 0 h 217"/>
              <a:gd name="T2" fmla="*/ 0 w 217"/>
              <a:gd name="T3" fmla="*/ 109 h 217"/>
              <a:gd name="T4" fmla="*/ 0 w 217"/>
              <a:gd name="T5" fmla="*/ 109 h 217"/>
              <a:gd name="T6" fmla="*/ 0 w 217"/>
              <a:gd name="T7" fmla="*/ 109 h 217"/>
              <a:gd name="T8" fmla="*/ 0 w 217"/>
              <a:gd name="T9" fmla="*/ 217 h 217"/>
              <a:gd name="T10" fmla="*/ 108 w 217"/>
              <a:gd name="T11" fmla="*/ 217 h 217"/>
              <a:gd name="T12" fmla="*/ 217 w 217"/>
              <a:gd name="T13" fmla="*/ 109 h 217"/>
              <a:gd name="T14" fmla="*/ 217 w 217"/>
              <a:gd name="T15" fmla="*/ 0 h 217"/>
              <a:gd name="T16" fmla="*/ 108 w 217"/>
              <a:gd name="T17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217">
                <a:moveTo>
                  <a:pt x="108" y="0"/>
                </a:moveTo>
                <a:cubicBezTo>
                  <a:pt x="48" y="0"/>
                  <a:pt x="0" y="4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217"/>
                  <a:pt x="0" y="217"/>
                  <a:pt x="0" y="217"/>
                </a:cubicBezTo>
                <a:cubicBezTo>
                  <a:pt x="108" y="217"/>
                  <a:pt x="108" y="217"/>
                  <a:pt x="108" y="217"/>
                </a:cubicBezTo>
                <a:cubicBezTo>
                  <a:pt x="168" y="217"/>
                  <a:pt x="217" y="169"/>
                  <a:pt x="217" y="109"/>
                </a:cubicBezTo>
                <a:cubicBezTo>
                  <a:pt x="217" y="0"/>
                  <a:pt x="217" y="0"/>
                  <a:pt x="217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5" name="Group 17"/>
          <p:cNvGrpSpPr/>
          <p:nvPr/>
        </p:nvGrpSpPr>
        <p:grpSpPr>
          <a:xfrm>
            <a:off x="1992482" y="3875180"/>
            <a:ext cx="718510" cy="663885"/>
            <a:chOff x="2554288" y="1943100"/>
            <a:chExt cx="542925" cy="501650"/>
          </a:xfrm>
          <a:solidFill>
            <a:schemeClr val="bg1"/>
          </a:solidFill>
        </p:grpSpPr>
        <p:sp>
          <p:nvSpPr>
            <p:cNvPr id="26" name="Freeform 58"/>
            <p:cNvSpPr/>
            <p:nvPr/>
          </p:nvSpPr>
          <p:spPr bwMode="auto">
            <a:xfrm>
              <a:off x="2554288" y="1943100"/>
              <a:ext cx="542925" cy="403225"/>
            </a:xfrm>
            <a:custGeom>
              <a:avLst/>
              <a:gdLst>
                <a:gd name="T0" fmla="*/ 2095 w 3422"/>
                <a:gd name="T1" fmla="*/ 44 h 2536"/>
                <a:gd name="T2" fmla="*/ 2418 w 3422"/>
                <a:gd name="T3" fmla="*/ 212 h 2536"/>
                <a:gd name="T4" fmla="*/ 2659 w 3422"/>
                <a:gd name="T5" fmla="*/ 486 h 2536"/>
                <a:gd name="T6" fmla="*/ 2782 w 3422"/>
                <a:gd name="T7" fmla="*/ 825 h 2536"/>
                <a:gd name="T8" fmla="*/ 3094 w 3422"/>
                <a:gd name="T9" fmla="*/ 984 h 2536"/>
                <a:gd name="T10" fmla="*/ 3317 w 3422"/>
                <a:gd name="T11" fmla="*/ 1253 h 2536"/>
                <a:gd name="T12" fmla="*/ 3419 w 3422"/>
                <a:gd name="T13" fmla="*/ 1593 h 2536"/>
                <a:gd name="T14" fmla="*/ 3383 w 3422"/>
                <a:gd name="T15" fmla="*/ 1921 h 2536"/>
                <a:gd name="T16" fmla="*/ 3235 w 3422"/>
                <a:gd name="T17" fmla="*/ 2207 h 2536"/>
                <a:gd name="T18" fmla="*/ 2991 w 3422"/>
                <a:gd name="T19" fmla="*/ 2422 h 2536"/>
                <a:gd name="T20" fmla="*/ 2692 w 3422"/>
                <a:gd name="T21" fmla="*/ 2529 h 2536"/>
                <a:gd name="T22" fmla="*/ 2039 w 3422"/>
                <a:gd name="T23" fmla="*/ 2514 h 2536"/>
                <a:gd name="T24" fmla="*/ 2006 w 3422"/>
                <a:gd name="T25" fmla="*/ 2419 h 2536"/>
                <a:gd name="T26" fmla="*/ 2077 w 3422"/>
                <a:gd name="T27" fmla="*/ 2348 h 2536"/>
                <a:gd name="T28" fmla="*/ 2800 w 3422"/>
                <a:gd name="T29" fmla="*/ 2303 h 2536"/>
                <a:gd name="T30" fmla="*/ 3052 w 3422"/>
                <a:gd name="T31" fmla="*/ 2127 h 2536"/>
                <a:gd name="T32" fmla="*/ 3204 w 3422"/>
                <a:gd name="T33" fmla="*/ 1857 h 2536"/>
                <a:gd name="T34" fmla="*/ 3221 w 3422"/>
                <a:gd name="T35" fmla="*/ 1546 h 2536"/>
                <a:gd name="T36" fmla="*/ 3109 w 3422"/>
                <a:gd name="T37" fmla="*/ 1274 h 2536"/>
                <a:gd name="T38" fmla="*/ 2900 w 3422"/>
                <a:gd name="T39" fmla="*/ 1077 h 2536"/>
                <a:gd name="T40" fmla="*/ 2662 w 3422"/>
                <a:gd name="T41" fmla="*/ 989 h 2536"/>
                <a:gd name="T42" fmla="*/ 2604 w 3422"/>
                <a:gd name="T43" fmla="*/ 910 h 2536"/>
                <a:gd name="T44" fmla="*/ 2505 w 3422"/>
                <a:gd name="T45" fmla="*/ 596 h 2536"/>
                <a:gd name="T46" fmla="*/ 2296 w 3422"/>
                <a:gd name="T47" fmla="*/ 354 h 2536"/>
                <a:gd name="T48" fmla="*/ 2007 w 3422"/>
                <a:gd name="T49" fmla="*/ 214 h 2536"/>
                <a:gd name="T50" fmla="*/ 1676 w 3422"/>
                <a:gd name="T51" fmla="*/ 199 h 2536"/>
                <a:gd name="T52" fmla="*/ 1377 w 3422"/>
                <a:gd name="T53" fmla="*/ 314 h 2536"/>
                <a:gd name="T54" fmla="*/ 1146 w 3422"/>
                <a:gd name="T55" fmla="*/ 534 h 2536"/>
                <a:gd name="T56" fmla="*/ 1040 w 3422"/>
                <a:gd name="T57" fmla="*/ 690 h 2536"/>
                <a:gd name="T58" fmla="*/ 924 w 3422"/>
                <a:gd name="T59" fmla="*/ 684 h 2536"/>
                <a:gd name="T60" fmla="*/ 705 w 3422"/>
                <a:gd name="T61" fmla="*/ 703 h 2536"/>
                <a:gd name="T62" fmla="*/ 538 w 3422"/>
                <a:gd name="T63" fmla="*/ 849 h 2536"/>
                <a:gd name="T64" fmla="*/ 492 w 3422"/>
                <a:gd name="T65" fmla="*/ 1068 h 2536"/>
                <a:gd name="T66" fmla="*/ 511 w 3422"/>
                <a:gd name="T67" fmla="*/ 1212 h 2536"/>
                <a:gd name="T68" fmla="*/ 382 w 3422"/>
                <a:gd name="T69" fmla="*/ 1326 h 2536"/>
                <a:gd name="T70" fmla="*/ 231 w 3422"/>
                <a:gd name="T71" fmla="*/ 1539 h 2536"/>
                <a:gd name="T72" fmla="*/ 193 w 3422"/>
                <a:gd name="T73" fmla="*/ 1808 h 2536"/>
                <a:gd name="T74" fmla="*/ 293 w 3422"/>
                <a:gd name="T75" fmla="*/ 2086 h 2536"/>
                <a:gd name="T76" fmla="*/ 503 w 3422"/>
                <a:gd name="T77" fmla="*/ 2282 h 2536"/>
                <a:gd name="T78" fmla="*/ 1322 w 3422"/>
                <a:gd name="T79" fmla="*/ 2346 h 2536"/>
                <a:gd name="T80" fmla="*/ 1407 w 3422"/>
                <a:gd name="T81" fmla="*/ 2399 h 2536"/>
                <a:gd name="T82" fmla="*/ 1396 w 3422"/>
                <a:gd name="T83" fmla="*/ 2501 h 2536"/>
                <a:gd name="T84" fmla="*/ 711 w 3422"/>
                <a:gd name="T85" fmla="*/ 2536 h 2536"/>
                <a:gd name="T86" fmla="*/ 408 w 3422"/>
                <a:gd name="T87" fmla="*/ 2448 h 2536"/>
                <a:gd name="T88" fmla="*/ 163 w 3422"/>
                <a:gd name="T89" fmla="*/ 2231 h 2536"/>
                <a:gd name="T90" fmla="*/ 24 w 3422"/>
                <a:gd name="T91" fmla="*/ 1940 h 2536"/>
                <a:gd name="T92" fmla="*/ 11 w 3422"/>
                <a:gd name="T93" fmla="*/ 1618 h 2536"/>
                <a:gd name="T94" fmla="*/ 132 w 3422"/>
                <a:gd name="T95" fmla="*/ 1325 h 2536"/>
                <a:gd name="T96" fmla="*/ 305 w 3422"/>
                <a:gd name="T97" fmla="*/ 1103 h 2536"/>
                <a:gd name="T98" fmla="*/ 327 w 3422"/>
                <a:gd name="T99" fmla="*/ 857 h 2536"/>
                <a:gd name="T100" fmla="*/ 479 w 3422"/>
                <a:gd name="T101" fmla="*/ 626 h 2536"/>
                <a:gd name="T102" fmla="*/ 725 w 3422"/>
                <a:gd name="T103" fmla="*/ 499 h 2536"/>
                <a:gd name="T104" fmla="*/ 982 w 3422"/>
                <a:gd name="T105" fmla="*/ 439 h 2536"/>
                <a:gd name="T106" fmla="*/ 1212 w 3422"/>
                <a:gd name="T107" fmla="*/ 197 h 2536"/>
                <a:gd name="T108" fmla="*/ 1525 w 3422"/>
                <a:gd name="T109" fmla="*/ 41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2" h="2536">
                  <a:moveTo>
                    <a:pt x="1805" y="0"/>
                  </a:moveTo>
                  <a:lnTo>
                    <a:pt x="1879" y="3"/>
                  </a:lnTo>
                  <a:lnTo>
                    <a:pt x="1952" y="12"/>
                  </a:lnTo>
                  <a:lnTo>
                    <a:pt x="2025" y="25"/>
                  </a:lnTo>
                  <a:lnTo>
                    <a:pt x="2095" y="44"/>
                  </a:lnTo>
                  <a:lnTo>
                    <a:pt x="2164" y="68"/>
                  </a:lnTo>
                  <a:lnTo>
                    <a:pt x="2231" y="96"/>
                  </a:lnTo>
                  <a:lnTo>
                    <a:pt x="2296" y="130"/>
                  </a:lnTo>
                  <a:lnTo>
                    <a:pt x="2357" y="168"/>
                  </a:lnTo>
                  <a:lnTo>
                    <a:pt x="2418" y="212"/>
                  </a:lnTo>
                  <a:lnTo>
                    <a:pt x="2474" y="260"/>
                  </a:lnTo>
                  <a:lnTo>
                    <a:pt x="2527" y="312"/>
                  </a:lnTo>
                  <a:lnTo>
                    <a:pt x="2575" y="367"/>
                  </a:lnTo>
                  <a:lnTo>
                    <a:pt x="2619" y="425"/>
                  </a:lnTo>
                  <a:lnTo>
                    <a:pt x="2659" y="486"/>
                  </a:lnTo>
                  <a:lnTo>
                    <a:pt x="2693" y="549"/>
                  </a:lnTo>
                  <a:lnTo>
                    <a:pt x="2723" y="616"/>
                  </a:lnTo>
                  <a:lnTo>
                    <a:pt x="2748" y="683"/>
                  </a:lnTo>
                  <a:lnTo>
                    <a:pt x="2768" y="754"/>
                  </a:lnTo>
                  <a:lnTo>
                    <a:pt x="2782" y="825"/>
                  </a:lnTo>
                  <a:lnTo>
                    <a:pt x="2851" y="846"/>
                  </a:lnTo>
                  <a:lnTo>
                    <a:pt x="2916" y="873"/>
                  </a:lnTo>
                  <a:lnTo>
                    <a:pt x="2979" y="905"/>
                  </a:lnTo>
                  <a:lnTo>
                    <a:pt x="3038" y="943"/>
                  </a:lnTo>
                  <a:lnTo>
                    <a:pt x="3094" y="984"/>
                  </a:lnTo>
                  <a:lnTo>
                    <a:pt x="3146" y="1030"/>
                  </a:lnTo>
                  <a:lnTo>
                    <a:pt x="3195" y="1081"/>
                  </a:lnTo>
                  <a:lnTo>
                    <a:pt x="3240" y="1135"/>
                  </a:lnTo>
                  <a:lnTo>
                    <a:pt x="3280" y="1192"/>
                  </a:lnTo>
                  <a:lnTo>
                    <a:pt x="3317" y="1253"/>
                  </a:lnTo>
                  <a:lnTo>
                    <a:pt x="3347" y="1316"/>
                  </a:lnTo>
                  <a:lnTo>
                    <a:pt x="3373" y="1383"/>
                  </a:lnTo>
                  <a:lnTo>
                    <a:pt x="3394" y="1451"/>
                  </a:lnTo>
                  <a:lnTo>
                    <a:pt x="3409" y="1522"/>
                  </a:lnTo>
                  <a:lnTo>
                    <a:pt x="3419" y="1593"/>
                  </a:lnTo>
                  <a:lnTo>
                    <a:pt x="3422" y="1667"/>
                  </a:lnTo>
                  <a:lnTo>
                    <a:pt x="3420" y="1731"/>
                  </a:lnTo>
                  <a:lnTo>
                    <a:pt x="3412" y="1796"/>
                  </a:lnTo>
                  <a:lnTo>
                    <a:pt x="3400" y="1859"/>
                  </a:lnTo>
                  <a:lnTo>
                    <a:pt x="3383" y="1921"/>
                  </a:lnTo>
                  <a:lnTo>
                    <a:pt x="3362" y="1983"/>
                  </a:lnTo>
                  <a:lnTo>
                    <a:pt x="3337" y="2042"/>
                  </a:lnTo>
                  <a:lnTo>
                    <a:pt x="3307" y="2099"/>
                  </a:lnTo>
                  <a:lnTo>
                    <a:pt x="3273" y="2154"/>
                  </a:lnTo>
                  <a:lnTo>
                    <a:pt x="3235" y="2207"/>
                  </a:lnTo>
                  <a:lnTo>
                    <a:pt x="3192" y="2257"/>
                  </a:lnTo>
                  <a:lnTo>
                    <a:pt x="3146" y="2304"/>
                  </a:lnTo>
                  <a:lnTo>
                    <a:pt x="3096" y="2348"/>
                  </a:lnTo>
                  <a:lnTo>
                    <a:pt x="3045" y="2386"/>
                  </a:lnTo>
                  <a:lnTo>
                    <a:pt x="2991" y="2422"/>
                  </a:lnTo>
                  <a:lnTo>
                    <a:pt x="2934" y="2452"/>
                  </a:lnTo>
                  <a:lnTo>
                    <a:pt x="2876" y="2478"/>
                  </a:lnTo>
                  <a:lnTo>
                    <a:pt x="2816" y="2500"/>
                  </a:lnTo>
                  <a:lnTo>
                    <a:pt x="2754" y="2516"/>
                  </a:lnTo>
                  <a:lnTo>
                    <a:pt x="2692" y="2529"/>
                  </a:lnTo>
                  <a:lnTo>
                    <a:pt x="2628" y="2535"/>
                  </a:lnTo>
                  <a:lnTo>
                    <a:pt x="2099" y="2535"/>
                  </a:lnTo>
                  <a:lnTo>
                    <a:pt x="2077" y="2533"/>
                  </a:lnTo>
                  <a:lnTo>
                    <a:pt x="2057" y="2526"/>
                  </a:lnTo>
                  <a:lnTo>
                    <a:pt x="2039" y="2514"/>
                  </a:lnTo>
                  <a:lnTo>
                    <a:pt x="2025" y="2500"/>
                  </a:lnTo>
                  <a:lnTo>
                    <a:pt x="2013" y="2482"/>
                  </a:lnTo>
                  <a:lnTo>
                    <a:pt x="2006" y="2462"/>
                  </a:lnTo>
                  <a:lnTo>
                    <a:pt x="2004" y="2440"/>
                  </a:lnTo>
                  <a:lnTo>
                    <a:pt x="2006" y="2419"/>
                  </a:lnTo>
                  <a:lnTo>
                    <a:pt x="2013" y="2399"/>
                  </a:lnTo>
                  <a:lnTo>
                    <a:pt x="2025" y="2381"/>
                  </a:lnTo>
                  <a:lnTo>
                    <a:pt x="2039" y="2367"/>
                  </a:lnTo>
                  <a:lnTo>
                    <a:pt x="2057" y="2355"/>
                  </a:lnTo>
                  <a:lnTo>
                    <a:pt x="2077" y="2348"/>
                  </a:lnTo>
                  <a:lnTo>
                    <a:pt x="2099" y="2346"/>
                  </a:lnTo>
                  <a:lnTo>
                    <a:pt x="2617" y="2346"/>
                  </a:lnTo>
                  <a:lnTo>
                    <a:pt x="2681" y="2338"/>
                  </a:lnTo>
                  <a:lnTo>
                    <a:pt x="2741" y="2323"/>
                  </a:lnTo>
                  <a:lnTo>
                    <a:pt x="2800" y="2303"/>
                  </a:lnTo>
                  <a:lnTo>
                    <a:pt x="2856" y="2277"/>
                  </a:lnTo>
                  <a:lnTo>
                    <a:pt x="2910" y="2247"/>
                  </a:lnTo>
                  <a:lnTo>
                    <a:pt x="2961" y="2211"/>
                  </a:lnTo>
                  <a:lnTo>
                    <a:pt x="3008" y="2172"/>
                  </a:lnTo>
                  <a:lnTo>
                    <a:pt x="3052" y="2127"/>
                  </a:lnTo>
                  <a:lnTo>
                    <a:pt x="3091" y="2079"/>
                  </a:lnTo>
                  <a:lnTo>
                    <a:pt x="3126" y="2028"/>
                  </a:lnTo>
                  <a:lnTo>
                    <a:pt x="3158" y="1973"/>
                  </a:lnTo>
                  <a:lnTo>
                    <a:pt x="3184" y="1916"/>
                  </a:lnTo>
                  <a:lnTo>
                    <a:pt x="3204" y="1857"/>
                  </a:lnTo>
                  <a:lnTo>
                    <a:pt x="3219" y="1795"/>
                  </a:lnTo>
                  <a:lnTo>
                    <a:pt x="3228" y="1731"/>
                  </a:lnTo>
                  <a:lnTo>
                    <a:pt x="3231" y="1667"/>
                  </a:lnTo>
                  <a:lnTo>
                    <a:pt x="3228" y="1606"/>
                  </a:lnTo>
                  <a:lnTo>
                    <a:pt x="3221" y="1546"/>
                  </a:lnTo>
                  <a:lnTo>
                    <a:pt x="3208" y="1488"/>
                  </a:lnTo>
                  <a:lnTo>
                    <a:pt x="3190" y="1430"/>
                  </a:lnTo>
                  <a:lnTo>
                    <a:pt x="3167" y="1375"/>
                  </a:lnTo>
                  <a:lnTo>
                    <a:pt x="3140" y="1324"/>
                  </a:lnTo>
                  <a:lnTo>
                    <a:pt x="3109" y="1274"/>
                  </a:lnTo>
                  <a:lnTo>
                    <a:pt x="3075" y="1227"/>
                  </a:lnTo>
                  <a:lnTo>
                    <a:pt x="3036" y="1184"/>
                  </a:lnTo>
                  <a:lnTo>
                    <a:pt x="2993" y="1144"/>
                  </a:lnTo>
                  <a:lnTo>
                    <a:pt x="2949" y="1109"/>
                  </a:lnTo>
                  <a:lnTo>
                    <a:pt x="2900" y="1077"/>
                  </a:lnTo>
                  <a:lnTo>
                    <a:pt x="2849" y="1048"/>
                  </a:lnTo>
                  <a:lnTo>
                    <a:pt x="2796" y="1026"/>
                  </a:lnTo>
                  <a:lnTo>
                    <a:pt x="2740" y="1008"/>
                  </a:lnTo>
                  <a:lnTo>
                    <a:pt x="2682" y="996"/>
                  </a:lnTo>
                  <a:lnTo>
                    <a:pt x="2662" y="989"/>
                  </a:lnTo>
                  <a:lnTo>
                    <a:pt x="2644" y="980"/>
                  </a:lnTo>
                  <a:lnTo>
                    <a:pt x="2629" y="966"/>
                  </a:lnTo>
                  <a:lnTo>
                    <a:pt x="2616" y="950"/>
                  </a:lnTo>
                  <a:lnTo>
                    <a:pt x="2608" y="931"/>
                  </a:lnTo>
                  <a:lnTo>
                    <a:pt x="2604" y="910"/>
                  </a:lnTo>
                  <a:lnTo>
                    <a:pt x="2594" y="843"/>
                  </a:lnTo>
                  <a:lnTo>
                    <a:pt x="2579" y="778"/>
                  </a:lnTo>
                  <a:lnTo>
                    <a:pt x="2559" y="714"/>
                  </a:lnTo>
                  <a:lnTo>
                    <a:pt x="2535" y="654"/>
                  </a:lnTo>
                  <a:lnTo>
                    <a:pt x="2505" y="596"/>
                  </a:lnTo>
                  <a:lnTo>
                    <a:pt x="2472" y="541"/>
                  </a:lnTo>
                  <a:lnTo>
                    <a:pt x="2433" y="489"/>
                  </a:lnTo>
                  <a:lnTo>
                    <a:pt x="2392" y="440"/>
                  </a:lnTo>
                  <a:lnTo>
                    <a:pt x="2346" y="396"/>
                  </a:lnTo>
                  <a:lnTo>
                    <a:pt x="2296" y="354"/>
                  </a:lnTo>
                  <a:lnTo>
                    <a:pt x="2244" y="317"/>
                  </a:lnTo>
                  <a:lnTo>
                    <a:pt x="2189" y="285"/>
                  </a:lnTo>
                  <a:lnTo>
                    <a:pt x="2131" y="255"/>
                  </a:lnTo>
                  <a:lnTo>
                    <a:pt x="2069" y="233"/>
                  </a:lnTo>
                  <a:lnTo>
                    <a:pt x="2007" y="214"/>
                  </a:lnTo>
                  <a:lnTo>
                    <a:pt x="1942" y="199"/>
                  </a:lnTo>
                  <a:lnTo>
                    <a:pt x="1875" y="191"/>
                  </a:lnTo>
                  <a:lnTo>
                    <a:pt x="1806" y="189"/>
                  </a:lnTo>
                  <a:lnTo>
                    <a:pt x="1740" y="191"/>
                  </a:lnTo>
                  <a:lnTo>
                    <a:pt x="1676" y="199"/>
                  </a:lnTo>
                  <a:lnTo>
                    <a:pt x="1612" y="213"/>
                  </a:lnTo>
                  <a:lnTo>
                    <a:pt x="1551" y="231"/>
                  </a:lnTo>
                  <a:lnTo>
                    <a:pt x="1490" y="253"/>
                  </a:lnTo>
                  <a:lnTo>
                    <a:pt x="1432" y="281"/>
                  </a:lnTo>
                  <a:lnTo>
                    <a:pt x="1377" y="314"/>
                  </a:lnTo>
                  <a:lnTo>
                    <a:pt x="1324" y="350"/>
                  </a:lnTo>
                  <a:lnTo>
                    <a:pt x="1275" y="390"/>
                  </a:lnTo>
                  <a:lnTo>
                    <a:pt x="1229" y="434"/>
                  </a:lnTo>
                  <a:lnTo>
                    <a:pt x="1186" y="483"/>
                  </a:lnTo>
                  <a:lnTo>
                    <a:pt x="1146" y="534"/>
                  </a:lnTo>
                  <a:lnTo>
                    <a:pt x="1112" y="589"/>
                  </a:lnTo>
                  <a:lnTo>
                    <a:pt x="1081" y="648"/>
                  </a:lnTo>
                  <a:lnTo>
                    <a:pt x="1071" y="664"/>
                  </a:lnTo>
                  <a:lnTo>
                    <a:pt x="1057" y="679"/>
                  </a:lnTo>
                  <a:lnTo>
                    <a:pt x="1040" y="690"/>
                  </a:lnTo>
                  <a:lnTo>
                    <a:pt x="1022" y="698"/>
                  </a:lnTo>
                  <a:lnTo>
                    <a:pt x="1003" y="702"/>
                  </a:lnTo>
                  <a:lnTo>
                    <a:pt x="982" y="701"/>
                  </a:lnTo>
                  <a:lnTo>
                    <a:pt x="962" y="696"/>
                  </a:lnTo>
                  <a:lnTo>
                    <a:pt x="924" y="684"/>
                  </a:lnTo>
                  <a:lnTo>
                    <a:pt x="883" y="677"/>
                  </a:lnTo>
                  <a:lnTo>
                    <a:pt x="842" y="675"/>
                  </a:lnTo>
                  <a:lnTo>
                    <a:pt x="794" y="678"/>
                  </a:lnTo>
                  <a:lnTo>
                    <a:pt x="748" y="687"/>
                  </a:lnTo>
                  <a:lnTo>
                    <a:pt x="705" y="703"/>
                  </a:lnTo>
                  <a:lnTo>
                    <a:pt x="664" y="723"/>
                  </a:lnTo>
                  <a:lnTo>
                    <a:pt x="627" y="748"/>
                  </a:lnTo>
                  <a:lnTo>
                    <a:pt x="593" y="778"/>
                  </a:lnTo>
                  <a:lnTo>
                    <a:pt x="563" y="812"/>
                  </a:lnTo>
                  <a:lnTo>
                    <a:pt x="538" y="849"/>
                  </a:lnTo>
                  <a:lnTo>
                    <a:pt x="518" y="890"/>
                  </a:lnTo>
                  <a:lnTo>
                    <a:pt x="502" y="933"/>
                  </a:lnTo>
                  <a:lnTo>
                    <a:pt x="493" y="979"/>
                  </a:lnTo>
                  <a:lnTo>
                    <a:pt x="490" y="1027"/>
                  </a:lnTo>
                  <a:lnTo>
                    <a:pt x="492" y="1068"/>
                  </a:lnTo>
                  <a:lnTo>
                    <a:pt x="499" y="1109"/>
                  </a:lnTo>
                  <a:lnTo>
                    <a:pt x="510" y="1148"/>
                  </a:lnTo>
                  <a:lnTo>
                    <a:pt x="516" y="1170"/>
                  </a:lnTo>
                  <a:lnTo>
                    <a:pt x="516" y="1192"/>
                  </a:lnTo>
                  <a:lnTo>
                    <a:pt x="511" y="1212"/>
                  </a:lnTo>
                  <a:lnTo>
                    <a:pt x="501" y="1232"/>
                  </a:lnTo>
                  <a:lnTo>
                    <a:pt x="487" y="1249"/>
                  </a:lnTo>
                  <a:lnTo>
                    <a:pt x="469" y="1263"/>
                  </a:lnTo>
                  <a:lnTo>
                    <a:pt x="424" y="1292"/>
                  </a:lnTo>
                  <a:lnTo>
                    <a:pt x="382" y="1326"/>
                  </a:lnTo>
                  <a:lnTo>
                    <a:pt x="344" y="1363"/>
                  </a:lnTo>
                  <a:lnTo>
                    <a:pt x="309" y="1402"/>
                  </a:lnTo>
                  <a:lnTo>
                    <a:pt x="279" y="1446"/>
                  </a:lnTo>
                  <a:lnTo>
                    <a:pt x="253" y="1492"/>
                  </a:lnTo>
                  <a:lnTo>
                    <a:pt x="231" y="1539"/>
                  </a:lnTo>
                  <a:lnTo>
                    <a:pt x="213" y="1589"/>
                  </a:lnTo>
                  <a:lnTo>
                    <a:pt x="201" y="1641"/>
                  </a:lnTo>
                  <a:lnTo>
                    <a:pt x="192" y="1694"/>
                  </a:lnTo>
                  <a:lnTo>
                    <a:pt x="190" y="1748"/>
                  </a:lnTo>
                  <a:lnTo>
                    <a:pt x="193" y="1808"/>
                  </a:lnTo>
                  <a:lnTo>
                    <a:pt x="203" y="1868"/>
                  </a:lnTo>
                  <a:lnTo>
                    <a:pt x="217" y="1927"/>
                  </a:lnTo>
                  <a:lnTo>
                    <a:pt x="238" y="1983"/>
                  </a:lnTo>
                  <a:lnTo>
                    <a:pt x="263" y="2036"/>
                  </a:lnTo>
                  <a:lnTo>
                    <a:pt x="293" y="2086"/>
                  </a:lnTo>
                  <a:lnTo>
                    <a:pt x="328" y="2133"/>
                  </a:lnTo>
                  <a:lnTo>
                    <a:pt x="367" y="2177"/>
                  </a:lnTo>
                  <a:lnTo>
                    <a:pt x="408" y="2216"/>
                  </a:lnTo>
                  <a:lnTo>
                    <a:pt x="454" y="2251"/>
                  </a:lnTo>
                  <a:lnTo>
                    <a:pt x="503" y="2282"/>
                  </a:lnTo>
                  <a:lnTo>
                    <a:pt x="554" y="2307"/>
                  </a:lnTo>
                  <a:lnTo>
                    <a:pt x="608" y="2326"/>
                  </a:lnTo>
                  <a:lnTo>
                    <a:pt x="663" y="2340"/>
                  </a:lnTo>
                  <a:lnTo>
                    <a:pt x="719" y="2346"/>
                  </a:lnTo>
                  <a:lnTo>
                    <a:pt x="1322" y="2346"/>
                  </a:lnTo>
                  <a:lnTo>
                    <a:pt x="1344" y="2349"/>
                  </a:lnTo>
                  <a:lnTo>
                    <a:pt x="1364" y="2356"/>
                  </a:lnTo>
                  <a:lnTo>
                    <a:pt x="1381" y="2367"/>
                  </a:lnTo>
                  <a:lnTo>
                    <a:pt x="1396" y="2381"/>
                  </a:lnTo>
                  <a:lnTo>
                    <a:pt x="1407" y="2399"/>
                  </a:lnTo>
                  <a:lnTo>
                    <a:pt x="1415" y="2420"/>
                  </a:lnTo>
                  <a:lnTo>
                    <a:pt x="1417" y="2441"/>
                  </a:lnTo>
                  <a:lnTo>
                    <a:pt x="1415" y="2463"/>
                  </a:lnTo>
                  <a:lnTo>
                    <a:pt x="1407" y="2483"/>
                  </a:lnTo>
                  <a:lnTo>
                    <a:pt x="1396" y="2501"/>
                  </a:lnTo>
                  <a:lnTo>
                    <a:pt x="1381" y="2515"/>
                  </a:lnTo>
                  <a:lnTo>
                    <a:pt x="1364" y="2527"/>
                  </a:lnTo>
                  <a:lnTo>
                    <a:pt x="1344" y="2534"/>
                  </a:lnTo>
                  <a:lnTo>
                    <a:pt x="1322" y="2536"/>
                  </a:lnTo>
                  <a:lnTo>
                    <a:pt x="711" y="2536"/>
                  </a:lnTo>
                  <a:lnTo>
                    <a:pt x="648" y="2530"/>
                  </a:lnTo>
                  <a:lnTo>
                    <a:pt x="586" y="2517"/>
                  </a:lnTo>
                  <a:lnTo>
                    <a:pt x="525" y="2500"/>
                  </a:lnTo>
                  <a:lnTo>
                    <a:pt x="466" y="2476"/>
                  </a:lnTo>
                  <a:lnTo>
                    <a:pt x="408" y="2448"/>
                  </a:lnTo>
                  <a:lnTo>
                    <a:pt x="353" y="2413"/>
                  </a:lnTo>
                  <a:lnTo>
                    <a:pt x="301" y="2374"/>
                  </a:lnTo>
                  <a:lnTo>
                    <a:pt x="252" y="2330"/>
                  </a:lnTo>
                  <a:lnTo>
                    <a:pt x="205" y="2282"/>
                  </a:lnTo>
                  <a:lnTo>
                    <a:pt x="163" y="2231"/>
                  </a:lnTo>
                  <a:lnTo>
                    <a:pt x="126" y="2177"/>
                  </a:lnTo>
                  <a:lnTo>
                    <a:pt x="93" y="2120"/>
                  </a:lnTo>
                  <a:lnTo>
                    <a:pt x="64" y="2062"/>
                  </a:lnTo>
                  <a:lnTo>
                    <a:pt x="42" y="2001"/>
                  </a:lnTo>
                  <a:lnTo>
                    <a:pt x="24" y="1940"/>
                  </a:lnTo>
                  <a:lnTo>
                    <a:pt x="10" y="1877"/>
                  </a:lnTo>
                  <a:lnTo>
                    <a:pt x="3" y="1813"/>
                  </a:lnTo>
                  <a:lnTo>
                    <a:pt x="0" y="1748"/>
                  </a:lnTo>
                  <a:lnTo>
                    <a:pt x="3" y="1683"/>
                  </a:lnTo>
                  <a:lnTo>
                    <a:pt x="11" y="1618"/>
                  </a:lnTo>
                  <a:lnTo>
                    <a:pt x="25" y="1556"/>
                  </a:lnTo>
                  <a:lnTo>
                    <a:pt x="45" y="1495"/>
                  </a:lnTo>
                  <a:lnTo>
                    <a:pt x="69" y="1436"/>
                  </a:lnTo>
                  <a:lnTo>
                    <a:pt x="98" y="1379"/>
                  </a:lnTo>
                  <a:lnTo>
                    <a:pt x="132" y="1325"/>
                  </a:lnTo>
                  <a:lnTo>
                    <a:pt x="170" y="1274"/>
                  </a:lnTo>
                  <a:lnTo>
                    <a:pt x="213" y="1225"/>
                  </a:lnTo>
                  <a:lnTo>
                    <a:pt x="260" y="1181"/>
                  </a:lnTo>
                  <a:lnTo>
                    <a:pt x="311" y="1141"/>
                  </a:lnTo>
                  <a:lnTo>
                    <a:pt x="305" y="1103"/>
                  </a:lnTo>
                  <a:lnTo>
                    <a:pt x="301" y="1066"/>
                  </a:lnTo>
                  <a:lnTo>
                    <a:pt x="299" y="1028"/>
                  </a:lnTo>
                  <a:lnTo>
                    <a:pt x="302" y="970"/>
                  </a:lnTo>
                  <a:lnTo>
                    <a:pt x="312" y="913"/>
                  </a:lnTo>
                  <a:lnTo>
                    <a:pt x="327" y="857"/>
                  </a:lnTo>
                  <a:lnTo>
                    <a:pt x="348" y="805"/>
                  </a:lnTo>
                  <a:lnTo>
                    <a:pt x="374" y="755"/>
                  </a:lnTo>
                  <a:lnTo>
                    <a:pt x="404" y="708"/>
                  </a:lnTo>
                  <a:lnTo>
                    <a:pt x="440" y="665"/>
                  </a:lnTo>
                  <a:lnTo>
                    <a:pt x="479" y="626"/>
                  </a:lnTo>
                  <a:lnTo>
                    <a:pt x="522" y="591"/>
                  </a:lnTo>
                  <a:lnTo>
                    <a:pt x="569" y="561"/>
                  </a:lnTo>
                  <a:lnTo>
                    <a:pt x="618" y="535"/>
                  </a:lnTo>
                  <a:lnTo>
                    <a:pt x="671" y="514"/>
                  </a:lnTo>
                  <a:lnTo>
                    <a:pt x="725" y="499"/>
                  </a:lnTo>
                  <a:lnTo>
                    <a:pt x="784" y="490"/>
                  </a:lnTo>
                  <a:lnTo>
                    <a:pt x="842" y="486"/>
                  </a:lnTo>
                  <a:lnTo>
                    <a:pt x="895" y="489"/>
                  </a:lnTo>
                  <a:lnTo>
                    <a:pt x="946" y="496"/>
                  </a:lnTo>
                  <a:lnTo>
                    <a:pt x="982" y="439"/>
                  </a:lnTo>
                  <a:lnTo>
                    <a:pt x="1021" y="384"/>
                  </a:lnTo>
                  <a:lnTo>
                    <a:pt x="1063" y="333"/>
                  </a:lnTo>
                  <a:lnTo>
                    <a:pt x="1110" y="285"/>
                  </a:lnTo>
                  <a:lnTo>
                    <a:pt x="1160" y="239"/>
                  </a:lnTo>
                  <a:lnTo>
                    <a:pt x="1212" y="197"/>
                  </a:lnTo>
                  <a:lnTo>
                    <a:pt x="1268" y="158"/>
                  </a:lnTo>
                  <a:lnTo>
                    <a:pt x="1329" y="122"/>
                  </a:lnTo>
                  <a:lnTo>
                    <a:pt x="1393" y="90"/>
                  </a:lnTo>
                  <a:lnTo>
                    <a:pt x="1457" y="62"/>
                  </a:lnTo>
                  <a:lnTo>
                    <a:pt x="1525" y="41"/>
                  </a:lnTo>
                  <a:lnTo>
                    <a:pt x="1593" y="23"/>
                  </a:lnTo>
                  <a:lnTo>
                    <a:pt x="1663" y="10"/>
                  </a:lnTo>
                  <a:lnTo>
                    <a:pt x="1734" y="3"/>
                  </a:lnTo>
                  <a:lnTo>
                    <a:pt x="1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59"/>
            <p:cNvSpPr/>
            <p:nvPr/>
          </p:nvSpPr>
          <p:spPr bwMode="auto">
            <a:xfrm>
              <a:off x="2730500" y="2130425"/>
              <a:ext cx="190500" cy="314325"/>
            </a:xfrm>
            <a:custGeom>
              <a:avLst/>
              <a:gdLst>
                <a:gd name="T0" fmla="*/ 597 w 1194"/>
                <a:gd name="T1" fmla="*/ 0 h 1985"/>
                <a:gd name="T2" fmla="*/ 616 w 1194"/>
                <a:gd name="T3" fmla="*/ 1 h 1985"/>
                <a:gd name="T4" fmla="*/ 633 w 1194"/>
                <a:gd name="T5" fmla="*/ 7 h 1985"/>
                <a:gd name="T6" fmla="*/ 650 w 1194"/>
                <a:gd name="T7" fmla="*/ 16 h 1985"/>
                <a:gd name="T8" fmla="*/ 664 w 1194"/>
                <a:gd name="T9" fmla="*/ 28 h 1985"/>
                <a:gd name="T10" fmla="*/ 1167 w 1194"/>
                <a:gd name="T11" fmla="*/ 530 h 1985"/>
                <a:gd name="T12" fmla="*/ 1181 w 1194"/>
                <a:gd name="T13" fmla="*/ 547 h 1985"/>
                <a:gd name="T14" fmla="*/ 1190 w 1194"/>
                <a:gd name="T15" fmla="*/ 567 h 1985"/>
                <a:gd name="T16" fmla="*/ 1194 w 1194"/>
                <a:gd name="T17" fmla="*/ 587 h 1985"/>
                <a:gd name="T18" fmla="*/ 1194 w 1194"/>
                <a:gd name="T19" fmla="*/ 607 h 1985"/>
                <a:gd name="T20" fmla="*/ 1190 w 1194"/>
                <a:gd name="T21" fmla="*/ 628 h 1985"/>
                <a:gd name="T22" fmla="*/ 1181 w 1194"/>
                <a:gd name="T23" fmla="*/ 647 h 1985"/>
                <a:gd name="T24" fmla="*/ 1167 w 1194"/>
                <a:gd name="T25" fmla="*/ 664 h 1985"/>
                <a:gd name="T26" fmla="*/ 1150 w 1194"/>
                <a:gd name="T27" fmla="*/ 678 h 1985"/>
                <a:gd name="T28" fmla="*/ 1131 w 1194"/>
                <a:gd name="T29" fmla="*/ 687 h 1985"/>
                <a:gd name="T30" fmla="*/ 1110 w 1194"/>
                <a:gd name="T31" fmla="*/ 691 h 1985"/>
                <a:gd name="T32" fmla="*/ 1090 w 1194"/>
                <a:gd name="T33" fmla="*/ 691 h 1985"/>
                <a:gd name="T34" fmla="*/ 1070 w 1194"/>
                <a:gd name="T35" fmla="*/ 687 h 1985"/>
                <a:gd name="T36" fmla="*/ 1050 w 1194"/>
                <a:gd name="T37" fmla="*/ 678 h 1985"/>
                <a:gd name="T38" fmla="*/ 1033 w 1194"/>
                <a:gd name="T39" fmla="*/ 664 h 1985"/>
                <a:gd name="T40" fmla="*/ 692 w 1194"/>
                <a:gd name="T41" fmla="*/ 324 h 1985"/>
                <a:gd name="T42" fmla="*/ 692 w 1194"/>
                <a:gd name="T43" fmla="*/ 1889 h 1985"/>
                <a:gd name="T44" fmla="*/ 689 w 1194"/>
                <a:gd name="T45" fmla="*/ 1912 h 1985"/>
                <a:gd name="T46" fmla="*/ 682 w 1194"/>
                <a:gd name="T47" fmla="*/ 1932 h 1985"/>
                <a:gd name="T48" fmla="*/ 672 w 1194"/>
                <a:gd name="T49" fmla="*/ 1949 h 1985"/>
                <a:gd name="T50" fmla="*/ 657 w 1194"/>
                <a:gd name="T51" fmla="*/ 1964 h 1985"/>
                <a:gd name="T52" fmla="*/ 639 w 1194"/>
                <a:gd name="T53" fmla="*/ 1975 h 1985"/>
                <a:gd name="T54" fmla="*/ 619 w 1194"/>
                <a:gd name="T55" fmla="*/ 1982 h 1985"/>
                <a:gd name="T56" fmla="*/ 597 w 1194"/>
                <a:gd name="T57" fmla="*/ 1985 h 1985"/>
                <a:gd name="T58" fmla="*/ 575 w 1194"/>
                <a:gd name="T59" fmla="*/ 1982 h 1985"/>
                <a:gd name="T60" fmla="*/ 555 w 1194"/>
                <a:gd name="T61" fmla="*/ 1975 h 1985"/>
                <a:gd name="T62" fmla="*/ 538 w 1194"/>
                <a:gd name="T63" fmla="*/ 1964 h 1985"/>
                <a:gd name="T64" fmla="*/ 523 w 1194"/>
                <a:gd name="T65" fmla="*/ 1949 h 1985"/>
                <a:gd name="T66" fmla="*/ 512 w 1194"/>
                <a:gd name="T67" fmla="*/ 1932 h 1985"/>
                <a:gd name="T68" fmla="*/ 504 w 1194"/>
                <a:gd name="T69" fmla="*/ 1912 h 1985"/>
                <a:gd name="T70" fmla="*/ 502 w 1194"/>
                <a:gd name="T71" fmla="*/ 1889 h 1985"/>
                <a:gd name="T72" fmla="*/ 502 w 1194"/>
                <a:gd name="T73" fmla="*/ 324 h 1985"/>
                <a:gd name="T74" fmla="*/ 161 w 1194"/>
                <a:gd name="T75" fmla="*/ 664 h 1985"/>
                <a:gd name="T76" fmla="*/ 146 w 1194"/>
                <a:gd name="T77" fmla="*/ 677 h 1985"/>
                <a:gd name="T78" fmla="*/ 129 w 1194"/>
                <a:gd name="T79" fmla="*/ 685 h 1985"/>
                <a:gd name="T80" fmla="*/ 112 w 1194"/>
                <a:gd name="T81" fmla="*/ 690 h 1985"/>
                <a:gd name="T82" fmla="*/ 94 w 1194"/>
                <a:gd name="T83" fmla="*/ 692 h 1985"/>
                <a:gd name="T84" fmla="*/ 76 w 1194"/>
                <a:gd name="T85" fmla="*/ 690 h 1985"/>
                <a:gd name="T86" fmla="*/ 58 w 1194"/>
                <a:gd name="T87" fmla="*/ 685 h 1985"/>
                <a:gd name="T88" fmla="*/ 42 w 1194"/>
                <a:gd name="T89" fmla="*/ 677 h 1985"/>
                <a:gd name="T90" fmla="*/ 27 w 1194"/>
                <a:gd name="T91" fmla="*/ 664 h 1985"/>
                <a:gd name="T92" fmla="*/ 14 w 1194"/>
                <a:gd name="T93" fmla="*/ 647 h 1985"/>
                <a:gd name="T94" fmla="*/ 4 w 1194"/>
                <a:gd name="T95" fmla="*/ 628 h 1985"/>
                <a:gd name="T96" fmla="*/ 0 w 1194"/>
                <a:gd name="T97" fmla="*/ 607 h 1985"/>
                <a:gd name="T98" fmla="*/ 0 w 1194"/>
                <a:gd name="T99" fmla="*/ 587 h 1985"/>
                <a:gd name="T100" fmla="*/ 4 w 1194"/>
                <a:gd name="T101" fmla="*/ 567 h 1985"/>
                <a:gd name="T102" fmla="*/ 14 w 1194"/>
                <a:gd name="T103" fmla="*/ 547 h 1985"/>
                <a:gd name="T104" fmla="*/ 27 w 1194"/>
                <a:gd name="T105" fmla="*/ 530 h 1985"/>
                <a:gd name="T106" fmla="*/ 530 w 1194"/>
                <a:gd name="T107" fmla="*/ 28 h 1985"/>
                <a:gd name="T108" fmla="*/ 545 w 1194"/>
                <a:gd name="T109" fmla="*/ 16 h 1985"/>
                <a:gd name="T110" fmla="*/ 562 w 1194"/>
                <a:gd name="T111" fmla="*/ 6 h 1985"/>
                <a:gd name="T112" fmla="*/ 579 w 1194"/>
                <a:gd name="T113" fmla="*/ 1 h 1985"/>
                <a:gd name="T114" fmla="*/ 597 w 1194"/>
                <a:gd name="T115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4" h="1985">
                  <a:moveTo>
                    <a:pt x="597" y="0"/>
                  </a:moveTo>
                  <a:lnTo>
                    <a:pt x="616" y="1"/>
                  </a:lnTo>
                  <a:lnTo>
                    <a:pt x="633" y="7"/>
                  </a:lnTo>
                  <a:lnTo>
                    <a:pt x="650" y="16"/>
                  </a:lnTo>
                  <a:lnTo>
                    <a:pt x="664" y="28"/>
                  </a:lnTo>
                  <a:lnTo>
                    <a:pt x="1167" y="530"/>
                  </a:lnTo>
                  <a:lnTo>
                    <a:pt x="1181" y="547"/>
                  </a:lnTo>
                  <a:lnTo>
                    <a:pt x="1190" y="567"/>
                  </a:lnTo>
                  <a:lnTo>
                    <a:pt x="1194" y="587"/>
                  </a:lnTo>
                  <a:lnTo>
                    <a:pt x="1194" y="607"/>
                  </a:lnTo>
                  <a:lnTo>
                    <a:pt x="1190" y="628"/>
                  </a:lnTo>
                  <a:lnTo>
                    <a:pt x="1181" y="647"/>
                  </a:lnTo>
                  <a:lnTo>
                    <a:pt x="1167" y="664"/>
                  </a:lnTo>
                  <a:lnTo>
                    <a:pt x="1150" y="678"/>
                  </a:lnTo>
                  <a:lnTo>
                    <a:pt x="1131" y="687"/>
                  </a:lnTo>
                  <a:lnTo>
                    <a:pt x="1110" y="691"/>
                  </a:lnTo>
                  <a:lnTo>
                    <a:pt x="1090" y="691"/>
                  </a:lnTo>
                  <a:lnTo>
                    <a:pt x="1070" y="687"/>
                  </a:lnTo>
                  <a:lnTo>
                    <a:pt x="1050" y="678"/>
                  </a:lnTo>
                  <a:lnTo>
                    <a:pt x="1033" y="664"/>
                  </a:lnTo>
                  <a:lnTo>
                    <a:pt x="692" y="324"/>
                  </a:lnTo>
                  <a:lnTo>
                    <a:pt x="692" y="1889"/>
                  </a:lnTo>
                  <a:lnTo>
                    <a:pt x="689" y="1912"/>
                  </a:lnTo>
                  <a:lnTo>
                    <a:pt x="682" y="1932"/>
                  </a:lnTo>
                  <a:lnTo>
                    <a:pt x="672" y="1949"/>
                  </a:lnTo>
                  <a:lnTo>
                    <a:pt x="657" y="1964"/>
                  </a:lnTo>
                  <a:lnTo>
                    <a:pt x="639" y="1975"/>
                  </a:lnTo>
                  <a:lnTo>
                    <a:pt x="619" y="1982"/>
                  </a:lnTo>
                  <a:lnTo>
                    <a:pt x="597" y="1985"/>
                  </a:lnTo>
                  <a:lnTo>
                    <a:pt x="575" y="1982"/>
                  </a:lnTo>
                  <a:lnTo>
                    <a:pt x="555" y="1975"/>
                  </a:lnTo>
                  <a:lnTo>
                    <a:pt x="538" y="1964"/>
                  </a:lnTo>
                  <a:lnTo>
                    <a:pt x="523" y="1949"/>
                  </a:lnTo>
                  <a:lnTo>
                    <a:pt x="512" y="1932"/>
                  </a:lnTo>
                  <a:lnTo>
                    <a:pt x="504" y="1912"/>
                  </a:lnTo>
                  <a:lnTo>
                    <a:pt x="502" y="1889"/>
                  </a:lnTo>
                  <a:lnTo>
                    <a:pt x="502" y="324"/>
                  </a:lnTo>
                  <a:lnTo>
                    <a:pt x="161" y="664"/>
                  </a:lnTo>
                  <a:lnTo>
                    <a:pt x="146" y="677"/>
                  </a:lnTo>
                  <a:lnTo>
                    <a:pt x="129" y="685"/>
                  </a:lnTo>
                  <a:lnTo>
                    <a:pt x="112" y="690"/>
                  </a:lnTo>
                  <a:lnTo>
                    <a:pt x="94" y="692"/>
                  </a:lnTo>
                  <a:lnTo>
                    <a:pt x="76" y="690"/>
                  </a:lnTo>
                  <a:lnTo>
                    <a:pt x="58" y="685"/>
                  </a:lnTo>
                  <a:lnTo>
                    <a:pt x="42" y="677"/>
                  </a:lnTo>
                  <a:lnTo>
                    <a:pt x="27" y="664"/>
                  </a:lnTo>
                  <a:lnTo>
                    <a:pt x="14" y="647"/>
                  </a:lnTo>
                  <a:lnTo>
                    <a:pt x="4" y="628"/>
                  </a:lnTo>
                  <a:lnTo>
                    <a:pt x="0" y="607"/>
                  </a:lnTo>
                  <a:lnTo>
                    <a:pt x="0" y="587"/>
                  </a:lnTo>
                  <a:lnTo>
                    <a:pt x="4" y="567"/>
                  </a:lnTo>
                  <a:lnTo>
                    <a:pt x="14" y="547"/>
                  </a:lnTo>
                  <a:lnTo>
                    <a:pt x="27" y="530"/>
                  </a:lnTo>
                  <a:lnTo>
                    <a:pt x="530" y="28"/>
                  </a:lnTo>
                  <a:lnTo>
                    <a:pt x="545" y="16"/>
                  </a:lnTo>
                  <a:lnTo>
                    <a:pt x="562" y="6"/>
                  </a:lnTo>
                  <a:lnTo>
                    <a:pt x="579" y="1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8" name="Group 20"/>
          <p:cNvGrpSpPr/>
          <p:nvPr/>
        </p:nvGrpSpPr>
        <p:grpSpPr>
          <a:xfrm>
            <a:off x="3949475" y="3854171"/>
            <a:ext cx="565144" cy="705904"/>
            <a:chOff x="2611438" y="2698750"/>
            <a:chExt cx="427038" cy="533400"/>
          </a:xfrm>
          <a:solidFill>
            <a:schemeClr val="bg1"/>
          </a:solidFill>
        </p:grpSpPr>
        <p:sp>
          <p:nvSpPr>
            <p:cNvPr id="29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Group 23"/>
          <p:cNvGrpSpPr/>
          <p:nvPr/>
        </p:nvGrpSpPr>
        <p:grpSpPr>
          <a:xfrm>
            <a:off x="7640193" y="3853120"/>
            <a:ext cx="708004" cy="708004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Freeform 29"/>
          <p:cNvSpPr>
            <a:spLocks noEditPoints="1"/>
          </p:cNvSpPr>
          <p:nvPr/>
        </p:nvSpPr>
        <p:spPr bwMode="auto">
          <a:xfrm>
            <a:off x="5778027" y="3847868"/>
            <a:ext cx="670188" cy="718508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5" name="Group 27"/>
          <p:cNvGrpSpPr/>
          <p:nvPr/>
        </p:nvGrpSpPr>
        <p:grpSpPr>
          <a:xfrm>
            <a:off x="9571691" y="3851020"/>
            <a:ext cx="607162" cy="712206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36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78353" y="2244129"/>
            <a:ext cx="2398875" cy="924275"/>
            <a:chOff x="1325917" y="2345743"/>
            <a:chExt cx="2398875" cy="924275"/>
          </a:xfrm>
        </p:grpSpPr>
        <p:sp>
          <p:nvSpPr>
            <p:cNvPr id="39" name="文本框 38"/>
            <p:cNvSpPr txBox="1"/>
            <p:nvPr/>
          </p:nvSpPr>
          <p:spPr>
            <a:xfrm>
              <a:off x="1325917" y="2345743"/>
              <a:ext cx="239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366994" y="2598680"/>
              <a:ext cx="231672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13683" y="2298346"/>
            <a:ext cx="2398875" cy="924275"/>
            <a:chOff x="1325917" y="2345743"/>
            <a:chExt cx="2398875" cy="924275"/>
          </a:xfrm>
        </p:grpSpPr>
        <p:sp>
          <p:nvSpPr>
            <p:cNvPr id="42" name="文本框 41"/>
            <p:cNvSpPr txBox="1"/>
            <p:nvPr/>
          </p:nvSpPr>
          <p:spPr>
            <a:xfrm>
              <a:off x="1325917" y="2345743"/>
              <a:ext cx="239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66994" y="2598680"/>
              <a:ext cx="231672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796283" y="2370597"/>
            <a:ext cx="2398875" cy="924275"/>
            <a:chOff x="1325917" y="2345743"/>
            <a:chExt cx="2398875" cy="924275"/>
          </a:xfrm>
        </p:grpSpPr>
        <p:sp>
          <p:nvSpPr>
            <p:cNvPr id="45" name="文本框 44"/>
            <p:cNvSpPr txBox="1"/>
            <p:nvPr/>
          </p:nvSpPr>
          <p:spPr>
            <a:xfrm>
              <a:off x="1325917" y="2345743"/>
              <a:ext cx="239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366994" y="2598680"/>
              <a:ext cx="231672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22142" y="5245841"/>
            <a:ext cx="2398875" cy="924275"/>
            <a:chOff x="1325917" y="2345743"/>
            <a:chExt cx="2398875" cy="924275"/>
          </a:xfrm>
        </p:grpSpPr>
        <p:sp>
          <p:nvSpPr>
            <p:cNvPr id="48" name="文本框 47"/>
            <p:cNvSpPr txBox="1"/>
            <p:nvPr/>
          </p:nvSpPr>
          <p:spPr>
            <a:xfrm>
              <a:off x="1325917" y="2345743"/>
              <a:ext cx="239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66994" y="2598680"/>
              <a:ext cx="231672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42442" y="5201912"/>
            <a:ext cx="2398875" cy="924275"/>
            <a:chOff x="1325917" y="2345743"/>
            <a:chExt cx="2398875" cy="924275"/>
          </a:xfrm>
        </p:grpSpPr>
        <p:sp>
          <p:nvSpPr>
            <p:cNvPr id="51" name="文本框 50"/>
            <p:cNvSpPr txBox="1"/>
            <p:nvPr/>
          </p:nvSpPr>
          <p:spPr>
            <a:xfrm>
              <a:off x="1325917" y="2345743"/>
              <a:ext cx="239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66994" y="2598680"/>
              <a:ext cx="2316722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下步工作计划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427" y="2034643"/>
            <a:ext cx="4259360" cy="4249980"/>
          </a:xfrm>
          <a:prstGeom prst="rect">
            <a:avLst/>
          </a:prstGeom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762599" y="3496798"/>
            <a:ext cx="430484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Lorem Ipsum Dolor Far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far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away, behind the word mountains, far from the countries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Vokalia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and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Consonantia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, there live the blind texts. Separated they live in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Bookmarksgrove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right at the coast of the Semantics, a large language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ocean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07184" y="2838005"/>
            <a:ext cx="357386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 smtClean="0">
                <a:solidFill>
                  <a:srgbClr val="8DC4D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3200" b="1" dirty="0">
              <a:solidFill>
                <a:srgbClr val="8DC4D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下步工作计划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129042" y="3202792"/>
            <a:ext cx="2420083" cy="2238021"/>
            <a:chOff x="1053547" y="3282312"/>
            <a:chExt cx="2420083" cy="2238021"/>
          </a:xfrm>
          <a:solidFill>
            <a:srgbClr val="1372A8"/>
          </a:solidFill>
        </p:grpSpPr>
        <p:sp>
          <p:nvSpPr>
            <p:cNvPr id="21" name="Freeform 29"/>
            <p:cNvSpPr/>
            <p:nvPr/>
          </p:nvSpPr>
          <p:spPr bwMode="auto">
            <a:xfrm>
              <a:off x="1053547" y="3282312"/>
              <a:ext cx="2362356" cy="2238021"/>
            </a:xfrm>
            <a:custGeom>
              <a:avLst/>
              <a:gdLst>
                <a:gd name="T0" fmla="*/ 1064 w 1064"/>
                <a:gd name="T1" fmla="*/ 786 h 1008"/>
                <a:gd name="T2" fmla="*/ 1058 w 1064"/>
                <a:gd name="T3" fmla="*/ 773 h 1008"/>
                <a:gd name="T4" fmla="*/ 586 w 1064"/>
                <a:gd name="T5" fmla="*/ 992 h 1008"/>
                <a:gd name="T6" fmla="*/ 584 w 1064"/>
                <a:gd name="T7" fmla="*/ 992 h 1008"/>
                <a:gd name="T8" fmla="*/ 16 w 1064"/>
                <a:gd name="T9" fmla="*/ 741 h 1008"/>
                <a:gd name="T10" fmla="*/ 16 w 1064"/>
                <a:gd name="T11" fmla="*/ 14 h 1008"/>
                <a:gd name="T12" fmla="*/ 1042 w 1064"/>
                <a:gd name="T13" fmla="*/ 14 h 1008"/>
                <a:gd name="T14" fmla="*/ 1042 w 1064"/>
                <a:gd name="T15" fmla="*/ 721 h 1008"/>
                <a:gd name="T16" fmla="*/ 640 w 1064"/>
                <a:gd name="T17" fmla="*/ 902 h 1008"/>
                <a:gd name="T18" fmla="*/ 658 w 1064"/>
                <a:gd name="T19" fmla="*/ 911 h 1008"/>
                <a:gd name="T20" fmla="*/ 1051 w 1064"/>
                <a:gd name="T21" fmla="*/ 734 h 1008"/>
                <a:gd name="T22" fmla="*/ 1056 w 1064"/>
                <a:gd name="T23" fmla="*/ 731 h 1008"/>
                <a:gd name="T24" fmla="*/ 1056 w 1064"/>
                <a:gd name="T25" fmla="*/ 0 h 1008"/>
                <a:gd name="T26" fmla="*/ 0 w 1064"/>
                <a:gd name="T27" fmla="*/ 0 h 1008"/>
                <a:gd name="T28" fmla="*/ 0 w 1064"/>
                <a:gd name="T29" fmla="*/ 750 h 1008"/>
                <a:gd name="T30" fmla="*/ 579 w 1064"/>
                <a:gd name="T31" fmla="*/ 1006 h 1008"/>
                <a:gd name="T32" fmla="*/ 583 w 1064"/>
                <a:gd name="T33" fmla="*/ 1008 h 1008"/>
                <a:gd name="T34" fmla="*/ 584 w 1064"/>
                <a:gd name="T35" fmla="*/ 1006 h 1008"/>
                <a:gd name="T36" fmla="*/ 1064 w 1064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4" h="1008">
                  <a:moveTo>
                    <a:pt x="1064" y="786"/>
                  </a:moveTo>
                  <a:lnTo>
                    <a:pt x="1058" y="773"/>
                  </a:lnTo>
                  <a:lnTo>
                    <a:pt x="586" y="992"/>
                  </a:lnTo>
                  <a:lnTo>
                    <a:pt x="584" y="992"/>
                  </a:lnTo>
                  <a:lnTo>
                    <a:pt x="16" y="741"/>
                  </a:lnTo>
                  <a:lnTo>
                    <a:pt x="16" y="14"/>
                  </a:lnTo>
                  <a:lnTo>
                    <a:pt x="1042" y="14"/>
                  </a:lnTo>
                  <a:lnTo>
                    <a:pt x="1042" y="721"/>
                  </a:lnTo>
                  <a:lnTo>
                    <a:pt x="640" y="902"/>
                  </a:lnTo>
                  <a:lnTo>
                    <a:pt x="658" y="911"/>
                  </a:lnTo>
                  <a:lnTo>
                    <a:pt x="1051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79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4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30"/>
            <p:cNvSpPr>
              <a:spLocks noChangeArrowheads="1"/>
            </p:cNvSpPr>
            <p:nvPr/>
          </p:nvSpPr>
          <p:spPr bwMode="auto">
            <a:xfrm>
              <a:off x="2450089" y="5233920"/>
              <a:ext cx="10657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1"/>
            <p:cNvSpPr/>
            <p:nvPr/>
          </p:nvSpPr>
          <p:spPr bwMode="auto">
            <a:xfrm>
              <a:off x="3296009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6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6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Oval 32"/>
          <p:cNvSpPr>
            <a:spLocks noChangeArrowheads="1"/>
          </p:cNvSpPr>
          <p:nvPr/>
        </p:nvSpPr>
        <p:spPr bwMode="auto">
          <a:xfrm>
            <a:off x="1535349" y="2445684"/>
            <a:ext cx="1547520" cy="1549741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715643" y="3202792"/>
            <a:ext cx="2420083" cy="2238021"/>
            <a:chOff x="3640148" y="3282312"/>
            <a:chExt cx="2420083" cy="2238021"/>
          </a:xfrm>
          <a:solidFill>
            <a:srgbClr val="8DC4DF"/>
          </a:solidFill>
        </p:grpSpPr>
        <p:sp>
          <p:nvSpPr>
            <p:cNvPr id="26" name="Freeform 34"/>
            <p:cNvSpPr/>
            <p:nvPr/>
          </p:nvSpPr>
          <p:spPr bwMode="auto">
            <a:xfrm>
              <a:off x="3640148" y="3282312"/>
              <a:ext cx="2362356" cy="2238021"/>
            </a:xfrm>
            <a:custGeom>
              <a:avLst/>
              <a:gdLst>
                <a:gd name="T0" fmla="*/ 1064 w 1064"/>
                <a:gd name="T1" fmla="*/ 786 h 1008"/>
                <a:gd name="T2" fmla="*/ 1058 w 1064"/>
                <a:gd name="T3" fmla="*/ 773 h 1008"/>
                <a:gd name="T4" fmla="*/ 584 w 1064"/>
                <a:gd name="T5" fmla="*/ 992 h 1008"/>
                <a:gd name="T6" fmla="*/ 583 w 1064"/>
                <a:gd name="T7" fmla="*/ 992 h 1008"/>
                <a:gd name="T8" fmla="*/ 15 w 1064"/>
                <a:gd name="T9" fmla="*/ 741 h 1008"/>
                <a:gd name="T10" fmla="*/ 15 w 1064"/>
                <a:gd name="T11" fmla="*/ 14 h 1008"/>
                <a:gd name="T12" fmla="*/ 1040 w 1064"/>
                <a:gd name="T13" fmla="*/ 14 h 1008"/>
                <a:gd name="T14" fmla="*/ 1040 w 1064"/>
                <a:gd name="T15" fmla="*/ 721 h 1008"/>
                <a:gd name="T16" fmla="*/ 639 w 1064"/>
                <a:gd name="T17" fmla="*/ 902 h 1008"/>
                <a:gd name="T18" fmla="*/ 657 w 1064"/>
                <a:gd name="T19" fmla="*/ 911 h 1008"/>
                <a:gd name="T20" fmla="*/ 1052 w 1064"/>
                <a:gd name="T21" fmla="*/ 734 h 1008"/>
                <a:gd name="T22" fmla="*/ 1056 w 1064"/>
                <a:gd name="T23" fmla="*/ 731 h 1008"/>
                <a:gd name="T24" fmla="*/ 1056 w 1064"/>
                <a:gd name="T25" fmla="*/ 0 h 1008"/>
                <a:gd name="T26" fmla="*/ 0 w 1064"/>
                <a:gd name="T27" fmla="*/ 0 h 1008"/>
                <a:gd name="T28" fmla="*/ 0 w 1064"/>
                <a:gd name="T29" fmla="*/ 750 h 1008"/>
                <a:gd name="T30" fmla="*/ 580 w 1064"/>
                <a:gd name="T31" fmla="*/ 1006 h 1008"/>
                <a:gd name="T32" fmla="*/ 583 w 1064"/>
                <a:gd name="T33" fmla="*/ 1008 h 1008"/>
                <a:gd name="T34" fmla="*/ 584 w 1064"/>
                <a:gd name="T35" fmla="*/ 1006 h 1008"/>
                <a:gd name="T36" fmla="*/ 1064 w 1064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4" h="1008">
                  <a:moveTo>
                    <a:pt x="1064" y="786"/>
                  </a:moveTo>
                  <a:lnTo>
                    <a:pt x="1058" y="773"/>
                  </a:lnTo>
                  <a:lnTo>
                    <a:pt x="584" y="992"/>
                  </a:lnTo>
                  <a:lnTo>
                    <a:pt x="583" y="992"/>
                  </a:lnTo>
                  <a:lnTo>
                    <a:pt x="15" y="741"/>
                  </a:lnTo>
                  <a:lnTo>
                    <a:pt x="15" y="14"/>
                  </a:lnTo>
                  <a:lnTo>
                    <a:pt x="1040" y="14"/>
                  </a:lnTo>
                  <a:lnTo>
                    <a:pt x="1040" y="721"/>
                  </a:lnTo>
                  <a:lnTo>
                    <a:pt x="639" y="902"/>
                  </a:lnTo>
                  <a:lnTo>
                    <a:pt x="657" y="911"/>
                  </a:lnTo>
                  <a:lnTo>
                    <a:pt x="1052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80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4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auto">
            <a:xfrm>
              <a:off x="5036692" y="5233920"/>
              <a:ext cx="10879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6"/>
            <p:cNvSpPr/>
            <p:nvPr/>
          </p:nvSpPr>
          <p:spPr bwMode="auto">
            <a:xfrm>
              <a:off x="5882610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7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7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Oval 37"/>
          <p:cNvSpPr>
            <a:spLocks noChangeArrowheads="1"/>
          </p:cNvSpPr>
          <p:nvPr/>
        </p:nvSpPr>
        <p:spPr bwMode="auto">
          <a:xfrm>
            <a:off x="4119731" y="2445684"/>
            <a:ext cx="1549741" cy="1549741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300025" y="3202792"/>
            <a:ext cx="2420083" cy="2238021"/>
            <a:chOff x="6224530" y="3282312"/>
            <a:chExt cx="2420083" cy="2238021"/>
          </a:xfrm>
          <a:solidFill>
            <a:srgbClr val="1372A8"/>
          </a:solidFill>
        </p:grpSpPr>
        <p:sp>
          <p:nvSpPr>
            <p:cNvPr id="31" name="Freeform 39"/>
            <p:cNvSpPr/>
            <p:nvPr/>
          </p:nvSpPr>
          <p:spPr bwMode="auto">
            <a:xfrm>
              <a:off x="6224530" y="3282312"/>
              <a:ext cx="2362356" cy="2238021"/>
            </a:xfrm>
            <a:custGeom>
              <a:avLst/>
              <a:gdLst>
                <a:gd name="T0" fmla="*/ 1064 w 1064"/>
                <a:gd name="T1" fmla="*/ 786 h 1008"/>
                <a:gd name="T2" fmla="*/ 1058 w 1064"/>
                <a:gd name="T3" fmla="*/ 773 h 1008"/>
                <a:gd name="T4" fmla="*/ 586 w 1064"/>
                <a:gd name="T5" fmla="*/ 992 h 1008"/>
                <a:gd name="T6" fmla="*/ 584 w 1064"/>
                <a:gd name="T7" fmla="*/ 992 h 1008"/>
                <a:gd name="T8" fmla="*/ 14 w 1064"/>
                <a:gd name="T9" fmla="*/ 741 h 1008"/>
                <a:gd name="T10" fmla="*/ 14 w 1064"/>
                <a:gd name="T11" fmla="*/ 14 h 1008"/>
                <a:gd name="T12" fmla="*/ 1042 w 1064"/>
                <a:gd name="T13" fmla="*/ 14 h 1008"/>
                <a:gd name="T14" fmla="*/ 1042 w 1064"/>
                <a:gd name="T15" fmla="*/ 721 h 1008"/>
                <a:gd name="T16" fmla="*/ 640 w 1064"/>
                <a:gd name="T17" fmla="*/ 902 h 1008"/>
                <a:gd name="T18" fmla="*/ 658 w 1064"/>
                <a:gd name="T19" fmla="*/ 911 h 1008"/>
                <a:gd name="T20" fmla="*/ 1051 w 1064"/>
                <a:gd name="T21" fmla="*/ 734 h 1008"/>
                <a:gd name="T22" fmla="*/ 1056 w 1064"/>
                <a:gd name="T23" fmla="*/ 731 h 1008"/>
                <a:gd name="T24" fmla="*/ 1056 w 1064"/>
                <a:gd name="T25" fmla="*/ 0 h 1008"/>
                <a:gd name="T26" fmla="*/ 0 w 1064"/>
                <a:gd name="T27" fmla="*/ 0 h 1008"/>
                <a:gd name="T28" fmla="*/ 0 w 1064"/>
                <a:gd name="T29" fmla="*/ 750 h 1008"/>
                <a:gd name="T30" fmla="*/ 579 w 1064"/>
                <a:gd name="T31" fmla="*/ 1006 h 1008"/>
                <a:gd name="T32" fmla="*/ 583 w 1064"/>
                <a:gd name="T33" fmla="*/ 1008 h 1008"/>
                <a:gd name="T34" fmla="*/ 584 w 1064"/>
                <a:gd name="T35" fmla="*/ 1006 h 1008"/>
                <a:gd name="T36" fmla="*/ 1064 w 1064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4" h="1008">
                  <a:moveTo>
                    <a:pt x="1064" y="786"/>
                  </a:moveTo>
                  <a:lnTo>
                    <a:pt x="1058" y="773"/>
                  </a:lnTo>
                  <a:lnTo>
                    <a:pt x="586" y="992"/>
                  </a:lnTo>
                  <a:lnTo>
                    <a:pt x="584" y="992"/>
                  </a:lnTo>
                  <a:lnTo>
                    <a:pt x="14" y="741"/>
                  </a:lnTo>
                  <a:lnTo>
                    <a:pt x="14" y="14"/>
                  </a:lnTo>
                  <a:lnTo>
                    <a:pt x="1042" y="14"/>
                  </a:lnTo>
                  <a:lnTo>
                    <a:pt x="1042" y="721"/>
                  </a:lnTo>
                  <a:lnTo>
                    <a:pt x="640" y="902"/>
                  </a:lnTo>
                  <a:lnTo>
                    <a:pt x="658" y="911"/>
                  </a:lnTo>
                  <a:lnTo>
                    <a:pt x="1051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79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4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40"/>
            <p:cNvSpPr>
              <a:spLocks noChangeArrowheads="1"/>
            </p:cNvSpPr>
            <p:nvPr/>
          </p:nvSpPr>
          <p:spPr bwMode="auto">
            <a:xfrm>
              <a:off x="7621074" y="5233920"/>
              <a:ext cx="10657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1"/>
            <p:cNvSpPr/>
            <p:nvPr/>
          </p:nvSpPr>
          <p:spPr bwMode="auto">
            <a:xfrm>
              <a:off x="8466992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6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6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Oval 42"/>
          <p:cNvSpPr>
            <a:spLocks noChangeArrowheads="1"/>
          </p:cNvSpPr>
          <p:nvPr/>
        </p:nvSpPr>
        <p:spPr bwMode="auto">
          <a:xfrm>
            <a:off x="6706334" y="2445684"/>
            <a:ext cx="1545301" cy="1549741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8886628" y="3202792"/>
            <a:ext cx="2420083" cy="2238021"/>
            <a:chOff x="8811133" y="3282312"/>
            <a:chExt cx="2420083" cy="2238021"/>
          </a:xfrm>
          <a:solidFill>
            <a:srgbClr val="8DC4DF"/>
          </a:solidFill>
        </p:grpSpPr>
        <p:sp>
          <p:nvSpPr>
            <p:cNvPr id="36" name="Freeform 44"/>
            <p:cNvSpPr/>
            <p:nvPr/>
          </p:nvSpPr>
          <p:spPr bwMode="auto">
            <a:xfrm>
              <a:off x="8811133" y="3282312"/>
              <a:ext cx="2360135" cy="2238021"/>
            </a:xfrm>
            <a:custGeom>
              <a:avLst/>
              <a:gdLst>
                <a:gd name="T0" fmla="*/ 1063 w 1063"/>
                <a:gd name="T1" fmla="*/ 786 h 1008"/>
                <a:gd name="T2" fmla="*/ 1058 w 1063"/>
                <a:gd name="T3" fmla="*/ 773 h 1008"/>
                <a:gd name="T4" fmla="*/ 584 w 1063"/>
                <a:gd name="T5" fmla="*/ 992 h 1008"/>
                <a:gd name="T6" fmla="*/ 583 w 1063"/>
                <a:gd name="T7" fmla="*/ 992 h 1008"/>
                <a:gd name="T8" fmla="*/ 15 w 1063"/>
                <a:gd name="T9" fmla="*/ 741 h 1008"/>
                <a:gd name="T10" fmla="*/ 15 w 1063"/>
                <a:gd name="T11" fmla="*/ 14 h 1008"/>
                <a:gd name="T12" fmla="*/ 1040 w 1063"/>
                <a:gd name="T13" fmla="*/ 14 h 1008"/>
                <a:gd name="T14" fmla="*/ 1040 w 1063"/>
                <a:gd name="T15" fmla="*/ 721 h 1008"/>
                <a:gd name="T16" fmla="*/ 639 w 1063"/>
                <a:gd name="T17" fmla="*/ 902 h 1008"/>
                <a:gd name="T18" fmla="*/ 657 w 1063"/>
                <a:gd name="T19" fmla="*/ 911 h 1008"/>
                <a:gd name="T20" fmla="*/ 1052 w 1063"/>
                <a:gd name="T21" fmla="*/ 734 h 1008"/>
                <a:gd name="T22" fmla="*/ 1056 w 1063"/>
                <a:gd name="T23" fmla="*/ 731 h 1008"/>
                <a:gd name="T24" fmla="*/ 1056 w 1063"/>
                <a:gd name="T25" fmla="*/ 0 h 1008"/>
                <a:gd name="T26" fmla="*/ 0 w 1063"/>
                <a:gd name="T27" fmla="*/ 0 h 1008"/>
                <a:gd name="T28" fmla="*/ 0 w 1063"/>
                <a:gd name="T29" fmla="*/ 750 h 1008"/>
                <a:gd name="T30" fmla="*/ 580 w 1063"/>
                <a:gd name="T31" fmla="*/ 1006 h 1008"/>
                <a:gd name="T32" fmla="*/ 583 w 1063"/>
                <a:gd name="T33" fmla="*/ 1008 h 1008"/>
                <a:gd name="T34" fmla="*/ 584 w 1063"/>
                <a:gd name="T35" fmla="*/ 1006 h 1008"/>
                <a:gd name="T36" fmla="*/ 1063 w 1063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3" h="1008">
                  <a:moveTo>
                    <a:pt x="1063" y="786"/>
                  </a:moveTo>
                  <a:lnTo>
                    <a:pt x="1058" y="773"/>
                  </a:lnTo>
                  <a:lnTo>
                    <a:pt x="584" y="992"/>
                  </a:lnTo>
                  <a:lnTo>
                    <a:pt x="583" y="992"/>
                  </a:lnTo>
                  <a:lnTo>
                    <a:pt x="15" y="741"/>
                  </a:lnTo>
                  <a:lnTo>
                    <a:pt x="15" y="14"/>
                  </a:lnTo>
                  <a:lnTo>
                    <a:pt x="1040" y="14"/>
                  </a:lnTo>
                  <a:lnTo>
                    <a:pt x="1040" y="721"/>
                  </a:lnTo>
                  <a:lnTo>
                    <a:pt x="639" y="902"/>
                  </a:lnTo>
                  <a:lnTo>
                    <a:pt x="657" y="911"/>
                  </a:lnTo>
                  <a:lnTo>
                    <a:pt x="1052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80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3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45"/>
            <p:cNvSpPr>
              <a:spLocks noChangeArrowheads="1"/>
            </p:cNvSpPr>
            <p:nvPr/>
          </p:nvSpPr>
          <p:spPr bwMode="auto">
            <a:xfrm>
              <a:off x="10207676" y="5233920"/>
              <a:ext cx="10879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6"/>
            <p:cNvSpPr/>
            <p:nvPr/>
          </p:nvSpPr>
          <p:spPr bwMode="auto">
            <a:xfrm>
              <a:off x="11053595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7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7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Oval 47"/>
          <p:cNvSpPr>
            <a:spLocks noChangeArrowheads="1"/>
          </p:cNvSpPr>
          <p:nvPr/>
        </p:nvSpPr>
        <p:spPr bwMode="auto">
          <a:xfrm>
            <a:off x="9290715" y="2445684"/>
            <a:ext cx="1549741" cy="1549741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2034908" y="2985206"/>
            <a:ext cx="583927" cy="417409"/>
            <a:chOff x="1959413" y="3064726"/>
            <a:chExt cx="583927" cy="417409"/>
          </a:xfrm>
          <a:solidFill>
            <a:srgbClr val="FFFFFF"/>
          </a:solidFill>
        </p:grpSpPr>
        <p:sp>
          <p:nvSpPr>
            <p:cNvPr id="41" name="Freeform 59"/>
            <p:cNvSpPr>
              <a:spLocks noEditPoints="1"/>
            </p:cNvSpPr>
            <p:nvPr/>
          </p:nvSpPr>
          <p:spPr bwMode="auto">
            <a:xfrm>
              <a:off x="1959413" y="3064726"/>
              <a:ext cx="412968" cy="417409"/>
            </a:xfrm>
            <a:custGeom>
              <a:avLst/>
              <a:gdLst>
                <a:gd name="T0" fmla="*/ 13 w 116"/>
                <a:gd name="T1" fmla="*/ 83 h 117"/>
                <a:gd name="T2" fmla="*/ 9 w 116"/>
                <a:gd name="T3" fmla="*/ 73 h 117"/>
                <a:gd name="T4" fmla="*/ 0 w 116"/>
                <a:gd name="T5" fmla="*/ 54 h 117"/>
                <a:gd name="T6" fmla="*/ 15 w 116"/>
                <a:gd name="T7" fmla="*/ 45 h 117"/>
                <a:gd name="T8" fmla="*/ 13 w 116"/>
                <a:gd name="T9" fmla="*/ 21 h 117"/>
                <a:gd name="T10" fmla="*/ 37 w 116"/>
                <a:gd name="T11" fmla="*/ 18 h 117"/>
                <a:gd name="T12" fmla="*/ 46 w 116"/>
                <a:gd name="T13" fmla="*/ 3 h 117"/>
                <a:gd name="T14" fmla="*/ 69 w 116"/>
                <a:gd name="T15" fmla="*/ 3 h 117"/>
                <a:gd name="T16" fmla="*/ 78 w 116"/>
                <a:gd name="T17" fmla="*/ 19 h 117"/>
                <a:gd name="T18" fmla="*/ 102 w 116"/>
                <a:gd name="T19" fmla="*/ 21 h 117"/>
                <a:gd name="T20" fmla="*/ 99 w 116"/>
                <a:gd name="T21" fmla="*/ 45 h 117"/>
                <a:gd name="T22" fmla="*/ 116 w 116"/>
                <a:gd name="T23" fmla="*/ 54 h 117"/>
                <a:gd name="T24" fmla="*/ 107 w 116"/>
                <a:gd name="T25" fmla="*/ 73 h 117"/>
                <a:gd name="T26" fmla="*/ 102 w 116"/>
                <a:gd name="T27" fmla="*/ 83 h 117"/>
                <a:gd name="T28" fmla="*/ 82 w 116"/>
                <a:gd name="T29" fmla="*/ 103 h 117"/>
                <a:gd name="T30" fmla="*/ 72 w 116"/>
                <a:gd name="T31" fmla="*/ 108 h 117"/>
                <a:gd name="T32" fmla="*/ 53 w 116"/>
                <a:gd name="T33" fmla="*/ 117 h 117"/>
                <a:gd name="T34" fmla="*/ 44 w 116"/>
                <a:gd name="T35" fmla="*/ 100 h 117"/>
                <a:gd name="T36" fmla="*/ 20 w 116"/>
                <a:gd name="T37" fmla="*/ 103 h 117"/>
                <a:gd name="T38" fmla="*/ 22 w 116"/>
                <a:gd name="T39" fmla="*/ 78 h 117"/>
                <a:gd name="T40" fmla="*/ 16 w 116"/>
                <a:gd name="T41" fmla="*/ 93 h 117"/>
                <a:gd name="T42" fmla="*/ 37 w 116"/>
                <a:gd name="T43" fmla="*/ 93 h 117"/>
                <a:gd name="T44" fmla="*/ 48 w 116"/>
                <a:gd name="T45" fmla="*/ 97 h 117"/>
                <a:gd name="T46" fmla="*/ 53 w 116"/>
                <a:gd name="T47" fmla="*/ 113 h 117"/>
                <a:gd name="T48" fmla="*/ 67 w 116"/>
                <a:gd name="T49" fmla="*/ 108 h 117"/>
                <a:gd name="T50" fmla="*/ 76 w 116"/>
                <a:gd name="T51" fmla="*/ 93 h 117"/>
                <a:gd name="T52" fmla="*/ 92 w 116"/>
                <a:gd name="T53" fmla="*/ 100 h 117"/>
                <a:gd name="T54" fmla="*/ 91 w 116"/>
                <a:gd name="T55" fmla="*/ 78 h 117"/>
                <a:gd name="T56" fmla="*/ 95 w 116"/>
                <a:gd name="T57" fmla="*/ 68 h 117"/>
                <a:gd name="T58" fmla="*/ 112 w 116"/>
                <a:gd name="T59" fmla="*/ 64 h 117"/>
                <a:gd name="T60" fmla="*/ 107 w 116"/>
                <a:gd name="T61" fmla="*/ 49 h 117"/>
                <a:gd name="T62" fmla="*/ 92 w 116"/>
                <a:gd name="T63" fmla="*/ 40 h 117"/>
                <a:gd name="T64" fmla="*/ 99 w 116"/>
                <a:gd name="T65" fmla="*/ 24 h 117"/>
                <a:gd name="T66" fmla="*/ 78 w 116"/>
                <a:gd name="T67" fmla="*/ 24 h 117"/>
                <a:gd name="T68" fmla="*/ 67 w 116"/>
                <a:gd name="T69" fmla="*/ 19 h 117"/>
                <a:gd name="T70" fmla="*/ 63 w 116"/>
                <a:gd name="T71" fmla="*/ 5 h 117"/>
                <a:gd name="T72" fmla="*/ 48 w 116"/>
                <a:gd name="T73" fmla="*/ 10 h 117"/>
                <a:gd name="T74" fmla="*/ 38 w 116"/>
                <a:gd name="T75" fmla="*/ 23 h 117"/>
                <a:gd name="T76" fmla="*/ 23 w 116"/>
                <a:gd name="T77" fmla="*/ 17 h 117"/>
                <a:gd name="T78" fmla="*/ 23 w 116"/>
                <a:gd name="T79" fmla="*/ 37 h 117"/>
                <a:gd name="T80" fmla="*/ 18 w 116"/>
                <a:gd name="T81" fmla="*/ 49 h 117"/>
                <a:gd name="T82" fmla="*/ 4 w 116"/>
                <a:gd name="T83" fmla="*/ 54 h 117"/>
                <a:gd name="T84" fmla="*/ 9 w 116"/>
                <a:gd name="T85" fmla="*/ 6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" h="117">
                  <a:moveTo>
                    <a:pt x="20" y="103"/>
                  </a:moveTo>
                  <a:cubicBezTo>
                    <a:pt x="13" y="96"/>
                    <a:pt x="13" y="96"/>
                    <a:pt x="13" y="96"/>
                  </a:cubicBezTo>
                  <a:cubicBezTo>
                    <a:pt x="10" y="93"/>
                    <a:pt x="10" y="87"/>
                    <a:pt x="13" y="83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7" y="77"/>
                    <a:pt x="16" y="75"/>
                    <a:pt x="15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8"/>
                    <a:pt x="0" y="66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1"/>
                    <a:pt x="0" y="49"/>
                    <a:pt x="2" y="47"/>
                  </a:cubicBezTo>
                  <a:cubicBezTo>
                    <a:pt x="4" y="46"/>
                    <a:pt x="6" y="45"/>
                    <a:pt x="9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6" y="42"/>
                    <a:pt x="16" y="40"/>
                    <a:pt x="17" y="3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0" y="30"/>
                    <a:pt x="10" y="25"/>
                    <a:pt x="13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4" y="10"/>
                    <a:pt x="29" y="10"/>
                    <a:pt x="33" y="1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7"/>
                    <a:pt x="41" y="16"/>
                    <a:pt x="44" y="16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7"/>
                    <a:pt x="45" y="5"/>
                    <a:pt x="46" y="3"/>
                  </a:cubicBezTo>
                  <a:cubicBezTo>
                    <a:pt x="48" y="1"/>
                    <a:pt x="50" y="0"/>
                    <a:pt x="5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1"/>
                    <a:pt x="69" y="3"/>
                  </a:cubicBezTo>
                  <a:cubicBezTo>
                    <a:pt x="71" y="5"/>
                    <a:pt x="72" y="7"/>
                    <a:pt x="72" y="1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4" y="17"/>
                    <a:pt x="76" y="18"/>
                    <a:pt x="78" y="19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6" y="10"/>
                    <a:pt x="92" y="10"/>
                    <a:pt x="95" y="14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6" y="25"/>
                    <a:pt x="106" y="30"/>
                    <a:pt x="102" y="34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41"/>
                    <a:pt x="98" y="43"/>
                    <a:pt x="99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9" y="45"/>
                    <a:pt x="111" y="46"/>
                    <a:pt x="113" y="47"/>
                  </a:cubicBezTo>
                  <a:cubicBezTo>
                    <a:pt x="115" y="49"/>
                    <a:pt x="116" y="51"/>
                    <a:pt x="116" y="5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6"/>
                    <a:pt x="115" y="68"/>
                    <a:pt x="113" y="70"/>
                  </a:cubicBezTo>
                  <a:cubicBezTo>
                    <a:pt x="111" y="72"/>
                    <a:pt x="109" y="73"/>
                    <a:pt x="107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7" y="76"/>
                    <a:pt x="97" y="78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6" y="87"/>
                    <a:pt x="106" y="93"/>
                    <a:pt x="102" y="96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2" y="107"/>
                    <a:pt x="86" y="107"/>
                    <a:pt x="82" y="103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5" y="98"/>
                    <a:pt x="73" y="99"/>
                    <a:pt x="72" y="99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10"/>
                    <a:pt x="71" y="112"/>
                    <a:pt x="69" y="114"/>
                  </a:cubicBezTo>
                  <a:cubicBezTo>
                    <a:pt x="67" y="116"/>
                    <a:pt x="65" y="117"/>
                    <a:pt x="63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0" y="117"/>
                    <a:pt x="48" y="116"/>
                    <a:pt x="46" y="114"/>
                  </a:cubicBezTo>
                  <a:cubicBezTo>
                    <a:pt x="45" y="112"/>
                    <a:pt x="44" y="110"/>
                    <a:pt x="44" y="108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2" y="99"/>
                    <a:pt x="40" y="99"/>
                    <a:pt x="38" y="98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29" y="107"/>
                    <a:pt x="24" y="107"/>
                    <a:pt x="20" y="103"/>
                  </a:cubicBezTo>
                  <a:close/>
                  <a:moveTo>
                    <a:pt x="18" y="68"/>
                  </a:moveTo>
                  <a:cubicBezTo>
                    <a:pt x="19" y="70"/>
                    <a:pt x="19" y="70"/>
                    <a:pt x="19" y="70"/>
                  </a:cubicBezTo>
                  <a:cubicBezTo>
                    <a:pt x="20" y="73"/>
                    <a:pt x="21" y="75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4" y="88"/>
                    <a:pt x="14" y="91"/>
                    <a:pt x="16" y="93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5" y="102"/>
                    <a:pt x="28" y="102"/>
                    <a:pt x="30" y="100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1" y="95"/>
                    <a:pt x="44" y="96"/>
                    <a:pt x="46" y="96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9"/>
                    <a:pt x="48" y="110"/>
                    <a:pt x="49" y="111"/>
                  </a:cubicBezTo>
                  <a:cubicBezTo>
                    <a:pt x="50" y="112"/>
                    <a:pt x="52" y="113"/>
                    <a:pt x="5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4" y="113"/>
                    <a:pt x="65" y="112"/>
                    <a:pt x="66" y="111"/>
                  </a:cubicBezTo>
                  <a:cubicBezTo>
                    <a:pt x="67" y="110"/>
                    <a:pt x="67" y="109"/>
                    <a:pt x="67" y="108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1" y="95"/>
                    <a:pt x="74" y="94"/>
                    <a:pt x="76" y="93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7" y="102"/>
                    <a:pt x="90" y="102"/>
                    <a:pt x="92" y="100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1" y="91"/>
                    <a:pt x="101" y="88"/>
                    <a:pt x="99" y="86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3" y="75"/>
                    <a:pt x="94" y="72"/>
                    <a:pt x="95" y="70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8" y="68"/>
                    <a:pt x="109" y="68"/>
                    <a:pt x="110" y="67"/>
                  </a:cubicBezTo>
                  <a:cubicBezTo>
                    <a:pt x="111" y="66"/>
                    <a:pt x="112" y="65"/>
                    <a:pt x="112" y="6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2"/>
                    <a:pt x="111" y="51"/>
                    <a:pt x="110" y="50"/>
                  </a:cubicBezTo>
                  <a:cubicBezTo>
                    <a:pt x="109" y="49"/>
                    <a:pt x="108" y="49"/>
                    <a:pt x="10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5"/>
                    <a:pt x="94" y="42"/>
                    <a:pt x="92" y="40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101" y="29"/>
                    <a:pt x="101" y="26"/>
                    <a:pt x="99" y="24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0" y="15"/>
                    <a:pt x="87" y="15"/>
                    <a:pt x="85" y="17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4" y="22"/>
                    <a:pt x="72" y="21"/>
                    <a:pt x="69" y="2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8"/>
                    <a:pt x="67" y="7"/>
                    <a:pt x="66" y="6"/>
                  </a:cubicBezTo>
                  <a:cubicBezTo>
                    <a:pt x="65" y="5"/>
                    <a:pt x="64" y="5"/>
                    <a:pt x="6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0" y="5"/>
                    <a:pt x="49" y="6"/>
                  </a:cubicBezTo>
                  <a:cubicBezTo>
                    <a:pt x="48" y="7"/>
                    <a:pt x="48" y="8"/>
                    <a:pt x="48" y="1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3" y="20"/>
                    <a:pt x="41" y="21"/>
                    <a:pt x="38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8" y="15"/>
                    <a:pt x="25" y="15"/>
                    <a:pt x="23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6"/>
                    <a:pt x="14" y="29"/>
                    <a:pt x="16" y="31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2"/>
                    <a:pt x="19" y="44"/>
                    <a:pt x="19" y="47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7" y="49"/>
                    <a:pt x="6" y="49"/>
                    <a:pt x="5" y="50"/>
                  </a:cubicBezTo>
                  <a:cubicBezTo>
                    <a:pt x="4" y="51"/>
                    <a:pt x="4" y="52"/>
                    <a:pt x="4" y="5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5"/>
                    <a:pt x="4" y="66"/>
                    <a:pt x="5" y="67"/>
                  </a:cubicBezTo>
                  <a:cubicBezTo>
                    <a:pt x="6" y="68"/>
                    <a:pt x="7" y="68"/>
                    <a:pt x="9" y="68"/>
                  </a:cubicBezTo>
                  <a:lnTo>
                    <a:pt x="1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0"/>
            <p:cNvSpPr>
              <a:spLocks noEditPoints="1"/>
            </p:cNvSpPr>
            <p:nvPr/>
          </p:nvSpPr>
          <p:spPr bwMode="auto">
            <a:xfrm>
              <a:off x="2343517" y="3286752"/>
              <a:ext cx="199823" cy="195383"/>
            </a:xfrm>
            <a:custGeom>
              <a:avLst/>
              <a:gdLst>
                <a:gd name="T0" fmla="*/ 4 w 56"/>
                <a:gd name="T1" fmla="*/ 31 h 55"/>
                <a:gd name="T2" fmla="*/ 4 w 56"/>
                <a:gd name="T3" fmla="*/ 26 h 55"/>
                <a:gd name="T4" fmla="*/ 3 w 56"/>
                <a:gd name="T5" fmla="*/ 16 h 55"/>
                <a:gd name="T6" fmla="*/ 11 w 56"/>
                <a:gd name="T7" fmla="*/ 14 h 55"/>
                <a:gd name="T8" fmla="*/ 14 w 56"/>
                <a:gd name="T9" fmla="*/ 3 h 55"/>
                <a:gd name="T10" fmla="*/ 26 w 56"/>
                <a:gd name="T11" fmla="*/ 6 h 55"/>
                <a:gd name="T12" fmla="*/ 32 w 56"/>
                <a:gd name="T13" fmla="*/ 1 h 55"/>
                <a:gd name="T14" fmla="*/ 43 w 56"/>
                <a:gd name="T15" fmla="*/ 4 h 55"/>
                <a:gd name="T16" fmla="*/ 44 w 56"/>
                <a:gd name="T17" fmla="*/ 13 h 55"/>
                <a:gd name="T18" fmla="*/ 55 w 56"/>
                <a:gd name="T19" fmla="*/ 18 h 55"/>
                <a:gd name="T20" fmla="*/ 49 w 56"/>
                <a:gd name="T21" fmla="*/ 28 h 55"/>
                <a:gd name="T22" fmla="*/ 56 w 56"/>
                <a:gd name="T23" fmla="*/ 35 h 55"/>
                <a:gd name="T24" fmla="*/ 48 w 56"/>
                <a:gd name="T25" fmla="*/ 42 h 55"/>
                <a:gd name="T26" fmla="*/ 44 w 56"/>
                <a:gd name="T27" fmla="*/ 46 h 55"/>
                <a:gd name="T28" fmla="*/ 32 w 56"/>
                <a:gd name="T29" fmla="*/ 52 h 55"/>
                <a:gd name="T30" fmla="*/ 26 w 56"/>
                <a:gd name="T31" fmla="*/ 52 h 55"/>
                <a:gd name="T32" fmla="*/ 16 w 56"/>
                <a:gd name="T33" fmla="*/ 53 h 55"/>
                <a:gd name="T34" fmla="*/ 15 w 56"/>
                <a:gd name="T35" fmla="*/ 44 h 55"/>
                <a:gd name="T36" fmla="*/ 4 w 56"/>
                <a:gd name="T37" fmla="*/ 42 h 55"/>
                <a:gd name="T38" fmla="*/ 9 w 56"/>
                <a:gd name="T39" fmla="*/ 31 h 55"/>
                <a:gd name="T40" fmla="*/ 3 w 56"/>
                <a:gd name="T41" fmla="*/ 37 h 55"/>
                <a:gd name="T42" fmla="*/ 13 w 56"/>
                <a:gd name="T43" fmla="*/ 40 h 55"/>
                <a:gd name="T44" fmla="*/ 17 w 56"/>
                <a:gd name="T45" fmla="*/ 43 h 55"/>
                <a:gd name="T46" fmla="*/ 17 w 56"/>
                <a:gd name="T47" fmla="*/ 51 h 55"/>
                <a:gd name="T48" fmla="*/ 24 w 56"/>
                <a:gd name="T49" fmla="*/ 52 h 55"/>
                <a:gd name="T50" fmla="*/ 31 w 56"/>
                <a:gd name="T51" fmla="*/ 46 h 55"/>
                <a:gd name="T52" fmla="*/ 37 w 56"/>
                <a:gd name="T53" fmla="*/ 53 h 55"/>
                <a:gd name="T54" fmla="*/ 40 w 56"/>
                <a:gd name="T55" fmla="*/ 42 h 55"/>
                <a:gd name="T56" fmla="*/ 44 w 56"/>
                <a:gd name="T57" fmla="*/ 39 h 55"/>
                <a:gd name="T58" fmla="*/ 52 w 56"/>
                <a:gd name="T59" fmla="*/ 39 h 55"/>
                <a:gd name="T60" fmla="*/ 52 w 56"/>
                <a:gd name="T61" fmla="*/ 32 h 55"/>
                <a:gd name="T62" fmla="*/ 47 w 56"/>
                <a:gd name="T63" fmla="*/ 25 h 55"/>
                <a:gd name="T64" fmla="*/ 53 w 56"/>
                <a:gd name="T65" fmla="*/ 19 h 55"/>
                <a:gd name="T66" fmla="*/ 43 w 56"/>
                <a:gd name="T67" fmla="*/ 16 h 55"/>
                <a:gd name="T68" fmla="*/ 39 w 56"/>
                <a:gd name="T69" fmla="*/ 12 h 55"/>
                <a:gd name="T70" fmla="*/ 40 w 56"/>
                <a:gd name="T71" fmla="*/ 4 h 55"/>
                <a:gd name="T72" fmla="*/ 32 w 56"/>
                <a:gd name="T73" fmla="*/ 4 h 55"/>
                <a:gd name="T74" fmla="*/ 25 w 56"/>
                <a:gd name="T75" fmla="*/ 8 h 55"/>
                <a:gd name="T76" fmla="*/ 19 w 56"/>
                <a:gd name="T77" fmla="*/ 3 h 55"/>
                <a:gd name="T78" fmla="*/ 16 w 56"/>
                <a:gd name="T79" fmla="*/ 12 h 55"/>
                <a:gd name="T80" fmla="*/ 12 w 56"/>
                <a:gd name="T81" fmla="*/ 17 h 55"/>
                <a:gd name="T82" fmla="*/ 5 w 56"/>
                <a:gd name="T83" fmla="*/ 16 h 55"/>
                <a:gd name="T84" fmla="*/ 4 w 56"/>
                <a:gd name="T8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" h="55">
                  <a:moveTo>
                    <a:pt x="4" y="42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1" y="35"/>
                    <a:pt x="2" y="33"/>
                    <a:pt x="4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9"/>
                    <a:pt x="7" y="28"/>
                    <a:pt x="7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2" y="25"/>
                    <a:pt x="1" y="24"/>
                  </a:cubicBezTo>
                  <a:cubicBezTo>
                    <a:pt x="1" y="23"/>
                    <a:pt x="0" y="21"/>
                    <a:pt x="1" y="2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2" y="12"/>
                    <a:pt x="13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7"/>
                    <a:pt x="12" y="4"/>
                    <a:pt x="14" y="3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0"/>
                    <a:pt x="23" y="1"/>
                    <a:pt x="24" y="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1" y="1"/>
                    <a:pt x="32" y="1"/>
                  </a:cubicBezTo>
                  <a:cubicBezTo>
                    <a:pt x="33" y="0"/>
                    <a:pt x="35" y="0"/>
                    <a:pt x="36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2"/>
                    <a:pt x="42" y="3"/>
                    <a:pt x="43" y="4"/>
                  </a:cubicBezTo>
                  <a:cubicBezTo>
                    <a:pt x="43" y="5"/>
                    <a:pt x="43" y="7"/>
                    <a:pt x="43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3" y="11"/>
                    <a:pt x="43" y="12"/>
                    <a:pt x="44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1"/>
                    <a:pt x="52" y="12"/>
                    <a:pt x="5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20"/>
                    <a:pt x="55" y="23"/>
                    <a:pt x="53" y="24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8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4" y="30"/>
                    <a:pt x="55" y="31"/>
                    <a:pt x="55" y="32"/>
                  </a:cubicBezTo>
                  <a:cubicBezTo>
                    <a:pt x="56" y="33"/>
                    <a:pt x="56" y="34"/>
                    <a:pt x="56" y="35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1"/>
                    <a:pt x="53" y="42"/>
                    <a:pt x="52" y="42"/>
                  </a:cubicBezTo>
                  <a:cubicBezTo>
                    <a:pt x="51" y="43"/>
                    <a:pt x="49" y="43"/>
                    <a:pt x="48" y="42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2"/>
                    <a:pt x="43" y="42"/>
                    <a:pt x="43" y="43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9"/>
                    <a:pt x="44" y="51"/>
                    <a:pt x="42" y="52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6" y="55"/>
                    <a:pt x="33" y="54"/>
                    <a:pt x="32" y="52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4"/>
                    <a:pt x="25" y="54"/>
                    <a:pt x="24" y="55"/>
                  </a:cubicBezTo>
                  <a:cubicBezTo>
                    <a:pt x="23" y="55"/>
                    <a:pt x="22" y="55"/>
                    <a:pt x="21" y="55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4" y="52"/>
                    <a:pt x="14" y="51"/>
                  </a:cubicBezTo>
                  <a:cubicBezTo>
                    <a:pt x="13" y="50"/>
                    <a:pt x="13" y="49"/>
                    <a:pt x="14" y="48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3"/>
                    <a:pt x="13" y="42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7" y="45"/>
                    <a:pt x="5" y="44"/>
                    <a:pt x="4" y="42"/>
                  </a:cubicBezTo>
                  <a:close/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42"/>
                    <a:pt x="7" y="43"/>
                    <a:pt x="9" y="42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6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9"/>
                    <a:pt x="15" y="50"/>
                    <a:pt x="16" y="50"/>
                  </a:cubicBezTo>
                  <a:cubicBezTo>
                    <a:pt x="16" y="51"/>
                    <a:pt x="16" y="51"/>
                    <a:pt x="17" y="5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3" y="53"/>
                    <a:pt x="23" y="53"/>
                  </a:cubicBezTo>
                  <a:cubicBezTo>
                    <a:pt x="24" y="53"/>
                    <a:pt x="24" y="52"/>
                    <a:pt x="24" y="5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30" y="47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3"/>
                    <a:pt x="36" y="53"/>
                    <a:pt x="37" y="53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3" y="50"/>
                    <a:pt x="43" y="49"/>
                    <a:pt x="43" y="47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1"/>
                    <a:pt x="50" y="41"/>
                    <a:pt x="51" y="40"/>
                  </a:cubicBezTo>
                  <a:cubicBezTo>
                    <a:pt x="51" y="40"/>
                    <a:pt x="52" y="40"/>
                    <a:pt x="52" y="39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3" y="32"/>
                    <a:pt x="53" y="32"/>
                    <a:pt x="52" y="32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8"/>
                    <a:pt x="47" y="26"/>
                    <a:pt x="47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4" y="20"/>
                    <a:pt x="53" y="1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4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1" y="6"/>
                    <a:pt x="41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3" y="2"/>
                  </a:cubicBezTo>
                  <a:cubicBezTo>
                    <a:pt x="33" y="3"/>
                    <a:pt x="32" y="3"/>
                    <a:pt x="32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7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1" y="2"/>
                    <a:pt x="19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6"/>
                    <a:pt x="13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4" y="24"/>
                    <a:pt x="4" y="24"/>
                  </a:cubicBezTo>
                  <a:lnTo>
                    <a:pt x="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2097069" y="3206823"/>
              <a:ext cx="135435" cy="135435"/>
            </a:xfrm>
            <a:custGeom>
              <a:avLst/>
              <a:gdLst>
                <a:gd name="T0" fmla="*/ 19 w 38"/>
                <a:gd name="T1" fmla="*/ 38 h 38"/>
                <a:gd name="T2" fmla="*/ 0 w 38"/>
                <a:gd name="T3" fmla="*/ 19 h 38"/>
                <a:gd name="T4" fmla="*/ 19 w 38"/>
                <a:gd name="T5" fmla="*/ 0 h 38"/>
                <a:gd name="T6" fmla="*/ 38 w 38"/>
                <a:gd name="T7" fmla="*/ 19 h 38"/>
                <a:gd name="T8" fmla="*/ 19 w 38"/>
                <a:gd name="T9" fmla="*/ 38 h 38"/>
                <a:gd name="T10" fmla="*/ 19 w 38"/>
                <a:gd name="T11" fmla="*/ 4 h 38"/>
                <a:gd name="T12" fmla="*/ 4 w 38"/>
                <a:gd name="T13" fmla="*/ 19 h 38"/>
                <a:gd name="T14" fmla="*/ 19 w 38"/>
                <a:gd name="T15" fmla="*/ 33 h 38"/>
                <a:gd name="T16" fmla="*/ 33 w 38"/>
                <a:gd name="T17" fmla="*/ 19 h 38"/>
                <a:gd name="T18" fmla="*/ 19 w 38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9" y="0"/>
                    <a:pt x="38" y="8"/>
                    <a:pt x="38" y="19"/>
                  </a:cubicBezTo>
                  <a:cubicBezTo>
                    <a:pt x="38" y="29"/>
                    <a:pt x="29" y="38"/>
                    <a:pt x="19" y="38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7"/>
                    <a:pt x="11" y="33"/>
                    <a:pt x="19" y="33"/>
                  </a:cubicBezTo>
                  <a:cubicBezTo>
                    <a:pt x="27" y="33"/>
                    <a:pt x="33" y="27"/>
                    <a:pt x="33" y="19"/>
                  </a:cubicBezTo>
                  <a:cubicBezTo>
                    <a:pt x="33" y="11"/>
                    <a:pt x="27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2"/>
            <p:cNvSpPr>
              <a:spLocks noEditPoints="1"/>
            </p:cNvSpPr>
            <p:nvPr/>
          </p:nvSpPr>
          <p:spPr bwMode="auto">
            <a:xfrm>
              <a:off x="2410125" y="3351140"/>
              <a:ext cx="68827" cy="66608"/>
            </a:xfrm>
            <a:custGeom>
              <a:avLst/>
              <a:gdLst>
                <a:gd name="T0" fmla="*/ 9 w 19"/>
                <a:gd name="T1" fmla="*/ 19 h 19"/>
                <a:gd name="T2" fmla="*/ 0 w 19"/>
                <a:gd name="T3" fmla="*/ 10 h 19"/>
                <a:gd name="T4" fmla="*/ 9 w 19"/>
                <a:gd name="T5" fmla="*/ 0 h 19"/>
                <a:gd name="T6" fmla="*/ 19 w 19"/>
                <a:gd name="T7" fmla="*/ 10 h 19"/>
                <a:gd name="T8" fmla="*/ 9 w 19"/>
                <a:gd name="T9" fmla="*/ 19 h 19"/>
                <a:gd name="T10" fmla="*/ 9 w 19"/>
                <a:gd name="T11" fmla="*/ 3 h 19"/>
                <a:gd name="T12" fmla="*/ 2 w 19"/>
                <a:gd name="T13" fmla="*/ 10 h 19"/>
                <a:gd name="T14" fmla="*/ 9 w 19"/>
                <a:gd name="T15" fmla="*/ 17 h 19"/>
                <a:gd name="T16" fmla="*/ 16 w 19"/>
                <a:gd name="T17" fmla="*/ 10 h 19"/>
                <a:gd name="T18" fmla="*/ 9 w 19"/>
                <a:gd name="T1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9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4" y="0"/>
                    <a:pt x="19" y="5"/>
                    <a:pt x="19" y="10"/>
                  </a:cubicBezTo>
                  <a:cubicBezTo>
                    <a:pt x="19" y="15"/>
                    <a:pt x="14" y="19"/>
                    <a:pt x="9" y="19"/>
                  </a:cubicBezTo>
                  <a:close/>
                  <a:moveTo>
                    <a:pt x="9" y="3"/>
                  </a:moveTo>
                  <a:cubicBezTo>
                    <a:pt x="5" y="3"/>
                    <a:pt x="2" y="6"/>
                    <a:pt x="2" y="10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3" y="17"/>
                    <a:pt x="16" y="14"/>
                    <a:pt x="16" y="10"/>
                  </a:cubicBezTo>
                  <a:cubicBezTo>
                    <a:pt x="16" y="6"/>
                    <a:pt x="13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23653" y="3038492"/>
            <a:ext cx="543963" cy="321939"/>
            <a:chOff x="7148158" y="3118012"/>
            <a:chExt cx="543963" cy="321939"/>
          </a:xfrm>
          <a:solidFill>
            <a:srgbClr val="FFFFFF"/>
          </a:solidFill>
        </p:grpSpPr>
        <p:sp>
          <p:nvSpPr>
            <p:cNvPr id="46" name="Rectangle 67"/>
            <p:cNvSpPr>
              <a:spLocks noChangeArrowheads="1"/>
            </p:cNvSpPr>
            <p:nvPr/>
          </p:nvSpPr>
          <p:spPr bwMode="auto">
            <a:xfrm>
              <a:off x="7148158" y="3417748"/>
              <a:ext cx="543963" cy="222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8"/>
            <p:cNvSpPr>
              <a:spLocks noEditPoints="1"/>
            </p:cNvSpPr>
            <p:nvPr/>
          </p:nvSpPr>
          <p:spPr bwMode="auto">
            <a:xfrm>
              <a:off x="7183682" y="3217925"/>
              <a:ext cx="144316" cy="222026"/>
            </a:xfrm>
            <a:custGeom>
              <a:avLst/>
              <a:gdLst>
                <a:gd name="T0" fmla="*/ 65 w 65"/>
                <a:gd name="T1" fmla="*/ 100 h 100"/>
                <a:gd name="T2" fmla="*/ 0 w 65"/>
                <a:gd name="T3" fmla="*/ 100 h 100"/>
                <a:gd name="T4" fmla="*/ 0 w 65"/>
                <a:gd name="T5" fmla="*/ 0 h 100"/>
                <a:gd name="T6" fmla="*/ 65 w 65"/>
                <a:gd name="T7" fmla="*/ 0 h 100"/>
                <a:gd name="T8" fmla="*/ 65 w 65"/>
                <a:gd name="T9" fmla="*/ 100 h 100"/>
                <a:gd name="T10" fmla="*/ 8 w 65"/>
                <a:gd name="T11" fmla="*/ 90 h 100"/>
                <a:gd name="T12" fmla="*/ 57 w 65"/>
                <a:gd name="T13" fmla="*/ 90 h 100"/>
                <a:gd name="T14" fmla="*/ 57 w 65"/>
                <a:gd name="T15" fmla="*/ 8 h 100"/>
                <a:gd name="T16" fmla="*/ 8 w 65"/>
                <a:gd name="T17" fmla="*/ 8 h 100"/>
                <a:gd name="T18" fmla="*/ 8 w 65"/>
                <a:gd name="T19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0">
                  <a:moveTo>
                    <a:pt x="65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100"/>
                  </a:lnTo>
                  <a:close/>
                  <a:moveTo>
                    <a:pt x="8" y="90"/>
                  </a:moveTo>
                  <a:lnTo>
                    <a:pt x="57" y="90"/>
                  </a:lnTo>
                  <a:lnTo>
                    <a:pt x="57" y="8"/>
                  </a:lnTo>
                  <a:lnTo>
                    <a:pt x="8" y="8"/>
                  </a:lnTo>
                  <a:lnTo>
                    <a:pt x="8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9"/>
            <p:cNvSpPr>
              <a:spLocks noEditPoints="1"/>
            </p:cNvSpPr>
            <p:nvPr/>
          </p:nvSpPr>
          <p:spPr bwMode="auto">
            <a:xfrm>
              <a:off x="7343541" y="3166858"/>
              <a:ext cx="146537" cy="273091"/>
            </a:xfrm>
            <a:custGeom>
              <a:avLst/>
              <a:gdLst>
                <a:gd name="T0" fmla="*/ 66 w 66"/>
                <a:gd name="T1" fmla="*/ 123 h 123"/>
                <a:gd name="T2" fmla="*/ 0 w 66"/>
                <a:gd name="T3" fmla="*/ 123 h 123"/>
                <a:gd name="T4" fmla="*/ 0 w 66"/>
                <a:gd name="T5" fmla="*/ 0 h 123"/>
                <a:gd name="T6" fmla="*/ 66 w 66"/>
                <a:gd name="T7" fmla="*/ 0 h 123"/>
                <a:gd name="T8" fmla="*/ 66 w 66"/>
                <a:gd name="T9" fmla="*/ 123 h 123"/>
                <a:gd name="T10" fmla="*/ 8 w 66"/>
                <a:gd name="T11" fmla="*/ 113 h 123"/>
                <a:gd name="T12" fmla="*/ 58 w 66"/>
                <a:gd name="T13" fmla="*/ 113 h 123"/>
                <a:gd name="T14" fmla="*/ 58 w 66"/>
                <a:gd name="T15" fmla="*/ 8 h 123"/>
                <a:gd name="T16" fmla="*/ 8 w 66"/>
                <a:gd name="T17" fmla="*/ 8 h 123"/>
                <a:gd name="T18" fmla="*/ 8 w 66"/>
                <a:gd name="T1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23">
                  <a:moveTo>
                    <a:pt x="66" y="123"/>
                  </a:moveTo>
                  <a:lnTo>
                    <a:pt x="0" y="123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123"/>
                  </a:lnTo>
                  <a:close/>
                  <a:moveTo>
                    <a:pt x="8" y="113"/>
                  </a:moveTo>
                  <a:lnTo>
                    <a:pt x="58" y="113"/>
                  </a:lnTo>
                  <a:lnTo>
                    <a:pt x="58" y="8"/>
                  </a:lnTo>
                  <a:lnTo>
                    <a:pt x="8" y="8"/>
                  </a:lnTo>
                  <a:lnTo>
                    <a:pt x="8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0"/>
            <p:cNvSpPr>
              <a:spLocks noEditPoints="1"/>
            </p:cNvSpPr>
            <p:nvPr/>
          </p:nvSpPr>
          <p:spPr bwMode="auto">
            <a:xfrm>
              <a:off x="7503400" y="3118012"/>
              <a:ext cx="150978" cy="321937"/>
            </a:xfrm>
            <a:custGeom>
              <a:avLst/>
              <a:gdLst>
                <a:gd name="T0" fmla="*/ 68 w 68"/>
                <a:gd name="T1" fmla="*/ 145 h 145"/>
                <a:gd name="T2" fmla="*/ 0 w 68"/>
                <a:gd name="T3" fmla="*/ 145 h 145"/>
                <a:gd name="T4" fmla="*/ 0 w 68"/>
                <a:gd name="T5" fmla="*/ 0 h 145"/>
                <a:gd name="T6" fmla="*/ 68 w 68"/>
                <a:gd name="T7" fmla="*/ 0 h 145"/>
                <a:gd name="T8" fmla="*/ 68 w 68"/>
                <a:gd name="T9" fmla="*/ 145 h 145"/>
                <a:gd name="T10" fmla="*/ 10 w 68"/>
                <a:gd name="T11" fmla="*/ 135 h 145"/>
                <a:gd name="T12" fmla="*/ 58 w 68"/>
                <a:gd name="T13" fmla="*/ 135 h 145"/>
                <a:gd name="T14" fmla="*/ 58 w 68"/>
                <a:gd name="T15" fmla="*/ 8 h 145"/>
                <a:gd name="T16" fmla="*/ 10 w 68"/>
                <a:gd name="T17" fmla="*/ 8 h 145"/>
                <a:gd name="T18" fmla="*/ 10 w 68"/>
                <a:gd name="T19" fmla="*/ 13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145">
                  <a:moveTo>
                    <a:pt x="68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68" y="0"/>
                  </a:lnTo>
                  <a:lnTo>
                    <a:pt x="68" y="145"/>
                  </a:lnTo>
                  <a:close/>
                  <a:moveTo>
                    <a:pt x="10" y="135"/>
                  </a:moveTo>
                  <a:lnTo>
                    <a:pt x="58" y="135"/>
                  </a:lnTo>
                  <a:lnTo>
                    <a:pt x="58" y="8"/>
                  </a:lnTo>
                  <a:lnTo>
                    <a:pt x="10" y="8"/>
                  </a:lnTo>
                  <a:lnTo>
                    <a:pt x="1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39119" y="3067357"/>
            <a:ext cx="490677" cy="313055"/>
            <a:chOff x="9763624" y="3146877"/>
            <a:chExt cx="490677" cy="313055"/>
          </a:xfrm>
          <a:solidFill>
            <a:srgbClr val="FFFFFF"/>
          </a:solidFill>
        </p:grpSpPr>
        <p:sp>
          <p:nvSpPr>
            <p:cNvPr id="51" name="Freeform 71"/>
            <p:cNvSpPr>
              <a:spLocks noEditPoints="1"/>
            </p:cNvSpPr>
            <p:nvPr/>
          </p:nvSpPr>
          <p:spPr bwMode="auto">
            <a:xfrm>
              <a:off x="9763624" y="3177960"/>
              <a:ext cx="490677" cy="281972"/>
            </a:xfrm>
            <a:custGeom>
              <a:avLst/>
              <a:gdLst>
                <a:gd name="T0" fmla="*/ 221 w 221"/>
                <a:gd name="T1" fmla="*/ 127 h 127"/>
                <a:gd name="T2" fmla="*/ 0 w 221"/>
                <a:gd name="T3" fmla="*/ 127 h 127"/>
                <a:gd name="T4" fmla="*/ 0 w 221"/>
                <a:gd name="T5" fmla="*/ 0 h 127"/>
                <a:gd name="T6" fmla="*/ 221 w 221"/>
                <a:gd name="T7" fmla="*/ 0 h 127"/>
                <a:gd name="T8" fmla="*/ 221 w 221"/>
                <a:gd name="T9" fmla="*/ 127 h 127"/>
                <a:gd name="T10" fmla="*/ 13 w 221"/>
                <a:gd name="T11" fmla="*/ 116 h 127"/>
                <a:gd name="T12" fmla="*/ 210 w 221"/>
                <a:gd name="T13" fmla="*/ 116 h 127"/>
                <a:gd name="T14" fmla="*/ 210 w 221"/>
                <a:gd name="T15" fmla="*/ 13 h 127"/>
                <a:gd name="T16" fmla="*/ 13 w 221"/>
                <a:gd name="T17" fmla="*/ 13 h 127"/>
                <a:gd name="T18" fmla="*/ 13 w 221"/>
                <a:gd name="T19" fmla="*/ 11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127">
                  <a:moveTo>
                    <a:pt x="221" y="127"/>
                  </a:moveTo>
                  <a:lnTo>
                    <a:pt x="0" y="127"/>
                  </a:lnTo>
                  <a:lnTo>
                    <a:pt x="0" y="0"/>
                  </a:lnTo>
                  <a:lnTo>
                    <a:pt x="221" y="0"/>
                  </a:lnTo>
                  <a:lnTo>
                    <a:pt x="221" y="127"/>
                  </a:lnTo>
                  <a:close/>
                  <a:moveTo>
                    <a:pt x="13" y="116"/>
                  </a:moveTo>
                  <a:lnTo>
                    <a:pt x="210" y="116"/>
                  </a:lnTo>
                  <a:lnTo>
                    <a:pt x="210" y="13"/>
                  </a:lnTo>
                  <a:lnTo>
                    <a:pt x="13" y="13"/>
                  </a:lnTo>
                  <a:lnTo>
                    <a:pt x="1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2"/>
            <p:cNvSpPr>
              <a:spLocks noEditPoints="1"/>
            </p:cNvSpPr>
            <p:nvPr/>
          </p:nvSpPr>
          <p:spPr bwMode="auto">
            <a:xfrm>
              <a:off x="9912382" y="3224585"/>
              <a:ext cx="193162" cy="193162"/>
            </a:xfrm>
            <a:custGeom>
              <a:avLst/>
              <a:gdLst>
                <a:gd name="T0" fmla="*/ 27 w 54"/>
                <a:gd name="T1" fmla="*/ 54 h 54"/>
                <a:gd name="T2" fmla="*/ 0 w 54"/>
                <a:gd name="T3" fmla="*/ 27 h 54"/>
                <a:gd name="T4" fmla="*/ 27 w 54"/>
                <a:gd name="T5" fmla="*/ 0 h 54"/>
                <a:gd name="T6" fmla="*/ 54 w 54"/>
                <a:gd name="T7" fmla="*/ 27 h 54"/>
                <a:gd name="T8" fmla="*/ 27 w 54"/>
                <a:gd name="T9" fmla="*/ 54 h 54"/>
                <a:gd name="T10" fmla="*/ 27 w 54"/>
                <a:gd name="T11" fmla="*/ 7 h 54"/>
                <a:gd name="T12" fmla="*/ 7 w 54"/>
                <a:gd name="T13" fmla="*/ 27 h 54"/>
                <a:gd name="T14" fmla="*/ 27 w 54"/>
                <a:gd name="T15" fmla="*/ 47 h 54"/>
                <a:gd name="T16" fmla="*/ 47 w 54"/>
                <a:gd name="T17" fmla="*/ 27 h 54"/>
                <a:gd name="T18" fmla="*/ 27 w 54"/>
                <a:gd name="T1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  <a:cubicBezTo>
                    <a:pt x="54" y="42"/>
                    <a:pt x="42" y="54"/>
                    <a:pt x="27" y="54"/>
                  </a:cubicBezTo>
                  <a:close/>
                  <a:moveTo>
                    <a:pt x="27" y="7"/>
                  </a:moveTo>
                  <a:cubicBezTo>
                    <a:pt x="16" y="7"/>
                    <a:pt x="7" y="16"/>
                    <a:pt x="7" y="27"/>
                  </a:cubicBezTo>
                  <a:cubicBezTo>
                    <a:pt x="7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6"/>
                    <a:pt x="38" y="7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73"/>
            <p:cNvSpPr>
              <a:spLocks noChangeArrowheads="1"/>
            </p:cNvSpPr>
            <p:nvPr/>
          </p:nvSpPr>
          <p:spPr bwMode="auto">
            <a:xfrm>
              <a:off x="10152170" y="3213484"/>
              <a:ext cx="46625" cy="46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74"/>
            <p:cNvSpPr>
              <a:spLocks noChangeArrowheads="1"/>
            </p:cNvSpPr>
            <p:nvPr/>
          </p:nvSpPr>
          <p:spPr bwMode="auto">
            <a:xfrm>
              <a:off x="9805809" y="3229025"/>
              <a:ext cx="82149" cy="199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75"/>
            <p:cNvSpPr>
              <a:spLocks noChangeArrowheads="1"/>
            </p:cNvSpPr>
            <p:nvPr/>
          </p:nvSpPr>
          <p:spPr bwMode="auto">
            <a:xfrm>
              <a:off x="10136627" y="3404427"/>
              <a:ext cx="15541" cy="133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76"/>
            <p:cNvSpPr>
              <a:spLocks noChangeArrowheads="1"/>
            </p:cNvSpPr>
            <p:nvPr/>
          </p:nvSpPr>
          <p:spPr bwMode="auto">
            <a:xfrm>
              <a:off x="10163271" y="3404427"/>
              <a:ext cx="13322" cy="133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77"/>
            <p:cNvSpPr>
              <a:spLocks noChangeArrowheads="1"/>
            </p:cNvSpPr>
            <p:nvPr/>
          </p:nvSpPr>
          <p:spPr bwMode="auto">
            <a:xfrm>
              <a:off x="10187694" y="3404427"/>
              <a:ext cx="13322" cy="133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78"/>
            <p:cNvSpPr>
              <a:spLocks noChangeArrowheads="1"/>
            </p:cNvSpPr>
            <p:nvPr/>
          </p:nvSpPr>
          <p:spPr bwMode="auto">
            <a:xfrm>
              <a:off x="9810250" y="3157977"/>
              <a:ext cx="42184" cy="199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79"/>
            <p:cNvSpPr>
              <a:spLocks noChangeArrowheads="1"/>
            </p:cNvSpPr>
            <p:nvPr/>
          </p:nvSpPr>
          <p:spPr bwMode="auto">
            <a:xfrm>
              <a:off x="9794707" y="3146877"/>
              <a:ext cx="68827" cy="111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0"/>
            <p:cNvSpPr/>
            <p:nvPr/>
          </p:nvSpPr>
          <p:spPr bwMode="auto">
            <a:xfrm>
              <a:off x="9936804" y="3146877"/>
              <a:ext cx="144316" cy="46625"/>
            </a:xfrm>
            <a:custGeom>
              <a:avLst/>
              <a:gdLst>
                <a:gd name="T0" fmla="*/ 65 w 65"/>
                <a:gd name="T1" fmla="*/ 21 h 21"/>
                <a:gd name="T2" fmla="*/ 0 w 65"/>
                <a:gd name="T3" fmla="*/ 21 h 21"/>
                <a:gd name="T4" fmla="*/ 8 w 65"/>
                <a:gd name="T5" fmla="*/ 0 h 21"/>
                <a:gd name="T6" fmla="*/ 57 w 65"/>
                <a:gd name="T7" fmla="*/ 0 h 21"/>
                <a:gd name="T8" fmla="*/ 65 w 6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1">
                  <a:moveTo>
                    <a:pt x="65" y="21"/>
                  </a:moveTo>
                  <a:lnTo>
                    <a:pt x="0" y="21"/>
                  </a:lnTo>
                  <a:lnTo>
                    <a:pt x="8" y="0"/>
                  </a:lnTo>
                  <a:lnTo>
                    <a:pt x="57" y="0"/>
                  </a:lnTo>
                  <a:lnTo>
                    <a:pt x="6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63695" y="2996308"/>
            <a:ext cx="464034" cy="464033"/>
            <a:chOff x="4588200" y="3075828"/>
            <a:chExt cx="464034" cy="464033"/>
          </a:xfrm>
          <a:solidFill>
            <a:srgbClr val="FFFFFF"/>
          </a:solidFill>
        </p:grpSpPr>
        <p:sp>
          <p:nvSpPr>
            <p:cNvPr id="62" name="Freeform 89"/>
            <p:cNvSpPr>
              <a:spLocks noEditPoints="1"/>
            </p:cNvSpPr>
            <p:nvPr/>
          </p:nvSpPr>
          <p:spPr bwMode="auto">
            <a:xfrm>
              <a:off x="4588200" y="3075828"/>
              <a:ext cx="464034" cy="464033"/>
            </a:xfrm>
            <a:custGeom>
              <a:avLst/>
              <a:gdLst>
                <a:gd name="T0" fmla="*/ 65 w 130"/>
                <a:gd name="T1" fmla="*/ 0 h 130"/>
                <a:gd name="T2" fmla="*/ 130 w 130"/>
                <a:gd name="T3" fmla="*/ 65 h 130"/>
                <a:gd name="T4" fmla="*/ 65 w 130"/>
                <a:gd name="T5" fmla="*/ 130 h 130"/>
                <a:gd name="T6" fmla="*/ 0 w 130"/>
                <a:gd name="T7" fmla="*/ 65 h 130"/>
                <a:gd name="T8" fmla="*/ 65 w 130"/>
                <a:gd name="T9" fmla="*/ 0 h 130"/>
                <a:gd name="T10" fmla="*/ 65 w 130"/>
                <a:gd name="T11" fmla="*/ 123 h 130"/>
                <a:gd name="T12" fmla="*/ 123 w 130"/>
                <a:gd name="T13" fmla="*/ 65 h 130"/>
                <a:gd name="T14" fmla="*/ 65 w 130"/>
                <a:gd name="T15" fmla="*/ 7 h 130"/>
                <a:gd name="T16" fmla="*/ 7 w 130"/>
                <a:gd name="T17" fmla="*/ 65 h 130"/>
                <a:gd name="T18" fmla="*/ 65 w 130"/>
                <a:gd name="T19" fmla="*/ 12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65" y="0"/>
                  </a:moveTo>
                  <a:cubicBezTo>
                    <a:pt x="101" y="0"/>
                    <a:pt x="130" y="29"/>
                    <a:pt x="130" y="65"/>
                  </a:cubicBezTo>
                  <a:cubicBezTo>
                    <a:pt x="130" y="101"/>
                    <a:pt x="101" y="130"/>
                    <a:pt x="65" y="130"/>
                  </a:cubicBezTo>
                  <a:cubicBezTo>
                    <a:pt x="29" y="130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lose/>
                  <a:moveTo>
                    <a:pt x="65" y="123"/>
                  </a:moveTo>
                  <a:cubicBezTo>
                    <a:pt x="97" y="123"/>
                    <a:pt x="123" y="97"/>
                    <a:pt x="123" y="65"/>
                  </a:cubicBezTo>
                  <a:cubicBezTo>
                    <a:pt x="123" y="33"/>
                    <a:pt x="97" y="7"/>
                    <a:pt x="65" y="7"/>
                  </a:cubicBezTo>
                  <a:cubicBezTo>
                    <a:pt x="33" y="7"/>
                    <a:pt x="7" y="33"/>
                    <a:pt x="7" y="65"/>
                  </a:cubicBezTo>
                  <a:cubicBezTo>
                    <a:pt x="7" y="97"/>
                    <a:pt x="33" y="123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0"/>
            <p:cNvSpPr/>
            <p:nvPr/>
          </p:nvSpPr>
          <p:spPr bwMode="auto">
            <a:xfrm>
              <a:off x="4812445" y="3433289"/>
              <a:ext cx="33303" cy="106572"/>
            </a:xfrm>
            <a:custGeom>
              <a:avLst/>
              <a:gdLst>
                <a:gd name="T0" fmla="*/ 4 w 9"/>
                <a:gd name="T1" fmla="*/ 0 h 30"/>
                <a:gd name="T2" fmla="*/ 4 w 9"/>
                <a:gd name="T3" fmla="*/ 0 h 30"/>
                <a:gd name="T4" fmla="*/ 9 w 9"/>
                <a:gd name="T5" fmla="*/ 5 h 30"/>
                <a:gd name="T6" fmla="*/ 9 w 9"/>
                <a:gd name="T7" fmla="*/ 26 h 30"/>
                <a:gd name="T8" fmla="*/ 4 w 9"/>
                <a:gd name="T9" fmla="*/ 30 h 30"/>
                <a:gd name="T10" fmla="*/ 4 w 9"/>
                <a:gd name="T11" fmla="*/ 30 h 30"/>
                <a:gd name="T12" fmla="*/ 0 w 9"/>
                <a:gd name="T13" fmla="*/ 26 h 30"/>
                <a:gd name="T14" fmla="*/ 0 w 9"/>
                <a:gd name="T15" fmla="*/ 5 h 30"/>
                <a:gd name="T16" fmla="*/ 4 w 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7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1"/>
            <p:cNvSpPr/>
            <p:nvPr/>
          </p:nvSpPr>
          <p:spPr bwMode="auto">
            <a:xfrm>
              <a:off x="4812445" y="3075828"/>
              <a:ext cx="33303" cy="106572"/>
            </a:xfrm>
            <a:custGeom>
              <a:avLst/>
              <a:gdLst>
                <a:gd name="T0" fmla="*/ 4 w 9"/>
                <a:gd name="T1" fmla="*/ 0 h 30"/>
                <a:gd name="T2" fmla="*/ 4 w 9"/>
                <a:gd name="T3" fmla="*/ 0 h 30"/>
                <a:gd name="T4" fmla="*/ 9 w 9"/>
                <a:gd name="T5" fmla="*/ 5 h 30"/>
                <a:gd name="T6" fmla="*/ 9 w 9"/>
                <a:gd name="T7" fmla="*/ 25 h 30"/>
                <a:gd name="T8" fmla="*/ 4 w 9"/>
                <a:gd name="T9" fmla="*/ 30 h 30"/>
                <a:gd name="T10" fmla="*/ 4 w 9"/>
                <a:gd name="T11" fmla="*/ 30 h 30"/>
                <a:gd name="T12" fmla="*/ 0 w 9"/>
                <a:gd name="T13" fmla="*/ 25 h 30"/>
                <a:gd name="T14" fmla="*/ 0 w 9"/>
                <a:gd name="T15" fmla="*/ 5 h 30"/>
                <a:gd name="T16" fmla="*/ 4 w 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8"/>
                    <a:pt x="7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92"/>
            <p:cNvSpPr/>
            <p:nvPr/>
          </p:nvSpPr>
          <p:spPr bwMode="auto">
            <a:xfrm>
              <a:off x="4594860" y="3288973"/>
              <a:ext cx="108792" cy="35524"/>
            </a:xfrm>
            <a:custGeom>
              <a:avLst/>
              <a:gdLst>
                <a:gd name="T0" fmla="*/ 0 w 30"/>
                <a:gd name="T1" fmla="*/ 5 h 10"/>
                <a:gd name="T2" fmla="*/ 0 w 30"/>
                <a:gd name="T3" fmla="*/ 5 h 10"/>
                <a:gd name="T4" fmla="*/ 4 w 30"/>
                <a:gd name="T5" fmla="*/ 0 h 10"/>
                <a:gd name="T6" fmla="*/ 25 w 30"/>
                <a:gd name="T7" fmla="*/ 0 h 10"/>
                <a:gd name="T8" fmla="*/ 30 w 30"/>
                <a:gd name="T9" fmla="*/ 5 h 10"/>
                <a:gd name="T10" fmla="*/ 30 w 30"/>
                <a:gd name="T11" fmla="*/ 5 h 10"/>
                <a:gd name="T12" fmla="*/ 25 w 30"/>
                <a:gd name="T13" fmla="*/ 10 h 10"/>
                <a:gd name="T14" fmla="*/ 4 w 30"/>
                <a:gd name="T15" fmla="*/ 10 h 10"/>
                <a:gd name="T16" fmla="*/ 0 w 3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8"/>
                    <a:pt x="28" y="10"/>
                    <a:pt x="2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93"/>
            <p:cNvSpPr/>
            <p:nvPr/>
          </p:nvSpPr>
          <p:spPr bwMode="auto">
            <a:xfrm>
              <a:off x="4945661" y="3288973"/>
              <a:ext cx="106572" cy="35524"/>
            </a:xfrm>
            <a:custGeom>
              <a:avLst/>
              <a:gdLst>
                <a:gd name="T0" fmla="*/ 0 w 30"/>
                <a:gd name="T1" fmla="*/ 5 h 10"/>
                <a:gd name="T2" fmla="*/ 0 w 30"/>
                <a:gd name="T3" fmla="*/ 5 h 10"/>
                <a:gd name="T4" fmla="*/ 5 w 30"/>
                <a:gd name="T5" fmla="*/ 0 h 10"/>
                <a:gd name="T6" fmla="*/ 26 w 30"/>
                <a:gd name="T7" fmla="*/ 0 h 10"/>
                <a:gd name="T8" fmla="*/ 30 w 30"/>
                <a:gd name="T9" fmla="*/ 5 h 10"/>
                <a:gd name="T10" fmla="*/ 30 w 30"/>
                <a:gd name="T11" fmla="*/ 5 h 10"/>
                <a:gd name="T12" fmla="*/ 26 w 30"/>
                <a:gd name="T13" fmla="*/ 10 h 10"/>
                <a:gd name="T14" fmla="*/ 5 w 30"/>
                <a:gd name="T15" fmla="*/ 10 h 10"/>
                <a:gd name="T16" fmla="*/ 0 w 3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3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8"/>
                    <a:pt x="28" y="10"/>
                    <a:pt x="2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129042" y="4347627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rgbClr val="1372A8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b="1" dirty="0">
              <a:solidFill>
                <a:srgbClr val="1372A8"/>
              </a:solidFill>
              <a:latin typeface="Calibri" panose="020F050202020403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46230" y="4347627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rgbClr val="8DC4D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b="1" dirty="0">
              <a:solidFill>
                <a:srgbClr val="8DC4DF"/>
              </a:solidFill>
              <a:latin typeface="Calibri" panose="020F050202020403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282004" y="4347627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rgbClr val="1372A8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b="1" dirty="0">
              <a:solidFill>
                <a:srgbClr val="1372A8"/>
              </a:solidFill>
              <a:latin typeface="Calibri" panose="020F050202020403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899192" y="4347627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rgbClr val="8DC4D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b="1" dirty="0">
              <a:solidFill>
                <a:srgbClr val="8DC4D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5246916" y="0"/>
            <a:ext cx="6996600" cy="4840941"/>
            <a:chOff x="4088914" y="2128838"/>
            <a:chExt cx="3586163" cy="2481263"/>
          </a:xfrm>
          <a:solidFill>
            <a:srgbClr val="8DC4DF"/>
          </a:solidFill>
        </p:grpSpPr>
        <p:sp>
          <p:nvSpPr>
            <p:cNvPr id="6" name="Freeform 9"/>
            <p:cNvSpPr/>
            <p:nvPr/>
          </p:nvSpPr>
          <p:spPr bwMode="auto">
            <a:xfrm>
              <a:off x="4545013" y="2128838"/>
              <a:ext cx="3111500" cy="2481263"/>
            </a:xfrm>
            <a:custGeom>
              <a:avLst/>
              <a:gdLst>
                <a:gd name="T0" fmla="*/ 516 w 732"/>
                <a:gd name="T1" fmla="*/ 98 h 583"/>
                <a:gd name="T2" fmla="*/ 306 w 732"/>
                <a:gd name="T3" fmla="*/ 115 h 583"/>
                <a:gd name="T4" fmla="*/ 96 w 732"/>
                <a:gd name="T5" fmla="*/ 295 h 583"/>
                <a:gd name="T6" fmla="*/ 0 w 732"/>
                <a:gd name="T7" fmla="*/ 456 h 583"/>
                <a:gd name="T8" fmla="*/ 0 w 732"/>
                <a:gd name="T9" fmla="*/ 583 h 583"/>
                <a:gd name="T10" fmla="*/ 732 w 732"/>
                <a:gd name="T11" fmla="*/ 583 h 583"/>
                <a:gd name="T12" fmla="*/ 732 w 732"/>
                <a:gd name="T13" fmla="*/ 62 h 583"/>
                <a:gd name="T14" fmla="*/ 516 w 732"/>
                <a:gd name="T15" fmla="*/ 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583">
                  <a:moveTo>
                    <a:pt x="516" y="98"/>
                  </a:moveTo>
                  <a:cubicBezTo>
                    <a:pt x="436" y="192"/>
                    <a:pt x="380" y="156"/>
                    <a:pt x="306" y="115"/>
                  </a:cubicBezTo>
                  <a:cubicBezTo>
                    <a:pt x="225" y="71"/>
                    <a:pt x="58" y="91"/>
                    <a:pt x="96" y="295"/>
                  </a:cubicBezTo>
                  <a:cubicBezTo>
                    <a:pt x="120" y="425"/>
                    <a:pt x="59" y="444"/>
                    <a:pt x="0" y="456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732" y="583"/>
                    <a:pt x="732" y="583"/>
                    <a:pt x="732" y="583"/>
                  </a:cubicBezTo>
                  <a:cubicBezTo>
                    <a:pt x="732" y="62"/>
                    <a:pt x="732" y="62"/>
                    <a:pt x="732" y="62"/>
                  </a:cubicBezTo>
                  <a:cubicBezTo>
                    <a:pt x="710" y="23"/>
                    <a:pt x="599" y="0"/>
                    <a:pt x="51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4088914" y="3975100"/>
              <a:ext cx="3586163" cy="635000"/>
            </a:xfrm>
            <a:custGeom>
              <a:avLst/>
              <a:gdLst>
                <a:gd name="T0" fmla="*/ 170 w 844"/>
                <a:gd name="T1" fmla="*/ 0 h 147"/>
                <a:gd name="T2" fmla="*/ 28 w 844"/>
                <a:gd name="T3" fmla="*/ 57 h 147"/>
                <a:gd name="T4" fmla="*/ 8 w 844"/>
                <a:gd name="T5" fmla="*/ 147 h 147"/>
                <a:gd name="T6" fmla="*/ 844 w 844"/>
                <a:gd name="T7" fmla="*/ 147 h 147"/>
                <a:gd name="T8" fmla="*/ 844 w 844"/>
                <a:gd name="T9" fmla="*/ 0 h 147"/>
                <a:gd name="T10" fmla="*/ 170 w 844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4" h="147">
                  <a:moveTo>
                    <a:pt x="170" y="0"/>
                  </a:moveTo>
                  <a:cubicBezTo>
                    <a:pt x="124" y="25"/>
                    <a:pt x="64" y="20"/>
                    <a:pt x="28" y="57"/>
                  </a:cubicBezTo>
                  <a:cubicBezTo>
                    <a:pt x="0" y="86"/>
                    <a:pt x="3" y="121"/>
                    <a:pt x="8" y="147"/>
                  </a:cubicBezTo>
                  <a:cubicBezTo>
                    <a:pt x="844" y="147"/>
                    <a:pt x="844" y="147"/>
                    <a:pt x="844" y="147"/>
                  </a:cubicBezTo>
                  <a:cubicBezTo>
                    <a:pt x="844" y="0"/>
                    <a:pt x="844" y="0"/>
                    <a:pt x="844" y="0"/>
                  </a:cubicBezTo>
                  <a:lnTo>
                    <a:pt x="1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椭圆 7"/>
          <p:cNvSpPr>
            <a:spLocks noChangeAspect="1"/>
          </p:cNvSpPr>
          <p:nvPr/>
        </p:nvSpPr>
        <p:spPr>
          <a:xfrm>
            <a:off x="601867" y="1058885"/>
            <a:ext cx="360000" cy="36000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68373" y="1008053"/>
            <a:ext cx="404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company</a:t>
            </a:r>
            <a:endParaRPr lang="en-US" altLang="zh-CN" sz="2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75101" y="4840941"/>
            <a:ext cx="4296900" cy="10397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dirty="0">
                <a:solidFill>
                  <a:srgbClr val="8DC4DF"/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dirty="0" smtClean="0">
                <a:solidFill>
                  <a:srgbClr val="8DC4DF"/>
                </a:solidFill>
                <a:latin typeface="Calibri" panose="020F0502020204030204" pitchFamily="34" charset="0"/>
                <a:ea typeface="+mj-ea"/>
              </a:rPr>
              <a:t>film</a:t>
            </a:r>
            <a:endParaRPr lang="en-US" altLang="zh-CN" sz="1600" dirty="0">
              <a:solidFill>
                <a:srgbClr val="8DC4DF"/>
              </a:solidFill>
              <a:latin typeface="Calibri" panose="020F0502020204030204" pitchFamily="34" charset="0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78" y="2099533"/>
            <a:ext cx="6408278" cy="4375670"/>
          </a:xfrm>
          <a:prstGeom prst="rect">
            <a:avLst/>
          </a:prstGeom>
        </p:spPr>
      </p:pic>
      <p:sp>
        <p:nvSpPr>
          <p:cNvPr id="14" name="文本框 1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611896" y="408818"/>
            <a:ext cx="53081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9D4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   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感谢聆听</a:t>
            </a:r>
            <a:endParaRPr lang="en-US" altLang="zh-CN" sz="5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工作总结模板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文本框 14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611896" y="2295217"/>
            <a:ext cx="4427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THANK  YOU  FOR  WATCHING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4589929" y="1800824"/>
            <a:ext cx="7602071" cy="5057176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3" name="任意多边形 2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文本框 4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>
            <a:off x="1083932" y="5114630"/>
            <a:ext cx="387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PART   01</a:t>
            </a:r>
            <a:endParaRPr lang="en-US" altLang="zh-CN" sz="6000" b="1" dirty="0" smtClean="0">
              <a:solidFill>
                <a:srgbClr val="8DC4DF"/>
              </a:solidFill>
              <a:latin typeface="Arial" panose="020B0604020202020204" pitchFamily="34" charset="0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9726" y="3895191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工作内容回顾</a:t>
            </a:r>
            <a:endParaRPr lang="en-US" altLang="zh-CN" sz="5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44322" y="4968693"/>
            <a:ext cx="4586768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600" dirty="0" smtClean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film</a:t>
            </a:r>
            <a:endParaRPr lang="en-US" altLang="zh-CN" sz="1600" dirty="0">
              <a:solidFill>
                <a:srgbClr val="FFFFFF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00545" y="747618"/>
            <a:ext cx="360000" cy="36000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67051" y="696786"/>
            <a:ext cx="404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company</a:t>
            </a:r>
            <a:endParaRPr lang="en-US" altLang="zh-CN" sz="2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1"/>
          <a:stretch>
            <a:fillRect/>
          </a:stretch>
        </p:blipFill>
        <p:spPr>
          <a:xfrm>
            <a:off x="750225" y="375599"/>
            <a:ext cx="4543587" cy="44429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37" y="1953781"/>
            <a:ext cx="5717833" cy="432925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工作内容回顾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7162649" y="3630148"/>
            <a:ext cx="430484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Lorem Ipsum Dolor Far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far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away, behind the word mountains, far from the countries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Vokalia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and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Consonantia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, there live the blind texts. Separated they live in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Bookmarksgrove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 right at the coast of the Semantics, a large language </a:t>
            </a:r>
            <a:r>
              <a:rPr lang="en-US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ocean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07234" y="2971355"/>
            <a:ext cx="357386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 smtClean="0">
                <a:solidFill>
                  <a:srgbClr val="8DC4D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3200" b="1" dirty="0">
              <a:solidFill>
                <a:srgbClr val="8DC4D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工作内容回顾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3809312" y="2819574"/>
            <a:ext cx="3598408" cy="2770231"/>
          </a:xfrm>
          <a:custGeom>
            <a:avLst/>
            <a:gdLst>
              <a:gd name="T0" fmla="*/ 356 w 791"/>
              <a:gd name="T1" fmla="*/ 0 h 608"/>
              <a:gd name="T2" fmla="*/ 275 w 791"/>
              <a:gd name="T3" fmla="*/ 33 h 608"/>
              <a:gd name="T4" fmla="*/ 178 w 791"/>
              <a:gd name="T5" fmla="*/ 114 h 608"/>
              <a:gd name="T6" fmla="*/ 178 w 791"/>
              <a:gd name="T7" fmla="*/ 407 h 608"/>
              <a:gd name="T8" fmla="*/ 328 w 791"/>
              <a:gd name="T9" fmla="*/ 559 h 608"/>
              <a:gd name="T10" fmla="*/ 443 w 791"/>
              <a:gd name="T11" fmla="*/ 608 h 608"/>
              <a:gd name="T12" fmla="*/ 506 w 791"/>
              <a:gd name="T13" fmla="*/ 584 h 608"/>
              <a:gd name="T14" fmla="*/ 600 w 791"/>
              <a:gd name="T15" fmla="*/ 537 h 608"/>
              <a:gd name="T16" fmla="*/ 689 w 791"/>
              <a:gd name="T17" fmla="*/ 466 h 608"/>
              <a:gd name="T18" fmla="*/ 762 w 791"/>
              <a:gd name="T19" fmla="*/ 452 h 608"/>
              <a:gd name="T20" fmla="*/ 766 w 791"/>
              <a:gd name="T21" fmla="*/ 360 h 608"/>
              <a:gd name="T22" fmla="*/ 640 w 791"/>
              <a:gd name="T23" fmla="*/ 205 h 608"/>
              <a:gd name="T24" fmla="*/ 563 w 791"/>
              <a:gd name="T25" fmla="*/ 285 h 608"/>
              <a:gd name="T26" fmla="*/ 383 w 791"/>
              <a:gd name="T27" fmla="*/ 282 h 608"/>
              <a:gd name="T28" fmla="*/ 384 w 791"/>
              <a:gd name="T29" fmla="*/ 148 h 608"/>
              <a:gd name="T30" fmla="*/ 485 w 791"/>
              <a:gd name="T31" fmla="*/ 30 h 608"/>
              <a:gd name="T32" fmla="*/ 415 w 791"/>
              <a:gd name="T33" fmla="*/ 0 h 608"/>
              <a:gd name="T34" fmla="*/ 356 w 791"/>
              <a:gd name="T35" fmla="*/ 0 h 608"/>
              <a:gd name="T36" fmla="*/ 38 w 791"/>
              <a:gd name="T37" fmla="*/ 76 h 608"/>
              <a:gd name="T38" fmla="*/ 0 w 791"/>
              <a:gd name="T39" fmla="*/ 114 h 608"/>
              <a:gd name="T40" fmla="*/ 0 w 791"/>
              <a:gd name="T41" fmla="*/ 445 h 608"/>
              <a:gd name="T42" fmla="*/ 38 w 791"/>
              <a:gd name="T43" fmla="*/ 483 h 608"/>
              <a:gd name="T44" fmla="*/ 114 w 791"/>
              <a:gd name="T45" fmla="*/ 483 h 608"/>
              <a:gd name="T46" fmla="*/ 153 w 791"/>
              <a:gd name="T47" fmla="*/ 445 h 608"/>
              <a:gd name="T48" fmla="*/ 153 w 791"/>
              <a:gd name="T49" fmla="*/ 114 h 608"/>
              <a:gd name="T50" fmla="*/ 114 w 791"/>
              <a:gd name="T51" fmla="*/ 76 h 608"/>
              <a:gd name="T52" fmla="*/ 38 w 791"/>
              <a:gd name="T53" fmla="*/ 76 h 608"/>
              <a:gd name="T54" fmla="*/ 76 w 791"/>
              <a:gd name="T55" fmla="*/ 375 h 608"/>
              <a:gd name="T56" fmla="*/ 108 w 791"/>
              <a:gd name="T57" fmla="*/ 407 h 608"/>
              <a:gd name="T58" fmla="*/ 76 w 791"/>
              <a:gd name="T59" fmla="*/ 438 h 608"/>
              <a:gd name="T60" fmla="*/ 45 w 791"/>
              <a:gd name="T61" fmla="*/ 407 h 608"/>
              <a:gd name="T62" fmla="*/ 76 w 791"/>
              <a:gd name="T63" fmla="*/ 375 h 608"/>
              <a:gd name="T64" fmla="*/ 76 w 791"/>
              <a:gd name="T65" fmla="*/ 375 h 608"/>
              <a:gd name="T66" fmla="*/ 76 w 791"/>
              <a:gd name="T67" fmla="*/ 375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91" h="608">
                <a:moveTo>
                  <a:pt x="356" y="0"/>
                </a:moveTo>
                <a:cubicBezTo>
                  <a:pt x="325" y="0"/>
                  <a:pt x="297" y="12"/>
                  <a:pt x="275" y="33"/>
                </a:cubicBezTo>
                <a:cubicBezTo>
                  <a:pt x="178" y="114"/>
                  <a:pt x="178" y="114"/>
                  <a:pt x="178" y="114"/>
                </a:cubicBezTo>
                <a:cubicBezTo>
                  <a:pt x="178" y="407"/>
                  <a:pt x="178" y="407"/>
                  <a:pt x="178" y="407"/>
                </a:cubicBezTo>
                <a:cubicBezTo>
                  <a:pt x="328" y="559"/>
                  <a:pt x="328" y="559"/>
                  <a:pt x="328" y="559"/>
                </a:cubicBezTo>
                <a:cubicBezTo>
                  <a:pt x="356" y="589"/>
                  <a:pt x="397" y="608"/>
                  <a:pt x="443" y="608"/>
                </a:cubicBezTo>
                <a:cubicBezTo>
                  <a:pt x="465" y="608"/>
                  <a:pt x="490" y="600"/>
                  <a:pt x="506" y="584"/>
                </a:cubicBezTo>
                <a:cubicBezTo>
                  <a:pt x="549" y="599"/>
                  <a:pt x="590" y="571"/>
                  <a:pt x="600" y="537"/>
                </a:cubicBezTo>
                <a:cubicBezTo>
                  <a:pt x="656" y="541"/>
                  <a:pt x="692" y="491"/>
                  <a:pt x="689" y="466"/>
                </a:cubicBezTo>
                <a:cubicBezTo>
                  <a:pt x="695" y="472"/>
                  <a:pt x="734" y="478"/>
                  <a:pt x="762" y="452"/>
                </a:cubicBezTo>
                <a:cubicBezTo>
                  <a:pt x="786" y="429"/>
                  <a:pt x="791" y="387"/>
                  <a:pt x="766" y="360"/>
                </a:cubicBezTo>
                <a:cubicBezTo>
                  <a:pt x="640" y="205"/>
                  <a:pt x="640" y="205"/>
                  <a:pt x="640" y="205"/>
                </a:cubicBezTo>
                <a:cubicBezTo>
                  <a:pt x="563" y="285"/>
                  <a:pt x="563" y="285"/>
                  <a:pt x="563" y="285"/>
                </a:cubicBezTo>
                <a:cubicBezTo>
                  <a:pt x="515" y="339"/>
                  <a:pt x="430" y="338"/>
                  <a:pt x="383" y="282"/>
                </a:cubicBezTo>
                <a:cubicBezTo>
                  <a:pt x="351" y="243"/>
                  <a:pt x="351" y="186"/>
                  <a:pt x="384" y="148"/>
                </a:cubicBezTo>
                <a:cubicBezTo>
                  <a:pt x="485" y="30"/>
                  <a:pt x="485" y="30"/>
                  <a:pt x="485" y="30"/>
                </a:cubicBezTo>
                <a:cubicBezTo>
                  <a:pt x="467" y="11"/>
                  <a:pt x="442" y="0"/>
                  <a:pt x="415" y="0"/>
                </a:cubicBezTo>
                <a:lnTo>
                  <a:pt x="356" y="0"/>
                </a:lnTo>
                <a:close/>
                <a:moveTo>
                  <a:pt x="38" y="76"/>
                </a:moveTo>
                <a:cubicBezTo>
                  <a:pt x="17" y="76"/>
                  <a:pt x="0" y="93"/>
                  <a:pt x="0" y="114"/>
                </a:cubicBezTo>
                <a:cubicBezTo>
                  <a:pt x="0" y="445"/>
                  <a:pt x="0" y="445"/>
                  <a:pt x="0" y="445"/>
                </a:cubicBezTo>
                <a:cubicBezTo>
                  <a:pt x="0" y="466"/>
                  <a:pt x="17" y="483"/>
                  <a:pt x="38" y="483"/>
                </a:cubicBezTo>
                <a:cubicBezTo>
                  <a:pt x="114" y="483"/>
                  <a:pt x="114" y="483"/>
                  <a:pt x="114" y="483"/>
                </a:cubicBezTo>
                <a:cubicBezTo>
                  <a:pt x="135" y="483"/>
                  <a:pt x="153" y="466"/>
                  <a:pt x="153" y="445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3" y="93"/>
                  <a:pt x="135" y="76"/>
                  <a:pt x="114" y="76"/>
                </a:cubicBezTo>
                <a:lnTo>
                  <a:pt x="38" y="76"/>
                </a:lnTo>
                <a:close/>
                <a:moveTo>
                  <a:pt x="76" y="375"/>
                </a:moveTo>
                <a:cubicBezTo>
                  <a:pt x="94" y="375"/>
                  <a:pt x="108" y="389"/>
                  <a:pt x="108" y="407"/>
                </a:cubicBezTo>
                <a:cubicBezTo>
                  <a:pt x="108" y="424"/>
                  <a:pt x="94" y="438"/>
                  <a:pt x="76" y="438"/>
                </a:cubicBezTo>
                <a:cubicBezTo>
                  <a:pt x="59" y="438"/>
                  <a:pt x="45" y="424"/>
                  <a:pt x="45" y="407"/>
                </a:cubicBezTo>
                <a:cubicBezTo>
                  <a:pt x="45" y="389"/>
                  <a:pt x="59" y="375"/>
                  <a:pt x="76" y="375"/>
                </a:cubicBezTo>
                <a:close/>
                <a:moveTo>
                  <a:pt x="76" y="375"/>
                </a:moveTo>
                <a:cubicBezTo>
                  <a:pt x="76" y="375"/>
                  <a:pt x="76" y="375"/>
                  <a:pt x="76" y="375"/>
                </a:cubicBezTo>
              </a:path>
            </a:pathLst>
          </a:cu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5528590" y="2819574"/>
            <a:ext cx="2901174" cy="2200539"/>
          </a:xfrm>
          <a:custGeom>
            <a:avLst/>
            <a:gdLst>
              <a:gd name="T0" fmla="*/ 220 w 638"/>
              <a:gd name="T1" fmla="*/ 0 h 483"/>
              <a:gd name="T2" fmla="*/ 131 w 638"/>
              <a:gd name="T3" fmla="*/ 41 h 483"/>
              <a:gd name="T4" fmla="*/ 26 w 638"/>
              <a:gd name="T5" fmla="*/ 164 h 483"/>
              <a:gd name="T6" fmla="*/ 25 w 638"/>
              <a:gd name="T7" fmla="*/ 266 h 483"/>
              <a:gd name="T8" fmla="*/ 166 w 638"/>
              <a:gd name="T9" fmla="*/ 268 h 483"/>
              <a:gd name="T10" fmla="*/ 167 w 638"/>
              <a:gd name="T11" fmla="*/ 267 h 483"/>
              <a:gd name="T12" fmla="*/ 262 w 638"/>
              <a:gd name="T13" fmla="*/ 168 h 483"/>
              <a:gd name="T14" fmla="*/ 279 w 638"/>
              <a:gd name="T15" fmla="*/ 169 h 483"/>
              <a:gd name="T16" fmla="*/ 279 w 638"/>
              <a:gd name="T17" fmla="*/ 187 h 483"/>
              <a:gd name="T18" fmla="*/ 408 w 638"/>
              <a:gd name="T19" fmla="*/ 344 h 483"/>
              <a:gd name="T20" fmla="*/ 430 w 638"/>
              <a:gd name="T21" fmla="*/ 407 h 483"/>
              <a:gd name="T22" fmla="*/ 460 w 638"/>
              <a:gd name="T23" fmla="*/ 407 h 483"/>
              <a:gd name="T24" fmla="*/ 460 w 638"/>
              <a:gd name="T25" fmla="*/ 122 h 483"/>
              <a:gd name="T26" fmla="*/ 393 w 638"/>
              <a:gd name="T27" fmla="*/ 46 h 483"/>
              <a:gd name="T28" fmla="*/ 293 w 638"/>
              <a:gd name="T29" fmla="*/ 0 h 483"/>
              <a:gd name="T30" fmla="*/ 220 w 638"/>
              <a:gd name="T31" fmla="*/ 0 h 483"/>
              <a:gd name="T32" fmla="*/ 524 w 638"/>
              <a:gd name="T33" fmla="*/ 76 h 483"/>
              <a:gd name="T34" fmla="*/ 486 w 638"/>
              <a:gd name="T35" fmla="*/ 114 h 483"/>
              <a:gd name="T36" fmla="*/ 486 w 638"/>
              <a:gd name="T37" fmla="*/ 445 h 483"/>
              <a:gd name="T38" fmla="*/ 524 w 638"/>
              <a:gd name="T39" fmla="*/ 483 h 483"/>
              <a:gd name="T40" fmla="*/ 600 w 638"/>
              <a:gd name="T41" fmla="*/ 483 h 483"/>
              <a:gd name="T42" fmla="*/ 638 w 638"/>
              <a:gd name="T43" fmla="*/ 445 h 483"/>
              <a:gd name="T44" fmla="*/ 638 w 638"/>
              <a:gd name="T45" fmla="*/ 114 h 483"/>
              <a:gd name="T46" fmla="*/ 600 w 638"/>
              <a:gd name="T47" fmla="*/ 76 h 483"/>
              <a:gd name="T48" fmla="*/ 524 w 638"/>
              <a:gd name="T49" fmla="*/ 76 h 483"/>
              <a:gd name="T50" fmla="*/ 562 w 638"/>
              <a:gd name="T51" fmla="*/ 375 h 483"/>
              <a:gd name="T52" fmla="*/ 594 w 638"/>
              <a:gd name="T53" fmla="*/ 407 h 483"/>
              <a:gd name="T54" fmla="*/ 562 w 638"/>
              <a:gd name="T55" fmla="*/ 438 h 483"/>
              <a:gd name="T56" fmla="*/ 530 w 638"/>
              <a:gd name="T57" fmla="*/ 407 h 483"/>
              <a:gd name="T58" fmla="*/ 562 w 638"/>
              <a:gd name="T59" fmla="*/ 375 h 483"/>
              <a:gd name="T60" fmla="*/ 562 w 638"/>
              <a:gd name="T61" fmla="*/ 375 h 483"/>
              <a:gd name="T62" fmla="*/ 562 w 638"/>
              <a:gd name="T63" fmla="*/ 375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8" h="483">
                <a:moveTo>
                  <a:pt x="220" y="0"/>
                </a:moveTo>
                <a:cubicBezTo>
                  <a:pt x="185" y="0"/>
                  <a:pt x="153" y="16"/>
                  <a:pt x="131" y="41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1" y="194"/>
                  <a:pt x="0" y="236"/>
                  <a:pt x="25" y="266"/>
                </a:cubicBezTo>
                <a:cubicBezTo>
                  <a:pt x="61" y="309"/>
                  <a:pt x="128" y="311"/>
                  <a:pt x="166" y="268"/>
                </a:cubicBezTo>
                <a:cubicBezTo>
                  <a:pt x="167" y="267"/>
                  <a:pt x="167" y="267"/>
                  <a:pt x="167" y="267"/>
                </a:cubicBezTo>
                <a:cubicBezTo>
                  <a:pt x="167" y="267"/>
                  <a:pt x="262" y="168"/>
                  <a:pt x="262" y="168"/>
                </a:cubicBezTo>
                <a:cubicBezTo>
                  <a:pt x="267" y="164"/>
                  <a:pt x="274" y="165"/>
                  <a:pt x="279" y="169"/>
                </a:cubicBezTo>
                <a:cubicBezTo>
                  <a:pt x="284" y="174"/>
                  <a:pt x="284" y="181"/>
                  <a:pt x="279" y="187"/>
                </a:cubicBezTo>
                <a:cubicBezTo>
                  <a:pt x="408" y="344"/>
                  <a:pt x="408" y="344"/>
                  <a:pt x="408" y="344"/>
                </a:cubicBezTo>
                <a:cubicBezTo>
                  <a:pt x="423" y="361"/>
                  <a:pt x="431" y="383"/>
                  <a:pt x="430" y="407"/>
                </a:cubicBezTo>
                <a:cubicBezTo>
                  <a:pt x="460" y="407"/>
                  <a:pt x="460" y="407"/>
                  <a:pt x="460" y="407"/>
                </a:cubicBezTo>
                <a:cubicBezTo>
                  <a:pt x="460" y="122"/>
                  <a:pt x="460" y="122"/>
                  <a:pt x="460" y="122"/>
                </a:cubicBezTo>
                <a:cubicBezTo>
                  <a:pt x="393" y="46"/>
                  <a:pt x="393" y="46"/>
                  <a:pt x="393" y="46"/>
                </a:cubicBezTo>
                <a:cubicBezTo>
                  <a:pt x="368" y="17"/>
                  <a:pt x="332" y="0"/>
                  <a:pt x="293" y="0"/>
                </a:cubicBezTo>
                <a:lnTo>
                  <a:pt x="220" y="0"/>
                </a:lnTo>
                <a:close/>
                <a:moveTo>
                  <a:pt x="524" y="76"/>
                </a:moveTo>
                <a:cubicBezTo>
                  <a:pt x="503" y="76"/>
                  <a:pt x="486" y="93"/>
                  <a:pt x="486" y="114"/>
                </a:cubicBezTo>
                <a:cubicBezTo>
                  <a:pt x="486" y="445"/>
                  <a:pt x="486" y="445"/>
                  <a:pt x="486" y="445"/>
                </a:cubicBezTo>
                <a:cubicBezTo>
                  <a:pt x="486" y="466"/>
                  <a:pt x="503" y="483"/>
                  <a:pt x="524" y="483"/>
                </a:cubicBezTo>
                <a:cubicBezTo>
                  <a:pt x="600" y="483"/>
                  <a:pt x="600" y="483"/>
                  <a:pt x="600" y="483"/>
                </a:cubicBezTo>
                <a:cubicBezTo>
                  <a:pt x="621" y="483"/>
                  <a:pt x="638" y="466"/>
                  <a:pt x="638" y="445"/>
                </a:cubicBezTo>
                <a:cubicBezTo>
                  <a:pt x="638" y="114"/>
                  <a:pt x="638" y="114"/>
                  <a:pt x="638" y="114"/>
                </a:cubicBezTo>
                <a:cubicBezTo>
                  <a:pt x="638" y="93"/>
                  <a:pt x="621" y="76"/>
                  <a:pt x="600" y="76"/>
                </a:cubicBezTo>
                <a:lnTo>
                  <a:pt x="524" y="76"/>
                </a:lnTo>
                <a:close/>
                <a:moveTo>
                  <a:pt x="562" y="375"/>
                </a:moveTo>
                <a:cubicBezTo>
                  <a:pt x="579" y="375"/>
                  <a:pt x="594" y="389"/>
                  <a:pt x="594" y="407"/>
                </a:cubicBezTo>
                <a:cubicBezTo>
                  <a:pt x="594" y="424"/>
                  <a:pt x="579" y="438"/>
                  <a:pt x="562" y="438"/>
                </a:cubicBezTo>
                <a:cubicBezTo>
                  <a:pt x="544" y="438"/>
                  <a:pt x="530" y="424"/>
                  <a:pt x="530" y="407"/>
                </a:cubicBezTo>
                <a:cubicBezTo>
                  <a:pt x="530" y="389"/>
                  <a:pt x="544" y="375"/>
                  <a:pt x="562" y="375"/>
                </a:cubicBezTo>
                <a:close/>
                <a:moveTo>
                  <a:pt x="562" y="375"/>
                </a:moveTo>
                <a:cubicBezTo>
                  <a:pt x="562" y="375"/>
                  <a:pt x="562" y="375"/>
                  <a:pt x="562" y="375"/>
                </a:cubicBezTo>
              </a:path>
            </a:pathLst>
          </a:cu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02510" y="3622852"/>
            <a:ext cx="2694112" cy="1198404"/>
            <a:chOff x="1625894" y="2455550"/>
            <a:chExt cx="2396392" cy="1065973"/>
          </a:xfrm>
        </p:grpSpPr>
        <p:sp>
          <p:nvSpPr>
            <p:cNvPr id="23" name="文本框 22"/>
            <p:cNvSpPr txBox="1"/>
            <p:nvPr/>
          </p:nvSpPr>
          <p:spPr>
            <a:xfrm>
              <a:off x="1757199" y="2455550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5894" y="2784068"/>
              <a:ext cx="2396392" cy="737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67577" y="3622852"/>
            <a:ext cx="2694112" cy="1198404"/>
            <a:chOff x="1625894" y="2455550"/>
            <a:chExt cx="2396392" cy="1065973"/>
          </a:xfrm>
        </p:grpSpPr>
        <p:sp>
          <p:nvSpPr>
            <p:cNvPr id="26" name="文本框 25"/>
            <p:cNvSpPr txBox="1"/>
            <p:nvPr/>
          </p:nvSpPr>
          <p:spPr>
            <a:xfrm>
              <a:off x="1757199" y="2455550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25894" y="2784068"/>
              <a:ext cx="2396392" cy="737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工作内容回顾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434414" y="2602284"/>
            <a:ext cx="1653426" cy="2142755"/>
            <a:chOff x="1715532" y="3122984"/>
            <a:chExt cx="1653426" cy="2142755"/>
          </a:xfrm>
          <a:solidFill>
            <a:srgbClr val="1372A8"/>
          </a:solidFill>
        </p:grpSpPr>
        <p:sp>
          <p:nvSpPr>
            <p:cNvPr id="21" name="Freeform 96"/>
            <p:cNvSpPr>
              <a:spLocks noEditPoints="1"/>
            </p:cNvSpPr>
            <p:nvPr/>
          </p:nvSpPr>
          <p:spPr bwMode="auto">
            <a:xfrm>
              <a:off x="1715532" y="3122984"/>
              <a:ext cx="1653426" cy="1107435"/>
            </a:xfrm>
            <a:custGeom>
              <a:avLst/>
              <a:gdLst>
                <a:gd name="T0" fmla="*/ 101 w 120"/>
                <a:gd name="T1" fmla="*/ 33 h 79"/>
                <a:gd name="T2" fmla="*/ 78 w 120"/>
                <a:gd name="T3" fmla="*/ 14 h 79"/>
                <a:gd name="T4" fmla="*/ 70 w 120"/>
                <a:gd name="T5" fmla="*/ 16 h 79"/>
                <a:gd name="T6" fmla="*/ 44 w 120"/>
                <a:gd name="T7" fmla="*/ 0 h 79"/>
                <a:gd name="T8" fmla="*/ 14 w 120"/>
                <a:gd name="T9" fmla="*/ 30 h 79"/>
                <a:gd name="T10" fmla="*/ 14 w 120"/>
                <a:gd name="T11" fmla="*/ 33 h 79"/>
                <a:gd name="T12" fmla="*/ 0 w 120"/>
                <a:gd name="T13" fmla="*/ 51 h 79"/>
                <a:gd name="T14" fmla="*/ 0 w 120"/>
                <a:gd name="T15" fmla="*/ 56 h 79"/>
                <a:gd name="T16" fmla="*/ 23 w 120"/>
                <a:gd name="T17" fmla="*/ 79 h 79"/>
                <a:gd name="T18" fmla="*/ 97 w 120"/>
                <a:gd name="T19" fmla="*/ 79 h 79"/>
                <a:gd name="T20" fmla="*/ 120 w 120"/>
                <a:gd name="T21" fmla="*/ 56 h 79"/>
                <a:gd name="T22" fmla="*/ 101 w 120"/>
                <a:gd name="T23" fmla="*/ 33 h 79"/>
                <a:gd name="T24" fmla="*/ 61 w 120"/>
                <a:gd name="T25" fmla="*/ 61 h 79"/>
                <a:gd name="T26" fmla="*/ 61 w 120"/>
                <a:gd name="T27" fmla="*/ 71 h 79"/>
                <a:gd name="T28" fmla="*/ 58 w 120"/>
                <a:gd name="T29" fmla="*/ 71 h 79"/>
                <a:gd name="T30" fmla="*/ 58 w 120"/>
                <a:gd name="T31" fmla="*/ 61 h 79"/>
                <a:gd name="T32" fmla="*/ 49 w 120"/>
                <a:gd name="T33" fmla="*/ 59 h 79"/>
                <a:gd name="T34" fmla="*/ 50 w 120"/>
                <a:gd name="T35" fmla="*/ 55 h 79"/>
                <a:gd name="T36" fmla="*/ 58 w 120"/>
                <a:gd name="T37" fmla="*/ 57 h 79"/>
                <a:gd name="T38" fmla="*/ 65 w 120"/>
                <a:gd name="T39" fmla="*/ 52 h 79"/>
                <a:gd name="T40" fmla="*/ 59 w 120"/>
                <a:gd name="T41" fmla="*/ 45 h 79"/>
                <a:gd name="T42" fmla="*/ 50 w 120"/>
                <a:gd name="T43" fmla="*/ 36 h 79"/>
                <a:gd name="T44" fmla="*/ 58 w 120"/>
                <a:gd name="T45" fmla="*/ 27 h 79"/>
                <a:gd name="T46" fmla="*/ 58 w 120"/>
                <a:gd name="T47" fmla="*/ 17 h 79"/>
                <a:gd name="T48" fmla="*/ 61 w 120"/>
                <a:gd name="T49" fmla="*/ 17 h 79"/>
                <a:gd name="T50" fmla="*/ 61 w 120"/>
                <a:gd name="T51" fmla="*/ 27 h 79"/>
                <a:gd name="T52" fmla="*/ 69 w 120"/>
                <a:gd name="T53" fmla="*/ 29 h 79"/>
                <a:gd name="T54" fmla="*/ 67 w 120"/>
                <a:gd name="T55" fmla="*/ 32 h 79"/>
                <a:gd name="T56" fmla="*/ 60 w 120"/>
                <a:gd name="T57" fmla="*/ 30 h 79"/>
                <a:gd name="T58" fmla="*/ 54 w 120"/>
                <a:gd name="T59" fmla="*/ 35 h 79"/>
                <a:gd name="T60" fmla="*/ 61 w 120"/>
                <a:gd name="T61" fmla="*/ 41 h 79"/>
                <a:gd name="T62" fmla="*/ 70 w 120"/>
                <a:gd name="T63" fmla="*/ 52 h 79"/>
                <a:gd name="T64" fmla="*/ 61 w 120"/>
                <a:gd name="T65" fmla="*/ 6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79">
                  <a:moveTo>
                    <a:pt x="101" y="33"/>
                  </a:moveTo>
                  <a:cubicBezTo>
                    <a:pt x="99" y="22"/>
                    <a:pt x="90" y="14"/>
                    <a:pt x="78" y="14"/>
                  </a:cubicBezTo>
                  <a:cubicBezTo>
                    <a:pt x="75" y="14"/>
                    <a:pt x="73" y="15"/>
                    <a:pt x="70" y="16"/>
                  </a:cubicBezTo>
                  <a:cubicBezTo>
                    <a:pt x="65" y="7"/>
                    <a:pt x="55" y="0"/>
                    <a:pt x="44" y="0"/>
                  </a:cubicBezTo>
                  <a:cubicBezTo>
                    <a:pt x="27" y="0"/>
                    <a:pt x="14" y="14"/>
                    <a:pt x="14" y="30"/>
                  </a:cubicBezTo>
                  <a:cubicBezTo>
                    <a:pt x="14" y="31"/>
                    <a:pt x="14" y="32"/>
                    <a:pt x="14" y="33"/>
                  </a:cubicBezTo>
                  <a:cubicBezTo>
                    <a:pt x="6" y="35"/>
                    <a:pt x="0" y="42"/>
                    <a:pt x="0" y="5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8"/>
                    <a:pt x="10" y="79"/>
                    <a:pt x="23" y="7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10" y="79"/>
                    <a:pt x="120" y="68"/>
                    <a:pt x="120" y="56"/>
                  </a:cubicBezTo>
                  <a:cubicBezTo>
                    <a:pt x="120" y="44"/>
                    <a:pt x="112" y="35"/>
                    <a:pt x="101" y="33"/>
                  </a:cubicBezTo>
                  <a:close/>
                  <a:moveTo>
                    <a:pt x="61" y="61"/>
                  </a:moveTo>
                  <a:cubicBezTo>
                    <a:pt x="61" y="71"/>
                    <a:pt x="61" y="71"/>
                    <a:pt x="61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4" y="61"/>
                    <a:pt x="51" y="60"/>
                    <a:pt x="49" y="59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2" y="56"/>
                    <a:pt x="55" y="57"/>
                    <a:pt x="58" y="57"/>
                  </a:cubicBezTo>
                  <a:cubicBezTo>
                    <a:pt x="62" y="57"/>
                    <a:pt x="65" y="55"/>
                    <a:pt x="65" y="52"/>
                  </a:cubicBezTo>
                  <a:cubicBezTo>
                    <a:pt x="65" y="49"/>
                    <a:pt x="63" y="47"/>
                    <a:pt x="59" y="45"/>
                  </a:cubicBezTo>
                  <a:cubicBezTo>
                    <a:pt x="53" y="43"/>
                    <a:pt x="50" y="41"/>
                    <a:pt x="50" y="36"/>
                  </a:cubicBezTo>
                  <a:cubicBezTo>
                    <a:pt x="50" y="31"/>
                    <a:pt x="53" y="28"/>
                    <a:pt x="58" y="2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5" y="27"/>
                    <a:pt x="67" y="28"/>
                    <a:pt x="69" y="29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6" y="32"/>
                    <a:pt x="64" y="30"/>
                    <a:pt x="60" y="30"/>
                  </a:cubicBezTo>
                  <a:cubicBezTo>
                    <a:pt x="56" y="30"/>
                    <a:pt x="54" y="33"/>
                    <a:pt x="54" y="35"/>
                  </a:cubicBezTo>
                  <a:cubicBezTo>
                    <a:pt x="54" y="38"/>
                    <a:pt x="56" y="39"/>
                    <a:pt x="61" y="41"/>
                  </a:cubicBezTo>
                  <a:cubicBezTo>
                    <a:pt x="67" y="44"/>
                    <a:pt x="70" y="47"/>
                    <a:pt x="70" y="52"/>
                  </a:cubicBezTo>
                  <a:cubicBezTo>
                    <a:pt x="70" y="56"/>
                    <a:pt x="67" y="60"/>
                    <a:pt x="6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97"/>
            <p:cNvSpPr>
              <a:spLocks noEditPoints="1"/>
            </p:cNvSpPr>
            <p:nvPr/>
          </p:nvSpPr>
          <p:spPr bwMode="auto">
            <a:xfrm>
              <a:off x="2225468" y="4287077"/>
              <a:ext cx="633557" cy="978662"/>
            </a:xfrm>
            <a:custGeom>
              <a:avLst/>
              <a:gdLst>
                <a:gd name="T0" fmla="*/ 99 w 123"/>
                <a:gd name="T1" fmla="*/ 0 h 190"/>
                <a:gd name="T2" fmla="*/ 99 w 123"/>
                <a:gd name="T3" fmla="*/ 13 h 190"/>
                <a:gd name="T4" fmla="*/ 24 w 123"/>
                <a:gd name="T5" fmla="*/ 13 h 190"/>
                <a:gd name="T6" fmla="*/ 24 w 123"/>
                <a:gd name="T7" fmla="*/ 0 h 190"/>
                <a:gd name="T8" fmla="*/ 0 w 123"/>
                <a:gd name="T9" fmla="*/ 0 h 190"/>
                <a:gd name="T10" fmla="*/ 0 w 123"/>
                <a:gd name="T11" fmla="*/ 13 h 190"/>
                <a:gd name="T12" fmla="*/ 0 w 123"/>
                <a:gd name="T13" fmla="*/ 27 h 190"/>
                <a:gd name="T14" fmla="*/ 0 w 123"/>
                <a:gd name="T15" fmla="*/ 52 h 190"/>
                <a:gd name="T16" fmla="*/ 0 w 123"/>
                <a:gd name="T17" fmla="*/ 62 h 190"/>
                <a:gd name="T18" fmla="*/ 0 w 123"/>
                <a:gd name="T19" fmla="*/ 90 h 190"/>
                <a:gd name="T20" fmla="*/ 0 w 123"/>
                <a:gd name="T21" fmla="*/ 100 h 190"/>
                <a:gd name="T22" fmla="*/ 0 w 123"/>
                <a:gd name="T23" fmla="*/ 125 h 190"/>
                <a:gd name="T24" fmla="*/ 0 w 123"/>
                <a:gd name="T25" fmla="*/ 139 h 190"/>
                <a:gd name="T26" fmla="*/ 0 w 123"/>
                <a:gd name="T27" fmla="*/ 163 h 190"/>
                <a:gd name="T28" fmla="*/ 0 w 123"/>
                <a:gd name="T29" fmla="*/ 177 h 190"/>
                <a:gd name="T30" fmla="*/ 0 w 123"/>
                <a:gd name="T31" fmla="*/ 190 h 190"/>
                <a:gd name="T32" fmla="*/ 24 w 123"/>
                <a:gd name="T33" fmla="*/ 190 h 190"/>
                <a:gd name="T34" fmla="*/ 24 w 123"/>
                <a:gd name="T35" fmla="*/ 177 h 190"/>
                <a:gd name="T36" fmla="*/ 99 w 123"/>
                <a:gd name="T37" fmla="*/ 177 h 190"/>
                <a:gd name="T38" fmla="*/ 99 w 123"/>
                <a:gd name="T39" fmla="*/ 190 h 190"/>
                <a:gd name="T40" fmla="*/ 123 w 123"/>
                <a:gd name="T41" fmla="*/ 190 h 190"/>
                <a:gd name="T42" fmla="*/ 123 w 123"/>
                <a:gd name="T43" fmla="*/ 177 h 190"/>
                <a:gd name="T44" fmla="*/ 123 w 123"/>
                <a:gd name="T45" fmla="*/ 163 h 190"/>
                <a:gd name="T46" fmla="*/ 123 w 123"/>
                <a:gd name="T47" fmla="*/ 139 h 190"/>
                <a:gd name="T48" fmla="*/ 123 w 123"/>
                <a:gd name="T49" fmla="*/ 125 h 190"/>
                <a:gd name="T50" fmla="*/ 123 w 123"/>
                <a:gd name="T51" fmla="*/ 100 h 190"/>
                <a:gd name="T52" fmla="*/ 123 w 123"/>
                <a:gd name="T53" fmla="*/ 90 h 190"/>
                <a:gd name="T54" fmla="*/ 123 w 123"/>
                <a:gd name="T55" fmla="*/ 62 h 190"/>
                <a:gd name="T56" fmla="*/ 123 w 123"/>
                <a:gd name="T57" fmla="*/ 52 h 190"/>
                <a:gd name="T58" fmla="*/ 123 w 123"/>
                <a:gd name="T59" fmla="*/ 27 h 190"/>
                <a:gd name="T60" fmla="*/ 123 w 123"/>
                <a:gd name="T61" fmla="*/ 13 h 190"/>
                <a:gd name="T62" fmla="*/ 123 w 123"/>
                <a:gd name="T63" fmla="*/ 0 h 190"/>
                <a:gd name="T64" fmla="*/ 99 w 123"/>
                <a:gd name="T65" fmla="*/ 0 h 190"/>
                <a:gd name="T66" fmla="*/ 99 w 123"/>
                <a:gd name="T67" fmla="*/ 163 h 190"/>
                <a:gd name="T68" fmla="*/ 24 w 123"/>
                <a:gd name="T69" fmla="*/ 163 h 190"/>
                <a:gd name="T70" fmla="*/ 24 w 123"/>
                <a:gd name="T71" fmla="*/ 139 h 190"/>
                <a:gd name="T72" fmla="*/ 99 w 123"/>
                <a:gd name="T73" fmla="*/ 139 h 190"/>
                <a:gd name="T74" fmla="*/ 99 w 123"/>
                <a:gd name="T75" fmla="*/ 163 h 190"/>
                <a:gd name="T76" fmla="*/ 99 w 123"/>
                <a:gd name="T77" fmla="*/ 125 h 190"/>
                <a:gd name="T78" fmla="*/ 24 w 123"/>
                <a:gd name="T79" fmla="*/ 125 h 190"/>
                <a:gd name="T80" fmla="*/ 24 w 123"/>
                <a:gd name="T81" fmla="*/ 100 h 190"/>
                <a:gd name="T82" fmla="*/ 99 w 123"/>
                <a:gd name="T83" fmla="*/ 100 h 190"/>
                <a:gd name="T84" fmla="*/ 99 w 123"/>
                <a:gd name="T85" fmla="*/ 125 h 190"/>
                <a:gd name="T86" fmla="*/ 99 w 123"/>
                <a:gd name="T87" fmla="*/ 90 h 190"/>
                <a:gd name="T88" fmla="*/ 24 w 123"/>
                <a:gd name="T89" fmla="*/ 90 h 190"/>
                <a:gd name="T90" fmla="*/ 24 w 123"/>
                <a:gd name="T91" fmla="*/ 62 h 190"/>
                <a:gd name="T92" fmla="*/ 99 w 123"/>
                <a:gd name="T93" fmla="*/ 62 h 190"/>
                <a:gd name="T94" fmla="*/ 99 w 123"/>
                <a:gd name="T95" fmla="*/ 90 h 190"/>
                <a:gd name="T96" fmla="*/ 99 w 123"/>
                <a:gd name="T97" fmla="*/ 52 h 190"/>
                <a:gd name="T98" fmla="*/ 24 w 123"/>
                <a:gd name="T99" fmla="*/ 52 h 190"/>
                <a:gd name="T100" fmla="*/ 24 w 123"/>
                <a:gd name="T101" fmla="*/ 27 h 190"/>
                <a:gd name="T102" fmla="*/ 99 w 123"/>
                <a:gd name="T103" fmla="*/ 27 h 190"/>
                <a:gd name="T104" fmla="*/ 99 w 123"/>
                <a:gd name="T105" fmla="*/ 5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" h="190">
                  <a:moveTo>
                    <a:pt x="99" y="0"/>
                  </a:moveTo>
                  <a:lnTo>
                    <a:pt x="99" y="13"/>
                  </a:lnTo>
                  <a:lnTo>
                    <a:pt x="24" y="13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27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0" y="125"/>
                  </a:lnTo>
                  <a:lnTo>
                    <a:pt x="0" y="139"/>
                  </a:lnTo>
                  <a:lnTo>
                    <a:pt x="0" y="163"/>
                  </a:lnTo>
                  <a:lnTo>
                    <a:pt x="0" y="177"/>
                  </a:lnTo>
                  <a:lnTo>
                    <a:pt x="0" y="190"/>
                  </a:lnTo>
                  <a:lnTo>
                    <a:pt x="24" y="190"/>
                  </a:lnTo>
                  <a:lnTo>
                    <a:pt x="24" y="177"/>
                  </a:lnTo>
                  <a:lnTo>
                    <a:pt x="99" y="177"/>
                  </a:lnTo>
                  <a:lnTo>
                    <a:pt x="99" y="190"/>
                  </a:lnTo>
                  <a:lnTo>
                    <a:pt x="123" y="190"/>
                  </a:lnTo>
                  <a:lnTo>
                    <a:pt x="123" y="177"/>
                  </a:lnTo>
                  <a:lnTo>
                    <a:pt x="123" y="163"/>
                  </a:lnTo>
                  <a:lnTo>
                    <a:pt x="123" y="139"/>
                  </a:lnTo>
                  <a:lnTo>
                    <a:pt x="123" y="125"/>
                  </a:lnTo>
                  <a:lnTo>
                    <a:pt x="123" y="100"/>
                  </a:lnTo>
                  <a:lnTo>
                    <a:pt x="123" y="90"/>
                  </a:lnTo>
                  <a:lnTo>
                    <a:pt x="123" y="62"/>
                  </a:lnTo>
                  <a:lnTo>
                    <a:pt x="123" y="52"/>
                  </a:lnTo>
                  <a:lnTo>
                    <a:pt x="123" y="27"/>
                  </a:lnTo>
                  <a:lnTo>
                    <a:pt x="123" y="13"/>
                  </a:lnTo>
                  <a:lnTo>
                    <a:pt x="123" y="0"/>
                  </a:lnTo>
                  <a:lnTo>
                    <a:pt x="99" y="0"/>
                  </a:lnTo>
                  <a:close/>
                  <a:moveTo>
                    <a:pt x="99" y="163"/>
                  </a:moveTo>
                  <a:lnTo>
                    <a:pt x="24" y="163"/>
                  </a:lnTo>
                  <a:lnTo>
                    <a:pt x="24" y="139"/>
                  </a:lnTo>
                  <a:lnTo>
                    <a:pt x="99" y="139"/>
                  </a:lnTo>
                  <a:lnTo>
                    <a:pt x="99" y="163"/>
                  </a:lnTo>
                  <a:close/>
                  <a:moveTo>
                    <a:pt x="99" y="125"/>
                  </a:moveTo>
                  <a:lnTo>
                    <a:pt x="24" y="125"/>
                  </a:lnTo>
                  <a:lnTo>
                    <a:pt x="24" y="100"/>
                  </a:lnTo>
                  <a:lnTo>
                    <a:pt x="99" y="100"/>
                  </a:lnTo>
                  <a:lnTo>
                    <a:pt x="99" y="125"/>
                  </a:lnTo>
                  <a:close/>
                  <a:moveTo>
                    <a:pt x="99" y="90"/>
                  </a:moveTo>
                  <a:lnTo>
                    <a:pt x="24" y="90"/>
                  </a:lnTo>
                  <a:lnTo>
                    <a:pt x="24" y="62"/>
                  </a:lnTo>
                  <a:lnTo>
                    <a:pt x="99" y="62"/>
                  </a:lnTo>
                  <a:lnTo>
                    <a:pt x="99" y="90"/>
                  </a:lnTo>
                  <a:close/>
                  <a:moveTo>
                    <a:pt x="99" y="52"/>
                  </a:moveTo>
                  <a:lnTo>
                    <a:pt x="24" y="52"/>
                  </a:lnTo>
                  <a:lnTo>
                    <a:pt x="24" y="27"/>
                  </a:lnTo>
                  <a:lnTo>
                    <a:pt x="99" y="27"/>
                  </a:lnTo>
                  <a:lnTo>
                    <a:pt x="9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98341" y="2741357"/>
            <a:ext cx="1782195" cy="1864612"/>
            <a:chOff x="3688310" y="3262055"/>
            <a:chExt cx="1782195" cy="1864612"/>
          </a:xfrm>
          <a:solidFill>
            <a:srgbClr val="8DC4DF"/>
          </a:solidFill>
        </p:grpSpPr>
        <p:sp>
          <p:nvSpPr>
            <p:cNvPr id="24" name="Freeform 98"/>
            <p:cNvSpPr>
              <a:spLocks noEditPoints="1"/>
            </p:cNvSpPr>
            <p:nvPr/>
          </p:nvSpPr>
          <p:spPr bwMode="auto">
            <a:xfrm>
              <a:off x="4172491" y="3262055"/>
              <a:ext cx="813835" cy="772628"/>
            </a:xfrm>
            <a:custGeom>
              <a:avLst/>
              <a:gdLst>
                <a:gd name="T0" fmla="*/ 57 w 59"/>
                <a:gd name="T1" fmla="*/ 6 h 55"/>
                <a:gd name="T2" fmla="*/ 53 w 59"/>
                <a:gd name="T3" fmla="*/ 3 h 55"/>
                <a:gd name="T4" fmla="*/ 47 w 59"/>
                <a:gd name="T5" fmla="*/ 3 h 55"/>
                <a:gd name="T6" fmla="*/ 47 w 59"/>
                <a:gd name="T7" fmla="*/ 0 h 55"/>
                <a:gd name="T8" fmla="*/ 12 w 59"/>
                <a:gd name="T9" fmla="*/ 0 h 55"/>
                <a:gd name="T10" fmla="*/ 12 w 59"/>
                <a:gd name="T11" fmla="*/ 3 h 55"/>
                <a:gd name="T12" fmla="*/ 7 w 59"/>
                <a:gd name="T13" fmla="*/ 3 h 55"/>
                <a:gd name="T14" fmla="*/ 2 w 59"/>
                <a:gd name="T15" fmla="*/ 6 h 55"/>
                <a:gd name="T16" fmla="*/ 1 w 59"/>
                <a:gd name="T17" fmla="*/ 10 h 55"/>
                <a:gd name="T18" fmla="*/ 1 w 59"/>
                <a:gd name="T19" fmla="*/ 14 h 55"/>
                <a:gd name="T20" fmla="*/ 17 w 59"/>
                <a:gd name="T21" fmla="*/ 32 h 55"/>
                <a:gd name="T22" fmla="*/ 25 w 59"/>
                <a:gd name="T23" fmla="*/ 38 h 55"/>
                <a:gd name="T24" fmla="*/ 25 w 59"/>
                <a:gd name="T25" fmla="*/ 38 h 55"/>
                <a:gd name="T26" fmla="*/ 24 w 59"/>
                <a:gd name="T27" fmla="*/ 47 h 55"/>
                <a:gd name="T28" fmla="*/ 16 w 59"/>
                <a:gd name="T29" fmla="*/ 50 h 55"/>
                <a:gd name="T30" fmla="*/ 14 w 59"/>
                <a:gd name="T31" fmla="*/ 55 h 55"/>
                <a:gd name="T32" fmla="*/ 24 w 59"/>
                <a:gd name="T33" fmla="*/ 55 h 55"/>
                <a:gd name="T34" fmla="*/ 36 w 59"/>
                <a:gd name="T35" fmla="*/ 55 h 55"/>
                <a:gd name="T36" fmla="*/ 45 w 59"/>
                <a:gd name="T37" fmla="*/ 55 h 55"/>
                <a:gd name="T38" fmla="*/ 43 w 59"/>
                <a:gd name="T39" fmla="*/ 50 h 55"/>
                <a:gd name="T40" fmla="*/ 35 w 59"/>
                <a:gd name="T41" fmla="*/ 47 h 55"/>
                <a:gd name="T42" fmla="*/ 35 w 59"/>
                <a:gd name="T43" fmla="*/ 38 h 55"/>
                <a:gd name="T44" fmla="*/ 35 w 59"/>
                <a:gd name="T45" fmla="*/ 38 h 55"/>
                <a:gd name="T46" fmla="*/ 42 w 59"/>
                <a:gd name="T47" fmla="*/ 32 h 55"/>
                <a:gd name="T48" fmla="*/ 58 w 59"/>
                <a:gd name="T49" fmla="*/ 14 h 55"/>
                <a:gd name="T50" fmla="*/ 58 w 59"/>
                <a:gd name="T51" fmla="*/ 10 h 55"/>
                <a:gd name="T52" fmla="*/ 57 w 59"/>
                <a:gd name="T53" fmla="*/ 6 h 55"/>
                <a:gd name="T54" fmla="*/ 5 w 59"/>
                <a:gd name="T55" fmla="*/ 13 h 55"/>
                <a:gd name="T56" fmla="*/ 5 w 59"/>
                <a:gd name="T57" fmla="*/ 10 h 55"/>
                <a:gd name="T58" fmla="*/ 5 w 59"/>
                <a:gd name="T59" fmla="*/ 8 h 55"/>
                <a:gd name="T60" fmla="*/ 7 w 59"/>
                <a:gd name="T61" fmla="*/ 7 h 55"/>
                <a:gd name="T62" fmla="*/ 13 w 59"/>
                <a:gd name="T63" fmla="*/ 7 h 55"/>
                <a:gd name="T64" fmla="*/ 14 w 59"/>
                <a:gd name="T65" fmla="*/ 26 h 55"/>
                <a:gd name="T66" fmla="*/ 15 w 59"/>
                <a:gd name="T67" fmla="*/ 27 h 55"/>
                <a:gd name="T68" fmla="*/ 5 w 59"/>
                <a:gd name="T69" fmla="*/ 13 h 55"/>
                <a:gd name="T70" fmla="*/ 35 w 59"/>
                <a:gd name="T71" fmla="*/ 24 h 55"/>
                <a:gd name="T72" fmla="*/ 30 w 59"/>
                <a:gd name="T73" fmla="*/ 20 h 55"/>
                <a:gd name="T74" fmla="*/ 24 w 59"/>
                <a:gd name="T75" fmla="*/ 24 h 55"/>
                <a:gd name="T76" fmla="*/ 26 w 59"/>
                <a:gd name="T77" fmla="*/ 17 h 55"/>
                <a:gd name="T78" fmla="*/ 20 w 59"/>
                <a:gd name="T79" fmla="*/ 13 h 55"/>
                <a:gd name="T80" fmla="*/ 27 w 59"/>
                <a:gd name="T81" fmla="*/ 13 h 55"/>
                <a:gd name="T82" fmla="*/ 29 w 59"/>
                <a:gd name="T83" fmla="*/ 7 h 55"/>
                <a:gd name="T84" fmla="*/ 30 w 59"/>
                <a:gd name="T85" fmla="*/ 7 h 55"/>
                <a:gd name="T86" fmla="*/ 32 w 59"/>
                <a:gd name="T87" fmla="*/ 13 h 55"/>
                <a:gd name="T88" fmla="*/ 39 w 59"/>
                <a:gd name="T89" fmla="*/ 13 h 55"/>
                <a:gd name="T90" fmla="*/ 33 w 59"/>
                <a:gd name="T91" fmla="*/ 17 h 55"/>
                <a:gd name="T92" fmla="*/ 35 w 59"/>
                <a:gd name="T93" fmla="*/ 24 h 55"/>
                <a:gd name="T94" fmla="*/ 54 w 59"/>
                <a:gd name="T95" fmla="*/ 13 h 55"/>
                <a:gd name="T96" fmla="*/ 45 w 59"/>
                <a:gd name="T97" fmla="*/ 27 h 55"/>
                <a:gd name="T98" fmla="*/ 45 w 59"/>
                <a:gd name="T99" fmla="*/ 26 h 55"/>
                <a:gd name="T100" fmla="*/ 47 w 59"/>
                <a:gd name="T101" fmla="*/ 7 h 55"/>
                <a:gd name="T102" fmla="*/ 53 w 59"/>
                <a:gd name="T103" fmla="*/ 7 h 55"/>
                <a:gd name="T104" fmla="*/ 54 w 59"/>
                <a:gd name="T105" fmla="*/ 8 h 55"/>
                <a:gd name="T106" fmla="*/ 55 w 59"/>
                <a:gd name="T107" fmla="*/ 10 h 55"/>
                <a:gd name="T108" fmla="*/ 54 w 59"/>
                <a:gd name="T10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" h="55">
                  <a:moveTo>
                    <a:pt x="57" y="6"/>
                  </a:moveTo>
                  <a:cubicBezTo>
                    <a:pt x="56" y="4"/>
                    <a:pt x="54" y="3"/>
                    <a:pt x="5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4"/>
                    <a:pt x="2" y="6"/>
                  </a:cubicBezTo>
                  <a:cubicBezTo>
                    <a:pt x="1" y="7"/>
                    <a:pt x="0" y="9"/>
                    <a:pt x="1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" y="22"/>
                    <a:pt x="9" y="29"/>
                    <a:pt x="17" y="32"/>
                  </a:cubicBezTo>
                  <a:cubicBezTo>
                    <a:pt x="19" y="35"/>
                    <a:pt x="21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0" y="48"/>
                    <a:pt x="17" y="49"/>
                    <a:pt x="16" y="50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49"/>
                    <a:pt x="39" y="48"/>
                    <a:pt x="35" y="4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8" y="37"/>
                    <a:pt x="41" y="35"/>
                    <a:pt x="42" y="32"/>
                  </a:cubicBezTo>
                  <a:cubicBezTo>
                    <a:pt x="50" y="29"/>
                    <a:pt x="57" y="22"/>
                    <a:pt x="58" y="14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9"/>
                    <a:pt x="58" y="7"/>
                    <a:pt x="57" y="6"/>
                  </a:cubicBezTo>
                  <a:close/>
                  <a:moveTo>
                    <a:pt x="5" y="13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0" y="24"/>
                    <a:pt x="6" y="19"/>
                    <a:pt x="5" y="13"/>
                  </a:cubicBezTo>
                  <a:close/>
                  <a:moveTo>
                    <a:pt x="35" y="24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3" y="17"/>
                    <a:pt x="33" y="17"/>
                    <a:pt x="33" y="17"/>
                  </a:cubicBezTo>
                  <a:lnTo>
                    <a:pt x="35" y="24"/>
                  </a:lnTo>
                  <a:close/>
                  <a:moveTo>
                    <a:pt x="54" y="13"/>
                  </a:moveTo>
                  <a:cubicBezTo>
                    <a:pt x="53" y="19"/>
                    <a:pt x="50" y="24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4" y="8"/>
                    <a:pt x="54" y="8"/>
                  </a:cubicBezTo>
                  <a:cubicBezTo>
                    <a:pt x="55" y="9"/>
                    <a:pt x="55" y="9"/>
                    <a:pt x="55" y="10"/>
                  </a:cubicBezTo>
                  <a:lnTo>
                    <a:pt x="5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9"/>
            <p:cNvSpPr>
              <a:spLocks noEditPoints="1"/>
            </p:cNvSpPr>
            <p:nvPr/>
          </p:nvSpPr>
          <p:spPr bwMode="auto">
            <a:xfrm>
              <a:off x="3688310" y="4091344"/>
              <a:ext cx="1782195" cy="1035323"/>
            </a:xfrm>
            <a:custGeom>
              <a:avLst/>
              <a:gdLst>
                <a:gd name="T0" fmla="*/ 88 w 129"/>
                <a:gd name="T1" fmla="*/ 24 h 74"/>
                <a:gd name="T2" fmla="*/ 88 w 129"/>
                <a:gd name="T3" fmla="*/ 5 h 74"/>
                <a:gd name="T4" fmla="*/ 83 w 129"/>
                <a:gd name="T5" fmla="*/ 0 h 74"/>
                <a:gd name="T6" fmla="*/ 46 w 129"/>
                <a:gd name="T7" fmla="*/ 0 h 74"/>
                <a:gd name="T8" fmla="*/ 42 w 129"/>
                <a:gd name="T9" fmla="*/ 5 h 74"/>
                <a:gd name="T10" fmla="*/ 42 w 129"/>
                <a:gd name="T11" fmla="*/ 33 h 74"/>
                <a:gd name="T12" fmla="*/ 5 w 129"/>
                <a:gd name="T13" fmla="*/ 33 h 74"/>
                <a:gd name="T14" fmla="*/ 0 w 129"/>
                <a:gd name="T15" fmla="*/ 37 h 74"/>
                <a:gd name="T16" fmla="*/ 0 w 129"/>
                <a:gd name="T17" fmla="*/ 74 h 74"/>
                <a:gd name="T18" fmla="*/ 129 w 129"/>
                <a:gd name="T19" fmla="*/ 74 h 74"/>
                <a:gd name="T20" fmla="*/ 129 w 129"/>
                <a:gd name="T21" fmla="*/ 60 h 74"/>
                <a:gd name="T22" fmla="*/ 129 w 129"/>
                <a:gd name="T23" fmla="*/ 33 h 74"/>
                <a:gd name="T24" fmla="*/ 129 w 129"/>
                <a:gd name="T25" fmla="*/ 28 h 74"/>
                <a:gd name="T26" fmla="*/ 125 w 129"/>
                <a:gd name="T27" fmla="*/ 24 h 74"/>
                <a:gd name="T28" fmla="*/ 88 w 129"/>
                <a:gd name="T29" fmla="*/ 24 h 74"/>
                <a:gd name="T30" fmla="*/ 28 w 129"/>
                <a:gd name="T31" fmla="*/ 56 h 74"/>
                <a:gd name="T32" fmla="*/ 23 w 129"/>
                <a:gd name="T33" fmla="*/ 56 h 74"/>
                <a:gd name="T34" fmla="*/ 18 w 129"/>
                <a:gd name="T35" fmla="*/ 56 h 74"/>
                <a:gd name="T36" fmla="*/ 18 w 129"/>
                <a:gd name="T37" fmla="*/ 60 h 74"/>
                <a:gd name="T38" fmla="*/ 28 w 129"/>
                <a:gd name="T39" fmla="*/ 60 h 74"/>
                <a:gd name="T40" fmla="*/ 28 w 129"/>
                <a:gd name="T41" fmla="*/ 65 h 74"/>
                <a:gd name="T42" fmla="*/ 18 w 129"/>
                <a:gd name="T43" fmla="*/ 65 h 74"/>
                <a:gd name="T44" fmla="*/ 14 w 129"/>
                <a:gd name="T45" fmla="*/ 65 h 74"/>
                <a:gd name="T46" fmla="*/ 14 w 129"/>
                <a:gd name="T47" fmla="*/ 56 h 74"/>
                <a:gd name="T48" fmla="*/ 14 w 129"/>
                <a:gd name="T49" fmla="*/ 51 h 74"/>
                <a:gd name="T50" fmla="*/ 18 w 129"/>
                <a:gd name="T51" fmla="*/ 51 h 74"/>
                <a:gd name="T52" fmla="*/ 23 w 129"/>
                <a:gd name="T53" fmla="*/ 51 h 74"/>
                <a:gd name="T54" fmla="*/ 23 w 129"/>
                <a:gd name="T55" fmla="*/ 47 h 74"/>
                <a:gd name="T56" fmla="*/ 14 w 129"/>
                <a:gd name="T57" fmla="*/ 47 h 74"/>
                <a:gd name="T58" fmla="*/ 14 w 129"/>
                <a:gd name="T59" fmla="*/ 42 h 74"/>
                <a:gd name="T60" fmla="*/ 23 w 129"/>
                <a:gd name="T61" fmla="*/ 42 h 74"/>
                <a:gd name="T62" fmla="*/ 28 w 129"/>
                <a:gd name="T63" fmla="*/ 42 h 74"/>
                <a:gd name="T64" fmla="*/ 28 w 129"/>
                <a:gd name="T65" fmla="*/ 56 h 74"/>
                <a:gd name="T66" fmla="*/ 69 w 129"/>
                <a:gd name="T67" fmla="*/ 14 h 74"/>
                <a:gd name="T68" fmla="*/ 69 w 129"/>
                <a:gd name="T69" fmla="*/ 33 h 74"/>
                <a:gd name="T70" fmla="*/ 65 w 129"/>
                <a:gd name="T71" fmla="*/ 33 h 74"/>
                <a:gd name="T72" fmla="*/ 65 w 129"/>
                <a:gd name="T73" fmla="*/ 14 h 74"/>
                <a:gd name="T74" fmla="*/ 60 w 129"/>
                <a:gd name="T75" fmla="*/ 14 h 74"/>
                <a:gd name="T76" fmla="*/ 60 w 129"/>
                <a:gd name="T77" fmla="*/ 10 h 74"/>
                <a:gd name="T78" fmla="*/ 65 w 129"/>
                <a:gd name="T79" fmla="*/ 10 h 74"/>
                <a:gd name="T80" fmla="*/ 69 w 129"/>
                <a:gd name="T81" fmla="*/ 10 h 74"/>
                <a:gd name="T82" fmla="*/ 69 w 129"/>
                <a:gd name="T83" fmla="*/ 14 h 74"/>
                <a:gd name="T84" fmla="*/ 115 w 129"/>
                <a:gd name="T85" fmla="*/ 56 h 74"/>
                <a:gd name="T86" fmla="*/ 111 w 129"/>
                <a:gd name="T87" fmla="*/ 56 h 74"/>
                <a:gd name="T88" fmla="*/ 102 w 129"/>
                <a:gd name="T89" fmla="*/ 56 h 74"/>
                <a:gd name="T90" fmla="*/ 102 w 129"/>
                <a:gd name="T91" fmla="*/ 51 h 74"/>
                <a:gd name="T92" fmla="*/ 111 w 129"/>
                <a:gd name="T93" fmla="*/ 51 h 74"/>
                <a:gd name="T94" fmla="*/ 111 w 129"/>
                <a:gd name="T95" fmla="*/ 47 h 74"/>
                <a:gd name="T96" fmla="*/ 102 w 129"/>
                <a:gd name="T97" fmla="*/ 47 h 74"/>
                <a:gd name="T98" fmla="*/ 102 w 129"/>
                <a:gd name="T99" fmla="*/ 42 h 74"/>
                <a:gd name="T100" fmla="*/ 111 w 129"/>
                <a:gd name="T101" fmla="*/ 42 h 74"/>
                <a:gd name="T102" fmla="*/ 111 w 129"/>
                <a:gd name="T103" fmla="*/ 37 h 74"/>
                <a:gd name="T104" fmla="*/ 102 w 129"/>
                <a:gd name="T105" fmla="*/ 37 h 74"/>
                <a:gd name="T106" fmla="*/ 102 w 129"/>
                <a:gd name="T107" fmla="*/ 33 h 74"/>
                <a:gd name="T108" fmla="*/ 111 w 129"/>
                <a:gd name="T109" fmla="*/ 33 h 74"/>
                <a:gd name="T110" fmla="*/ 115 w 129"/>
                <a:gd name="T111" fmla="*/ 33 h 74"/>
                <a:gd name="T112" fmla="*/ 115 w 129"/>
                <a:gd name="T113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" h="74">
                  <a:moveTo>
                    <a:pt x="88" y="24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3"/>
                    <a:pt x="86" y="0"/>
                    <a:pt x="8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2" y="3"/>
                    <a:pt x="42" y="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6"/>
                    <a:pt x="127" y="24"/>
                    <a:pt x="125" y="24"/>
                  </a:cubicBezTo>
                  <a:lnTo>
                    <a:pt x="88" y="24"/>
                  </a:lnTo>
                  <a:close/>
                  <a:moveTo>
                    <a:pt x="28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8" y="42"/>
                    <a:pt x="28" y="42"/>
                    <a:pt x="28" y="42"/>
                  </a:cubicBezTo>
                  <a:lnTo>
                    <a:pt x="28" y="56"/>
                  </a:lnTo>
                  <a:close/>
                  <a:moveTo>
                    <a:pt x="69" y="14"/>
                  </a:moveTo>
                  <a:cubicBezTo>
                    <a:pt x="69" y="33"/>
                    <a:pt x="69" y="33"/>
                    <a:pt x="6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9" y="10"/>
                    <a:pt x="69" y="10"/>
                    <a:pt x="69" y="10"/>
                  </a:cubicBezTo>
                  <a:lnTo>
                    <a:pt x="69" y="14"/>
                  </a:lnTo>
                  <a:close/>
                  <a:moveTo>
                    <a:pt x="115" y="56"/>
                  </a:moveTo>
                  <a:cubicBezTo>
                    <a:pt x="111" y="56"/>
                    <a:pt x="111" y="56"/>
                    <a:pt x="111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5" y="33"/>
                    <a:pt x="115" y="33"/>
                    <a:pt x="115" y="33"/>
                  </a:cubicBezTo>
                  <a:lnTo>
                    <a:pt x="1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Freeform 100"/>
          <p:cNvSpPr>
            <a:spLocks noEditPoints="1"/>
          </p:cNvSpPr>
          <p:nvPr/>
        </p:nvSpPr>
        <p:spPr bwMode="auto">
          <a:xfrm>
            <a:off x="6532834" y="2901206"/>
            <a:ext cx="1653426" cy="1679178"/>
          </a:xfrm>
          <a:custGeom>
            <a:avLst/>
            <a:gdLst>
              <a:gd name="T0" fmla="*/ 321 w 321"/>
              <a:gd name="T1" fmla="*/ 226 h 326"/>
              <a:gd name="T2" fmla="*/ 321 w 321"/>
              <a:gd name="T3" fmla="*/ 0 h 326"/>
              <a:gd name="T4" fmla="*/ 0 w 321"/>
              <a:gd name="T5" fmla="*/ 0 h 326"/>
              <a:gd name="T6" fmla="*/ 0 w 321"/>
              <a:gd name="T7" fmla="*/ 226 h 326"/>
              <a:gd name="T8" fmla="*/ 134 w 321"/>
              <a:gd name="T9" fmla="*/ 226 h 326"/>
              <a:gd name="T10" fmla="*/ 134 w 321"/>
              <a:gd name="T11" fmla="*/ 299 h 326"/>
              <a:gd name="T12" fmla="*/ 99 w 321"/>
              <a:gd name="T13" fmla="*/ 299 h 326"/>
              <a:gd name="T14" fmla="*/ 85 w 321"/>
              <a:gd name="T15" fmla="*/ 326 h 326"/>
              <a:gd name="T16" fmla="*/ 134 w 321"/>
              <a:gd name="T17" fmla="*/ 326 h 326"/>
              <a:gd name="T18" fmla="*/ 185 w 321"/>
              <a:gd name="T19" fmla="*/ 326 h 326"/>
              <a:gd name="T20" fmla="*/ 233 w 321"/>
              <a:gd name="T21" fmla="*/ 326 h 326"/>
              <a:gd name="T22" fmla="*/ 222 w 321"/>
              <a:gd name="T23" fmla="*/ 299 h 326"/>
              <a:gd name="T24" fmla="*/ 185 w 321"/>
              <a:gd name="T25" fmla="*/ 299 h 326"/>
              <a:gd name="T26" fmla="*/ 185 w 321"/>
              <a:gd name="T27" fmla="*/ 226 h 326"/>
              <a:gd name="T28" fmla="*/ 321 w 321"/>
              <a:gd name="T29" fmla="*/ 226 h 326"/>
              <a:gd name="T30" fmla="*/ 139 w 321"/>
              <a:gd name="T31" fmla="*/ 49 h 326"/>
              <a:gd name="T32" fmla="*/ 270 w 321"/>
              <a:gd name="T33" fmla="*/ 49 h 326"/>
              <a:gd name="T34" fmla="*/ 270 w 321"/>
              <a:gd name="T35" fmla="*/ 62 h 326"/>
              <a:gd name="T36" fmla="*/ 139 w 321"/>
              <a:gd name="T37" fmla="*/ 62 h 326"/>
              <a:gd name="T38" fmla="*/ 139 w 321"/>
              <a:gd name="T39" fmla="*/ 49 h 326"/>
              <a:gd name="T40" fmla="*/ 139 w 321"/>
              <a:gd name="T41" fmla="*/ 101 h 326"/>
              <a:gd name="T42" fmla="*/ 270 w 321"/>
              <a:gd name="T43" fmla="*/ 101 h 326"/>
              <a:gd name="T44" fmla="*/ 270 w 321"/>
              <a:gd name="T45" fmla="*/ 111 h 326"/>
              <a:gd name="T46" fmla="*/ 139 w 321"/>
              <a:gd name="T47" fmla="*/ 111 h 326"/>
              <a:gd name="T48" fmla="*/ 139 w 321"/>
              <a:gd name="T49" fmla="*/ 101 h 326"/>
              <a:gd name="T50" fmla="*/ 139 w 321"/>
              <a:gd name="T51" fmla="*/ 149 h 326"/>
              <a:gd name="T52" fmla="*/ 270 w 321"/>
              <a:gd name="T53" fmla="*/ 149 h 326"/>
              <a:gd name="T54" fmla="*/ 270 w 321"/>
              <a:gd name="T55" fmla="*/ 163 h 326"/>
              <a:gd name="T56" fmla="*/ 139 w 321"/>
              <a:gd name="T57" fmla="*/ 163 h 326"/>
              <a:gd name="T58" fmla="*/ 139 w 321"/>
              <a:gd name="T59" fmla="*/ 149 h 326"/>
              <a:gd name="T60" fmla="*/ 83 w 321"/>
              <a:gd name="T61" fmla="*/ 177 h 326"/>
              <a:gd name="T62" fmla="*/ 51 w 321"/>
              <a:gd name="T63" fmla="*/ 163 h 326"/>
              <a:gd name="T64" fmla="*/ 56 w 321"/>
              <a:gd name="T65" fmla="*/ 149 h 326"/>
              <a:gd name="T66" fmla="*/ 77 w 321"/>
              <a:gd name="T67" fmla="*/ 160 h 326"/>
              <a:gd name="T68" fmla="*/ 102 w 321"/>
              <a:gd name="T69" fmla="*/ 128 h 326"/>
              <a:gd name="T70" fmla="*/ 112 w 321"/>
              <a:gd name="T71" fmla="*/ 136 h 326"/>
              <a:gd name="T72" fmla="*/ 83 w 321"/>
              <a:gd name="T73" fmla="*/ 177 h 326"/>
              <a:gd name="T74" fmla="*/ 83 w 321"/>
              <a:gd name="T75" fmla="*/ 125 h 326"/>
              <a:gd name="T76" fmla="*/ 51 w 321"/>
              <a:gd name="T77" fmla="*/ 111 h 326"/>
              <a:gd name="T78" fmla="*/ 56 w 321"/>
              <a:gd name="T79" fmla="*/ 101 h 326"/>
              <a:gd name="T80" fmla="*/ 77 w 321"/>
              <a:gd name="T81" fmla="*/ 111 h 326"/>
              <a:gd name="T82" fmla="*/ 102 w 321"/>
              <a:gd name="T83" fmla="*/ 76 h 326"/>
              <a:gd name="T84" fmla="*/ 112 w 321"/>
              <a:gd name="T85" fmla="*/ 84 h 326"/>
              <a:gd name="T86" fmla="*/ 83 w 321"/>
              <a:gd name="T87" fmla="*/ 125 h 326"/>
              <a:gd name="T88" fmla="*/ 83 w 321"/>
              <a:gd name="T89" fmla="*/ 76 h 326"/>
              <a:gd name="T90" fmla="*/ 51 w 321"/>
              <a:gd name="T91" fmla="*/ 62 h 326"/>
              <a:gd name="T92" fmla="*/ 56 w 321"/>
              <a:gd name="T93" fmla="*/ 49 h 326"/>
              <a:gd name="T94" fmla="*/ 77 w 321"/>
              <a:gd name="T95" fmla="*/ 60 h 326"/>
              <a:gd name="T96" fmla="*/ 102 w 321"/>
              <a:gd name="T97" fmla="*/ 27 h 326"/>
              <a:gd name="T98" fmla="*/ 112 w 321"/>
              <a:gd name="T99" fmla="*/ 35 h 326"/>
              <a:gd name="T100" fmla="*/ 83 w 321"/>
              <a:gd name="T101" fmla="*/ 7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26">
                <a:moveTo>
                  <a:pt x="321" y="226"/>
                </a:moveTo>
                <a:lnTo>
                  <a:pt x="321" y="0"/>
                </a:lnTo>
                <a:lnTo>
                  <a:pt x="0" y="0"/>
                </a:lnTo>
                <a:lnTo>
                  <a:pt x="0" y="226"/>
                </a:lnTo>
                <a:lnTo>
                  <a:pt x="134" y="226"/>
                </a:lnTo>
                <a:lnTo>
                  <a:pt x="134" y="299"/>
                </a:lnTo>
                <a:lnTo>
                  <a:pt x="99" y="299"/>
                </a:lnTo>
                <a:lnTo>
                  <a:pt x="85" y="326"/>
                </a:lnTo>
                <a:lnTo>
                  <a:pt x="134" y="326"/>
                </a:lnTo>
                <a:lnTo>
                  <a:pt x="185" y="326"/>
                </a:lnTo>
                <a:lnTo>
                  <a:pt x="233" y="326"/>
                </a:lnTo>
                <a:lnTo>
                  <a:pt x="222" y="299"/>
                </a:lnTo>
                <a:lnTo>
                  <a:pt x="185" y="299"/>
                </a:lnTo>
                <a:lnTo>
                  <a:pt x="185" y="226"/>
                </a:lnTo>
                <a:lnTo>
                  <a:pt x="321" y="226"/>
                </a:lnTo>
                <a:close/>
                <a:moveTo>
                  <a:pt x="139" y="49"/>
                </a:moveTo>
                <a:lnTo>
                  <a:pt x="270" y="49"/>
                </a:lnTo>
                <a:lnTo>
                  <a:pt x="270" y="62"/>
                </a:lnTo>
                <a:lnTo>
                  <a:pt x="139" y="62"/>
                </a:lnTo>
                <a:lnTo>
                  <a:pt x="139" y="49"/>
                </a:lnTo>
                <a:close/>
                <a:moveTo>
                  <a:pt x="139" y="101"/>
                </a:moveTo>
                <a:lnTo>
                  <a:pt x="270" y="101"/>
                </a:lnTo>
                <a:lnTo>
                  <a:pt x="270" y="111"/>
                </a:lnTo>
                <a:lnTo>
                  <a:pt x="139" y="111"/>
                </a:lnTo>
                <a:lnTo>
                  <a:pt x="139" y="101"/>
                </a:lnTo>
                <a:close/>
                <a:moveTo>
                  <a:pt x="139" y="149"/>
                </a:moveTo>
                <a:lnTo>
                  <a:pt x="270" y="149"/>
                </a:lnTo>
                <a:lnTo>
                  <a:pt x="270" y="163"/>
                </a:lnTo>
                <a:lnTo>
                  <a:pt x="139" y="163"/>
                </a:lnTo>
                <a:lnTo>
                  <a:pt x="139" y="149"/>
                </a:lnTo>
                <a:close/>
                <a:moveTo>
                  <a:pt x="83" y="177"/>
                </a:moveTo>
                <a:lnTo>
                  <a:pt x="51" y="163"/>
                </a:lnTo>
                <a:lnTo>
                  <a:pt x="56" y="149"/>
                </a:lnTo>
                <a:lnTo>
                  <a:pt x="77" y="160"/>
                </a:lnTo>
                <a:lnTo>
                  <a:pt x="102" y="128"/>
                </a:lnTo>
                <a:lnTo>
                  <a:pt x="112" y="136"/>
                </a:lnTo>
                <a:lnTo>
                  <a:pt x="83" y="177"/>
                </a:lnTo>
                <a:close/>
                <a:moveTo>
                  <a:pt x="83" y="125"/>
                </a:moveTo>
                <a:lnTo>
                  <a:pt x="51" y="111"/>
                </a:lnTo>
                <a:lnTo>
                  <a:pt x="56" y="101"/>
                </a:lnTo>
                <a:lnTo>
                  <a:pt x="77" y="111"/>
                </a:lnTo>
                <a:lnTo>
                  <a:pt x="102" y="76"/>
                </a:lnTo>
                <a:lnTo>
                  <a:pt x="112" y="84"/>
                </a:lnTo>
                <a:lnTo>
                  <a:pt x="83" y="125"/>
                </a:lnTo>
                <a:close/>
                <a:moveTo>
                  <a:pt x="83" y="76"/>
                </a:moveTo>
                <a:lnTo>
                  <a:pt x="51" y="62"/>
                </a:lnTo>
                <a:lnTo>
                  <a:pt x="56" y="49"/>
                </a:lnTo>
                <a:lnTo>
                  <a:pt x="77" y="60"/>
                </a:lnTo>
                <a:lnTo>
                  <a:pt x="102" y="27"/>
                </a:lnTo>
                <a:lnTo>
                  <a:pt x="112" y="35"/>
                </a:lnTo>
                <a:lnTo>
                  <a:pt x="83" y="76"/>
                </a:lnTo>
                <a:close/>
              </a:path>
            </a:pathLst>
          </a:cu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103293" y="2710450"/>
            <a:ext cx="2039738" cy="2034589"/>
            <a:chOff x="8478604" y="3164191"/>
            <a:chExt cx="2039738" cy="2034589"/>
          </a:xfrm>
          <a:solidFill>
            <a:srgbClr val="8DC4DF"/>
          </a:solidFill>
        </p:grpSpPr>
        <p:sp>
          <p:nvSpPr>
            <p:cNvPr id="28" name="Freeform 101"/>
            <p:cNvSpPr/>
            <p:nvPr/>
          </p:nvSpPr>
          <p:spPr bwMode="auto">
            <a:xfrm>
              <a:off x="9194571" y="4889725"/>
              <a:ext cx="607801" cy="123620"/>
            </a:xfrm>
            <a:custGeom>
              <a:avLst/>
              <a:gdLst>
                <a:gd name="T0" fmla="*/ 40 w 44"/>
                <a:gd name="T1" fmla="*/ 9 h 9"/>
                <a:gd name="T2" fmla="*/ 5 w 44"/>
                <a:gd name="T3" fmla="*/ 9 h 9"/>
                <a:gd name="T4" fmla="*/ 0 w 44"/>
                <a:gd name="T5" fmla="*/ 5 h 9"/>
                <a:gd name="T6" fmla="*/ 0 w 44"/>
                <a:gd name="T7" fmla="*/ 5 h 9"/>
                <a:gd name="T8" fmla="*/ 5 w 44"/>
                <a:gd name="T9" fmla="*/ 0 h 9"/>
                <a:gd name="T10" fmla="*/ 40 w 44"/>
                <a:gd name="T11" fmla="*/ 0 h 9"/>
                <a:gd name="T12" fmla="*/ 44 w 44"/>
                <a:gd name="T13" fmla="*/ 5 h 9"/>
                <a:gd name="T14" fmla="*/ 44 w 44"/>
                <a:gd name="T15" fmla="*/ 5 h 9"/>
                <a:gd name="T16" fmla="*/ 40 w 44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9">
                  <a:moveTo>
                    <a:pt x="4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7"/>
                    <a:pt x="42" y="9"/>
                    <a:pt x="4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2"/>
            <p:cNvSpPr/>
            <p:nvPr/>
          </p:nvSpPr>
          <p:spPr bwMode="auto">
            <a:xfrm>
              <a:off x="9292439" y="5070007"/>
              <a:ext cx="412068" cy="128773"/>
            </a:xfrm>
            <a:custGeom>
              <a:avLst/>
              <a:gdLst>
                <a:gd name="T0" fmla="*/ 26 w 30"/>
                <a:gd name="T1" fmla="*/ 9 h 9"/>
                <a:gd name="T2" fmla="*/ 4 w 30"/>
                <a:gd name="T3" fmla="*/ 9 h 9"/>
                <a:gd name="T4" fmla="*/ 0 w 30"/>
                <a:gd name="T5" fmla="*/ 5 h 9"/>
                <a:gd name="T6" fmla="*/ 0 w 30"/>
                <a:gd name="T7" fmla="*/ 5 h 9"/>
                <a:gd name="T8" fmla="*/ 4 w 30"/>
                <a:gd name="T9" fmla="*/ 0 h 9"/>
                <a:gd name="T10" fmla="*/ 26 w 30"/>
                <a:gd name="T11" fmla="*/ 0 h 9"/>
                <a:gd name="T12" fmla="*/ 30 w 30"/>
                <a:gd name="T13" fmla="*/ 5 h 9"/>
                <a:gd name="T14" fmla="*/ 30 w 30"/>
                <a:gd name="T15" fmla="*/ 5 h 9"/>
                <a:gd name="T16" fmla="*/ 26 w 3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">
                  <a:moveTo>
                    <a:pt x="26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2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7"/>
                    <a:pt x="28" y="9"/>
                    <a:pt x="2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3"/>
            <p:cNvSpPr/>
            <p:nvPr/>
          </p:nvSpPr>
          <p:spPr bwMode="auto">
            <a:xfrm>
              <a:off x="8478604" y="3864707"/>
              <a:ext cx="247241" cy="113319"/>
            </a:xfrm>
            <a:custGeom>
              <a:avLst/>
              <a:gdLst>
                <a:gd name="T0" fmla="*/ 13 w 18"/>
                <a:gd name="T1" fmla="*/ 8 h 8"/>
                <a:gd name="T2" fmla="*/ 5 w 18"/>
                <a:gd name="T3" fmla="*/ 8 h 8"/>
                <a:gd name="T4" fmla="*/ 0 w 18"/>
                <a:gd name="T5" fmla="*/ 4 h 8"/>
                <a:gd name="T6" fmla="*/ 0 w 18"/>
                <a:gd name="T7" fmla="*/ 4 h 8"/>
                <a:gd name="T8" fmla="*/ 5 w 18"/>
                <a:gd name="T9" fmla="*/ 0 h 8"/>
                <a:gd name="T10" fmla="*/ 13 w 18"/>
                <a:gd name="T11" fmla="*/ 0 h 8"/>
                <a:gd name="T12" fmla="*/ 18 w 18"/>
                <a:gd name="T13" fmla="*/ 4 h 8"/>
                <a:gd name="T14" fmla="*/ 18 w 18"/>
                <a:gd name="T15" fmla="*/ 4 h 8"/>
                <a:gd name="T16" fmla="*/ 13 w 18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3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1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6"/>
                    <a:pt x="16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04"/>
            <p:cNvSpPr/>
            <p:nvPr/>
          </p:nvSpPr>
          <p:spPr bwMode="auto">
            <a:xfrm>
              <a:off x="10286552" y="3864707"/>
              <a:ext cx="231790" cy="113319"/>
            </a:xfrm>
            <a:custGeom>
              <a:avLst/>
              <a:gdLst>
                <a:gd name="T0" fmla="*/ 13 w 17"/>
                <a:gd name="T1" fmla="*/ 8 h 8"/>
                <a:gd name="T2" fmla="*/ 4 w 17"/>
                <a:gd name="T3" fmla="*/ 8 h 8"/>
                <a:gd name="T4" fmla="*/ 0 w 17"/>
                <a:gd name="T5" fmla="*/ 4 h 8"/>
                <a:gd name="T6" fmla="*/ 0 w 17"/>
                <a:gd name="T7" fmla="*/ 4 h 8"/>
                <a:gd name="T8" fmla="*/ 4 w 17"/>
                <a:gd name="T9" fmla="*/ 0 h 8"/>
                <a:gd name="T10" fmla="*/ 13 w 17"/>
                <a:gd name="T11" fmla="*/ 0 h 8"/>
                <a:gd name="T12" fmla="*/ 17 w 17"/>
                <a:gd name="T13" fmla="*/ 4 h 8"/>
                <a:gd name="T14" fmla="*/ 17 w 17"/>
                <a:gd name="T15" fmla="*/ 4 h 8"/>
                <a:gd name="T16" fmla="*/ 13 w 17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">
                  <a:moveTo>
                    <a:pt x="13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6"/>
                    <a:pt x="15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5"/>
            <p:cNvSpPr/>
            <p:nvPr/>
          </p:nvSpPr>
          <p:spPr bwMode="auto">
            <a:xfrm>
              <a:off x="8751598" y="3164191"/>
              <a:ext cx="221488" cy="226638"/>
            </a:xfrm>
            <a:custGeom>
              <a:avLst/>
              <a:gdLst>
                <a:gd name="T0" fmla="*/ 8 w 16"/>
                <a:gd name="T1" fmla="*/ 14 h 16"/>
                <a:gd name="T2" fmla="*/ 2 w 16"/>
                <a:gd name="T3" fmla="*/ 8 h 16"/>
                <a:gd name="T4" fmla="*/ 2 w 16"/>
                <a:gd name="T5" fmla="*/ 2 h 16"/>
                <a:gd name="T6" fmla="*/ 2 w 16"/>
                <a:gd name="T7" fmla="*/ 2 h 16"/>
                <a:gd name="T8" fmla="*/ 8 w 16"/>
                <a:gd name="T9" fmla="*/ 2 h 16"/>
                <a:gd name="T10" fmla="*/ 14 w 16"/>
                <a:gd name="T11" fmla="*/ 8 h 16"/>
                <a:gd name="T12" fmla="*/ 14 w 16"/>
                <a:gd name="T13" fmla="*/ 14 h 16"/>
                <a:gd name="T14" fmla="*/ 14 w 16"/>
                <a:gd name="T15" fmla="*/ 14 h 16"/>
                <a:gd name="T16" fmla="*/ 8 w 16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8" y="14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10"/>
                    <a:pt x="16" y="12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6"/>
                    <a:pt x="10" y="16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6"/>
            <p:cNvSpPr/>
            <p:nvPr/>
          </p:nvSpPr>
          <p:spPr bwMode="auto">
            <a:xfrm>
              <a:off x="10023860" y="4457053"/>
              <a:ext cx="221488" cy="221488"/>
            </a:xfrm>
            <a:custGeom>
              <a:avLst/>
              <a:gdLst>
                <a:gd name="T0" fmla="*/ 8 w 16"/>
                <a:gd name="T1" fmla="*/ 14 h 16"/>
                <a:gd name="T2" fmla="*/ 2 w 16"/>
                <a:gd name="T3" fmla="*/ 8 h 16"/>
                <a:gd name="T4" fmla="*/ 2 w 16"/>
                <a:gd name="T5" fmla="*/ 2 h 16"/>
                <a:gd name="T6" fmla="*/ 2 w 16"/>
                <a:gd name="T7" fmla="*/ 2 h 16"/>
                <a:gd name="T8" fmla="*/ 8 w 16"/>
                <a:gd name="T9" fmla="*/ 2 h 16"/>
                <a:gd name="T10" fmla="*/ 14 w 16"/>
                <a:gd name="T11" fmla="*/ 8 h 16"/>
                <a:gd name="T12" fmla="*/ 14 w 16"/>
                <a:gd name="T13" fmla="*/ 14 h 16"/>
                <a:gd name="T14" fmla="*/ 14 w 16"/>
                <a:gd name="T15" fmla="*/ 14 h 16"/>
                <a:gd name="T16" fmla="*/ 8 w 16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8" y="14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10"/>
                    <a:pt x="16" y="12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6"/>
                    <a:pt x="10" y="16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7"/>
            <p:cNvSpPr/>
            <p:nvPr/>
          </p:nvSpPr>
          <p:spPr bwMode="auto">
            <a:xfrm>
              <a:off x="8751598" y="4457053"/>
              <a:ext cx="221488" cy="221488"/>
            </a:xfrm>
            <a:custGeom>
              <a:avLst/>
              <a:gdLst>
                <a:gd name="T0" fmla="*/ 14 w 16"/>
                <a:gd name="T1" fmla="*/ 8 h 16"/>
                <a:gd name="T2" fmla="*/ 8 w 16"/>
                <a:gd name="T3" fmla="*/ 14 h 16"/>
                <a:gd name="T4" fmla="*/ 2 w 16"/>
                <a:gd name="T5" fmla="*/ 14 h 16"/>
                <a:gd name="T6" fmla="*/ 2 w 16"/>
                <a:gd name="T7" fmla="*/ 14 h 16"/>
                <a:gd name="T8" fmla="*/ 2 w 16"/>
                <a:gd name="T9" fmla="*/ 8 h 16"/>
                <a:gd name="T10" fmla="*/ 8 w 16"/>
                <a:gd name="T11" fmla="*/ 2 h 16"/>
                <a:gd name="T12" fmla="*/ 14 w 16"/>
                <a:gd name="T13" fmla="*/ 2 h 16"/>
                <a:gd name="T14" fmla="*/ 14 w 16"/>
                <a:gd name="T15" fmla="*/ 2 h 16"/>
                <a:gd name="T16" fmla="*/ 14 w 16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8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4" y="16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10"/>
                    <a:pt x="2" y="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3" y="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3"/>
                    <a:pt x="16" y="6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8"/>
            <p:cNvSpPr/>
            <p:nvPr/>
          </p:nvSpPr>
          <p:spPr bwMode="auto">
            <a:xfrm>
              <a:off x="10023860" y="3164191"/>
              <a:ext cx="221488" cy="226638"/>
            </a:xfrm>
            <a:custGeom>
              <a:avLst/>
              <a:gdLst>
                <a:gd name="T0" fmla="*/ 14 w 16"/>
                <a:gd name="T1" fmla="*/ 8 h 16"/>
                <a:gd name="T2" fmla="*/ 8 w 16"/>
                <a:gd name="T3" fmla="*/ 14 h 16"/>
                <a:gd name="T4" fmla="*/ 2 w 16"/>
                <a:gd name="T5" fmla="*/ 14 h 16"/>
                <a:gd name="T6" fmla="*/ 2 w 16"/>
                <a:gd name="T7" fmla="*/ 14 h 16"/>
                <a:gd name="T8" fmla="*/ 2 w 16"/>
                <a:gd name="T9" fmla="*/ 8 h 16"/>
                <a:gd name="T10" fmla="*/ 8 w 16"/>
                <a:gd name="T11" fmla="*/ 2 h 16"/>
                <a:gd name="T12" fmla="*/ 14 w 16"/>
                <a:gd name="T13" fmla="*/ 2 h 16"/>
                <a:gd name="T14" fmla="*/ 14 w 16"/>
                <a:gd name="T15" fmla="*/ 2 h 16"/>
                <a:gd name="T16" fmla="*/ 14 w 16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8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4" y="16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10"/>
                    <a:pt x="2" y="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3" y="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3"/>
                    <a:pt x="16" y="6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9"/>
            <p:cNvSpPr/>
            <p:nvPr/>
          </p:nvSpPr>
          <p:spPr bwMode="auto">
            <a:xfrm>
              <a:off x="8808259" y="3210547"/>
              <a:ext cx="1354676" cy="1622520"/>
            </a:xfrm>
            <a:custGeom>
              <a:avLst/>
              <a:gdLst>
                <a:gd name="T0" fmla="*/ 45 w 98"/>
                <a:gd name="T1" fmla="*/ 3 h 116"/>
                <a:gd name="T2" fmla="*/ 3 w 98"/>
                <a:gd name="T3" fmla="*/ 43 h 116"/>
                <a:gd name="T4" fmla="*/ 22 w 98"/>
                <a:gd name="T5" fmla="*/ 89 h 116"/>
                <a:gd name="T6" fmla="*/ 28 w 98"/>
                <a:gd name="T7" fmla="*/ 98 h 116"/>
                <a:gd name="T8" fmla="*/ 28 w 98"/>
                <a:gd name="T9" fmla="*/ 110 h 116"/>
                <a:gd name="T10" fmla="*/ 33 w 98"/>
                <a:gd name="T11" fmla="*/ 116 h 116"/>
                <a:gd name="T12" fmla="*/ 46 w 98"/>
                <a:gd name="T13" fmla="*/ 116 h 116"/>
                <a:gd name="T14" fmla="*/ 46 w 98"/>
                <a:gd name="T15" fmla="*/ 67 h 116"/>
                <a:gd name="T16" fmla="*/ 41 w 98"/>
                <a:gd name="T17" fmla="*/ 60 h 116"/>
                <a:gd name="T18" fmla="*/ 50 w 98"/>
                <a:gd name="T19" fmla="*/ 51 h 116"/>
                <a:gd name="T20" fmla="*/ 59 w 98"/>
                <a:gd name="T21" fmla="*/ 60 h 116"/>
                <a:gd name="T22" fmla="*/ 55 w 98"/>
                <a:gd name="T23" fmla="*/ 67 h 116"/>
                <a:gd name="T24" fmla="*/ 55 w 98"/>
                <a:gd name="T25" fmla="*/ 116 h 116"/>
                <a:gd name="T26" fmla="*/ 68 w 98"/>
                <a:gd name="T27" fmla="*/ 116 h 116"/>
                <a:gd name="T28" fmla="*/ 72 w 98"/>
                <a:gd name="T29" fmla="*/ 112 h 116"/>
                <a:gd name="T30" fmla="*/ 72 w 98"/>
                <a:gd name="T31" fmla="*/ 98 h 116"/>
                <a:gd name="T32" fmla="*/ 78 w 98"/>
                <a:gd name="T33" fmla="*/ 89 h 116"/>
                <a:gd name="T34" fmla="*/ 98 w 98"/>
                <a:gd name="T35" fmla="*/ 51 h 116"/>
                <a:gd name="T36" fmla="*/ 45 w 98"/>
                <a:gd name="T37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116">
                  <a:moveTo>
                    <a:pt x="45" y="3"/>
                  </a:moveTo>
                  <a:cubicBezTo>
                    <a:pt x="24" y="6"/>
                    <a:pt x="6" y="22"/>
                    <a:pt x="3" y="43"/>
                  </a:cubicBezTo>
                  <a:cubicBezTo>
                    <a:pt x="0" y="62"/>
                    <a:pt x="8" y="79"/>
                    <a:pt x="22" y="89"/>
                  </a:cubicBezTo>
                  <a:cubicBezTo>
                    <a:pt x="26" y="92"/>
                    <a:pt x="28" y="93"/>
                    <a:pt x="28" y="98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4"/>
                    <a:pt x="30" y="116"/>
                    <a:pt x="33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3" y="65"/>
                    <a:pt x="41" y="63"/>
                    <a:pt x="41" y="60"/>
                  </a:cubicBezTo>
                  <a:cubicBezTo>
                    <a:pt x="41" y="55"/>
                    <a:pt x="45" y="51"/>
                    <a:pt x="50" y="51"/>
                  </a:cubicBezTo>
                  <a:cubicBezTo>
                    <a:pt x="55" y="51"/>
                    <a:pt x="59" y="55"/>
                    <a:pt x="59" y="60"/>
                  </a:cubicBezTo>
                  <a:cubicBezTo>
                    <a:pt x="59" y="63"/>
                    <a:pt x="57" y="65"/>
                    <a:pt x="55" y="67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0" y="116"/>
                    <a:pt x="72" y="114"/>
                    <a:pt x="72" y="112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3"/>
                    <a:pt x="74" y="92"/>
                    <a:pt x="78" y="89"/>
                  </a:cubicBezTo>
                  <a:cubicBezTo>
                    <a:pt x="90" y="81"/>
                    <a:pt x="98" y="67"/>
                    <a:pt x="98" y="51"/>
                  </a:cubicBezTo>
                  <a:cubicBezTo>
                    <a:pt x="98" y="23"/>
                    <a:pt x="73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61689" y="5082434"/>
            <a:ext cx="2398875" cy="918231"/>
            <a:chOff x="1806000" y="2486979"/>
            <a:chExt cx="2133781" cy="816762"/>
          </a:xfrm>
        </p:grpSpPr>
        <p:sp>
          <p:nvSpPr>
            <p:cNvPr id="38" name="文本框 37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26776" y="5098761"/>
            <a:ext cx="2398875" cy="918231"/>
            <a:chOff x="1806000" y="2486979"/>
            <a:chExt cx="2133781" cy="816762"/>
          </a:xfrm>
        </p:grpSpPr>
        <p:sp>
          <p:nvSpPr>
            <p:cNvPr id="41" name="文本框 40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91192" y="5098761"/>
            <a:ext cx="2398875" cy="918231"/>
            <a:chOff x="1806000" y="2486979"/>
            <a:chExt cx="2133781" cy="816762"/>
          </a:xfrm>
        </p:grpSpPr>
        <p:sp>
          <p:nvSpPr>
            <p:cNvPr id="44" name="文本框 43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923722" y="5098761"/>
            <a:ext cx="2398875" cy="918231"/>
            <a:chOff x="1806000" y="2486979"/>
            <a:chExt cx="2133781" cy="816762"/>
          </a:xfrm>
        </p:grpSpPr>
        <p:sp>
          <p:nvSpPr>
            <p:cNvPr id="47" name="文本框 46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工作内容回顾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5"/>
          <p:cNvSpPr>
            <a:spLocks noChangeArrowheads="1"/>
          </p:cNvSpPr>
          <p:nvPr/>
        </p:nvSpPr>
        <p:spPr bwMode="auto">
          <a:xfrm>
            <a:off x="1751860" y="3065287"/>
            <a:ext cx="2618314" cy="2630664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6"/>
          <p:cNvSpPr/>
          <p:nvPr/>
        </p:nvSpPr>
        <p:spPr bwMode="auto">
          <a:xfrm>
            <a:off x="1918592" y="3738390"/>
            <a:ext cx="2286908" cy="1792887"/>
          </a:xfrm>
          <a:custGeom>
            <a:avLst/>
            <a:gdLst>
              <a:gd name="T0" fmla="*/ 36 w 416"/>
              <a:gd name="T1" fmla="*/ 0 h 325"/>
              <a:gd name="T2" fmla="*/ 0 w 416"/>
              <a:gd name="T3" fmla="*/ 117 h 325"/>
              <a:gd name="T4" fmla="*/ 208 w 416"/>
              <a:gd name="T5" fmla="*/ 325 h 325"/>
              <a:gd name="T6" fmla="*/ 416 w 416"/>
              <a:gd name="T7" fmla="*/ 117 h 325"/>
              <a:gd name="T8" fmla="*/ 380 w 416"/>
              <a:gd name="T9" fmla="*/ 0 h 325"/>
              <a:gd name="T10" fmla="*/ 36 w 416"/>
              <a:gd name="T11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6" h="325">
                <a:moveTo>
                  <a:pt x="36" y="0"/>
                </a:moveTo>
                <a:cubicBezTo>
                  <a:pt x="13" y="33"/>
                  <a:pt x="0" y="73"/>
                  <a:pt x="0" y="117"/>
                </a:cubicBezTo>
                <a:cubicBezTo>
                  <a:pt x="0" y="232"/>
                  <a:pt x="93" y="325"/>
                  <a:pt x="208" y="325"/>
                </a:cubicBezTo>
                <a:cubicBezTo>
                  <a:pt x="323" y="325"/>
                  <a:pt x="416" y="232"/>
                  <a:pt x="416" y="117"/>
                </a:cubicBezTo>
                <a:cubicBezTo>
                  <a:pt x="416" y="73"/>
                  <a:pt x="403" y="33"/>
                  <a:pt x="380" y="0"/>
                </a:cubicBezTo>
                <a:lnTo>
                  <a:pt x="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"/>
          <p:cNvSpPr/>
          <p:nvPr/>
        </p:nvSpPr>
        <p:spPr bwMode="auto">
          <a:xfrm>
            <a:off x="2671974" y="2678303"/>
            <a:ext cx="576358" cy="1136249"/>
          </a:xfrm>
          <a:custGeom>
            <a:avLst/>
            <a:gdLst>
              <a:gd name="T0" fmla="*/ 280 w 280"/>
              <a:gd name="T1" fmla="*/ 0 h 552"/>
              <a:gd name="T2" fmla="*/ 280 w 280"/>
              <a:gd name="T3" fmla="*/ 552 h 552"/>
              <a:gd name="T4" fmla="*/ 96 w 280"/>
              <a:gd name="T5" fmla="*/ 552 h 552"/>
              <a:gd name="T6" fmla="*/ 96 w 280"/>
              <a:gd name="T7" fmla="*/ 142 h 552"/>
              <a:gd name="T8" fmla="*/ 0 w 280"/>
              <a:gd name="T9" fmla="*/ 142 h 552"/>
              <a:gd name="T10" fmla="*/ 0 w 280"/>
              <a:gd name="T11" fmla="*/ 0 h 552"/>
              <a:gd name="T12" fmla="*/ 280 w 280"/>
              <a:gd name="T13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552">
                <a:moveTo>
                  <a:pt x="280" y="0"/>
                </a:moveTo>
                <a:lnTo>
                  <a:pt x="280" y="552"/>
                </a:lnTo>
                <a:lnTo>
                  <a:pt x="96" y="552"/>
                </a:lnTo>
                <a:lnTo>
                  <a:pt x="96" y="142"/>
                </a:lnTo>
                <a:lnTo>
                  <a:pt x="0" y="142"/>
                </a:lnTo>
                <a:lnTo>
                  <a:pt x="0" y="0"/>
                </a:lnTo>
                <a:lnTo>
                  <a:pt x="280" y="0"/>
                </a:lnTo>
                <a:close/>
              </a:path>
            </a:pathLst>
          </a:cu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8"/>
          <p:cNvSpPr>
            <a:spLocks noEditPoints="1"/>
          </p:cNvSpPr>
          <p:nvPr/>
        </p:nvSpPr>
        <p:spPr bwMode="auto">
          <a:xfrm>
            <a:off x="2643156" y="2649485"/>
            <a:ext cx="633994" cy="1198002"/>
          </a:xfrm>
          <a:custGeom>
            <a:avLst/>
            <a:gdLst>
              <a:gd name="T0" fmla="*/ 308 w 308"/>
              <a:gd name="T1" fmla="*/ 582 h 582"/>
              <a:gd name="T2" fmla="*/ 96 w 308"/>
              <a:gd name="T3" fmla="*/ 582 h 582"/>
              <a:gd name="T4" fmla="*/ 96 w 308"/>
              <a:gd name="T5" fmla="*/ 169 h 582"/>
              <a:gd name="T6" fmla="*/ 0 w 308"/>
              <a:gd name="T7" fmla="*/ 169 h 582"/>
              <a:gd name="T8" fmla="*/ 0 w 308"/>
              <a:gd name="T9" fmla="*/ 0 h 582"/>
              <a:gd name="T10" fmla="*/ 308 w 308"/>
              <a:gd name="T11" fmla="*/ 0 h 582"/>
              <a:gd name="T12" fmla="*/ 308 w 308"/>
              <a:gd name="T13" fmla="*/ 582 h 582"/>
              <a:gd name="T14" fmla="*/ 123 w 308"/>
              <a:gd name="T15" fmla="*/ 553 h 582"/>
              <a:gd name="T16" fmla="*/ 281 w 308"/>
              <a:gd name="T17" fmla="*/ 553 h 582"/>
              <a:gd name="T18" fmla="*/ 281 w 308"/>
              <a:gd name="T19" fmla="*/ 30 h 582"/>
              <a:gd name="T20" fmla="*/ 30 w 308"/>
              <a:gd name="T21" fmla="*/ 30 h 582"/>
              <a:gd name="T22" fmla="*/ 30 w 308"/>
              <a:gd name="T23" fmla="*/ 143 h 582"/>
              <a:gd name="T24" fmla="*/ 123 w 308"/>
              <a:gd name="T25" fmla="*/ 143 h 582"/>
              <a:gd name="T26" fmla="*/ 123 w 308"/>
              <a:gd name="T27" fmla="*/ 553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8" h="582">
                <a:moveTo>
                  <a:pt x="308" y="582"/>
                </a:moveTo>
                <a:lnTo>
                  <a:pt x="96" y="582"/>
                </a:lnTo>
                <a:lnTo>
                  <a:pt x="96" y="169"/>
                </a:lnTo>
                <a:lnTo>
                  <a:pt x="0" y="169"/>
                </a:lnTo>
                <a:lnTo>
                  <a:pt x="0" y="0"/>
                </a:lnTo>
                <a:lnTo>
                  <a:pt x="308" y="0"/>
                </a:lnTo>
                <a:lnTo>
                  <a:pt x="308" y="582"/>
                </a:lnTo>
                <a:close/>
                <a:moveTo>
                  <a:pt x="123" y="553"/>
                </a:moveTo>
                <a:lnTo>
                  <a:pt x="281" y="553"/>
                </a:lnTo>
                <a:lnTo>
                  <a:pt x="281" y="30"/>
                </a:lnTo>
                <a:lnTo>
                  <a:pt x="30" y="30"/>
                </a:lnTo>
                <a:lnTo>
                  <a:pt x="30" y="143"/>
                </a:lnTo>
                <a:lnTo>
                  <a:pt x="123" y="143"/>
                </a:lnTo>
                <a:lnTo>
                  <a:pt x="123" y="5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7818031" y="3065287"/>
            <a:ext cx="2624490" cy="2630664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0"/>
          <p:cNvSpPr/>
          <p:nvPr/>
        </p:nvSpPr>
        <p:spPr bwMode="auto">
          <a:xfrm>
            <a:off x="7988881" y="3738390"/>
            <a:ext cx="2288966" cy="1792887"/>
          </a:xfrm>
          <a:custGeom>
            <a:avLst/>
            <a:gdLst>
              <a:gd name="T0" fmla="*/ 36 w 416"/>
              <a:gd name="T1" fmla="*/ 0 h 325"/>
              <a:gd name="T2" fmla="*/ 0 w 416"/>
              <a:gd name="T3" fmla="*/ 117 h 325"/>
              <a:gd name="T4" fmla="*/ 208 w 416"/>
              <a:gd name="T5" fmla="*/ 325 h 325"/>
              <a:gd name="T6" fmla="*/ 416 w 416"/>
              <a:gd name="T7" fmla="*/ 117 h 325"/>
              <a:gd name="T8" fmla="*/ 380 w 416"/>
              <a:gd name="T9" fmla="*/ 0 h 325"/>
              <a:gd name="T10" fmla="*/ 36 w 416"/>
              <a:gd name="T11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6" h="325">
                <a:moveTo>
                  <a:pt x="36" y="0"/>
                </a:moveTo>
                <a:cubicBezTo>
                  <a:pt x="13" y="33"/>
                  <a:pt x="0" y="73"/>
                  <a:pt x="0" y="117"/>
                </a:cubicBezTo>
                <a:cubicBezTo>
                  <a:pt x="0" y="232"/>
                  <a:pt x="93" y="325"/>
                  <a:pt x="208" y="325"/>
                </a:cubicBezTo>
                <a:cubicBezTo>
                  <a:pt x="323" y="325"/>
                  <a:pt x="416" y="232"/>
                  <a:pt x="416" y="117"/>
                </a:cubicBezTo>
                <a:cubicBezTo>
                  <a:pt x="416" y="73"/>
                  <a:pt x="403" y="33"/>
                  <a:pt x="380" y="0"/>
                </a:cubicBezTo>
                <a:lnTo>
                  <a:pt x="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8616699" y="2678303"/>
            <a:ext cx="967459" cy="1165067"/>
          </a:xfrm>
          <a:custGeom>
            <a:avLst/>
            <a:gdLst>
              <a:gd name="T0" fmla="*/ 163 w 176"/>
              <a:gd name="T1" fmla="*/ 103 h 211"/>
              <a:gd name="T2" fmla="*/ 176 w 176"/>
              <a:gd name="T3" fmla="*/ 141 h 211"/>
              <a:gd name="T4" fmla="*/ 165 w 176"/>
              <a:gd name="T5" fmla="*/ 175 h 211"/>
              <a:gd name="T6" fmla="*/ 134 w 176"/>
              <a:gd name="T7" fmla="*/ 201 h 211"/>
              <a:gd name="T8" fmla="*/ 81 w 176"/>
              <a:gd name="T9" fmla="*/ 211 h 211"/>
              <a:gd name="T10" fmla="*/ 38 w 176"/>
              <a:gd name="T11" fmla="*/ 206 h 211"/>
              <a:gd name="T12" fmla="*/ 0 w 176"/>
              <a:gd name="T13" fmla="*/ 193 h 211"/>
              <a:gd name="T14" fmla="*/ 24 w 176"/>
              <a:gd name="T15" fmla="*/ 141 h 211"/>
              <a:gd name="T16" fmla="*/ 51 w 176"/>
              <a:gd name="T17" fmla="*/ 153 h 211"/>
              <a:gd name="T18" fmla="*/ 79 w 176"/>
              <a:gd name="T19" fmla="*/ 156 h 211"/>
              <a:gd name="T20" fmla="*/ 98 w 176"/>
              <a:gd name="T21" fmla="*/ 152 h 211"/>
              <a:gd name="T22" fmla="*/ 106 w 176"/>
              <a:gd name="T23" fmla="*/ 141 h 211"/>
              <a:gd name="T24" fmla="*/ 81 w 176"/>
              <a:gd name="T25" fmla="*/ 126 h 211"/>
              <a:gd name="T26" fmla="*/ 54 w 176"/>
              <a:gd name="T27" fmla="*/ 126 h 211"/>
              <a:gd name="T28" fmla="*/ 54 w 176"/>
              <a:gd name="T29" fmla="*/ 84 h 211"/>
              <a:gd name="T30" fmla="*/ 84 w 176"/>
              <a:gd name="T31" fmla="*/ 53 h 211"/>
              <a:gd name="T32" fmla="*/ 11 w 176"/>
              <a:gd name="T33" fmla="*/ 53 h 211"/>
              <a:gd name="T34" fmla="*/ 11 w 176"/>
              <a:gd name="T35" fmla="*/ 0 h 211"/>
              <a:gd name="T36" fmla="*/ 164 w 176"/>
              <a:gd name="T37" fmla="*/ 0 h 211"/>
              <a:gd name="T38" fmla="*/ 164 w 176"/>
              <a:gd name="T39" fmla="*/ 43 h 211"/>
              <a:gd name="T40" fmla="*/ 126 w 176"/>
              <a:gd name="T41" fmla="*/ 82 h 211"/>
              <a:gd name="T42" fmla="*/ 163 w 176"/>
              <a:gd name="T43" fmla="*/ 10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6" h="211">
                <a:moveTo>
                  <a:pt x="163" y="103"/>
                </a:moveTo>
                <a:cubicBezTo>
                  <a:pt x="171" y="114"/>
                  <a:pt x="176" y="126"/>
                  <a:pt x="176" y="141"/>
                </a:cubicBezTo>
                <a:cubicBezTo>
                  <a:pt x="176" y="153"/>
                  <a:pt x="172" y="164"/>
                  <a:pt x="165" y="175"/>
                </a:cubicBezTo>
                <a:cubicBezTo>
                  <a:pt x="159" y="186"/>
                  <a:pt x="148" y="194"/>
                  <a:pt x="134" y="201"/>
                </a:cubicBezTo>
                <a:cubicBezTo>
                  <a:pt x="120" y="208"/>
                  <a:pt x="102" y="211"/>
                  <a:pt x="81" y="211"/>
                </a:cubicBezTo>
                <a:cubicBezTo>
                  <a:pt x="67" y="211"/>
                  <a:pt x="52" y="210"/>
                  <a:pt x="38" y="206"/>
                </a:cubicBezTo>
                <a:cubicBezTo>
                  <a:pt x="24" y="203"/>
                  <a:pt x="11" y="199"/>
                  <a:pt x="0" y="193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32" y="146"/>
                  <a:pt x="41" y="150"/>
                  <a:pt x="51" y="153"/>
                </a:cubicBezTo>
                <a:cubicBezTo>
                  <a:pt x="61" y="155"/>
                  <a:pt x="70" y="156"/>
                  <a:pt x="79" y="156"/>
                </a:cubicBezTo>
                <a:cubicBezTo>
                  <a:pt x="87" y="156"/>
                  <a:pt x="94" y="155"/>
                  <a:pt x="98" y="152"/>
                </a:cubicBezTo>
                <a:cubicBezTo>
                  <a:pt x="103" y="150"/>
                  <a:pt x="106" y="146"/>
                  <a:pt x="106" y="141"/>
                </a:cubicBezTo>
                <a:cubicBezTo>
                  <a:pt x="106" y="131"/>
                  <a:pt x="98" y="126"/>
                  <a:pt x="81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84"/>
                  <a:pt x="54" y="84"/>
                  <a:pt x="54" y="84"/>
                </a:cubicBezTo>
                <a:cubicBezTo>
                  <a:pt x="84" y="53"/>
                  <a:pt x="84" y="53"/>
                  <a:pt x="84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0"/>
                  <a:pt x="11" y="0"/>
                  <a:pt x="1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26" y="82"/>
                  <a:pt x="126" y="82"/>
                  <a:pt x="126" y="82"/>
                </a:cubicBezTo>
                <a:cubicBezTo>
                  <a:pt x="142" y="86"/>
                  <a:pt x="154" y="93"/>
                  <a:pt x="163" y="103"/>
                </a:cubicBezTo>
                <a:close/>
              </a:path>
            </a:pathLst>
          </a:cu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2"/>
          <p:cNvSpPr>
            <a:spLocks noEditPoints="1"/>
          </p:cNvSpPr>
          <p:nvPr/>
        </p:nvSpPr>
        <p:spPr bwMode="auto">
          <a:xfrm>
            <a:off x="8583765" y="2649485"/>
            <a:ext cx="1027154" cy="1220645"/>
          </a:xfrm>
          <a:custGeom>
            <a:avLst/>
            <a:gdLst>
              <a:gd name="T0" fmla="*/ 87 w 187"/>
              <a:gd name="T1" fmla="*/ 221 h 221"/>
              <a:gd name="T2" fmla="*/ 43 w 187"/>
              <a:gd name="T3" fmla="*/ 216 h 221"/>
              <a:gd name="T4" fmla="*/ 4 w 187"/>
              <a:gd name="T5" fmla="*/ 202 h 221"/>
              <a:gd name="T6" fmla="*/ 0 w 187"/>
              <a:gd name="T7" fmla="*/ 200 h 221"/>
              <a:gd name="T8" fmla="*/ 27 w 187"/>
              <a:gd name="T9" fmla="*/ 139 h 221"/>
              <a:gd name="T10" fmla="*/ 32 w 187"/>
              <a:gd name="T11" fmla="*/ 142 h 221"/>
              <a:gd name="T12" fmla="*/ 58 w 187"/>
              <a:gd name="T13" fmla="*/ 153 h 221"/>
              <a:gd name="T14" fmla="*/ 85 w 187"/>
              <a:gd name="T15" fmla="*/ 156 h 221"/>
              <a:gd name="T16" fmla="*/ 102 w 187"/>
              <a:gd name="T17" fmla="*/ 153 h 221"/>
              <a:gd name="T18" fmla="*/ 107 w 187"/>
              <a:gd name="T19" fmla="*/ 146 h 221"/>
              <a:gd name="T20" fmla="*/ 87 w 187"/>
              <a:gd name="T21" fmla="*/ 137 h 221"/>
              <a:gd name="T22" fmla="*/ 55 w 187"/>
              <a:gd name="T23" fmla="*/ 137 h 221"/>
              <a:gd name="T24" fmla="*/ 55 w 187"/>
              <a:gd name="T25" fmla="*/ 87 h 221"/>
              <a:gd name="T26" fmla="*/ 78 w 187"/>
              <a:gd name="T27" fmla="*/ 63 h 221"/>
              <a:gd name="T28" fmla="*/ 12 w 187"/>
              <a:gd name="T29" fmla="*/ 63 h 221"/>
              <a:gd name="T30" fmla="*/ 12 w 187"/>
              <a:gd name="T31" fmla="*/ 0 h 221"/>
              <a:gd name="T32" fmla="*/ 175 w 187"/>
              <a:gd name="T33" fmla="*/ 0 h 221"/>
              <a:gd name="T34" fmla="*/ 175 w 187"/>
              <a:gd name="T35" fmla="*/ 50 h 221"/>
              <a:gd name="T36" fmla="*/ 142 w 187"/>
              <a:gd name="T37" fmla="*/ 84 h 221"/>
              <a:gd name="T38" fmla="*/ 173 w 187"/>
              <a:gd name="T39" fmla="*/ 105 h 221"/>
              <a:gd name="T40" fmla="*/ 187 w 187"/>
              <a:gd name="T41" fmla="*/ 146 h 221"/>
              <a:gd name="T42" fmla="*/ 176 w 187"/>
              <a:gd name="T43" fmla="*/ 183 h 221"/>
              <a:gd name="T44" fmla="*/ 142 w 187"/>
              <a:gd name="T45" fmla="*/ 211 h 221"/>
              <a:gd name="T46" fmla="*/ 87 w 187"/>
              <a:gd name="T47" fmla="*/ 221 h 221"/>
              <a:gd name="T48" fmla="*/ 13 w 187"/>
              <a:gd name="T49" fmla="*/ 195 h 221"/>
              <a:gd name="T50" fmla="*/ 45 w 187"/>
              <a:gd name="T51" fmla="*/ 206 h 221"/>
              <a:gd name="T52" fmla="*/ 87 w 187"/>
              <a:gd name="T53" fmla="*/ 211 h 221"/>
              <a:gd name="T54" fmla="*/ 138 w 187"/>
              <a:gd name="T55" fmla="*/ 201 h 221"/>
              <a:gd name="T56" fmla="*/ 167 w 187"/>
              <a:gd name="T57" fmla="*/ 177 h 221"/>
              <a:gd name="T58" fmla="*/ 176 w 187"/>
              <a:gd name="T59" fmla="*/ 146 h 221"/>
              <a:gd name="T60" fmla="*/ 165 w 187"/>
              <a:gd name="T61" fmla="*/ 112 h 221"/>
              <a:gd name="T62" fmla="*/ 131 w 187"/>
              <a:gd name="T63" fmla="*/ 92 h 221"/>
              <a:gd name="T64" fmla="*/ 122 w 187"/>
              <a:gd name="T65" fmla="*/ 90 h 221"/>
              <a:gd name="T66" fmla="*/ 165 w 187"/>
              <a:gd name="T67" fmla="*/ 46 h 221"/>
              <a:gd name="T68" fmla="*/ 165 w 187"/>
              <a:gd name="T69" fmla="*/ 11 h 221"/>
              <a:gd name="T70" fmla="*/ 22 w 187"/>
              <a:gd name="T71" fmla="*/ 11 h 221"/>
              <a:gd name="T72" fmla="*/ 22 w 187"/>
              <a:gd name="T73" fmla="*/ 53 h 221"/>
              <a:gd name="T74" fmla="*/ 103 w 187"/>
              <a:gd name="T75" fmla="*/ 53 h 221"/>
              <a:gd name="T76" fmla="*/ 65 w 187"/>
              <a:gd name="T77" fmla="*/ 91 h 221"/>
              <a:gd name="T78" fmla="*/ 65 w 187"/>
              <a:gd name="T79" fmla="*/ 126 h 221"/>
              <a:gd name="T80" fmla="*/ 87 w 187"/>
              <a:gd name="T81" fmla="*/ 126 h 221"/>
              <a:gd name="T82" fmla="*/ 117 w 187"/>
              <a:gd name="T83" fmla="*/ 146 h 221"/>
              <a:gd name="T84" fmla="*/ 107 w 187"/>
              <a:gd name="T85" fmla="*/ 162 h 221"/>
              <a:gd name="T86" fmla="*/ 85 w 187"/>
              <a:gd name="T87" fmla="*/ 167 h 221"/>
              <a:gd name="T88" fmla="*/ 56 w 187"/>
              <a:gd name="T89" fmla="*/ 163 h 221"/>
              <a:gd name="T90" fmla="*/ 32 w 187"/>
              <a:gd name="T91" fmla="*/ 154 h 221"/>
              <a:gd name="T92" fmla="*/ 13 w 187"/>
              <a:gd name="T93" fmla="*/ 19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7" h="221">
                <a:moveTo>
                  <a:pt x="87" y="221"/>
                </a:moveTo>
                <a:cubicBezTo>
                  <a:pt x="73" y="221"/>
                  <a:pt x="58" y="220"/>
                  <a:pt x="43" y="216"/>
                </a:cubicBezTo>
                <a:cubicBezTo>
                  <a:pt x="28" y="213"/>
                  <a:pt x="15" y="208"/>
                  <a:pt x="4" y="202"/>
                </a:cubicBezTo>
                <a:cubicBezTo>
                  <a:pt x="0" y="200"/>
                  <a:pt x="0" y="200"/>
                  <a:pt x="0" y="200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40" y="147"/>
                  <a:pt x="49" y="150"/>
                  <a:pt x="58" y="153"/>
                </a:cubicBezTo>
                <a:cubicBezTo>
                  <a:pt x="67" y="155"/>
                  <a:pt x="76" y="156"/>
                  <a:pt x="85" y="156"/>
                </a:cubicBezTo>
                <a:cubicBezTo>
                  <a:pt x="92" y="156"/>
                  <a:pt x="98" y="155"/>
                  <a:pt x="102" y="153"/>
                </a:cubicBezTo>
                <a:cubicBezTo>
                  <a:pt x="106" y="150"/>
                  <a:pt x="107" y="148"/>
                  <a:pt x="107" y="146"/>
                </a:cubicBezTo>
                <a:cubicBezTo>
                  <a:pt x="107" y="143"/>
                  <a:pt x="107" y="137"/>
                  <a:pt x="87" y="137"/>
                </a:cubicBezTo>
                <a:cubicBezTo>
                  <a:pt x="55" y="137"/>
                  <a:pt x="55" y="137"/>
                  <a:pt x="55" y="137"/>
                </a:cubicBezTo>
                <a:cubicBezTo>
                  <a:pt x="55" y="87"/>
                  <a:pt x="55" y="87"/>
                  <a:pt x="55" y="87"/>
                </a:cubicBezTo>
                <a:cubicBezTo>
                  <a:pt x="78" y="63"/>
                  <a:pt x="78" y="63"/>
                  <a:pt x="78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0"/>
                  <a:pt x="12" y="0"/>
                  <a:pt x="12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55" y="89"/>
                  <a:pt x="165" y="96"/>
                  <a:pt x="173" y="105"/>
                </a:cubicBezTo>
                <a:cubicBezTo>
                  <a:pt x="182" y="116"/>
                  <a:pt x="187" y="130"/>
                  <a:pt x="187" y="146"/>
                </a:cubicBezTo>
                <a:cubicBezTo>
                  <a:pt x="187" y="159"/>
                  <a:pt x="183" y="171"/>
                  <a:pt x="176" y="183"/>
                </a:cubicBezTo>
                <a:cubicBezTo>
                  <a:pt x="168" y="194"/>
                  <a:pt x="157" y="204"/>
                  <a:pt x="142" y="211"/>
                </a:cubicBezTo>
                <a:cubicBezTo>
                  <a:pt x="127" y="218"/>
                  <a:pt x="109" y="221"/>
                  <a:pt x="87" y="221"/>
                </a:cubicBezTo>
                <a:close/>
                <a:moveTo>
                  <a:pt x="13" y="195"/>
                </a:moveTo>
                <a:cubicBezTo>
                  <a:pt x="22" y="200"/>
                  <a:pt x="33" y="204"/>
                  <a:pt x="45" y="206"/>
                </a:cubicBezTo>
                <a:cubicBezTo>
                  <a:pt x="59" y="209"/>
                  <a:pt x="73" y="211"/>
                  <a:pt x="87" y="211"/>
                </a:cubicBezTo>
                <a:cubicBezTo>
                  <a:pt x="107" y="211"/>
                  <a:pt x="124" y="208"/>
                  <a:pt x="138" y="201"/>
                </a:cubicBezTo>
                <a:cubicBezTo>
                  <a:pt x="151" y="195"/>
                  <a:pt x="161" y="187"/>
                  <a:pt x="167" y="177"/>
                </a:cubicBezTo>
                <a:cubicBezTo>
                  <a:pt x="173" y="168"/>
                  <a:pt x="176" y="157"/>
                  <a:pt x="176" y="146"/>
                </a:cubicBezTo>
                <a:cubicBezTo>
                  <a:pt x="176" y="132"/>
                  <a:pt x="173" y="121"/>
                  <a:pt x="165" y="112"/>
                </a:cubicBezTo>
                <a:cubicBezTo>
                  <a:pt x="157" y="102"/>
                  <a:pt x="146" y="96"/>
                  <a:pt x="131" y="92"/>
                </a:cubicBezTo>
                <a:cubicBezTo>
                  <a:pt x="122" y="90"/>
                  <a:pt x="122" y="90"/>
                  <a:pt x="122" y="90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3"/>
                  <a:pt x="22" y="53"/>
                  <a:pt x="22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126"/>
                  <a:pt x="65" y="126"/>
                  <a:pt x="65" y="126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2" y="126"/>
                  <a:pt x="117" y="137"/>
                  <a:pt x="117" y="146"/>
                </a:cubicBezTo>
                <a:cubicBezTo>
                  <a:pt x="117" y="153"/>
                  <a:pt x="113" y="158"/>
                  <a:pt x="107" y="162"/>
                </a:cubicBezTo>
                <a:cubicBezTo>
                  <a:pt x="101" y="165"/>
                  <a:pt x="94" y="167"/>
                  <a:pt x="85" y="167"/>
                </a:cubicBezTo>
                <a:cubicBezTo>
                  <a:pt x="76" y="167"/>
                  <a:pt x="66" y="165"/>
                  <a:pt x="56" y="163"/>
                </a:cubicBezTo>
                <a:cubicBezTo>
                  <a:pt x="47" y="160"/>
                  <a:pt x="39" y="157"/>
                  <a:pt x="32" y="154"/>
                </a:cubicBezTo>
                <a:lnTo>
                  <a:pt x="13" y="1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4783916" y="3065287"/>
            <a:ext cx="2622431" cy="2630664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4"/>
          <p:cNvSpPr/>
          <p:nvPr/>
        </p:nvSpPr>
        <p:spPr bwMode="auto">
          <a:xfrm>
            <a:off x="4952707" y="3738390"/>
            <a:ext cx="2288966" cy="1792887"/>
          </a:xfrm>
          <a:custGeom>
            <a:avLst/>
            <a:gdLst>
              <a:gd name="T0" fmla="*/ 36 w 416"/>
              <a:gd name="T1" fmla="*/ 0 h 325"/>
              <a:gd name="T2" fmla="*/ 0 w 416"/>
              <a:gd name="T3" fmla="*/ 117 h 325"/>
              <a:gd name="T4" fmla="*/ 208 w 416"/>
              <a:gd name="T5" fmla="*/ 325 h 325"/>
              <a:gd name="T6" fmla="*/ 416 w 416"/>
              <a:gd name="T7" fmla="*/ 117 h 325"/>
              <a:gd name="T8" fmla="*/ 380 w 416"/>
              <a:gd name="T9" fmla="*/ 0 h 325"/>
              <a:gd name="T10" fmla="*/ 36 w 416"/>
              <a:gd name="T11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6" h="325">
                <a:moveTo>
                  <a:pt x="36" y="0"/>
                </a:moveTo>
                <a:cubicBezTo>
                  <a:pt x="13" y="33"/>
                  <a:pt x="0" y="73"/>
                  <a:pt x="0" y="117"/>
                </a:cubicBezTo>
                <a:cubicBezTo>
                  <a:pt x="0" y="232"/>
                  <a:pt x="93" y="325"/>
                  <a:pt x="208" y="325"/>
                </a:cubicBezTo>
                <a:cubicBezTo>
                  <a:pt x="323" y="325"/>
                  <a:pt x="416" y="232"/>
                  <a:pt x="416" y="117"/>
                </a:cubicBezTo>
                <a:cubicBezTo>
                  <a:pt x="416" y="73"/>
                  <a:pt x="403" y="33"/>
                  <a:pt x="380" y="0"/>
                </a:cubicBezTo>
                <a:lnTo>
                  <a:pt x="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5"/>
          <p:cNvSpPr/>
          <p:nvPr/>
        </p:nvSpPr>
        <p:spPr bwMode="auto">
          <a:xfrm>
            <a:off x="5574350" y="2655660"/>
            <a:ext cx="973635" cy="1158893"/>
          </a:xfrm>
          <a:custGeom>
            <a:avLst/>
            <a:gdLst>
              <a:gd name="T0" fmla="*/ 177 w 177"/>
              <a:gd name="T1" fmla="*/ 157 h 210"/>
              <a:gd name="T2" fmla="*/ 177 w 177"/>
              <a:gd name="T3" fmla="*/ 210 h 210"/>
              <a:gd name="T4" fmla="*/ 12 w 177"/>
              <a:gd name="T5" fmla="*/ 210 h 210"/>
              <a:gd name="T6" fmla="*/ 12 w 177"/>
              <a:gd name="T7" fmla="*/ 168 h 210"/>
              <a:gd name="T8" fmla="*/ 87 w 177"/>
              <a:gd name="T9" fmla="*/ 99 h 210"/>
              <a:gd name="T10" fmla="*/ 99 w 177"/>
              <a:gd name="T11" fmla="*/ 83 h 210"/>
              <a:gd name="T12" fmla="*/ 103 w 177"/>
              <a:gd name="T13" fmla="*/ 71 h 210"/>
              <a:gd name="T14" fmla="*/ 98 w 177"/>
              <a:gd name="T15" fmla="*/ 59 h 210"/>
              <a:gd name="T16" fmla="*/ 83 w 177"/>
              <a:gd name="T17" fmla="*/ 54 h 210"/>
              <a:gd name="T18" fmla="*/ 65 w 177"/>
              <a:gd name="T19" fmla="*/ 59 h 210"/>
              <a:gd name="T20" fmla="*/ 52 w 177"/>
              <a:gd name="T21" fmla="*/ 74 h 210"/>
              <a:gd name="T22" fmla="*/ 0 w 177"/>
              <a:gd name="T23" fmla="*/ 47 h 210"/>
              <a:gd name="T24" fmla="*/ 34 w 177"/>
              <a:gd name="T25" fmla="*/ 13 h 210"/>
              <a:gd name="T26" fmla="*/ 89 w 177"/>
              <a:gd name="T27" fmla="*/ 0 h 210"/>
              <a:gd name="T28" fmla="*/ 132 w 177"/>
              <a:gd name="T29" fmla="*/ 8 h 210"/>
              <a:gd name="T30" fmla="*/ 162 w 177"/>
              <a:gd name="T31" fmla="*/ 30 h 210"/>
              <a:gd name="T32" fmla="*/ 172 w 177"/>
              <a:gd name="T33" fmla="*/ 64 h 210"/>
              <a:gd name="T34" fmla="*/ 165 w 177"/>
              <a:gd name="T35" fmla="*/ 96 h 210"/>
              <a:gd name="T36" fmla="*/ 137 w 177"/>
              <a:gd name="T37" fmla="*/ 130 h 210"/>
              <a:gd name="T38" fmla="*/ 108 w 177"/>
              <a:gd name="T39" fmla="*/ 157 h 210"/>
              <a:gd name="T40" fmla="*/ 177 w 177"/>
              <a:gd name="T41" fmla="*/ 1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7" h="210">
                <a:moveTo>
                  <a:pt x="177" y="157"/>
                </a:moveTo>
                <a:cubicBezTo>
                  <a:pt x="177" y="210"/>
                  <a:pt x="177" y="210"/>
                  <a:pt x="177" y="210"/>
                </a:cubicBezTo>
                <a:cubicBezTo>
                  <a:pt x="12" y="210"/>
                  <a:pt x="12" y="210"/>
                  <a:pt x="12" y="210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87" y="99"/>
                  <a:pt x="87" y="99"/>
                  <a:pt x="87" y="99"/>
                </a:cubicBezTo>
                <a:cubicBezTo>
                  <a:pt x="93" y="93"/>
                  <a:pt x="97" y="88"/>
                  <a:pt x="99" y="83"/>
                </a:cubicBezTo>
                <a:cubicBezTo>
                  <a:pt x="102" y="79"/>
                  <a:pt x="103" y="75"/>
                  <a:pt x="103" y="71"/>
                </a:cubicBezTo>
                <a:cubicBezTo>
                  <a:pt x="103" y="66"/>
                  <a:pt x="101" y="62"/>
                  <a:pt x="98" y="59"/>
                </a:cubicBezTo>
                <a:cubicBezTo>
                  <a:pt x="94" y="56"/>
                  <a:pt x="89" y="54"/>
                  <a:pt x="83" y="54"/>
                </a:cubicBezTo>
                <a:cubicBezTo>
                  <a:pt x="76" y="54"/>
                  <a:pt x="71" y="56"/>
                  <a:pt x="65" y="59"/>
                </a:cubicBezTo>
                <a:cubicBezTo>
                  <a:pt x="60" y="63"/>
                  <a:pt x="55" y="68"/>
                  <a:pt x="52" y="74"/>
                </a:cubicBezTo>
                <a:cubicBezTo>
                  <a:pt x="0" y="47"/>
                  <a:pt x="0" y="47"/>
                  <a:pt x="0" y="47"/>
                </a:cubicBezTo>
                <a:cubicBezTo>
                  <a:pt x="8" y="33"/>
                  <a:pt x="19" y="21"/>
                  <a:pt x="34" y="13"/>
                </a:cubicBezTo>
                <a:cubicBezTo>
                  <a:pt x="50" y="4"/>
                  <a:pt x="68" y="0"/>
                  <a:pt x="89" y="0"/>
                </a:cubicBezTo>
                <a:cubicBezTo>
                  <a:pt x="105" y="0"/>
                  <a:pt x="120" y="2"/>
                  <a:pt x="132" y="8"/>
                </a:cubicBezTo>
                <a:cubicBezTo>
                  <a:pt x="145" y="13"/>
                  <a:pt x="155" y="21"/>
                  <a:pt x="162" y="30"/>
                </a:cubicBezTo>
                <a:cubicBezTo>
                  <a:pt x="169" y="40"/>
                  <a:pt x="172" y="51"/>
                  <a:pt x="172" y="64"/>
                </a:cubicBezTo>
                <a:cubicBezTo>
                  <a:pt x="172" y="76"/>
                  <a:pt x="170" y="86"/>
                  <a:pt x="165" y="96"/>
                </a:cubicBezTo>
                <a:cubicBezTo>
                  <a:pt x="160" y="106"/>
                  <a:pt x="151" y="117"/>
                  <a:pt x="137" y="130"/>
                </a:cubicBezTo>
                <a:cubicBezTo>
                  <a:pt x="108" y="157"/>
                  <a:pt x="108" y="157"/>
                  <a:pt x="108" y="157"/>
                </a:cubicBezTo>
                <a:lnTo>
                  <a:pt x="177" y="157"/>
                </a:lnTo>
                <a:close/>
              </a:path>
            </a:pathLst>
          </a:cu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6"/>
          <p:cNvSpPr>
            <a:spLocks noEditPoints="1"/>
          </p:cNvSpPr>
          <p:nvPr/>
        </p:nvSpPr>
        <p:spPr bwMode="auto">
          <a:xfrm>
            <a:off x="5537299" y="2628901"/>
            <a:ext cx="1039504" cy="1218586"/>
          </a:xfrm>
          <a:custGeom>
            <a:avLst/>
            <a:gdLst>
              <a:gd name="T0" fmla="*/ 189 w 189"/>
              <a:gd name="T1" fmla="*/ 221 h 221"/>
              <a:gd name="T2" fmla="*/ 14 w 189"/>
              <a:gd name="T3" fmla="*/ 221 h 221"/>
              <a:gd name="T4" fmla="*/ 14 w 189"/>
              <a:gd name="T5" fmla="*/ 171 h 221"/>
              <a:gd name="T6" fmla="*/ 90 w 189"/>
              <a:gd name="T7" fmla="*/ 100 h 221"/>
              <a:gd name="T8" fmla="*/ 102 w 189"/>
              <a:gd name="T9" fmla="*/ 86 h 221"/>
              <a:gd name="T10" fmla="*/ 105 w 189"/>
              <a:gd name="T11" fmla="*/ 76 h 221"/>
              <a:gd name="T12" fmla="*/ 101 w 189"/>
              <a:gd name="T13" fmla="*/ 68 h 221"/>
              <a:gd name="T14" fmla="*/ 90 w 189"/>
              <a:gd name="T15" fmla="*/ 65 h 221"/>
              <a:gd name="T16" fmla="*/ 75 w 189"/>
              <a:gd name="T17" fmla="*/ 69 h 221"/>
              <a:gd name="T18" fmla="*/ 64 w 189"/>
              <a:gd name="T19" fmla="*/ 81 h 221"/>
              <a:gd name="T20" fmla="*/ 62 w 189"/>
              <a:gd name="T21" fmla="*/ 86 h 221"/>
              <a:gd name="T22" fmla="*/ 0 w 189"/>
              <a:gd name="T23" fmla="*/ 55 h 221"/>
              <a:gd name="T24" fmla="*/ 2 w 189"/>
              <a:gd name="T25" fmla="*/ 50 h 221"/>
              <a:gd name="T26" fmla="*/ 39 w 189"/>
              <a:gd name="T27" fmla="*/ 13 h 221"/>
              <a:gd name="T28" fmla="*/ 96 w 189"/>
              <a:gd name="T29" fmla="*/ 0 h 221"/>
              <a:gd name="T30" fmla="*/ 141 w 189"/>
              <a:gd name="T31" fmla="*/ 8 h 221"/>
              <a:gd name="T32" fmla="*/ 173 w 189"/>
              <a:gd name="T33" fmla="*/ 32 h 221"/>
              <a:gd name="T34" fmla="*/ 185 w 189"/>
              <a:gd name="T35" fmla="*/ 69 h 221"/>
              <a:gd name="T36" fmla="*/ 177 w 189"/>
              <a:gd name="T37" fmla="*/ 103 h 221"/>
              <a:gd name="T38" fmla="*/ 148 w 189"/>
              <a:gd name="T39" fmla="*/ 139 h 221"/>
              <a:gd name="T40" fmla="*/ 128 w 189"/>
              <a:gd name="T41" fmla="*/ 156 h 221"/>
              <a:gd name="T42" fmla="*/ 189 w 189"/>
              <a:gd name="T43" fmla="*/ 156 h 221"/>
              <a:gd name="T44" fmla="*/ 189 w 189"/>
              <a:gd name="T45" fmla="*/ 221 h 221"/>
              <a:gd name="T46" fmla="*/ 24 w 189"/>
              <a:gd name="T47" fmla="*/ 210 h 221"/>
              <a:gd name="T48" fmla="*/ 179 w 189"/>
              <a:gd name="T49" fmla="*/ 210 h 221"/>
              <a:gd name="T50" fmla="*/ 179 w 189"/>
              <a:gd name="T51" fmla="*/ 167 h 221"/>
              <a:gd name="T52" fmla="*/ 101 w 189"/>
              <a:gd name="T53" fmla="*/ 167 h 221"/>
              <a:gd name="T54" fmla="*/ 141 w 189"/>
              <a:gd name="T55" fmla="*/ 131 h 221"/>
              <a:gd name="T56" fmla="*/ 168 w 189"/>
              <a:gd name="T57" fmla="*/ 99 h 221"/>
              <a:gd name="T58" fmla="*/ 174 w 189"/>
              <a:gd name="T59" fmla="*/ 69 h 221"/>
              <a:gd name="T60" fmla="*/ 165 w 189"/>
              <a:gd name="T61" fmla="*/ 38 h 221"/>
              <a:gd name="T62" fmla="*/ 137 w 189"/>
              <a:gd name="T63" fmla="*/ 17 h 221"/>
              <a:gd name="T64" fmla="*/ 96 w 189"/>
              <a:gd name="T65" fmla="*/ 10 h 221"/>
              <a:gd name="T66" fmla="*/ 44 w 189"/>
              <a:gd name="T67" fmla="*/ 22 h 221"/>
              <a:gd name="T68" fmla="*/ 14 w 189"/>
              <a:gd name="T69" fmla="*/ 50 h 221"/>
              <a:gd name="T70" fmla="*/ 57 w 189"/>
              <a:gd name="T71" fmla="*/ 72 h 221"/>
              <a:gd name="T72" fmla="*/ 69 w 189"/>
              <a:gd name="T73" fmla="*/ 60 h 221"/>
              <a:gd name="T74" fmla="*/ 90 w 189"/>
              <a:gd name="T75" fmla="*/ 54 h 221"/>
              <a:gd name="T76" fmla="*/ 108 w 189"/>
              <a:gd name="T77" fmla="*/ 60 h 221"/>
              <a:gd name="T78" fmla="*/ 115 w 189"/>
              <a:gd name="T79" fmla="*/ 76 h 221"/>
              <a:gd name="T80" fmla="*/ 111 w 189"/>
              <a:gd name="T81" fmla="*/ 91 h 221"/>
              <a:gd name="T82" fmla="*/ 97 w 189"/>
              <a:gd name="T83" fmla="*/ 108 h 221"/>
              <a:gd name="T84" fmla="*/ 24 w 189"/>
              <a:gd name="T85" fmla="*/ 175 h 221"/>
              <a:gd name="T86" fmla="*/ 24 w 189"/>
              <a:gd name="T87" fmla="*/ 21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9" h="221">
                <a:moveTo>
                  <a:pt x="189" y="221"/>
                </a:moveTo>
                <a:cubicBezTo>
                  <a:pt x="14" y="221"/>
                  <a:pt x="14" y="221"/>
                  <a:pt x="14" y="221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96" y="95"/>
                  <a:pt x="100" y="90"/>
                  <a:pt x="102" y="86"/>
                </a:cubicBezTo>
                <a:cubicBezTo>
                  <a:pt x="104" y="82"/>
                  <a:pt x="105" y="79"/>
                  <a:pt x="105" y="76"/>
                </a:cubicBezTo>
                <a:cubicBezTo>
                  <a:pt x="105" y="72"/>
                  <a:pt x="104" y="70"/>
                  <a:pt x="101" y="68"/>
                </a:cubicBezTo>
                <a:cubicBezTo>
                  <a:pt x="99" y="66"/>
                  <a:pt x="95" y="65"/>
                  <a:pt x="90" y="65"/>
                </a:cubicBezTo>
                <a:cubicBezTo>
                  <a:pt x="84" y="65"/>
                  <a:pt x="79" y="66"/>
                  <a:pt x="75" y="69"/>
                </a:cubicBezTo>
                <a:cubicBezTo>
                  <a:pt x="70" y="72"/>
                  <a:pt x="67" y="76"/>
                  <a:pt x="64" y="81"/>
                </a:cubicBezTo>
                <a:cubicBezTo>
                  <a:pt x="62" y="86"/>
                  <a:pt x="62" y="86"/>
                  <a:pt x="62" y="86"/>
                </a:cubicBezTo>
                <a:cubicBezTo>
                  <a:pt x="0" y="55"/>
                  <a:pt x="0" y="55"/>
                  <a:pt x="0" y="55"/>
                </a:cubicBezTo>
                <a:cubicBezTo>
                  <a:pt x="2" y="50"/>
                  <a:pt x="2" y="50"/>
                  <a:pt x="2" y="50"/>
                </a:cubicBezTo>
                <a:cubicBezTo>
                  <a:pt x="11" y="34"/>
                  <a:pt x="23" y="22"/>
                  <a:pt x="39" y="13"/>
                </a:cubicBezTo>
                <a:cubicBezTo>
                  <a:pt x="55" y="4"/>
                  <a:pt x="74" y="0"/>
                  <a:pt x="96" y="0"/>
                </a:cubicBezTo>
                <a:cubicBezTo>
                  <a:pt x="113" y="0"/>
                  <a:pt x="128" y="2"/>
                  <a:pt x="141" y="8"/>
                </a:cubicBezTo>
                <a:cubicBezTo>
                  <a:pt x="155" y="14"/>
                  <a:pt x="165" y="22"/>
                  <a:pt x="173" y="32"/>
                </a:cubicBezTo>
                <a:cubicBezTo>
                  <a:pt x="181" y="43"/>
                  <a:pt x="185" y="55"/>
                  <a:pt x="185" y="69"/>
                </a:cubicBezTo>
                <a:cubicBezTo>
                  <a:pt x="185" y="81"/>
                  <a:pt x="182" y="93"/>
                  <a:pt x="177" y="103"/>
                </a:cubicBezTo>
                <a:cubicBezTo>
                  <a:pt x="172" y="114"/>
                  <a:pt x="162" y="126"/>
                  <a:pt x="148" y="139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89" y="156"/>
                  <a:pt x="189" y="156"/>
                  <a:pt x="189" y="156"/>
                </a:cubicBezTo>
                <a:lnTo>
                  <a:pt x="189" y="221"/>
                </a:lnTo>
                <a:close/>
                <a:moveTo>
                  <a:pt x="24" y="210"/>
                </a:moveTo>
                <a:cubicBezTo>
                  <a:pt x="179" y="210"/>
                  <a:pt x="179" y="210"/>
                  <a:pt x="179" y="210"/>
                </a:cubicBezTo>
                <a:cubicBezTo>
                  <a:pt x="179" y="167"/>
                  <a:pt x="179" y="167"/>
                  <a:pt x="179" y="167"/>
                </a:cubicBezTo>
                <a:cubicBezTo>
                  <a:pt x="101" y="167"/>
                  <a:pt x="101" y="167"/>
                  <a:pt x="101" y="167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54" y="119"/>
                  <a:pt x="163" y="108"/>
                  <a:pt x="168" y="99"/>
                </a:cubicBezTo>
                <a:cubicBezTo>
                  <a:pt x="172" y="90"/>
                  <a:pt x="174" y="80"/>
                  <a:pt x="174" y="69"/>
                </a:cubicBezTo>
                <a:cubicBezTo>
                  <a:pt x="174" y="57"/>
                  <a:pt x="171" y="47"/>
                  <a:pt x="165" y="38"/>
                </a:cubicBezTo>
                <a:cubicBezTo>
                  <a:pt x="158" y="29"/>
                  <a:pt x="149" y="22"/>
                  <a:pt x="137" y="17"/>
                </a:cubicBezTo>
                <a:cubicBezTo>
                  <a:pt x="126" y="12"/>
                  <a:pt x="112" y="10"/>
                  <a:pt x="96" y="10"/>
                </a:cubicBezTo>
                <a:cubicBezTo>
                  <a:pt x="76" y="10"/>
                  <a:pt x="58" y="14"/>
                  <a:pt x="44" y="22"/>
                </a:cubicBezTo>
                <a:cubicBezTo>
                  <a:pt x="31" y="29"/>
                  <a:pt x="21" y="39"/>
                  <a:pt x="14" y="50"/>
                </a:cubicBezTo>
                <a:cubicBezTo>
                  <a:pt x="57" y="72"/>
                  <a:pt x="57" y="72"/>
                  <a:pt x="57" y="72"/>
                </a:cubicBezTo>
                <a:cubicBezTo>
                  <a:pt x="60" y="67"/>
                  <a:pt x="64" y="63"/>
                  <a:pt x="69" y="60"/>
                </a:cubicBezTo>
                <a:cubicBezTo>
                  <a:pt x="76" y="56"/>
                  <a:pt x="82" y="54"/>
                  <a:pt x="90" y="54"/>
                </a:cubicBezTo>
                <a:cubicBezTo>
                  <a:pt x="97" y="54"/>
                  <a:pt x="103" y="56"/>
                  <a:pt x="108" y="60"/>
                </a:cubicBezTo>
                <a:cubicBezTo>
                  <a:pt x="112" y="64"/>
                  <a:pt x="115" y="69"/>
                  <a:pt x="115" y="76"/>
                </a:cubicBezTo>
                <a:cubicBezTo>
                  <a:pt x="115" y="81"/>
                  <a:pt x="114" y="86"/>
                  <a:pt x="111" y="91"/>
                </a:cubicBezTo>
                <a:cubicBezTo>
                  <a:pt x="109" y="96"/>
                  <a:pt x="104" y="101"/>
                  <a:pt x="97" y="108"/>
                </a:cubicBezTo>
                <a:cubicBezTo>
                  <a:pt x="24" y="175"/>
                  <a:pt x="24" y="175"/>
                  <a:pt x="24" y="175"/>
                </a:cubicBezTo>
                <a:lnTo>
                  <a:pt x="24" y="2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918592" y="3921503"/>
            <a:ext cx="2398875" cy="918231"/>
            <a:chOff x="1806000" y="2486979"/>
            <a:chExt cx="2133781" cy="816762"/>
          </a:xfrm>
        </p:grpSpPr>
        <p:sp>
          <p:nvSpPr>
            <p:cNvPr id="33" name="文本框 32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86958" y="3921503"/>
            <a:ext cx="2398875" cy="918231"/>
            <a:chOff x="1806000" y="2486979"/>
            <a:chExt cx="2133781" cy="816762"/>
          </a:xfrm>
        </p:grpSpPr>
        <p:sp>
          <p:nvSpPr>
            <p:cNvPr id="36" name="文本框 35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91011" y="3921503"/>
            <a:ext cx="2398875" cy="918231"/>
            <a:chOff x="1806000" y="2486979"/>
            <a:chExt cx="2133781" cy="816762"/>
          </a:xfrm>
        </p:grpSpPr>
        <p:sp>
          <p:nvSpPr>
            <p:cNvPr id="39" name="文本框 38"/>
            <p:cNvSpPr txBox="1"/>
            <p:nvPr/>
          </p:nvSpPr>
          <p:spPr>
            <a:xfrm>
              <a:off x="1806000" y="2486979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49329" y="2706590"/>
              <a:ext cx="204712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4589929" y="1800824"/>
            <a:ext cx="7602071" cy="5057176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3" name="任意多边形 2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文本框 4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>
            <a:off x="1083932" y="5114630"/>
            <a:ext cx="387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PART   </a:t>
            </a:r>
            <a:r>
              <a:rPr lang="en-US" altLang="zh-CN" sz="6000" b="1" dirty="0" smtClean="0">
                <a:solidFill>
                  <a:srgbClr val="8DC4DF"/>
                </a:solidFill>
                <a:latin typeface="Arial" panose="020B0604020202020204" pitchFamily="34" charset="0"/>
                <a:ea typeface="方正兰亭超细黑简体" panose="02000000000000000000" pitchFamily="2" charset="-122"/>
                <a:cs typeface="Arial" panose="020B0604020202020204" pitchFamily="34" charset="0"/>
              </a:rPr>
              <a:t>02</a:t>
            </a:r>
            <a:endParaRPr lang="en-US" altLang="zh-CN" sz="6000" b="1" dirty="0" smtClean="0">
              <a:solidFill>
                <a:srgbClr val="8DC4DF"/>
              </a:solidFill>
              <a:latin typeface="Arial" panose="020B0604020202020204" pitchFamily="34" charset="0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9726" y="3895191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市场数据分析</a:t>
            </a:r>
            <a:endParaRPr lang="en-US" altLang="zh-CN" sz="5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44322" y="4968693"/>
            <a:ext cx="4586768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600" dirty="0" smtClean="0">
                <a:solidFill>
                  <a:srgbClr val="FFFFFF"/>
                </a:solidFill>
                <a:latin typeface="Calibri" panose="020F0502020204030204" pitchFamily="34" charset="0"/>
                <a:ea typeface="+mj-ea"/>
              </a:rPr>
              <a:t>film</a:t>
            </a:r>
            <a:endParaRPr lang="en-US" altLang="zh-CN" sz="1600" dirty="0">
              <a:solidFill>
                <a:srgbClr val="FFFFFF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00545" y="747618"/>
            <a:ext cx="360000" cy="36000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67051" y="696786"/>
            <a:ext cx="404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company</a:t>
            </a:r>
            <a:endParaRPr lang="en-US" altLang="zh-CN" sz="2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1"/>
          <a:stretch>
            <a:fillRect/>
          </a:stretch>
        </p:blipFill>
        <p:spPr>
          <a:xfrm>
            <a:off x="750225" y="375599"/>
            <a:ext cx="4543587" cy="444292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"/>
            <a:ext cx="2187388" cy="1455130"/>
            <a:chOff x="-5347" y="0"/>
            <a:chExt cx="6921186" cy="4604226"/>
          </a:xfrm>
          <a:solidFill>
            <a:srgbClr val="8DC4DF"/>
          </a:solidFill>
        </p:grpSpPr>
        <p:sp>
          <p:nvSpPr>
            <p:cNvPr id="8" name="任意多边形 7"/>
            <p:cNvSpPr/>
            <p:nvPr/>
          </p:nvSpPr>
          <p:spPr bwMode="auto">
            <a:xfrm flipH="1" flipV="1">
              <a:off x="-5347" y="0"/>
              <a:ext cx="6070533" cy="4604226"/>
            </a:xfrm>
            <a:custGeom>
              <a:avLst/>
              <a:gdLst>
                <a:gd name="connsiteX0" fmla="*/ 6070533 w 6070533"/>
                <a:gd name="connsiteY0" fmla="*/ 4604226 h 4604226"/>
                <a:gd name="connsiteX1" fmla="*/ 0 w 6070533"/>
                <a:gd name="connsiteY1" fmla="*/ 4604226 h 4604226"/>
                <a:gd name="connsiteX2" fmla="*/ 0 w 6070533"/>
                <a:gd name="connsiteY2" fmla="*/ 3549681 h 4604226"/>
                <a:gd name="connsiteX3" fmla="*/ 796136 w 6070533"/>
                <a:gd name="connsiteY3" fmla="*/ 2212818 h 4604226"/>
                <a:gd name="connsiteX4" fmla="*/ 2537682 w 6070533"/>
                <a:gd name="connsiteY4" fmla="*/ 718188 h 4604226"/>
                <a:gd name="connsiteX5" fmla="*/ 4279228 w 6070533"/>
                <a:gd name="connsiteY5" fmla="*/ 577028 h 4604226"/>
                <a:gd name="connsiteX6" fmla="*/ 6070533 w 6070533"/>
                <a:gd name="connsiteY6" fmla="*/ 278102 h 4604226"/>
                <a:gd name="connsiteX7" fmla="*/ 6070533 w 6070533"/>
                <a:gd name="connsiteY7" fmla="*/ 4604226 h 46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70533" h="4604226">
                  <a:moveTo>
                    <a:pt x="6070533" y="4604226"/>
                  </a:moveTo>
                  <a:cubicBezTo>
                    <a:pt x="6070533" y="4604226"/>
                    <a:pt x="6070533" y="4604226"/>
                    <a:pt x="0" y="4604226"/>
                  </a:cubicBezTo>
                  <a:cubicBezTo>
                    <a:pt x="0" y="4604226"/>
                    <a:pt x="0" y="4604226"/>
                    <a:pt x="0" y="3549681"/>
                  </a:cubicBezTo>
                  <a:cubicBezTo>
                    <a:pt x="489292" y="3450039"/>
                    <a:pt x="995170" y="3292273"/>
                    <a:pt x="796136" y="2212818"/>
                  </a:cubicBezTo>
                  <a:cubicBezTo>
                    <a:pt x="480999" y="518904"/>
                    <a:pt x="1865943" y="352834"/>
                    <a:pt x="2537682" y="718188"/>
                  </a:cubicBezTo>
                  <a:cubicBezTo>
                    <a:pt x="3151370" y="1058631"/>
                    <a:pt x="3615782" y="1357557"/>
                    <a:pt x="4279228" y="577028"/>
                  </a:cubicBezTo>
                  <a:cubicBezTo>
                    <a:pt x="4967553" y="-236715"/>
                    <a:pt x="5888085" y="-45734"/>
                    <a:pt x="6070533" y="278102"/>
                  </a:cubicBezTo>
                  <a:cubicBezTo>
                    <a:pt x="6070533" y="278102"/>
                    <a:pt x="6070533" y="278102"/>
                    <a:pt x="6070533" y="4604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 bwMode="auto">
            <a:xfrm flipH="1" flipV="1">
              <a:off x="-5347" y="2"/>
              <a:ext cx="6921186" cy="1238884"/>
            </a:xfrm>
            <a:custGeom>
              <a:avLst/>
              <a:gdLst>
                <a:gd name="connsiteX0" fmla="*/ 6921186 w 6921186"/>
                <a:gd name="connsiteY0" fmla="*/ 1238884 h 1238884"/>
                <a:gd name="connsiteX1" fmla="*/ 6911721 w 6921186"/>
                <a:gd name="connsiteY1" fmla="*/ 1238884 h 1238884"/>
                <a:gd name="connsiteX2" fmla="*/ 27123 w 6921186"/>
                <a:gd name="connsiteY2" fmla="*/ 1238884 h 1238884"/>
                <a:gd name="connsiteX3" fmla="*/ 192919 w 6921186"/>
                <a:gd name="connsiteY3" fmla="*/ 480384 h 1238884"/>
                <a:gd name="connsiteX4" fmla="*/ 1370072 w 6921186"/>
                <a:gd name="connsiteY4" fmla="*/ 0 h 1238884"/>
                <a:gd name="connsiteX5" fmla="*/ 6921186 w 6921186"/>
                <a:gd name="connsiteY5" fmla="*/ 0 h 123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1186" h="1238884">
                  <a:moveTo>
                    <a:pt x="6921186" y="1238884"/>
                  </a:moveTo>
                  <a:lnTo>
                    <a:pt x="6911721" y="1238884"/>
                  </a:lnTo>
                  <a:cubicBezTo>
                    <a:pt x="6713761" y="1238884"/>
                    <a:pt x="5657976" y="1238884"/>
                    <a:pt x="27123" y="1238884"/>
                  </a:cubicBezTo>
                  <a:cubicBezTo>
                    <a:pt x="-14326" y="1019762"/>
                    <a:pt x="-39196" y="724789"/>
                    <a:pt x="192919" y="480384"/>
                  </a:cubicBezTo>
                  <a:cubicBezTo>
                    <a:pt x="491352" y="168556"/>
                    <a:pt x="988741" y="210694"/>
                    <a:pt x="1370072" y="0"/>
                  </a:cubicBezTo>
                  <a:lnTo>
                    <a:pt x="6921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8034" y="309755"/>
            <a:ext cx="783234" cy="595652"/>
            <a:chOff x="4315637" y="2408725"/>
            <a:chExt cx="5250521" cy="3993035"/>
          </a:xfrm>
          <a:solidFill>
            <a:srgbClr val="FFFFFF"/>
          </a:solidFill>
          <a:effectLst/>
        </p:grpSpPr>
        <p:sp>
          <p:nvSpPr>
            <p:cNvPr id="11" name="圆角矩形 10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flipH="1">
            <a:off x="2422949" y="324069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DC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市场数据分析</a:t>
            </a:r>
            <a:endParaRPr lang="en-US" altLang="zh-CN" sz="5400" dirty="0">
              <a:solidFill>
                <a:srgbClr val="8DC4D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422949" y="-1552531"/>
            <a:ext cx="1347788" cy="1377950"/>
          </a:xfrm>
          <a:prstGeom prst="ellipse">
            <a:avLst/>
          </a:prstGeom>
          <a:solidFill>
            <a:srgbClr val="137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219999" y="-1552531"/>
            <a:ext cx="1347788" cy="1377950"/>
          </a:xfrm>
          <a:prstGeom prst="ellipse">
            <a:avLst/>
          </a:prstGeom>
          <a:solidFill>
            <a:srgbClr val="8DC4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66"/>
          <p:cNvSpPr/>
          <p:nvPr/>
        </p:nvSpPr>
        <p:spPr bwMode="auto">
          <a:xfrm>
            <a:off x="5218623" y="2248655"/>
            <a:ext cx="2427287" cy="1679575"/>
          </a:xfrm>
          <a:custGeom>
            <a:avLst/>
            <a:gdLst>
              <a:gd name="T0" fmla="*/ 213 w 389"/>
              <a:gd name="T1" fmla="*/ 243 h 269"/>
              <a:gd name="T2" fmla="*/ 389 w 389"/>
              <a:gd name="T3" fmla="*/ 134 h 269"/>
              <a:gd name="T4" fmla="*/ 213 w 389"/>
              <a:gd name="T5" fmla="*/ 25 h 269"/>
              <a:gd name="T6" fmla="*/ 196 w 389"/>
              <a:gd name="T7" fmla="*/ 15 h 269"/>
              <a:gd name="T8" fmla="*/ 135 w 389"/>
              <a:gd name="T9" fmla="*/ 0 h 269"/>
              <a:gd name="T10" fmla="*/ 0 w 389"/>
              <a:gd name="T11" fmla="*/ 134 h 269"/>
              <a:gd name="T12" fmla="*/ 135 w 389"/>
              <a:gd name="T13" fmla="*/ 269 h 269"/>
              <a:gd name="T14" fmla="*/ 196 w 389"/>
              <a:gd name="T15" fmla="*/ 253 h 269"/>
              <a:gd name="T16" fmla="*/ 213 w 389"/>
              <a:gd name="T17" fmla="*/ 24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9" h="269">
                <a:moveTo>
                  <a:pt x="213" y="243"/>
                </a:moveTo>
                <a:cubicBezTo>
                  <a:pt x="389" y="134"/>
                  <a:pt x="389" y="134"/>
                  <a:pt x="389" y="134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78" y="5"/>
                  <a:pt x="157" y="0"/>
                  <a:pt x="135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208"/>
                  <a:pt x="60" y="269"/>
                  <a:pt x="135" y="269"/>
                </a:cubicBezTo>
                <a:cubicBezTo>
                  <a:pt x="157" y="269"/>
                  <a:pt x="178" y="263"/>
                  <a:pt x="196" y="253"/>
                </a:cubicBezTo>
                <a:lnTo>
                  <a:pt x="213" y="243"/>
                </a:lnTo>
                <a:close/>
              </a:path>
            </a:pathLst>
          </a:cu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Freeform 46"/>
          <p:cNvSpPr/>
          <p:nvPr/>
        </p:nvSpPr>
        <p:spPr bwMode="auto">
          <a:xfrm>
            <a:off x="2631450" y="2363372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4F4F4"/>
          </a:solidFill>
          <a:ln w="76200">
            <a:solidFill>
              <a:srgbClr val="1372A8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Freeform 46"/>
          <p:cNvSpPr/>
          <p:nvPr/>
        </p:nvSpPr>
        <p:spPr bwMode="auto">
          <a:xfrm>
            <a:off x="6311872" y="2363372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4F4F4"/>
          </a:solidFill>
          <a:ln w="76200">
            <a:solidFill>
              <a:srgbClr val="1372A8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1128808" y="3332756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8DC4DF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2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4886871" y="3117511"/>
            <a:ext cx="2418258" cy="214932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Freeform 5"/>
          <p:cNvSpPr/>
          <p:nvPr/>
        </p:nvSpPr>
        <p:spPr bwMode="auto">
          <a:xfrm>
            <a:off x="9129290" y="3332756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8DC4DF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</a:rPr>
              <a:t>Title text addition</a:t>
            </a:r>
            <a:endParaRPr lang="zh-CN" altLang="en-US" sz="20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H="1">
            <a:off x="3181350" y="4185301"/>
            <a:ext cx="1643063" cy="0"/>
          </a:xfrm>
          <a:prstGeom prst="line">
            <a:avLst/>
          </a:prstGeom>
          <a:noFill/>
          <a:ln w="19050" cmpd="sng">
            <a:solidFill>
              <a:srgbClr val="1372A8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7396166" y="4185301"/>
            <a:ext cx="1643064" cy="0"/>
          </a:xfrm>
          <a:prstGeom prst="line">
            <a:avLst/>
          </a:prstGeom>
          <a:noFill/>
          <a:ln w="19050" cmpd="sng">
            <a:solidFill>
              <a:srgbClr val="1372A8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3010908" y="3407263"/>
            <a:ext cx="1958586" cy="60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The user can demonstrate on a projector or computer, or print the presentation and make it film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3010908" y="4354712"/>
            <a:ext cx="1958586" cy="60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film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7224281" y="3407264"/>
            <a:ext cx="1958586" cy="60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film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7224281" y="4354711"/>
            <a:ext cx="1958586" cy="60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j-ea"/>
              </a:rPr>
              <a:t>The user can demonstrate on a projector or computer, or print the presentation and make it film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3981 L 2.08333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-0.03981 L 2.08333E-6 -2.96296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4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3 L 5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4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3 L 5E-6 -3.7037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6805</Words>
  <Application>WPS 演示</Application>
  <PresentationFormat>宽屏</PresentationFormat>
  <Paragraphs>285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Calibri</vt:lpstr>
      <vt:lpstr>Aharoni</vt:lpstr>
      <vt:lpstr>方正兰亭超细黑简体</vt:lpstr>
      <vt:lpstr>Kartika</vt:lpstr>
      <vt:lpstr>Lato Light</vt:lpstr>
      <vt:lpstr>Bebas</vt:lpstr>
      <vt:lpstr>等线</vt:lpstr>
      <vt:lpstr>Arial Unicode MS</vt:lpstr>
      <vt:lpstr>等线 Light</vt:lpstr>
      <vt:lpstr>Arial Black</vt:lpstr>
      <vt:lpstr>BrowalliaUPC</vt:lpstr>
      <vt:lpstr>★日文毛笔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铭</cp:lastModifiedBy>
  <cp:revision>34</cp:revision>
  <dcterms:created xsi:type="dcterms:W3CDTF">2020-09-22T02:10:00Z</dcterms:created>
  <dcterms:modified xsi:type="dcterms:W3CDTF">2022-02-27T03:56:26Z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v1.0_mb_7nyG/NPYTKVU4YNhsHPRgg==</vt:lpwstr>
  </property>
  <property fmtid="{D5CDD505-2E9C-101B-9397-08002B2CF9AE}" pid="4" name="ICV">
    <vt:lpwstr>85FB9952520C47188823C2AC00436C6C</vt:lpwstr>
  </property>
</Properties>
</file>