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60" r:id="rId4"/>
    <p:sldId id="261" r:id="rId5"/>
    <p:sldId id="266" r:id="rId6"/>
    <p:sldId id="267" r:id="rId7"/>
    <p:sldId id="268" r:id="rId8"/>
    <p:sldId id="329" r:id="rId9"/>
    <p:sldId id="271" r:id="rId10"/>
    <p:sldId id="269" r:id="rId11"/>
    <p:sldId id="272" r:id="rId12"/>
    <p:sldId id="330" r:id="rId13"/>
    <p:sldId id="324" r:id="rId14"/>
    <p:sldId id="327" r:id="rId15"/>
    <p:sldId id="270" r:id="rId16"/>
    <p:sldId id="273" r:id="rId17"/>
    <p:sldId id="331" r:id="rId18"/>
    <p:sldId id="322" r:id="rId19"/>
    <p:sldId id="323" r:id="rId20"/>
    <p:sldId id="328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橙色版" id="{87CBCDD0-D188-4D68-9FC2-F1078DCAB196}">
          <p14:sldIdLst>
            <p14:sldId id="259"/>
            <p14:sldId id="260"/>
            <p14:sldId id="261"/>
            <p14:sldId id="266"/>
            <p14:sldId id="267"/>
            <p14:sldId id="268"/>
            <p14:sldId id="329"/>
            <p14:sldId id="271"/>
            <p14:sldId id="269"/>
            <p14:sldId id="272"/>
            <p14:sldId id="330"/>
            <p14:sldId id="324"/>
            <p14:sldId id="327"/>
            <p14:sldId id="270"/>
            <p14:sldId id="273"/>
            <p14:sldId id="331"/>
            <p14:sldId id="322"/>
            <p14:sldId id="323"/>
            <p14:sldId id="328"/>
            <p14:sldId id="32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A10"/>
    <a:srgbClr val="FEBC16"/>
    <a:srgbClr val="F1820E"/>
    <a:srgbClr val="D7E0F0"/>
    <a:srgbClr val="EAEFF6"/>
    <a:srgbClr val="F2F5F9"/>
    <a:srgbClr val="F0CEAE"/>
    <a:srgbClr val="ECF0F7"/>
    <a:srgbClr val="0D70A5"/>
    <a:srgbClr val="09AA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6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100000"/>
                </a:schemeClr>
              </a:gs>
              <a:gs pos="63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 descr="黑暗中的灯光&#10;&#10;描述已自动生成"/>
          <p:cNvPicPr>
            <a:picLocks noChangeAspect="1"/>
          </p:cNvPicPr>
          <p:nvPr userDrawn="1"/>
        </p:nvPicPr>
        <p:blipFill>
          <a:blip r:embed="rId2" cstate="screen">
            <a:alphaModFix amt="35000"/>
            <a:lum bright="70000" contrast="-70000"/>
          </a:blip>
          <a:srcRect/>
          <a:stretch>
            <a:fillRect/>
          </a:stretch>
        </p:blipFill>
        <p:spPr>
          <a:xfrm flipV="1">
            <a:off x="4949991" y="823002"/>
            <a:ext cx="7242009" cy="6034998"/>
          </a:xfrm>
          <a:custGeom>
            <a:avLst/>
            <a:gdLst>
              <a:gd name="connsiteX0" fmla="*/ 0 w 7242009"/>
              <a:gd name="connsiteY0" fmla="*/ 0 h 6034998"/>
              <a:gd name="connsiteX1" fmla="*/ 7242009 w 7242009"/>
              <a:gd name="connsiteY1" fmla="*/ 0 h 6034998"/>
              <a:gd name="connsiteX2" fmla="*/ 7242009 w 7242009"/>
              <a:gd name="connsiteY2" fmla="*/ 6034998 h 6034998"/>
              <a:gd name="connsiteX3" fmla="*/ 0 w 7242009"/>
              <a:gd name="connsiteY3" fmla="*/ 6034998 h 603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2009" h="6034998">
                <a:moveTo>
                  <a:pt x="0" y="0"/>
                </a:moveTo>
                <a:lnTo>
                  <a:pt x="7242009" y="0"/>
                </a:lnTo>
                <a:lnTo>
                  <a:pt x="7242009" y="6034998"/>
                </a:lnTo>
                <a:lnTo>
                  <a:pt x="0" y="6034998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3513700" y="788978"/>
            <a:ext cx="8678300" cy="6069022"/>
          </a:xfrm>
          <a:custGeom>
            <a:avLst/>
            <a:gdLst>
              <a:gd name="connsiteX0" fmla="*/ 0 w 8678300"/>
              <a:gd name="connsiteY0" fmla="*/ 0 h 6069022"/>
              <a:gd name="connsiteX1" fmla="*/ 8678300 w 8678300"/>
              <a:gd name="connsiteY1" fmla="*/ 0 h 6069022"/>
              <a:gd name="connsiteX2" fmla="*/ 8678300 w 8678300"/>
              <a:gd name="connsiteY2" fmla="*/ 6069022 h 6069022"/>
              <a:gd name="connsiteX3" fmla="*/ 0 w 8678300"/>
              <a:gd name="connsiteY3" fmla="*/ 6069022 h 6069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78300" h="6069022">
                <a:moveTo>
                  <a:pt x="0" y="0"/>
                </a:moveTo>
                <a:lnTo>
                  <a:pt x="8678300" y="0"/>
                </a:lnTo>
                <a:lnTo>
                  <a:pt x="8678300" y="6069022"/>
                </a:lnTo>
                <a:lnTo>
                  <a:pt x="0" y="6069022"/>
                </a:lnTo>
                <a:close/>
              </a:path>
            </a:pathLst>
          </a:custGeom>
        </p:spPr>
      </p:pic>
      <p:pic>
        <p:nvPicPr>
          <p:cNvPr id="9" name="图片 8" descr="黑暗中的灯光&#10;&#10;描述已自动生成"/>
          <p:cNvPicPr>
            <a:picLocks noChangeAspect="1"/>
          </p:cNvPicPr>
          <p:nvPr userDrawn="1"/>
        </p:nvPicPr>
        <p:blipFill>
          <a:blip r:embed="rId2" cstate="screen">
            <a:lum bright="70000" contrast="-70000"/>
          </a:blip>
          <a:srcRect/>
          <a:stretch>
            <a:fillRect/>
          </a:stretch>
        </p:blipFill>
        <p:spPr>
          <a:xfrm>
            <a:off x="4949992" y="0"/>
            <a:ext cx="7242009" cy="6034998"/>
          </a:xfrm>
          <a:custGeom>
            <a:avLst/>
            <a:gdLst>
              <a:gd name="connsiteX0" fmla="*/ 0 w 7242009"/>
              <a:gd name="connsiteY0" fmla="*/ 0 h 6034998"/>
              <a:gd name="connsiteX1" fmla="*/ 7242009 w 7242009"/>
              <a:gd name="connsiteY1" fmla="*/ 0 h 6034998"/>
              <a:gd name="connsiteX2" fmla="*/ 7242009 w 7242009"/>
              <a:gd name="connsiteY2" fmla="*/ 6034998 h 6034998"/>
              <a:gd name="connsiteX3" fmla="*/ 0 w 7242009"/>
              <a:gd name="connsiteY3" fmla="*/ 6034998 h 6034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42009" h="6034998">
                <a:moveTo>
                  <a:pt x="0" y="0"/>
                </a:moveTo>
                <a:lnTo>
                  <a:pt x="7242009" y="0"/>
                </a:lnTo>
                <a:lnTo>
                  <a:pt x="7242009" y="6034998"/>
                </a:lnTo>
                <a:lnTo>
                  <a:pt x="0" y="6034998"/>
                </a:lnTo>
                <a:close/>
              </a:path>
            </a:pathLst>
          </a:custGeom>
        </p:spPr>
      </p:pic>
      <p:pic>
        <p:nvPicPr>
          <p:cNvPr id="10" name="图片 9" descr="夜晚的月亮&#10;&#10;描述已自动生成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4243" y="72518"/>
            <a:ext cx="11897757" cy="6858000"/>
          </a:xfrm>
          <a:prstGeom prst="rect">
            <a:avLst/>
          </a:prstGeom>
        </p:spPr>
      </p:pic>
      <p:pic>
        <p:nvPicPr>
          <p:cNvPr id="11" name="图片 10" descr="夜晚的月亮&#10;&#10;描述已自动生成"/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2449774" y="4572125"/>
            <a:ext cx="5490313" cy="1663574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 hasCustomPrompt="1"/>
          </p:nvPr>
        </p:nvSpPr>
        <p:spPr>
          <a:xfrm>
            <a:off x="1260161" y="2545375"/>
            <a:ext cx="5386090" cy="1813317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6000" kern="12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accent3"/>
                  </a:outerShdw>
                </a:effectLst>
                <a:latin typeface="+mj-ea"/>
                <a:ea typeface="+mj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金融行业</a:t>
            </a:r>
            <a:endParaRPr lang="zh-CN" altLang="en-US" dirty="0"/>
          </a:p>
          <a:p>
            <a:pPr lvl="0"/>
            <a:r>
              <a:rPr lang="zh-CN" altLang="en-US" dirty="0"/>
              <a:t>商业计划书模板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321122" y="1811139"/>
            <a:ext cx="1417055" cy="553998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4000" kern="1200" dirty="0">
                <a:solidFill>
                  <a:schemeClr val="bg1"/>
                </a:solidFill>
                <a:latin typeface="+mj-lt"/>
                <a:ea typeface="Train One" panose="02020800000000000000" pitchFamily="18" charset="-128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 dirty="0"/>
              <a:t>2021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1354927" y="4314941"/>
            <a:ext cx="5205644" cy="168701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-228600" algn="di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1200" kern="1200" dirty="0">
                <a:solidFill>
                  <a:schemeClr val="bg1"/>
                </a:solidFill>
                <a:latin typeface="+mn-lt"/>
                <a:ea typeface="Train One" panose="02020800000000000000" pitchFamily="18" charset="-128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 dirty="0"/>
              <a:t>FINANCIAL INDUSTRY BUSINESS PLAN TEMPLATE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1330662" y="5201899"/>
            <a:ext cx="1077218" cy="166199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1200" kern="1200" dirty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汇报人：概念风</a:t>
            </a:r>
            <a:endParaRPr lang="zh-CN" altLang="en-US" dirty="0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7578288" y="1542700"/>
            <a:ext cx="3167454" cy="7781938"/>
            <a:chOff x="7236318" y="909578"/>
            <a:chExt cx="3569666" cy="8770111"/>
          </a:xfrm>
          <a:scene3d>
            <a:camera prst="perspectiveLeft"/>
            <a:lightRig rig="threePt" dir="t"/>
          </a:scene3d>
        </p:grpSpPr>
        <p:grpSp>
          <p:nvGrpSpPr>
            <p:cNvPr id="14" name="组合 13"/>
            <p:cNvGrpSpPr/>
            <p:nvPr/>
          </p:nvGrpSpPr>
          <p:grpSpPr>
            <a:xfrm>
              <a:off x="7236318" y="909578"/>
              <a:ext cx="3569666" cy="4344192"/>
              <a:chOff x="8635493" y="2341752"/>
              <a:chExt cx="2120748" cy="2580896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635493" y="3353646"/>
                <a:ext cx="242289" cy="156900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9011413" y="3018366"/>
                <a:ext cx="242289" cy="19042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386738" y="2637366"/>
                <a:ext cx="242289" cy="22852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513952" y="3353646"/>
                <a:ext cx="242289" cy="156900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4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138032" y="3018366"/>
                <a:ext cx="242289" cy="19042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9762707" y="2341752"/>
                <a:ext cx="242289" cy="25808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flipV="1">
              <a:off x="7236318" y="5335497"/>
              <a:ext cx="3569666" cy="4344192"/>
              <a:chOff x="8635493" y="2341752"/>
              <a:chExt cx="2120748" cy="2580896"/>
            </a:xfrm>
            <a:gradFill flip="none" rotWithShape="1">
              <a:gsLst>
                <a:gs pos="100000">
                  <a:schemeClr val="bg1">
                    <a:alpha val="14000"/>
                  </a:schemeClr>
                </a:gs>
                <a:gs pos="82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grpSpPr>
          <p:sp>
            <p:nvSpPr>
              <p:cNvPr id="16" name="矩形 15"/>
              <p:cNvSpPr/>
              <p:nvPr/>
            </p:nvSpPr>
            <p:spPr>
              <a:xfrm>
                <a:off x="8635493" y="3353646"/>
                <a:ext cx="242289" cy="1569002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011413" y="3018366"/>
                <a:ext cx="242289" cy="1904282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386738" y="2637366"/>
                <a:ext cx="242289" cy="2285282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0513952" y="3353646"/>
                <a:ext cx="242289" cy="1569002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138032" y="3018366"/>
                <a:ext cx="242289" cy="1904282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762707" y="2341752"/>
                <a:ext cx="242289" cy="2580896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rot="13500000">
            <a:off x="10977438" y="-463851"/>
            <a:ext cx="538813" cy="348921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algn="ctr" rotWithShape="0">
              <a:schemeClr val="bg1">
                <a:alpha val="57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13500000">
            <a:off x="10122693" y="-1164176"/>
            <a:ext cx="538813" cy="423482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algn="ctr" rotWithShape="0">
              <a:schemeClr val="bg1">
                <a:alpha val="57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3500000">
            <a:off x="9232936" y="-1878454"/>
            <a:ext cx="538813" cy="5082111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0" algn="ctr" rotWithShape="0">
              <a:schemeClr val="bg1">
                <a:alpha val="57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3500000">
            <a:off x="8023570" y="-3417719"/>
            <a:ext cx="538813" cy="3489216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0" algn="ctr" rotWithShape="0">
              <a:schemeClr val="bg1">
                <a:alpha val="4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 rot="13500000">
            <a:off x="8351090" y="-2935779"/>
            <a:ext cx="538813" cy="423482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0" algn="ctr" rotWithShape="0">
              <a:schemeClr val="bg1">
                <a:alpha val="57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3500000">
            <a:off x="8409300" y="-2565938"/>
            <a:ext cx="538813" cy="573951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0" algn="ctr" rotWithShape="0">
              <a:schemeClr val="bg1">
                <a:alpha val="57000"/>
              </a:scheme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3525975"/>
            <a:ext cx="12192000" cy="3332031"/>
          </a:xfrm>
          <a:prstGeom prst="rect">
            <a:avLst/>
          </a:prstGeom>
          <a:gradFill>
            <a:gsLst>
              <a:gs pos="0">
                <a:schemeClr val="accent2"/>
              </a:gs>
              <a:gs pos="56000">
                <a:schemeClr val="accent1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夜晚的月亮&#10;&#10;描述已自动生成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9079139" y="1762990"/>
            <a:ext cx="3112861" cy="5095010"/>
          </a:xfrm>
          <a:custGeom>
            <a:avLst/>
            <a:gdLst>
              <a:gd name="connsiteX0" fmla="*/ 0 w 3112861"/>
              <a:gd name="connsiteY0" fmla="*/ 0 h 5095010"/>
              <a:gd name="connsiteX1" fmla="*/ 3112861 w 3112861"/>
              <a:gd name="connsiteY1" fmla="*/ 0 h 5095010"/>
              <a:gd name="connsiteX2" fmla="*/ 3112861 w 3112861"/>
              <a:gd name="connsiteY2" fmla="*/ 5095010 h 5095010"/>
              <a:gd name="connsiteX3" fmla="*/ 0 w 3112861"/>
              <a:gd name="connsiteY3" fmla="*/ 5095010 h 5095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2861" h="5095010">
                <a:moveTo>
                  <a:pt x="0" y="0"/>
                </a:moveTo>
                <a:lnTo>
                  <a:pt x="3112861" y="0"/>
                </a:lnTo>
                <a:lnTo>
                  <a:pt x="3112861" y="5095010"/>
                </a:lnTo>
                <a:lnTo>
                  <a:pt x="0" y="5095010"/>
                </a:lnTo>
                <a:close/>
              </a:path>
            </a:pathLst>
          </a:custGeom>
        </p:spPr>
      </p:pic>
      <p:pic>
        <p:nvPicPr>
          <p:cNvPr id="14" name="图片 13" descr="夜晚的月亮&#10;&#10;描述已自动生成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0" y="1762990"/>
            <a:ext cx="5352056" cy="5095010"/>
          </a:xfrm>
          <a:custGeom>
            <a:avLst/>
            <a:gdLst>
              <a:gd name="connsiteX0" fmla="*/ 0 w 5352056"/>
              <a:gd name="connsiteY0" fmla="*/ 0 h 5095010"/>
              <a:gd name="connsiteX1" fmla="*/ 5352056 w 5352056"/>
              <a:gd name="connsiteY1" fmla="*/ 0 h 5095010"/>
              <a:gd name="connsiteX2" fmla="*/ 5352056 w 5352056"/>
              <a:gd name="connsiteY2" fmla="*/ 5095010 h 5095010"/>
              <a:gd name="connsiteX3" fmla="*/ 0 w 5352056"/>
              <a:gd name="connsiteY3" fmla="*/ 5095010 h 5095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2056" h="5095010">
                <a:moveTo>
                  <a:pt x="0" y="0"/>
                </a:moveTo>
                <a:lnTo>
                  <a:pt x="5352056" y="0"/>
                </a:lnTo>
                <a:lnTo>
                  <a:pt x="5352056" y="5095010"/>
                </a:lnTo>
                <a:lnTo>
                  <a:pt x="0" y="5095010"/>
                </a:lnTo>
                <a:close/>
              </a:path>
            </a:pathLst>
          </a:custGeom>
        </p:spPr>
      </p:pic>
      <p:sp>
        <p:nvSpPr>
          <p:cNvPr id="15" name="文本框 14"/>
          <p:cNvSpPr txBox="1"/>
          <p:nvPr userDrawn="1"/>
        </p:nvSpPr>
        <p:spPr>
          <a:xfrm>
            <a:off x="660399" y="3378200"/>
            <a:ext cx="3725715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CONTENTS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594654" y="2670729"/>
            <a:ext cx="1562928" cy="83099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zh-CN" altLang="en-US" sz="5400" b="1" dirty="0">
                <a:gradFill>
                  <a:gsLst>
                    <a:gs pos="0">
                      <a:schemeClr val="accent2"/>
                    </a:gs>
                    <a:gs pos="57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目 录</a:t>
            </a:r>
            <a:endParaRPr lang="zh-CN" altLang="en-US" sz="5400" b="1" dirty="0">
              <a:gradFill>
                <a:gsLst>
                  <a:gs pos="0">
                    <a:schemeClr val="accent2"/>
                  </a:gs>
                  <a:gs pos="57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270352" y="5034272"/>
            <a:ext cx="51004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3810416" y="5034272"/>
            <a:ext cx="51004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6350480" y="5034272"/>
            <a:ext cx="51004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8890545" y="5034272"/>
            <a:ext cx="51004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半闭框 20"/>
          <p:cNvSpPr>
            <a:spLocks noChangeAspect="1"/>
          </p:cNvSpPr>
          <p:nvPr userDrawn="1"/>
        </p:nvSpPr>
        <p:spPr>
          <a:xfrm>
            <a:off x="1222900" y="4950260"/>
            <a:ext cx="168012" cy="168012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半闭框 21"/>
          <p:cNvSpPr>
            <a:spLocks noChangeAspect="1"/>
          </p:cNvSpPr>
          <p:nvPr userDrawn="1"/>
        </p:nvSpPr>
        <p:spPr>
          <a:xfrm rot="10800000">
            <a:off x="2801460" y="5220899"/>
            <a:ext cx="168012" cy="168012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半闭框 22"/>
          <p:cNvSpPr>
            <a:spLocks noChangeAspect="1"/>
          </p:cNvSpPr>
          <p:nvPr userDrawn="1"/>
        </p:nvSpPr>
        <p:spPr>
          <a:xfrm>
            <a:off x="3759541" y="4950260"/>
            <a:ext cx="168012" cy="168012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半闭框 23"/>
          <p:cNvSpPr>
            <a:spLocks noChangeAspect="1"/>
          </p:cNvSpPr>
          <p:nvPr userDrawn="1"/>
        </p:nvSpPr>
        <p:spPr>
          <a:xfrm rot="10800000">
            <a:off x="5338101" y="5220899"/>
            <a:ext cx="168012" cy="168012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半闭框 24"/>
          <p:cNvSpPr>
            <a:spLocks noChangeAspect="1"/>
          </p:cNvSpPr>
          <p:nvPr userDrawn="1"/>
        </p:nvSpPr>
        <p:spPr>
          <a:xfrm>
            <a:off x="6303034" y="4950260"/>
            <a:ext cx="168012" cy="168012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半闭框 25"/>
          <p:cNvSpPr>
            <a:spLocks noChangeAspect="1"/>
          </p:cNvSpPr>
          <p:nvPr userDrawn="1"/>
        </p:nvSpPr>
        <p:spPr>
          <a:xfrm rot="10800000">
            <a:off x="7881594" y="5220899"/>
            <a:ext cx="168012" cy="168012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半闭框 26"/>
          <p:cNvSpPr>
            <a:spLocks noChangeAspect="1"/>
          </p:cNvSpPr>
          <p:nvPr userDrawn="1"/>
        </p:nvSpPr>
        <p:spPr>
          <a:xfrm>
            <a:off x="8857379" y="4950260"/>
            <a:ext cx="168012" cy="168012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半闭框 27"/>
          <p:cNvSpPr>
            <a:spLocks noChangeAspect="1"/>
          </p:cNvSpPr>
          <p:nvPr userDrawn="1"/>
        </p:nvSpPr>
        <p:spPr>
          <a:xfrm rot="10800000">
            <a:off x="10435939" y="5220899"/>
            <a:ext cx="168012" cy="168012"/>
          </a:xfrm>
          <a:prstGeom prst="halfFram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 hasCustomPrompt="1"/>
          </p:nvPr>
        </p:nvSpPr>
        <p:spPr>
          <a:xfrm>
            <a:off x="9388514" y="5034273"/>
            <a:ext cx="1695695" cy="276999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财务融资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49" y="5034273"/>
            <a:ext cx="1695695" cy="276999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经营管理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4308385" y="5034273"/>
            <a:ext cx="1695695" cy="276999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业务计划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1768321" y="5034273"/>
            <a:ext cx="1695695" cy="276999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2000" b="1" kern="1200" dirty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市场研究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9147653" y="1944624"/>
            <a:ext cx="2663026" cy="3240834"/>
            <a:chOff x="8635493" y="2341752"/>
            <a:chExt cx="2120748" cy="2580896"/>
          </a:xfrm>
          <a:solidFill>
            <a:schemeClr val="accent3"/>
          </a:solidFill>
        </p:grpSpPr>
        <p:sp>
          <p:nvSpPr>
            <p:cNvPr id="14" name="矩形 13"/>
            <p:cNvSpPr/>
            <p:nvPr/>
          </p:nvSpPr>
          <p:spPr>
            <a:xfrm>
              <a:off x="8635493" y="3353646"/>
              <a:ext cx="242289" cy="15690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011413" y="3018366"/>
              <a:ext cx="242289" cy="19042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9386738" y="2637366"/>
              <a:ext cx="242289" cy="22852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0513952" y="3353646"/>
              <a:ext cx="242289" cy="1569002"/>
            </a:xfrm>
            <a:prstGeom prst="rect">
              <a:avLst/>
            </a:prstGeom>
            <a:grpFill/>
            <a:ln>
              <a:noFill/>
            </a:ln>
            <a:effectLst>
              <a:outerShdw blurRad="635000" algn="ctr" rotWithShape="0">
                <a:schemeClr val="bg1">
                  <a:alpha val="4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138032" y="3018366"/>
              <a:ext cx="242289" cy="19042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762707" y="2341752"/>
              <a:ext cx="242289" cy="2580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 userDrawn="1"/>
        </p:nvSpPr>
        <p:spPr>
          <a:xfrm>
            <a:off x="3250718" y="3632200"/>
            <a:ext cx="8941282" cy="155325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6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 hasCustomPrompt="1"/>
          </p:nvPr>
        </p:nvSpPr>
        <p:spPr>
          <a:xfrm>
            <a:off x="3250718" y="2735967"/>
            <a:ext cx="939360" cy="830997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kumimoji="0" lang="zh-CN" altLang="en-US" sz="5400" b="1" i="0" u="none" strike="noStrike" kern="1200" cap="none" spc="0" normalizeH="0" baseline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56000">
                      <a:schemeClr val="accent1"/>
                    </a:gs>
                  </a:gsLst>
                  <a:lin ang="2700000" scaled="1"/>
                </a:gradFill>
                <a:effectLst/>
                <a:uLnTx/>
                <a:uFillTx/>
                <a:latin typeface="Train One"/>
                <a:ea typeface="微软雅黑" panose="020B0503020204020204" charset="-122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4367139" y="2733913"/>
            <a:ext cx="4327135" cy="66479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4800" b="1" kern="1200" dirty="0">
                <a:gradFill>
                  <a:gsLst>
                    <a:gs pos="0">
                      <a:schemeClr val="accent2"/>
                    </a:gs>
                    <a:gs pos="56000">
                      <a:schemeClr val="accent1"/>
                    </a:gs>
                  </a:gsLst>
                  <a:lin ang="2700000" scaled="1"/>
                </a:gradFill>
                <a:latin typeface="+mn-ea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市场研究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3230397" y="3605866"/>
            <a:ext cx="8288503" cy="4985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36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 dirty="0"/>
              <a:t>MARKET RESEARCH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660400" y="6340275"/>
            <a:ext cx="942566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50" dirty="0"/>
              <a:t>企业一句话口号</a:t>
            </a:r>
            <a:endParaRPr lang="zh-CN" altLang="en-US" sz="1050" dirty="0"/>
          </a:p>
        </p:txBody>
      </p:sp>
      <p:cxnSp>
        <p:nvCxnSpPr>
          <p:cNvPr id="4" name="直接连接符 3"/>
          <p:cNvCxnSpPr/>
          <p:nvPr userDrawn="1"/>
        </p:nvCxnSpPr>
        <p:spPr>
          <a:xfrm rot="5400000">
            <a:off x="10797961" y="6246269"/>
            <a:ext cx="0" cy="349595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04807" y="6284619"/>
            <a:ext cx="914093" cy="291556"/>
          </a:xfrm>
          <a:prstGeom prst="rect">
            <a:avLst/>
          </a:prstGeom>
        </p:spPr>
        <p:txBody>
          <a:bodyPr rIns="0"/>
          <a:lstStyle>
            <a:lvl1pPr algn="r"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  </a:t>
            </a:r>
            <a:r>
              <a:rPr lang="en-US" altLang="zh-CN" spc="90" dirty="0"/>
              <a:t>Page </a:t>
            </a:r>
            <a:fld id="{7CFB1EEF-B761-4911-A2FD-18DBD3241D03}" type="slidenum">
              <a:rPr lang="zh-CN" altLang="en-US" spc="90" smtClean="0"/>
            </a:fld>
            <a:endParaRPr lang="zh-CN" altLang="en-US" spc="90" dirty="0"/>
          </a:p>
        </p:txBody>
      </p:sp>
      <p:sp>
        <p:nvSpPr>
          <p:cNvPr id="6" name="文本占位符 1"/>
          <p:cNvSpPr>
            <a:spLocks noGrp="1"/>
          </p:cNvSpPr>
          <p:nvPr>
            <p:ph type="body" sz="quarter" idx="13" hasCustomPrompt="1"/>
          </p:nvPr>
        </p:nvSpPr>
        <p:spPr>
          <a:xfrm>
            <a:off x="1073262" y="724091"/>
            <a:ext cx="2154436" cy="398571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>
                <a:latin typeface="站酷文艺体" panose="02000603000000000000" pitchFamily="2" charset="-122"/>
                <a:ea typeface="站酷文艺体" panose="02000603000000000000" pitchFamily="2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输入标题文字</a:t>
            </a:r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60400" y="703580"/>
            <a:ext cx="341773" cy="325120"/>
            <a:chOff x="535274" y="140922"/>
            <a:chExt cx="341773" cy="887778"/>
          </a:xfrm>
        </p:grpSpPr>
        <p:sp>
          <p:nvSpPr>
            <p:cNvPr id="8" name="矩形 7"/>
            <p:cNvSpPr/>
            <p:nvPr/>
          </p:nvSpPr>
          <p:spPr>
            <a:xfrm>
              <a:off x="535274" y="242607"/>
              <a:ext cx="83343" cy="7860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93704" y="373664"/>
              <a:ext cx="83343" cy="6550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64600" y="140922"/>
              <a:ext cx="83343" cy="8877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1" name="直接连接符 20"/>
          <p:cNvCxnSpPr/>
          <p:nvPr userDrawn="1"/>
        </p:nvCxnSpPr>
        <p:spPr>
          <a:xfrm>
            <a:off x="660400" y="1130300"/>
            <a:ext cx="10858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游戏机, 雨, 夜空&#10;&#10;描述已自动生成"/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" name="矩形 1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57000"/>
                </a:schemeClr>
              </a:gs>
              <a:gs pos="10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660400" y="6340275"/>
            <a:ext cx="942566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</a:rPr>
              <a:t>企业一句话口号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 rot="5400000">
            <a:off x="10797961" y="6246269"/>
            <a:ext cx="0" cy="3495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04807" y="6284619"/>
            <a:ext cx="914093" cy="291556"/>
          </a:xfrm>
          <a:prstGeom prst="rect">
            <a:avLst/>
          </a:prstGeom>
        </p:spPr>
        <p:txBody>
          <a:bodyPr rIns="0"/>
          <a:lstStyle>
            <a:lvl1pPr algn="r">
              <a:defRPr sz="105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  </a:t>
            </a:r>
            <a:r>
              <a:rPr lang="en-US" altLang="zh-CN" spc="90"/>
              <a:t>Page </a:t>
            </a:r>
            <a:fld id="{7CFB1EEF-B761-4911-A2FD-18DBD3241D03}" type="slidenum">
              <a:rPr lang="zh-CN" altLang="en-US" spc="90" smtClean="0"/>
            </a:fld>
            <a:endParaRPr lang="zh-CN" altLang="en-US" spc="90" dirty="0"/>
          </a:p>
        </p:txBody>
      </p:sp>
      <p:sp>
        <p:nvSpPr>
          <p:cNvPr id="6" name="文本占位符 1"/>
          <p:cNvSpPr>
            <a:spLocks noGrp="1"/>
          </p:cNvSpPr>
          <p:nvPr>
            <p:ph type="body" sz="quarter" idx="13" hasCustomPrompt="1"/>
          </p:nvPr>
        </p:nvSpPr>
        <p:spPr>
          <a:xfrm>
            <a:off x="1073262" y="724091"/>
            <a:ext cx="2154436" cy="398571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输入标题文字</a:t>
            </a:r>
            <a:endParaRPr lang="zh-CN" altLang="en-US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60400" y="703580"/>
            <a:ext cx="341773" cy="325120"/>
            <a:chOff x="535274" y="140922"/>
            <a:chExt cx="341773" cy="887778"/>
          </a:xfrm>
          <a:solidFill>
            <a:schemeClr val="bg1"/>
          </a:solidFill>
        </p:grpSpPr>
        <p:sp>
          <p:nvSpPr>
            <p:cNvPr id="8" name="矩形 7"/>
            <p:cNvSpPr/>
            <p:nvPr/>
          </p:nvSpPr>
          <p:spPr>
            <a:xfrm>
              <a:off x="535274" y="242607"/>
              <a:ext cx="83343" cy="786093"/>
            </a:xfrm>
            <a:prstGeom prst="rect">
              <a:avLst/>
            </a:prstGeom>
            <a:grpFill/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93704" y="373664"/>
              <a:ext cx="83343" cy="655036"/>
            </a:xfrm>
            <a:prstGeom prst="rect">
              <a:avLst/>
            </a:prstGeom>
            <a:grpFill/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64600" y="140922"/>
              <a:ext cx="83343" cy="887778"/>
            </a:xfrm>
            <a:prstGeom prst="rect">
              <a:avLst/>
            </a:prstGeom>
            <a:grpFill/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1" name="直接连接符 20"/>
          <p:cNvCxnSpPr/>
          <p:nvPr userDrawn="1"/>
        </p:nvCxnSpPr>
        <p:spPr>
          <a:xfrm>
            <a:off x="660400" y="1130300"/>
            <a:ext cx="108585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 flipH="1">
            <a:off x="0" y="0"/>
            <a:ext cx="12192001" cy="6930518"/>
            <a:chOff x="0" y="0"/>
            <a:chExt cx="12192001" cy="6930518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63000">
                  <a:schemeClr val="accent1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 descr="黑暗中的灯光&#10;&#10;描述已自动生成"/>
            <p:cNvPicPr>
              <a:picLocks noChangeAspect="1"/>
            </p:cNvPicPr>
            <p:nvPr userDrawn="1"/>
          </p:nvPicPr>
          <p:blipFill>
            <a:blip r:embed="rId2" cstate="screen">
              <a:alphaModFix amt="35000"/>
              <a:lum bright="70000" contrast="-70000"/>
            </a:blip>
            <a:srcRect/>
            <a:stretch>
              <a:fillRect/>
            </a:stretch>
          </p:blipFill>
          <p:spPr>
            <a:xfrm flipV="1">
              <a:off x="4949991" y="823002"/>
              <a:ext cx="7242009" cy="6034998"/>
            </a:xfrm>
            <a:custGeom>
              <a:avLst/>
              <a:gdLst>
                <a:gd name="connsiteX0" fmla="*/ 0 w 7242009"/>
                <a:gd name="connsiteY0" fmla="*/ 0 h 6034998"/>
                <a:gd name="connsiteX1" fmla="*/ 7242009 w 7242009"/>
                <a:gd name="connsiteY1" fmla="*/ 0 h 6034998"/>
                <a:gd name="connsiteX2" fmla="*/ 7242009 w 7242009"/>
                <a:gd name="connsiteY2" fmla="*/ 6034998 h 6034998"/>
                <a:gd name="connsiteX3" fmla="*/ 0 w 7242009"/>
                <a:gd name="connsiteY3" fmla="*/ 6034998 h 6034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42009" h="6034998">
                  <a:moveTo>
                    <a:pt x="0" y="0"/>
                  </a:moveTo>
                  <a:lnTo>
                    <a:pt x="7242009" y="0"/>
                  </a:lnTo>
                  <a:lnTo>
                    <a:pt x="7242009" y="6034998"/>
                  </a:lnTo>
                  <a:lnTo>
                    <a:pt x="0" y="6034998"/>
                  </a:lnTo>
                  <a:close/>
                </a:path>
              </a:pathLst>
            </a:cu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3513700" y="788978"/>
              <a:ext cx="8678300" cy="6069022"/>
            </a:xfrm>
            <a:custGeom>
              <a:avLst/>
              <a:gdLst>
                <a:gd name="connsiteX0" fmla="*/ 0 w 8678300"/>
                <a:gd name="connsiteY0" fmla="*/ 0 h 6069022"/>
                <a:gd name="connsiteX1" fmla="*/ 8678300 w 8678300"/>
                <a:gd name="connsiteY1" fmla="*/ 0 h 6069022"/>
                <a:gd name="connsiteX2" fmla="*/ 8678300 w 8678300"/>
                <a:gd name="connsiteY2" fmla="*/ 6069022 h 6069022"/>
                <a:gd name="connsiteX3" fmla="*/ 0 w 8678300"/>
                <a:gd name="connsiteY3" fmla="*/ 6069022 h 6069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78300" h="6069022">
                  <a:moveTo>
                    <a:pt x="0" y="0"/>
                  </a:moveTo>
                  <a:lnTo>
                    <a:pt x="8678300" y="0"/>
                  </a:lnTo>
                  <a:lnTo>
                    <a:pt x="8678300" y="6069022"/>
                  </a:lnTo>
                  <a:lnTo>
                    <a:pt x="0" y="6069022"/>
                  </a:lnTo>
                  <a:close/>
                </a:path>
              </a:pathLst>
            </a:custGeom>
          </p:spPr>
        </p:pic>
        <p:pic>
          <p:nvPicPr>
            <p:cNvPr id="6" name="图片 5" descr="黑暗中的灯光&#10;&#10;描述已自动生成"/>
            <p:cNvPicPr>
              <a:picLocks noChangeAspect="1"/>
            </p:cNvPicPr>
            <p:nvPr userDrawn="1"/>
          </p:nvPicPr>
          <p:blipFill>
            <a:blip r:embed="rId2" cstate="screen">
              <a:lum bright="70000" contrast="-70000"/>
            </a:blip>
            <a:srcRect/>
            <a:stretch>
              <a:fillRect/>
            </a:stretch>
          </p:blipFill>
          <p:spPr>
            <a:xfrm>
              <a:off x="4949992" y="0"/>
              <a:ext cx="7242009" cy="6034998"/>
            </a:xfrm>
            <a:custGeom>
              <a:avLst/>
              <a:gdLst>
                <a:gd name="connsiteX0" fmla="*/ 0 w 7242009"/>
                <a:gd name="connsiteY0" fmla="*/ 0 h 6034998"/>
                <a:gd name="connsiteX1" fmla="*/ 7242009 w 7242009"/>
                <a:gd name="connsiteY1" fmla="*/ 0 h 6034998"/>
                <a:gd name="connsiteX2" fmla="*/ 7242009 w 7242009"/>
                <a:gd name="connsiteY2" fmla="*/ 6034998 h 6034998"/>
                <a:gd name="connsiteX3" fmla="*/ 0 w 7242009"/>
                <a:gd name="connsiteY3" fmla="*/ 6034998 h 6034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42009" h="6034998">
                  <a:moveTo>
                    <a:pt x="0" y="0"/>
                  </a:moveTo>
                  <a:lnTo>
                    <a:pt x="7242009" y="0"/>
                  </a:lnTo>
                  <a:lnTo>
                    <a:pt x="7242009" y="6034998"/>
                  </a:lnTo>
                  <a:lnTo>
                    <a:pt x="0" y="6034998"/>
                  </a:lnTo>
                  <a:close/>
                </a:path>
              </a:pathLst>
            </a:custGeom>
          </p:spPr>
        </p:pic>
        <p:pic>
          <p:nvPicPr>
            <p:cNvPr id="7" name="图片 6" descr="夜晚的月亮&#10;&#10;描述已自动生成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94243" y="72518"/>
              <a:ext cx="11897757" cy="6858000"/>
            </a:xfrm>
            <a:prstGeom prst="rect">
              <a:avLst/>
            </a:prstGeom>
          </p:spPr>
        </p:pic>
        <p:pic>
          <p:nvPicPr>
            <p:cNvPr id="8" name="图片 7" descr="夜晚的月亮&#10;&#10;描述已自动生成"/>
            <p:cNvPicPr>
              <a:picLocks noChangeAspect="1"/>
            </p:cNvPicPr>
            <p:nvPr userDrawn="1"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2449774" y="4572125"/>
              <a:ext cx="5490313" cy="1663574"/>
            </a:xfrm>
            <a:prstGeom prst="rect">
              <a:avLst/>
            </a:prstGeom>
          </p:spPr>
        </p:pic>
      </p:grpSp>
      <p:sp>
        <p:nvSpPr>
          <p:cNvPr id="9" name="文本占位符 1"/>
          <p:cNvSpPr>
            <a:spLocks noGrp="1"/>
          </p:cNvSpPr>
          <p:nvPr>
            <p:ph type="body" sz="quarter" idx="10" hasCustomPrompt="1"/>
          </p:nvPr>
        </p:nvSpPr>
        <p:spPr>
          <a:xfrm>
            <a:off x="6497933" y="3281725"/>
            <a:ext cx="3693319" cy="1024896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7200" kern="12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accent3"/>
                  </a:outerShdw>
                </a:effectLst>
                <a:latin typeface="+mj-ea"/>
                <a:ea typeface="+mj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金融行业</a:t>
            </a:r>
            <a:endParaRPr lang="zh-CN" altLang="en-US" dirty="0"/>
          </a:p>
        </p:txBody>
      </p:sp>
      <p:sp>
        <p:nvSpPr>
          <p:cNvPr id="10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6558894" y="2639955"/>
            <a:ext cx="1699183" cy="664797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4800" kern="1200" dirty="0">
                <a:solidFill>
                  <a:schemeClr val="bg1"/>
                </a:solidFill>
                <a:latin typeface="+mj-lt"/>
                <a:ea typeface="Train One" panose="02020800000000000000" pitchFamily="18" charset="-128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 dirty="0"/>
              <a:t>2021</a:t>
            </a:r>
            <a:endParaRPr lang="zh-CN" altLang="en-US" dirty="0"/>
          </a:p>
        </p:txBody>
      </p:sp>
      <p:sp>
        <p:nvSpPr>
          <p:cNvPr id="11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2699" y="4243392"/>
            <a:ext cx="2983000" cy="446532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-228600" algn="di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1600" kern="1200" dirty="0">
                <a:solidFill>
                  <a:schemeClr val="bg1"/>
                </a:solidFill>
                <a:latin typeface="+mn-lt"/>
                <a:ea typeface="Train One" panose="02020800000000000000" pitchFamily="18" charset="-128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 dirty="0"/>
              <a:t>FINANCIAL INDUSTRY BUSINESS PLAN TEMPLATE</a:t>
            </a:r>
            <a:endParaRPr lang="zh-CN" altLang="en-US" dirty="0"/>
          </a:p>
        </p:txBody>
      </p:sp>
      <p:sp>
        <p:nvSpPr>
          <p:cNvPr id="12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6568434" y="5130350"/>
            <a:ext cx="1436291" cy="221599"/>
          </a:xfrm>
          <a:prstGeom prst="rect">
            <a:avLst/>
          </a:prstGeom>
        </p:spPr>
        <p:txBody>
          <a:bodyPr vert="horz" wrap="none" lIns="0" tIns="0" rIns="0" bIns="0" anchor="t" anchorCtr="0">
            <a:spAutoFit/>
          </a:bodyPr>
          <a:lstStyle>
            <a:lvl1pPr marL="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zh-CN" altLang="en-US" sz="1600" kern="1200" dirty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汇报人：概念风</a:t>
            </a:r>
            <a:endParaRPr lang="zh-CN" altLang="en-US" dirty="0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2207891" y="1436020"/>
            <a:ext cx="3167454" cy="7781938"/>
            <a:chOff x="7236318" y="909578"/>
            <a:chExt cx="3569666" cy="8770111"/>
          </a:xfrm>
          <a:scene3d>
            <a:camera prst="perspectiveRight"/>
            <a:lightRig rig="threePt" dir="t"/>
          </a:scene3d>
        </p:grpSpPr>
        <p:grpSp>
          <p:nvGrpSpPr>
            <p:cNvPr id="14" name="组合 13"/>
            <p:cNvGrpSpPr/>
            <p:nvPr/>
          </p:nvGrpSpPr>
          <p:grpSpPr>
            <a:xfrm>
              <a:off x="7236318" y="909578"/>
              <a:ext cx="3569666" cy="4344192"/>
              <a:chOff x="8635493" y="2341752"/>
              <a:chExt cx="2120748" cy="2580896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635493" y="3353646"/>
                <a:ext cx="242289" cy="156900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9011413" y="3018366"/>
                <a:ext cx="242289" cy="19042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386738" y="2637366"/>
                <a:ext cx="242289" cy="22852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0513952" y="3353646"/>
                <a:ext cx="242289" cy="156900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4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138032" y="3018366"/>
                <a:ext cx="242289" cy="19042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9762707" y="2341752"/>
                <a:ext cx="242289" cy="25808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flipV="1">
              <a:off x="7236318" y="5335497"/>
              <a:ext cx="3569666" cy="4344192"/>
              <a:chOff x="8635493" y="2341752"/>
              <a:chExt cx="2120748" cy="2580896"/>
            </a:xfrm>
            <a:gradFill flip="none" rotWithShape="1">
              <a:gsLst>
                <a:gs pos="100000">
                  <a:schemeClr val="bg1">
                    <a:alpha val="14000"/>
                  </a:schemeClr>
                </a:gs>
                <a:gs pos="82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grpSpPr>
          <p:sp>
            <p:nvSpPr>
              <p:cNvPr id="16" name="矩形 15"/>
              <p:cNvSpPr/>
              <p:nvPr/>
            </p:nvSpPr>
            <p:spPr>
              <a:xfrm>
                <a:off x="8635493" y="3353646"/>
                <a:ext cx="242289" cy="1569002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011413" y="3018366"/>
                <a:ext cx="242289" cy="1904282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386738" y="2637366"/>
                <a:ext cx="242289" cy="2285282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0513952" y="3353646"/>
                <a:ext cx="242289" cy="1569002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138032" y="3018366"/>
                <a:ext cx="242289" cy="1904282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762707" y="2341752"/>
                <a:ext cx="242289" cy="2580896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635000" algn="ctr" rotWithShape="0">
                  <a:schemeClr val="bg1">
                    <a:alpha val="57000"/>
                  </a:scheme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alphaModFix amt="5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.sv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.xml"/><Relationship Id="rId2" Type="http://schemas.openxmlformats.org/officeDocument/2006/relationships/image" Target="../media/image8.pn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6" name="矩形 13465" hidden="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6000">
                <a:srgbClr val="FFA50B">
                  <a:alpha val="16000"/>
                </a:srgbClr>
              </a:gs>
              <a:gs pos="100000">
                <a:srgbClr val="F1820E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1354927" y="5064802"/>
            <a:ext cx="76597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-9839" y="-923480"/>
            <a:ext cx="2003881" cy="630850"/>
            <a:chOff x="-9839" y="-1562630"/>
            <a:chExt cx="4034128" cy="1270000"/>
          </a:xfrm>
        </p:grpSpPr>
        <p:sp>
          <p:nvSpPr>
            <p:cNvPr id="45" name="矩形: 圆角 44"/>
            <p:cNvSpPr/>
            <p:nvPr/>
          </p:nvSpPr>
          <p:spPr>
            <a:xfrm>
              <a:off x="-9839" y="-1562630"/>
              <a:ext cx="1270000" cy="1270000"/>
            </a:xfrm>
            <a:prstGeom prst="roundRect">
              <a:avLst>
                <a:gd name="adj" fmla="val 0"/>
              </a:avLst>
            </a:prstGeom>
            <a:solidFill>
              <a:srgbClr val="F1820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/>
                <a:t>241,130,14</a:t>
              </a:r>
              <a:endParaRPr lang="zh-CN" altLang="en-US" sz="1100"/>
            </a:p>
          </p:txBody>
        </p:sp>
        <p:sp>
          <p:nvSpPr>
            <p:cNvPr id="65" name="矩形: 圆角 64"/>
            <p:cNvSpPr/>
            <p:nvPr/>
          </p:nvSpPr>
          <p:spPr>
            <a:xfrm>
              <a:off x="1372225" y="-1562630"/>
              <a:ext cx="1270000" cy="1270000"/>
            </a:xfrm>
            <a:prstGeom prst="roundRect">
              <a:avLst>
                <a:gd name="adj" fmla="val 0"/>
              </a:avLst>
            </a:prstGeom>
            <a:solidFill>
              <a:srgbClr val="FEBC16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/>
                <a:t>254,188,22</a:t>
              </a:r>
              <a:endParaRPr lang="zh-CN" altLang="en-US" sz="1100"/>
            </a:p>
          </p:txBody>
        </p:sp>
        <p:sp>
          <p:nvSpPr>
            <p:cNvPr id="66" name="矩形: 圆角 65"/>
            <p:cNvSpPr/>
            <p:nvPr/>
          </p:nvSpPr>
          <p:spPr>
            <a:xfrm>
              <a:off x="2754289" y="-1562630"/>
              <a:ext cx="1270000" cy="1270000"/>
            </a:xfrm>
            <a:prstGeom prst="roundRect">
              <a:avLst>
                <a:gd name="adj" fmla="val 0"/>
              </a:avLst>
            </a:prstGeom>
            <a:solidFill>
              <a:srgbClr val="FF6A1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/>
                <a:t>255,106,16</a:t>
              </a:r>
              <a:endParaRPr lang="zh-CN" altLang="en-US" sz="1100"/>
            </a:p>
          </p:txBody>
        </p:sp>
      </p:grpSp>
      <p:sp>
        <p:nvSpPr>
          <p:cNvPr id="49" name="文本占位符 48"/>
          <p:cNvSpPr>
            <a:spLocks noGrp="1"/>
          </p:cNvSpPr>
          <p:nvPr>
            <p:ph type="body" sz="quarter" idx="10"/>
          </p:nvPr>
        </p:nvSpPr>
        <p:spPr>
          <a:xfrm>
            <a:off x="1260161" y="2545375"/>
            <a:ext cx="5386090" cy="1813317"/>
          </a:xfrm>
        </p:spPr>
        <p:txBody>
          <a:bodyPr/>
          <a:lstStyle/>
          <a:p>
            <a:r>
              <a:rPr lang="zh-CN" altLang="en-US" dirty="0"/>
              <a:t>金融行业</a:t>
            </a:r>
            <a:endParaRPr lang="en-US" altLang="zh-CN" dirty="0"/>
          </a:p>
          <a:p>
            <a:r>
              <a:rPr lang="zh-CN" altLang="en-US" dirty="0"/>
              <a:t>商业计划书模板</a:t>
            </a:r>
            <a:endParaRPr lang="zh-CN" altLang="en-US" dirty="0"/>
          </a:p>
        </p:txBody>
      </p:sp>
      <p:sp>
        <p:nvSpPr>
          <p:cNvPr id="58" name="文本占位符 57"/>
          <p:cNvSpPr>
            <a:spLocks noGrp="1"/>
          </p:cNvSpPr>
          <p:nvPr>
            <p:ph type="body" sz="quarter" idx="11"/>
          </p:nvPr>
        </p:nvSpPr>
        <p:spPr>
          <a:xfrm>
            <a:off x="1321122" y="1811139"/>
            <a:ext cx="1160145" cy="553720"/>
          </a:xfrm>
        </p:spPr>
        <p:txBody>
          <a:bodyPr/>
          <a:lstStyle/>
          <a:p>
            <a:r>
              <a:rPr lang="en-US" altLang="zh-CN" dirty="0"/>
              <a:t>202X</a:t>
            </a:r>
            <a:endParaRPr lang="zh-CN" altLang="en-US" dirty="0"/>
          </a:p>
        </p:txBody>
      </p:sp>
      <p:sp>
        <p:nvSpPr>
          <p:cNvPr id="13462" name="文本占位符 13461"/>
          <p:cNvSpPr>
            <a:spLocks noGrp="1"/>
          </p:cNvSpPr>
          <p:nvPr>
            <p:ph type="body" sz="quarter" idx="12"/>
          </p:nvPr>
        </p:nvSpPr>
        <p:spPr>
          <a:xfrm>
            <a:off x="1354927" y="4314941"/>
            <a:ext cx="5205644" cy="168701"/>
          </a:xfrm>
        </p:spPr>
        <p:txBody>
          <a:bodyPr/>
          <a:lstStyle/>
          <a:p>
            <a:r>
              <a:rPr lang="en-US" altLang="zh-CN" dirty="0"/>
              <a:t>THE FINANCIAL INDUSTRYBUSINESS PLAN TEMPLATE</a:t>
            </a:r>
            <a:endParaRPr lang="zh-CN" altLang="en-US" dirty="0"/>
          </a:p>
        </p:txBody>
      </p:sp>
      <p:sp>
        <p:nvSpPr>
          <p:cNvPr id="13446" name="文本占位符 13445"/>
          <p:cNvSpPr>
            <a:spLocks noGrp="1"/>
          </p:cNvSpPr>
          <p:nvPr>
            <p:ph type="body" sz="quarter" idx="13"/>
          </p:nvPr>
        </p:nvSpPr>
        <p:spPr>
          <a:xfrm>
            <a:off x="1330662" y="5201899"/>
            <a:ext cx="904875" cy="165735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发展规划</a:t>
            </a:r>
            <a:endParaRPr lang="zh-CN" altLang="en-US" dirty="0"/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4148667"/>
            <a:ext cx="12192000" cy="2709333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1031418" y="2330269"/>
            <a:ext cx="2158728" cy="2388072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45889" y="2818969"/>
            <a:ext cx="1252105" cy="15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45889" y="2570222"/>
            <a:ext cx="1324496" cy="40729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b="1" kern="100" dirty="0">
                <a:latin typeface="+mn-ea"/>
                <a:cs typeface="Times New Roman" panose="02020603050405020304" pitchFamily="18" charset="0"/>
              </a:rPr>
              <a:t>人才扩张</a:t>
            </a:r>
            <a:endParaRPr lang="en-US" altLang="zh-CN" sz="20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45889" y="3124558"/>
            <a:ext cx="1700720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公司要发展，人才扩张是主要的。把握时机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才能赢得胜利。</a:t>
            </a:r>
            <a:endParaRPr lang="en-US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031418" y="2330269"/>
            <a:ext cx="0" cy="36946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椭圆 225"/>
          <p:cNvSpPr/>
          <p:nvPr/>
        </p:nvSpPr>
        <p:spPr>
          <a:xfrm>
            <a:off x="994712" y="5852536"/>
            <a:ext cx="73412" cy="73412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7" name="文本框 226"/>
          <p:cNvSpPr txBox="1"/>
          <p:nvPr/>
        </p:nvSpPr>
        <p:spPr>
          <a:xfrm>
            <a:off x="748487" y="5976354"/>
            <a:ext cx="56586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2018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4" name="矩形 233"/>
          <p:cNvSpPr/>
          <p:nvPr/>
        </p:nvSpPr>
        <p:spPr>
          <a:xfrm>
            <a:off x="3630142" y="1982486"/>
            <a:ext cx="2158728" cy="2388072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3844613" y="2471186"/>
            <a:ext cx="1252105" cy="15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3844613" y="2222439"/>
            <a:ext cx="1324496" cy="40729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b="1" kern="100" dirty="0">
                <a:latin typeface="+mn-ea"/>
                <a:cs typeface="Times New Roman" panose="02020603050405020304" pitchFamily="18" charset="0"/>
              </a:rPr>
              <a:t>产品研发</a:t>
            </a:r>
            <a:endParaRPr lang="en-US" altLang="zh-CN" sz="20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3844613" y="2776775"/>
            <a:ext cx="1700720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产品研发是金融机构赖以生存的基础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这是市场经济的铁律。</a:t>
            </a:r>
            <a:endParaRPr lang="en-US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231" name="直接连接符 230"/>
          <p:cNvCxnSpPr/>
          <p:nvPr/>
        </p:nvCxnSpPr>
        <p:spPr>
          <a:xfrm>
            <a:off x="3630142" y="1982486"/>
            <a:ext cx="0" cy="36946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椭圆 231"/>
          <p:cNvSpPr/>
          <p:nvPr/>
        </p:nvSpPr>
        <p:spPr>
          <a:xfrm>
            <a:off x="3593436" y="5504753"/>
            <a:ext cx="73412" cy="73412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3" name="文本框 232"/>
          <p:cNvSpPr txBox="1"/>
          <p:nvPr/>
        </p:nvSpPr>
        <p:spPr>
          <a:xfrm>
            <a:off x="3345608" y="5628571"/>
            <a:ext cx="56906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2019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4" name="矩形 243"/>
          <p:cNvSpPr/>
          <p:nvPr/>
        </p:nvSpPr>
        <p:spPr>
          <a:xfrm>
            <a:off x="6228866" y="2273121"/>
            <a:ext cx="2158728" cy="2388072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7" name="矩形 246"/>
          <p:cNvSpPr/>
          <p:nvPr/>
        </p:nvSpPr>
        <p:spPr>
          <a:xfrm>
            <a:off x="6443337" y="2761821"/>
            <a:ext cx="1252105" cy="15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6443337" y="2513074"/>
            <a:ext cx="1324496" cy="40729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b="1" kern="100" dirty="0">
                <a:latin typeface="+mn-ea"/>
                <a:cs typeface="Times New Roman" panose="02020603050405020304" pitchFamily="18" charset="0"/>
              </a:rPr>
              <a:t>市场试点</a:t>
            </a:r>
            <a:endParaRPr lang="en-US" altLang="zh-CN" sz="20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6443337" y="3067410"/>
            <a:ext cx="1700720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作为企业，要想让自己的产品快速的占领市场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营销战略模式。</a:t>
            </a:r>
            <a:endParaRPr lang="en-US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241" name="直接连接符 240"/>
          <p:cNvCxnSpPr/>
          <p:nvPr/>
        </p:nvCxnSpPr>
        <p:spPr>
          <a:xfrm>
            <a:off x="6228866" y="2273121"/>
            <a:ext cx="0" cy="36946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椭圆 241"/>
          <p:cNvSpPr/>
          <p:nvPr/>
        </p:nvSpPr>
        <p:spPr>
          <a:xfrm>
            <a:off x="6192160" y="5795388"/>
            <a:ext cx="73412" cy="73412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3" name="文本框 242"/>
          <p:cNvSpPr txBox="1"/>
          <p:nvPr/>
        </p:nvSpPr>
        <p:spPr>
          <a:xfrm>
            <a:off x="5901853" y="5919206"/>
            <a:ext cx="65402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2020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4" name="矩形 253"/>
          <p:cNvSpPr/>
          <p:nvPr/>
        </p:nvSpPr>
        <p:spPr>
          <a:xfrm>
            <a:off x="8827590" y="2477221"/>
            <a:ext cx="2158728" cy="2388072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57" name="矩形 256"/>
          <p:cNvSpPr/>
          <p:nvPr/>
        </p:nvSpPr>
        <p:spPr>
          <a:xfrm>
            <a:off x="9042061" y="2965921"/>
            <a:ext cx="1252105" cy="15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9042061" y="2717174"/>
            <a:ext cx="1324496" cy="40729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b="1" kern="100" dirty="0">
                <a:latin typeface="+mn-ea"/>
                <a:cs typeface="Times New Roman" panose="02020603050405020304" pitchFamily="18" charset="0"/>
              </a:rPr>
              <a:t>抢占市场</a:t>
            </a:r>
            <a:endParaRPr lang="en-US" altLang="zh-CN" sz="20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9042061" y="3271510"/>
            <a:ext cx="1700720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作为企业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要想让自己的产品快速的占领市场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营销战略模式。</a:t>
            </a:r>
            <a:endParaRPr lang="en-US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251" name="直接连接符 250"/>
          <p:cNvCxnSpPr/>
          <p:nvPr/>
        </p:nvCxnSpPr>
        <p:spPr>
          <a:xfrm>
            <a:off x="8827590" y="2477221"/>
            <a:ext cx="0" cy="36946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椭圆 251"/>
          <p:cNvSpPr/>
          <p:nvPr/>
        </p:nvSpPr>
        <p:spPr>
          <a:xfrm>
            <a:off x="8790884" y="5999488"/>
            <a:ext cx="73412" cy="73412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文本框 252"/>
          <p:cNvSpPr txBox="1"/>
          <p:nvPr/>
        </p:nvSpPr>
        <p:spPr>
          <a:xfrm>
            <a:off x="8544660" y="6123306"/>
            <a:ext cx="56586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2021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147653" y="1944624"/>
            <a:ext cx="2663026" cy="3240834"/>
            <a:chOff x="8635493" y="2341752"/>
            <a:chExt cx="2120748" cy="2580896"/>
          </a:xfrm>
          <a:solidFill>
            <a:schemeClr val="accent3"/>
          </a:solidFill>
        </p:grpSpPr>
        <p:sp>
          <p:nvSpPr>
            <p:cNvPr id="10" name="矩形 9"/>
            <p:cNvSpPr/>
            <p:nvPr/>
          </p:nvSpPr>
          <p:spPr>
            <a:xfrm>
              <a:off x="8635493" y="3353646"/>
              <a:ext cx="242289" cy="15690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011413" y="3018366"/>
              <a:ext cx="242289" cy="19042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386738" y="2637366"/>
              <a:ext cx="242289" cy="22852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513952" y="3353646"/>
              <a:ext cx="242289" cy="1569002"/>
            </a:xfrm>
            <a:prstGeom prst="rect">
              <a:avLst/>
            </a:prstGeom>
            <a:grpFill/>
            <a:ln>
              <a:noFill/>
            </a:ln>
            <a:effectLst>
              <a:outerShdw blurRad="635000" algn="ctr" rotWithShape="0">
                <a:schemeClr val="bg1">
                  <a:alpha val="4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138032" y="3018366"/>
              <a:ext cx="242289" cy="19042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762707" y="2341752"/>
              <a:ext cx="242289" cy="2580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250718" y="3632200"/>
            <a:ext cx="8941282" cy="155325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6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0"/>
          </p:nvPr>
        </p:nvSpPr>
        <p:spPr>
          <a:xfrm>
            <a:off x="3250718" y="2735967"/>
            <a:ext cx="939360" cy="830997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1"/>
          </p:nvPr>
        </p:nvSpPr>
        <p:spPr>
          <a:xfrm>
            <a:off x="4367139" y="2733913"/>
            <a:ext cx="4327135" cy="664797"/>
          </a:xfrm>
        </p:spPr>
        <p:txBody>
          <a:bodyPr/>
          <a:lstStyle/>
          <a:p>
            <a:r>
              <a:rPr lang="zh-CN" altLang="en-US" dirty="0"/>
              <a:t>经营管理</a:t>
            </a:r>
            <a:endParaRPr lang="zh-CN" altLang="en-US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2"/>
          </p:nvPr>
        </p:nvSpPr>
        <p:spPr>
          <a:xfrm>
            <a:off x="3230397" y="3605866"/>
            <a:ext cx="8288503" cy="498598"/>
          </a:xfrm>
        </p:spPr>
        <p:txBody>
          <a:bodyPr/>
          <a:lstStyle/>
          <a:p>
            <a:r>
              <a:rPr lang="en-US" altLang="zh-CN" dirty="0"/>
              <a:t>OPERATION AND MANAGEMENT</a:t>
            </a:r>
            <a:endParaRPr lang="en-US" altLang="zh-CN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企业价值观</a:t>
            </a:r>
            <a:endParaRPr lang="zh-CN" altLang="en-US" dirty="0"/>
          </a:p>
        </p:txBody>
      </p:sp>
      <p:sp>
        <p:nvSpPr>
          <p:cNvPr id="4" name="矩形: 圆角 3"/>
          <p:cNvSpPr/>
          <p:nvPr/>
        </p:nvSpPr>
        <p:spPr>
          <a:xfrm>
            <a:off x="1211154" y="1732690"/>
            <a:ext cx="5504605" cy="379902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878321" y="1732690"/>
            <a:ext cx="4102526" cy="3799020"/>
          </a:xfrm>
          <a:prstGeom prst="rect">
            <a:avLst/>
          </a:prstGeom>
        </p:spPr>
      </p:pic>
      <p:sp>
        <p:nvSpPr>
          <p:cNvPr id="22" name="矩形: 圆角 21"/>
          <p:cNvSpPr/>
          <p:nvPr/>
        </p:nvSpPr>
        <p:spPr>
          <a:xfrm>
            <a:off x="1211154" y="1732690"/>
            <a:ext cx="5504605" cy="3799020"/>
          </a:xfrm>
          <a:prstGeom prst="roundRect">
            <a:avLst>
              <a:gd name="adj" fmla="val 0"/>
            </a:avLst>
          </a:prstGeom>
          <a:blipFill dpi="0" rotWithShape="1">
            <a:blip r:embed="rId2">
              <a:alphaModFix amt="14000"/>
            </a:blip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quotation-marks_897"/>
          <p:cNvSpPr/>
          <p:nvPr/>
        </p:nvSpPr>
        <p:spPr>
          <a:xfrm>
            <a:off x="1684143" y="2360108"/>
            <a:ext cx="405643" cy="347532"/>
          </a:xfrm>
          <a:custGeom>
            <a:avLst/>
            <a:gdLst>
              <a:gd name="connsiteX0" fmla="*/ 479725 w 558900"/>
              <a:gd name="connsiteY0" fmla="*/ 0 h 478835"/>
              <a:gd name="connsiteX1" fmla="*/ 479725 w 558900"/>
              <a:gd name="connsiteY1" fmla="*/ 133816 h 478835"/>
              <a:gd name="connsiteX2" fmla="*/ 419940 w 558900"/>
              <a:gd name="connsiteY2" fmla="*/ 217653 h 478835"/>
              <a:gd name="connsiteX3" fmla="*/ 419940 w 558900"/>
              <a:gd name="connsiteY3" fmla="*/ 259571 h 478835"/>
              <a:gd name="connsiteX4" fmla="*/ 558900 w 558900"/>
              <a:gd name="connsiteY4" fmla="*/ 259571 h 478835"/>
              <a:gd name="connsiteX5" fmla="*/ 558900 w 558900"/>
              <a:gd name="connsiteY5" fmla="*/ 478835 h 478835"/>
              <a:gd name="connsiteX6" fmla="*/ 298754 w 558900"/>
              <a:gd name="connsiteY6" fmla="*/ 478835 h 478835"/>
              <a:gd name="connsiteX7" fmla="*/ 298754 w 558900"/>
              <a:gd name="connsiteY7" fmla="*/ 259571 h 478835"/>
              <a:gd name="connsiteX8" fmla="*/ 479725 w 558900"/>
              <a:gd name="connsiteY8" fmla="*/ 0 h 478835"/>
              <a:gd name="connsiteX9" fmla="*/ 179355 w 558900"/>
              <a:gd name="connsiteY9" fmla="*/ 0 h 478835"/>
              <a:gd name="connsiteX10" fmla="*/ 179355 w 558900"/>
              <a:gd name="connsiteY10" fmla="*/ 133816 h 478835"/>
              <a:gd name="connsiteX11" fmla="*/ 119570 w 558900"/>
              <a:gd name="connsiteY11" fmla="*/ 217653 h 478835"/>
              <a:gd name="connsiteX12" fmla="*/ 119570 w 558900"/>
              <a:gd name="connsiteY12" fmla="*/ 259571 h 478835"/>
              <a:gd name="connsiteX13" fmla="*/ 260146 w 558900"/>
              <a:gd name="connsiteY13" fmla="*/ 259571 h 478835"/>
              <a:gd name="connsiteX14" fmla="*/ 260146 w 558900"/>
              <a:gd name="connsiteY14" fmla="*/ 478835 h 478835"/>
              <a:gd name="connsiteX15" fmla="*/ 0 w 558900"/>
              <a:gd name="connsiteY15" fmla="*/ 478835 h 478835"/>
              <a:gd name="connsiteX16" fmla="*/ 0 w 558900"/>
              <a:gd name="connsiteY16" fmla="*/ 259571 h 478835"/>
              <a:gd name="connsiteX17" fmla="*/ 179355 w 558900"/>
              <a:gd name="connsiteY17" fmla="*/ 0 h 47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8900" h="478835">
                <a:moveTo>
                  <a:pt x="479725" y="0"/>
                </a:moveTo>
                <a:lnTo>
                  <a:pt x="479725" y="133816"/>
                </a:lnTo>
                <a:cubicBezTo>
                  <a:pt x="419940" y="133816"/>
                  <a:pt x="419940" y="145102"/>
                  <a:pt x="419940" y="217653"/>
                </a:cubicBezTo>
                <a:lnTo>
                  <a:pt x="419940" y="259571"/>
                </a:lnTo>
                <a:lnTo>
                  <a:pt x="558900" y="259571"/>
                </a:lnTo>
                <a:lnTo>
                  <a:pt x="558900" y="478835"/>
                </a:lnTo>
                <a:lnTo>
                  <a:pt x="298754" y="478835"/>
                </a:lnTo>
                <a:lnTo>
                  <a:pt x="298754" y="259571"/>
                </a:lnTo>
                <a:cubicBezTo>
                  <a:pt x="298754" y="93510"/>
                  <a:pt x="339149" y="0"/>
                  <a:pt x="479725" y="0"/>
                </a:cubicBezTo>
                <a:close/>
                <a:moveTo>
                  <a:pt x="179355" y="0"/>
                </a:moveTo>
                <a:lnTo>
                  <a:pt x="179355" y="133816"/>
                </a:lnTo>
                <a:cubicBezTo>
                  <a:pt x="119570" y="133816"/>
                  <a:pt x="119570" y="145102"/>
                  <a:pt x="119570" y="217653"/>
                </a:cubicBezTo>
                <a:lnTo>
                  <a:pt x="119570" y="259571"/>
                </a:lnTo>
                <a:lnTo>
                  <a:pt x="260146" y="259571"/>
                </a:lnTo>
                <a:lnTo>
                  <a:pt x="260146" y="478835"/>
                </a:lnTo>
                <a:lnTo>
                  <a:pt x="0" y="478835"/>
                </a:lnTo>
                <a:lnTo>
                  <a:pt x="0" y="259571"/>
                </a:lnTo>
                <a:cubicBezTo>
                  <a:pt x="0" y="93510"/>
                  <a:pt x="40395" y="0"/>
                  <a:pt x="1793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/>
          <p:cNvSpPr txBox="1"/>
          <p:nvPr/>
        </p:nvSpPr>
        <p:spPr>
          <a:xfrm>
            <a:off x="1684142" y="2895817"/>
            <a:ext cx="4594737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spcAft>
                <a:spcPts val="1200"/>
              </a:spcAft>
            </a:pPr>
            <a:r>
              <a:rPr lang="zh-CN" altLang="en-US" sz="20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一句话</a:t>
            </a:r>
            <a:endParaRPr lang="en-US" altLang="zh-CN" sz="2000" b="1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  <a:p>
            <a:pPr lvl="0">
              <a:spcAft>
                <a:spcPts val="1200"/>
              </a:spcAft>
            </a:pPr>
            <a:r>
              <a:rPr lang="zh-CN" altLang="en-US" sz="20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企业价值观展示核心理念与目标</a:t>
            </a:r>
            <a:endParaRPr lang="en-US" altLang="zh-CN" sz="2000" b="1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4143" y="4013200"/>
            <a:ext cx="4594736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对价值观核心理念和目标的详细解释，对价值观核心理念和目标的详细解释，对价值观核心理念和目标的详细解释，</a:t>
            </a:r>
            <a:endParaRPr lang="en-US" altLang="zh-CN" sz="1400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对价值观核心理念和目标的详细解释。</a:t>
            </a:r>
            <a:endParaRPr lang="en-US" altLang="zh-CN" sz="1400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84143" y="3855720"/>
            <a:ext cx="45947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6981370" y="2323629"/>
            <a:ext cx="197970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</a:rPr>
              <a:t>LIXIAOHONG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创始人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-372761" y="4892607"/>
            <a:ext cx="13472976" cy="1326989"/>
            <a:chOff x="-2054399" y="4157375"/>
            <a:chExt cx="16703040" cy="2544243"/>
          </a:xfrm>
        </p:grpSpPr>
        <p:sp>
          <p:nvSpPr>
            <p:cNvPr id="7" name="任意多边形: 形状 6"/>
            <p:cNvSpPr/>
            <p:nvPr/>
          </p:nvSpPr>
          <p:spPr>
            <a:xfrm>
              <a:off x="-2054399" y="4354224"/>
              <a:ext cx="16703040" cy="2132416"/>
            </a:xfrm>
            <a:custGeom>
              <a:avLst/>
              <a:gdLst>
                <a:gd name="connsiteX0" fmla="*/ 0 w 16703040"/>
                <a:gd name="connsiteY0" fmla="*/ 3870960 h 4008120"/>
                <a:gd name="connsiteX1" fmla="*/ 2560320 w 16703040"/>
                <a:gd name="connsiteY1" fmla="*/ 2575560 h 4008120"/>
                <a:gd name="connsiteX2" fmla="*/ 4495800 w 16703040"/>
                <a:gd name="connsiteY2" fmla="*/ 4008120 h 4008120"/>
                <a:gd name="connsiteX3" fmla="*/ 7787640 w 16703040"/>
                <a:gd name="connsiteY3" fmla="*/ 2575560 h 4008120"/>
                <a:gd name="connsiteX4" fmla="*/ 10591800 w 16703040"/>
                <a:gd name="connsiteY4" fmla="*/ 3840480 h 4008120"/>
                <a:gd name="connsiteX5" fmla="*/ 16703040 w 16703040"/>
                <a:gd name="connsiteY5" fmla="*/ 0 h 400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03040" h="4008120">
                  <a:moveTo>
                    <a:pt x="0" y="3870960"/>
                  </a:moveTo>
                  <a:cubicBezTo>
                    <a:pt x="905510" y="3211830"/>
                    <a:pt x="1811020" y="2552700"/>
                    <a:pt x="2560320" y="2575560"/>
                  </a:cubicBezTo>
                  <a:cubicBezTo>
                    <a:pt x="3309620" y="2598420"/>
                    <a:pt x="3624580" y="4008120"/>
                    <a:pt x="4495800" y="4008120"/>
                  </a:cubicBezTo>
                  <a:cubicBezTo>
                    <a:pt x="5367020" y="4008120"/>
                    <a:pt x="6771640" y="2603500"/>
                    <a:pt x="7787640" y="2575560"/>
                  </a:cubicBezTo>
                  <a:cubicBezTo>
                    <a:pt x="8803640" y="2547620"/>
                    <a:pt x="9105900" y="4269740"/>
                    <a:pt x="10591800" y="3840480"/>
                  </a:cubicBezTo>
                  <a:cubicBezTo>
                    <a:pt x="12077700" y="3411220"/>
                    <a:pt x="15585440" y="429260"/>
                    <a:pt x="16703040" y="0"/>
                  </a:cubicBezTo>
                </a:path>
              </a:pathLst>
            </a:custGeom>
            <a:noFill/>
            <a:ln w="3175">
              <a:solidFill>
                <a:schemeClr val="bg1">
                  <a:lumMod val="85000"/>
                  <a:alpha val="8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-2054399" y="4157375"/>
              <a:ext cx="16703040" cy="2544243"/>
            </a:xfrm>
            <a:custGeom>
              <a:avLst/>
              <a:gdLst>
                <a:gd name="connsiteX0" fmla="*/ 0 w 16703040"/>
                <a:gd name="connsiteY0" fmla="*/ 3870960 h 4008120"/>
                <a:gd name="connsiteX1" fmla="*/ 2560320 w 16703040"/>
                <a:gd name="connsiteY1" fmla="*/ 2575560 h 4008120"/>
                <a:gd name="connsiteX2" fmla="*/ 4495800 w 16703040"/>
                <a:gd name="connsiteY2" fmla="*/ 4008120 h 4008120"/>
                <a:gd name="connsiteX3" fmla="*/ 7787640 w 16703040"/>
                <a:gd name="connsiteY3" fmla="*/ 2575560 h 4008120"/>
                <a:gd name="connsiteX4" fmla="*/ 10591800 w 16703040"/>
                <a:gd name="connsiteY4" fmla="*/ 3840480 h 4008120"/>
                <a:gd name="connsiteX5" fmla="*/ 16703040 w 16703040"/>
                <a:gd name="connsiteY5" fmla="*/ 0 h 4008120"/>
                <a:gd name="connsiteX0-1" fmla="*/ 0 w 16703040"/>
                <a:gd name="connsiteY0-2" fmla="*/ 3870960 h 4781544"/>
                <a:gd name="connsiteX1-3" fmla="*/ 2560320 w 16703040"/>
                <a:gd name="connsiteY1-4" fmla="*/ 2575560 h 4781544"/>
                <a:gd name="connsiteX2-5" fmla="*/ 4541520 w 16703040"/>
                <a:gd name="connsiteY2-6" fmla="*/ 4781544 h 4781544"/>
                <a:gd name="connsiteX3-7" fmla="*/ 7787640 w 16703040"/>
                <a:gd name="connsiteY3-8" fmla="*/ 2575560 h 4781544"/>
                <a:gd name="connsiteX4-9" fmla="*/ 10591800 w 16703040"/>
                <a:gd name="connsiteY4-10" fmla="*/ 3840480 h 4781544"/>
                <a:gd name="connsiteX5-11" fmla="*/ 16703040 w 16703040"/>
                <a:gd name="connsiteY5-12" fmla="*/ 0 h 4781544"/>
                <a:gd name="connsiteX0-13" fmla="*/ 0 w 16703040"/>
                <a:gd name="connsiteY0-14" fmla="*/ 3870960 h 4782194"/>
                <a:gd name="connsiteX1-15" fmla="*/ 2560320 w 16703040"/>
                <a:gd name="connsiteY1-16" fmla="*/ 2575560 h 4782194"/>
                <a:gd name="connsiteX2-17" fmla="*/ 4541520 w 16703040"/>
                <a:gd name="connsiteY2-18" fmla="*/ 4781544 h 4782194"/>
                <a:gd name="connsiteX3-19" fmla="*/ 7802880 w 16703040"/>
                <a:gd name="connsiteY3-20" fmla="*/ 2317753 h 4782194"/>
                <a:gd name="connsiteX4-21" fmla="*/ 10591800 w 16703040"/>
                <a:gd name="connsiteY4-22" fmla="*/ 3840480 h 4782194"/>
                <a:gd name="connsiteX5-23" fmla="*/ 16703040 w 16703040"/>
                <a:gd name="connsiteY5-24" fmla="*/ 0 h 4782194"/>
                <a:gd name="connsiteX0-25" fmla="*/ 0 w 16703040"/>
                <a:gd name="connsiteY0-26" fmla="*/ 3870960 h 4782196"/>
                <a:gd name="connsiteX1-27" fmla="*/ 2560320 w 16703040"/>
                <a:gd name="connsiteY1-28" fmla="*/ 2575560 h 4782196"/>
                <a:gd name="connsiteX2-29" fmla="*/ 4541520 w 16703040"/>
                <a:gd name="connsiteY2-30" fmla="*/ 4781544 h 4782196"/>
                <a:gd name="connsiteX3-31" fmla="*/ 7802880 w 16703040"/>
                <a:gd name="connsiteY3-32" fmla="*/ 2317753 h 4782196"/>
                <a:gd name="connsiteX4-33" fmla="*/ 10866120 w 16703040"/>
                <a:gd name="connsiteY4-34" fmla="*/ 4585259 h 4782196"/>
                <a:gd name="connsiteX5-35" fmla="*/ 16703040 w 16703040"/>
                <a:gd name="connsiteY5-36" fmla="*/ 0 h 47821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6703040" h="4782196">
                  <a:moveTo>
                    <a:pt x="0" y="3870960"/>
                  </a:moveTo>
                  <a:cubicBezTo>
                    <a:pt x="905510" y="3211830"/>
                    <a:pt x="1803400" y="2423796"/>
                    <a:pt x="2560320" y="2575560"/>
                  </a:cubicBezTo>
                  <a:cubicBezTo>
                    <a:pt x="3317240" y="2727324"/>
                    <a:pt x="3667760" y="4824512"/>
                    <a:pt x="4541520" y="4781544"/>
                  </a:cubicBezTo>
                  <a:cubicBezTo>
                    <a:pt x="5415280" y="4738576"/>
                    <a:pt x="6748780" y="2350467"/>
                    <a:pt x="7802880" y="2317753"/>
                  </a:cubicBezTo>
                  <a:cubicBezTo>
                    <a:pt x="8856980" y="2285039"/>
                    <a:pt x="9380220" y="5014519"/>
                    <a:pt x="10866120" y="4585259"/>
                  </a:cubicBezTo>
                  <a:cubicBezTo>
                    <a:pt x="12352020" y="4155999"/>
                    <a:pt x="15585440" y="429260"/>
                    <a:pt x="16703040" y="0"/>
                  </a:cubicBezTo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982246" y="2664561"/>
            <a:ext cx="221698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974779" y="4143239"/>
            <a:ext cx="364554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: 形状 24"/>
          <p:cNvSpPr/>
          <p:nvPr/>
        </p:nvSpPr>
        <p:spPr>
          <a:xfrm>
            <a:off x="6974854" y="5085824"/>
            <a:ext cx="3645467" cy="209433"/>
          </a:xfrm>
          <a:custGeom>
            <a:avLst/>
            <a:gdLst>
              <a:gd name="connsiteX0" fmla="*/ 0 w 5135880"/>
              <a:gd name="connsiteY0" fmla="*/ 15240 h 289560"/>
              <a:gd name="connsiteX1" fmla="*/ 655320 w 5135880"/>
              <a:gd name="connsiteY1" fmla="*/ 15240 h 289560"/>
              <a:gd name="connsiteX2" fmla="*/ 655320 w 5135880"/>
              <a:gd name="connsiteY2" fmla="*/ 289560 h 289560"/>
              <a:gd name="connsiteX3" fmla="*/ 944880 w 5135880"/>
              <a:gd name="connsiteY3" fmla="*/ 0 h 289560"/>
              <a:gd name="connsiteX4" fmla="*/ 5135880 w 5135880"/>
              <a:gd name="connsiteY4" fmla="*/ 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5880" h="289560">
                <a:moveTo>
                  <a:pt x="0" y="15240"/>
                </a:moveTo>
                <a:lnTo>
                  <a:pt x="655320" y="15240"/>
                </a:lnTo>
                <a:lnTo>
                  <a:pt x="655320" y="289560"/>
                </a:lnTo>
                <a:lnTo>
                  <a:pt x="944880" y="0"/>
                </a:lnTo>
                <a:lnTo>
                  <a:pt x="5135880" y="0"/>
                </a:lnTo>
              </a:path>
            </a:pathLst>
          </a:cu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2305592" y="2180910"/>
            <a:ext cx="4098663" cy="3073997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 flipH="1">
            <a:off x="-372761" y="4892607"/>
            <a:ext cx="13472976" cy="1326989"/>
            <a:chOff x="-2054399" y="4157375"/>
            <a:chExt cx="16703040" cy="2544243"/>
          </a:xfrm>
        </p:grpSpPr>
        <p:sp>
          <p:nvSpPr>
            <p:cNvPr id="28" name="任意多边形: 形状 27"/>
            <p:cNvSpPr/>
            <p:nvPr/>
          </p:nvSpPr>
          <p:spPr>
            <a:xfrm>
              <a:off x="-2054399" y="4354224"/>
              <a:ext cx="16703040" cy="2132416"/>
            </a:xfrm>
            <a:custGeom>
              <a:avLst/>
              <a:gdLst>
                <a:gd name="connsiteX0" fmla="*/ 0 w 16703040"/>
                <a:gd name="connsiteY0" fmla="*/ 3870960 h 4008120"/>
                <a:gd name="connsiteX1" fmla="*/ 2560320 w 16703040"/>
                <a:gd name="connsiteY1" fmla="*/ 2575560 h 4008120"/>
                <a:gd name="connsiteX2" fmla="*/ 4495800 w 16703040"/>
                <a:gd name="connsiteY2" fmla="*/ 4008120 h 4008120"/>
                <a:gd name="connsiteX3" fmla="*/ 7787640 w 16703040"/>
                <a:gd name="connsiteY3" fmla="*/ 2575560 h 4008120"/>
                <a:gd name="connsiteX4" fmla="*/ 10591800 w 16703040"/>
                <a:gd name="connsiteY4" fmla="*/ 3840480 h 4008120"/>
                <a:gd name="connsiteX5" fmla="*/ 16703040 w 16703040"/>
                <a:gd name="connsiteY5" fmla="*/ 0 h 400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03040" h="4008120">
                  <a:moveTo>
                    <a:pt x="0" y="3870960"/>
                  </a:moveTo>
                  <a:cubicBezTo>
                    <a:pt x="905510" y="3211830"/>
                    <a:pt x="1811020" y="2552700"/>
                    <a:pt x="2560320" y="2575560"/>
                  </a:cubicBezTo>
                  <a:cubicBezTo>
                    <a:pt x="3309620" y="2598420"/>
                    <a:pt x="3624580" y="4008120"/>
                    <a:pt x="4495800" y="4008120"/>
                  </a:cubicBezTo>
                  <a:cubicBezTo>
                    <a:pt x="5367020" y="4008120"/>
                    <a:pt x="6771640" y="2603500"/>
                    <a:pt x="7787640" y="2575560"/>
                  </a:cubicBezTo>
                  <a:cubicBezTo>
                    <a:pt x="8803640" y="2547620"/>
                    <a:pt x="9105900" y="4269740"/>
                    <a:pt x="10591800" y="3840480"/>
                  </a:cubicBezTo>
                  <a:cubicBezTo>
                    <a:pt x="12077700" y="3411220"/>
                    <a:pt x="15585440" y="429260"/>
                    <a:pt x="16703040" y="0"/>
                  </a:cubicBezTo>
                </a:path>
              </a:pathLst>
            </a:custGeom>
            <a:noFill/>
            <a:ln w="3175">
              <a:solidFill>
                <a:schemeClr val="bg1">
                  <a:lumMod val="85000"/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-2054399" y="4157375"/>
              <a:ext cx="16703040" cy="2544243"/>
            </a:xfrm>
            <a:custGeom>
              <a:avLst/>
              <a:gdLst>
                <a:gd name="connsiteX0" fmla="*/ 0 w 16703040"/>
                <a:gd name="connsiteY0" fmla="*/ 3870960 h 4008120"/>
                <a:gd name="connsiteX1" fmla="*/ 2560320 w 16703040"/>
                <a:gd name="connsiteY1" fmla="*/ 2575560 h 4008120"/>
                <a:gd name="connsiteX2" fmla="*/ 4495800 w 16703040"/>
                <a:gd name="connsiteY2" fmla="*/ 4008120 h 4008120"/>
                <a:gd name="connsiteX3" fmla="*/ 7787640 w 16703040"/>
                <a:gd name="connsiteY3" fmla="*/ 2575560 h 4008120"/>
                <a:gd name="connsiteX4" fmla="*/ 10591800 w 16703040"/>
                <a:gd name="connsiteY4" fmla="*/ 3840480 h 4008120"/>
                <a:gd name="connsiteX5" fmla="*/ 16703040 w 16703040"/>
                <a:gd name="connsiteY5" fmla="*/ 0 h 4008120"/>
                <a:gd name="connsiteX0-1" fmla="*/ 0 w 16703040"/>
                <a:gd name="connsiteY0-2" fmla="*/ 3870960 h 4781544"/>
                <a:gd name="connsiteX1-3" fmla="*/ 2560320 w 16703040"/>
                <a:gd name="connsiteY1-4" fmla="*/ 2575560 h 4781544"/>
                <a:gd name="connsiteX2-5" fmla="*/ 4541520 w 16703040"/>
                <a:gd name="connsiteY2-6" fmla="*/ 4781544 h 4781544"/>
                <a:gd name="connsiteX3-7" fmla="*/ 7787640 w 16703040"/>
                <a:gd name="connsiteY3-8" fmla="*/ 2575560 h 4781544"/>
                <a:gd name="connsiteX4-9" fmla="*/ 10591800 w 16703040"/>
                <a:gd name="connsiteY4-10" fmla="*/ 3840480 h 4781544"/>
                <a:gd name="connsiteX5-11" fmla="*/ 16703040 w 16703040"/>
                <a:gd name="connsiteY5-12" fmla="*/ 0 h 4781544"/>
                <a:gd name="connsiteX0-13" fmla="*/ 0 w 16703040"/>
                <a:gd name="connsiteY0-14" fmla="*/ 3870960 h 4782194"/>
                <a:gd name="connsiteX1-15" fmla="*/ 2560320 w 16703040"/>
                <a:gd name="connsiteY1-16" fmla="*/ 2575560 h 4782194"/>
                <a:gd name="connsiteX2-17" fmla="*/ 4541520 w 16703040"/>
                <a:gd name="connsiteY2-18" fmla="*/ 4781544 h 4782194"/>
                <a:gd name="connsiteX3-19" fmla="*/ 7802880 w 16703040"/>
                <a:gd name="connsiteY3-20" fmla="*/ 2317753 h 4782194"/>
                <a:gd name="connsiteX4-21" fmla="*/ 10591800 w 16703040"/>
                <a:gd name="connsiteY4-22" fmla="*/ 3840480 h 4782194"/>
                <a:gd name="connsiteX5-23" fmla="*/ 16703040 w 16703040"/>
                <a:gd name="connsiteY5-24" fmla="*/ 0 h 4782194"/>
                <a:gd name="connsiteX0-25" fmla="*/ 0 w 16703040"/>
                <a:gd name="connsiteY0-26" fmla="*/ 3870960 h 4782196"/>
                <a:gd name="connsiteX1-27" fmla="*/ 2560320 w 16703040"/>
                <a:gd name="connsiteY1-28" fmla="*/ 2575560 h 4782196"/>
                <a:gd name="connsiteX2-29" fmla="*/ 4541520 w 16703040"/>
                <a:gd name="connsiteY2-30" fmla="*/ 4781544 h 4782196"/>
                <a:gd name="connsiteX3-31" fmla="*/ 7802880 w 16703040"/>
                <a:gd name="connsiteY3-32" fmla="*/ 2317753 h 4782196"/>
                <a:gd name="connsiteX4-33" fmla="*/ 10866120 w 16703040"/>
                <a:gd name="connsiteY4-34" fmla="*/ 4585259 h 4782196"/>
                <a:gd name="connsiteX5-35" fmla="*/ 16703040 w 16703040"/>
                <a:gd name="connsiteY5-36" fmla="*/ 0 h 47821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6703040" h="4782196">
                  <a:moveTo>
                    <a:pt x="0" y="3870960"/>
                  </a:moveTo>
                  <a:cubicBezTo>
                    <a:pt x="905510" y="3211830"/>
                    <a:pt x="1803400" y="2423796"/>
                    <a:pt x="2560320" y="2575560"/>
                  </a:cubicBezTo>
                  <a:cubicBezTo>
                    <a:pt x="3317240" y="2727324"/>
                    <a:pt x="3667760" y="4824512"/>
                    <a:pt x="4541520" y="4781544"/>
                  </a:cubicBezTo>
                  <a:cubicBezTo>
                    <a:pt x="5415280" y="4738576"/>
                    <a:pt x="6748780" y="2350467"/>
                    <a:pt x="7802880" y="2317753"/>
                  </a:cubicBezTo>
                  <a:cubicBezTo>
                    <a:pt x="8856980" y="2285039"/>
                    <a:pt x="9380220" y="5014519"/>
                    <a:pt x="10866120" y="4585259"/>
                  </a:cubicBezTo>
                  <a:cubicBezTo>
                    <a:pt x="12352020" y="4155999"/>
                    <a:pt x="15585440" y="429260"/>
                    <a:pt x="16703040" y="0"/>
                  </a:cubicBezTo>
                </a:path>
              </a:pathLst>
            </a:custGeom>
            <a:noFill/>
            <a:ln w="3175">
              <a:solidFill>
                <a:schemeClr val="bg1">
                  <a:lumMod val="85000"/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: 圆角 30"/>
          <p:cNvSpPr/>
          <p:nvPr/>
        </p:nvSpPr>
        <p:spPr>
          <a:xfrm>
            <a:off x="2123907" y="1962763"/>
            <a:ext cx="4098663" cy="3073997"/>
          </a:xfrm>
          <a:prstGeom prst="roundRect">
            <a:avLst>
              <a:gd name="adj" fmla="val 0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983960" y="2012339"/>
            <a:ext cx="1247344" cy="6457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en-US" altLang="zh-CN" sz="2800" b="1" kern="100" dirty="0">
                <a:latin typeface="+mn-ea"/>
                <a:cs typeface="Times New Roman" panose="02020603050405020304" pitchFamily="18" charset="0"/>
              </a:rPr>
              <a:t>XXX</a:t>
            </a:r>
            <a:endParaRPr lang="en-US" altLang="zh-CN" sz="2800" b="1" kern="100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34" name="图片 33" descr="夜晚的月亮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949084" y="2128564"/>
            <a:ext cx="221331" cy="237843"/>
          </a:xfrm>
          <a:custGeom>
            <a:avLst/>
            <a:gdLst>
              <a:gd name="connsiteX0" fmla="*/ 0 w 3112861"/>
              <a:gd name="connsiteY0" fmla="*/ 0 h 5095010"/>
              <a:gd name="connsiteX1" fmla="*/ 3112861 w 3112861"/>
              <a:gd name="connsiteY1" fmla="*/ 0 h 5095010"/>
              <a:gd name="connsiteX2" fmla="*/ 3112861 w 3112861"/>
              <a:gd name="connsiteY2" fmla="*/ 5095010 h 5095010"/>
              <a:gd name="connsiteX3" fmla="*/ 0 w 3112861"/>
              <a:gd name="connsiteY3" fmla="*/ 5095010 h 5095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2861" h="5095010">
                <a:moveTo>
                  <a:pt x="0" y="0"/>
                </a:moveTo>
                <a:lnTo>
                  <a:pt x="3112861" y="0"/>
                </a:lnTo>
                <a:lnTo>
                  <a:pt x="3112861" y="5095010"/>
                </a:lnTo>
                <a:lnTo>
                  <a:pt x="0" y="5095010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 rot="5400000">
            <a:off x="442206" y="3445901"/>
            <a:ext cx="3073996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700" b="1" i="0" dirty="0">
                <a:solidFill>
                  <a:schemeClr val="bg1">
                    <a:lumMod val="85000"/>
                  </a:schemeClr>
                </a:solidFill>
                <a:effectLst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ORIGINATORORIGINATORORIGINATOR</a:t>
            </a:r>
            <a:endParaRPr lang="en-US" altLang="zh-CN" sz="700" b="1" i="0" dirty="0">
              <a:solidFill>
                <a:schemeClr val="bg1">
                  <a:lumMod val="85000"/>
                </a:schemeClr>
              </a:solidFill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81370" y="2994211"/>
            <a:ext cx="1698984" cy="105227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团队不是人名职位堆叠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向投资人证明团队实力</a:t>
            </a:r>
            <a:endParaRPr lang="zh-CN" altLang="en-US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针对性的能力介绍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81370" y="2612811"/>
            <a:ext cx="1698984" cy="31361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某某公司创始人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74779" y="4135910"/>
            <a:ext cx="2564805" cy="8848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j-ea"/>
                <a:ea typeface="+mj-ea"/>
              </a:rPr>
              <a:t>座右铭或者</a:t>
            </a:r>
            <a:endParaRPr lang="en-US" altLang="zh-CN" sz="20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j-ea"/>
                <a:ea typeface="+mj-ea"/>
              </a:rPr>
              <a:t>对创业公司团队的希望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39" name="图片 38" descr="夜晚的月亮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713733" y="1615173"/>
            <a:ext cx="742468" cy="797859"/>
          </a:xfrm>
          <a:custGeom>
            <a:avLst/>
            <a:gdLst>
              <a:gd name="connsiteX0" fmla="*/ 0 w 3112861"/>
              <a:gd name="connsiteY0" fmla="*/ 0 h 5095010"/>
              <a:gd name="connsiteX1" fmla="*/ 3112861 w 3112861"/>
              <a:gd name="connsiteY1" fmla="*/ 0 h 5095010"/>
              <a:gd name="connsiteX2" fmla="*/ 3112861 w 3112861"/>
              <a:gd name="connsiteY2" fmla="*/ 5095010 h 5095010"/>
              <a:gd name="connsiteX3" fmla="*/ 0 w 3112861"/>
              <a:gd name="connsiteY3" fmla="*/ 5095010 h 5095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2861" h="5095010">
                <a:moveTo>
                  <a:pt x="0" y="0"/>
                </a:moveTo>
                <a:lnTo>
                  <a:pt x="3112861" y="0"/>
                </a:lnTo>
                <a:lnTo>
                  <a:pt x="3112861" y="5095010"/>
                </a:lnTo>
                <a:lnTo>
                  <a:pt x="0" y="509501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团队介绍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98450" y="1661288"/>
            <a:ext cx="2161740" cy="3941824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穿西装的男人在街道上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669603" y="1924299"/>
            <a:ext cx="1019432" cy="1019432"/>
          </a:xfrm>
          <a:prstGeom prst="ellipse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555647" y="3001943"/>
            <a:ext cx="1247344" cy="414794"/>
            <a:chOff x="1327260" y="2482907"/>
            <a:chExt cx="1700720" cy="414794"/>
          </a:xfrm>
        </p:grpSpPr>
        <p:sp>
          <p:nvSpPr>
            <p:cNvPr id="28" name="矩形 27"/>
            <p:cNvSpPr/>
            <p:nvPr/>
          </p:nvSpPr>
          <p:spPr>
            <a:xfrm>
              <a:off x="1327260" y="2731654"/>
              <a:ext cx="1700720" cy="1591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327260" y="2482907"/>
              <a:ext cx="1700720" cy="41479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000" b="1" kern="100" dirty="0">
                  <a:latin typeface="+mn-ea"/>
                  <a:cs typeface="Times New Roman" panose="02020603050405020304" pitchFamily="18" charset="0"/>
                </a:rPr>
                <a:t>李小宏</a:t>
              </a:r>
              <a:endParaRPr lang="en-US" altLang="zh-CN" sz="20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3709570" y="1661288"/>
            <a:ext cx="2161740" cy="3941824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穿西装的男人在街道上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280723" y="1924299"/>
            <a:ext cx="1019432" cy="1019432"/>
          </a:xfrm>
          <a:prstGeom prst="ellipse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4166767" y="3001943"/>
            <a:ext cx="1247344" cy="414794"/>
            <a:chOff x="1327260" y="2482907"/>
            <a:chExt cx="1700720" cy="414794"/>
          </a:xfrm>
        </p:grpSpPr>
        <p:sp>
          <p:nvSpPr>
            <p:cNvPr id="37" name="矩形 36"/>
            <p:cNvSpPr/>
            <p:nvPr/>
          </p:nvSpPr>
          <p:spPr>
            <a:xfrm>
              <a:off x="1327260" y="2731654"/>
              <a:ext cx="1700720" cy="1591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327260" y="2482907"/>
              <a:ext cx="1700720" cy="41479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000" b="1" kern="100" dirty="0">
                  <a:effectLst/>
                  <a:latin typeface="+mn-ea"/>
                  <a:cs typeface="Times New Roman" panose="02020603050405020304" pitchFamily="18" charset="0"/>
                </a:rPr>
                <a:t>马小云</a:t>
              </a:r>
              <a:endParaRPr lang="en-US" altLang="zh-CN" sz="20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6320690" y="1661288"/>
            <a:ext cx="2161740" cy="3941824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 descr="穿西装的男人在街道上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891843" y="1924299"/>
            <a:ext cx="1019432" cy="1019432"/>
          </a:xfrm>
          <a:prstGeom prst="ellipse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6777887" y="3001943"/>
            <a:ext cx="1247344" cy="414794"/>
            <a:chOff x="1327260" y="2482907"/>
            <a:chExt cx="1700720" cy="414794"/>
          </a:xfrm>
        </p:grpSpPr>
        <p:sp>
          <p:nvSpPr>
            <p:cNvPr id="44" name="矩形 43"/>
            <p:cNvSpPr/>
            <p:nvPr/>
          </p:nvSpPr>
          <p:spPr>
            <a:xfrm>
              <a:off x="1327260" y="2731654"/>
              <a:ext cx="1700720" cy="1591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327260" y="2482907"/>
              <a:ext cx="1700720" cy="41479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000" b="1" kern="100" dirty="0">
                  <a:latin typeface="+mn-ea"/>
                  <a:cs typeface="Times New Roman" panose="02020603050405020304" pitchFamily="18" charset="0"/>
                </a:rPr>
                <a:t>马小腾</a:t>
              </a:r>
              <a:endParaRPr lang="en-US" altLang="zh-CN" sz="20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8931810" y="1661288"/>
            <a:ext cx="2161740" cy="3941824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 descr="穿西装的男人在街道上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502963" y="1924299"/>
            <a:ext cx="1019432" cy="1019432"/>
          </a:xfrm>
          <a:prstGeom prst="ellipse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9389007" y="3001943"/>
            <a:ext cx="1247344" cy="414794"/>
            <a:chOff x="1327260" y="2482907"/>
            <a:chExt cx="1700720" cy="414794"/>
          </a:xfrm>
        </p:grpSpPr>
        <p:sp>
          <p:nvSpPr>
            <p:cNvPr id="51" name="矩形 50"/>
            <p:cNvSpPr/>
            <p:nvPr/>
          </p:nvSpPr>
          <p:spPr>
            <a:xfrm>
              <a:off x="1327260" y="2731654"/>
              <a:ext cx="1700720" cy="1591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327260" y="2482907"/>
              <a:ext cx="1700720" cy="41479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000" b="1" kern="100" dirty="0">
                  <a:effectLst/>
                  <a:latin typeface="+mn-ea"/>
                  <a:cs typeface="Times New Roman" panose="02020603050405020304" pitchFamily="18" charset="0"/>
                </a:rPr>
                <a:t>王小兴</a:t>
              </a:r>
              <a:endParaRPr lang="en-US" altLang="zh-CN" sz="20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331319" y="3557024"/>
            <a:ext cx="1698984" cy="179093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团队不是人名职位堆叠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向投资人证明团队实力的同时也要与项目匹配</a:t>
            </a:r>
            <a:endParaRPr lang="zh-CN" altLang="en-US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针对性的能力介绍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用数字突出业绩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940947" y="3557024"/>
            <a:ext cx="1698984" cy="179093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团队不是人名职位堆叠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向投资人证明团队实力的同时也要与项目匹配</a:t>
            </a:r>
            <a:endParaRPr lang="zh-CN" altLang="en-US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针对性的能力介绍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用数字突出业绩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552067" y="3557024"/>
            <a:ext cx="1698984" cy="179093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团队不是人名职位堆叠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向投资人证明团队实力的同时也要与项目匹配</a:t>
            </a:r>
            <a:endParaRPr lang="zh-CN" altLang="en-US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针对性的能力介绍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用数字突出业绩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160546" y="3557024"/>
            <a:ext cx="1698984" cy="179093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团队不是人名职位堆叠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向投资人证明团队实力的同时也要与项目匹配</a:t>
            </a:r>
            <a:endParaRPr lang="zh-CN" altLang="en-US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针对性的能力介绍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171450" indent="-1714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用数字突出业绩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荣誉展示</a:t>
            </a:r>
            <a:endParaRPr lang="zh-CN" altLang="en-US" dirty="0"/>
          </a:p>
        </p:txBody>
      </p:sp>
      <p:sp>
        <p:nvSpPr>
          <p:cNvPr id="63" name="文本框 62"/>
          <p:cNvSpPr txBox="1"/>
          <p:nvPr/>
        </p:nvSpPr>
        <p:spPr>
          <a:xfrm>
            <a:off x="3412110" y="2530855"/>
            <a:ext cx="165816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奖项描述</a:t>
            </a:r>
            <a:endParaRPr lang="zh-CN" altLang="en-US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266287" y="2620293"/>
            <a:ext cx="1949809" cy="423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某某新纪录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3001746" y="2403678"/>
            <a:ext cx="2478887" cy="745884"/>
            <a:chOff x="2407766" y="2268198"/>
            <a:chExt cx="1606110" cy="483270"/>
          </a:xfrm>
          <a:solidFill>
            <a:schemeClr val="bg1"/>
          </a:solidFill>
        </p:grpSpPr>
        <p:grpSp>
          <p:nvGrpSpPr>
            <p:cNvPr id="71" name="组合 70"/>
            <p:cNvGrpSpPr/>
            <p:nvPr/>
          </p:nvGrpSpPr>
          <p:grpSpPr>
            <a:xfrm>
              <a:off x="3753446" y="2268198"/>
              <a:ext cx="260430" cy="483270"/>
              <a:chOff x="5136079" y="2854217"/>
              <a:chExt cx="619783" cy="1150104"/>
            </a:xfrm>
            <a:grpFill/>
          </p:grpSpPr>
          <p:sp>
            <p:nvSpPr>
              <p:cNvPr id="96" name="任意多边形: 形状 95"/>
              <p:cNvSpPr/>
              <p:nvPr/>
            </p:nvSpPr>
            <p:spPr>
              <a:xfrm>
                <a:off x="5136079" y="2903491"/>
                <a:ext cx="148425" cy="92640"/>
              </a:xfrm>
              <a:custGeom>
                <a:avLst/>
                <a:gdLst>
                  <a:gd name="connsiteX0" fmla="*/ 661919 w 661918"/>
                  <a:gd name="connsiteY0" fmla="*/ 323183 h 413139"/>
                  <a:gd name="connsiteX1" fmla="*/ 532665 w 661918"/>
                  <a:gd name="connsiteY1" fmla="*/ 342900 h 413139"/>
                  <a:gd name="connsiteX2" fmla="*/ 361786 w 661918"/>
                  <a:gd name="connsiteY2" fmla="*/ 406432 h 413139"/>
                  <a:gd name="connsiteX3" fmla="*/ 110040 w 661918"/>
                  <a:gd name="connsiteY3" fmla="*/ 360331 h 413139"/>
                  <a:gd name="connsiteX4" fmla="*/ 21458 w 661918"/>
                  <a:gd name="connsiteY4" fmla="*/ 227171 h 413139"/>
                  <a:gd name="connsiteX5" fmla="*/ 4980 w 661918"/>
                  <a:gd name="connsiteY5" fmla="*/ 0 h 413139"/>
                  <a:gd name="connsiteX6" fmla="*/ 186717 w 661918"/>
                  <a:gd name="connsiteY6" fmla="*/ 99632 h 413139"/>
                  <a:gd name="connsiteX7" fmla="*/ 337307 w 661918"/>
                  <a:gd name="connsiteY7" fmla="*/ 103727 h 413139"/>
                  <a:gd name="connsiteX8" fmla="*/ 457608 w 661918"/>
                  <a:gd name="connsiteY8" fmla="*/ 125159 h 413139"/>
                  <a:gd name="connsiteX9" fmla="*/ 661919 w 661918"/>
                  <a:gd name="connsiteY9" fmla="*/ 323183 h 41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918" h="413139">
                    <a:moveTo>
                      <a:pt x="661919" y="323183"/>
                    </a:moveTo>
                    <a:cubicBezTo>
                      <a:pt x="611151" y="308324"/>
                      <a:pt x="571527" y="324136"/>
                      <a:pt x="532665" y="342900"/>
                    </a:cubicBezTo>
                    <a:cubicBezTo>
                      <a:pt x="477705" y="369570"/>
                      <a:pt x="423032" y="397002"/>
                      <a:pt x="361786" y="406432"/>
                    </a:cubicBezTo>
                    <a:cubicBezTo>
                      <a:pt x="272728" y="420053"/>
                      <a:pt x="186336" y="416719"/>
                      <a:pt x="110040" y="360331"/>
                    </a:cubicBezTo>
                    <a:cubicBezTo>
                      <a:pt x="64606" y="326708"/>
                      <a:pt x="37746" y="280130"/>
                      <a:pt x="21458" y="227171"/>
                    </a:cubicBezTo>
                    <a:cubicBezTo>
                      <a:pt x="-1116" y="154019"/>
                      <a:pt x="-4545" y="79153"/>
                      <a:pt x="4980" y="0"/>
                    </a:cubicBezTo>
                    <a:cubicBezTo>
                      <a:pt x="52890" y="59722"/>
                      <a:pt x="115184" y="90868"/>
                      <a:pt x="186717" y="99632"/>
                    </a:cubicBezTo>
                    <a:cubicBezTo>
                      <a:pt x="236342" y="105728"/>
                      <a:pt x="287015" y="103346"/>
                      <a:pt x="337307" y="103727"/>
                    </a:cubicBezTo>
                    <a:cubicBezTo>
                      <a:pt x="378741" y="104108"/>
                      <a:pt x="419031" y="109538"/>
                      <a:pt x="457608" y="125159"/>
                    </a:cubicBezTo>
                    <a:cubicBezTo>
                      <a:pt x="550477" y="162878"/>
                      <a:pt x="613722" y="231267"/>
                      <a:pt x="661919" y="32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5271857" y="2854217"/>
                <a:ext cx="111871" cy="153951"/>
              </a:xfrm>
              <a:custGeom>
                <a:avLst/>
                <a:gdLst>
                  <a:gd name="connsiteX0" fmla="*/ 102025 w 498901"/>
                  <a:gd name="connsiteY0" fmla="*/ 0 h 686561"/>
                  <a:gd name="connsiteX1" fmla="*/ 239947 w 498901"/>
                  <a:gd name="connsiteY1" fmla="*/ 210217 h 686561"/>
                  <a:gd name="connsiteX2" fmla="*/ 371964 w 498901"/>
                  <a:gd name="connsiteY2" fmla="*/ 304705 h 686561"/>
                  <a:gd name="connsiteX3" fmla="*/ 485883 w 498901"/>
                  <a:gd name="connsiteY3" fmla="*/ 467392 h 686561"/>
                  <a:gd name="connsiteX4" fmla="*/ 491407 w 498901"/>
                  <a:gd name="connsiteY4" fmla="*/ 674275 h 686561"/>
                  <a:gd name="connsiteX5" fmla="*/ 486645 w 498901"/>
                  <a:gd name="connsiteY5" fmla="*/ 686562 h 686561"/>
                  <a:gd name="connsiteX6" fmla="*/ 207276 w 498901"/>
                  <a:gd name="connsiteY6" fmla="*/ 514541 h 686561"/>
                  <a:gd name="connsiteX7" fmla="*/ 124599 w 498901"/>
                  <a:gd name="connsiteY7" fmla="*/ 480917 h 686561"/>
                  <a:gd name="connsiteX8" fmla="*/ 7537 w 498901"/>
                  <a:gd name="connsiteY8" fmla="*/ 327184 h 686561"/>
                  <a:gd name="connsiteX9" fmla="*/ 58020 w 498901"/>
                  <a:gd name="connsiteY9" fmla="*/ 45434 h 686561"/>
                  <a:gd name="connsiteX10" fmla="*/ 80213 w 498901"/>
                  <a:gd name="connsiteY10" fmla="*/ 16478 h 686561"/>
                  <a:gd name="connsiteX11" fmla="*/ 102025 w 498901"/>
                  <a:gd name="connsiteY11" fmla="*/ 0 h 68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8901" h="686561">
                    <a:moveTo>
                      <a:pt x="102025" y="0"/>
                    </a:moveTo>
                    <a:cubicBezTo>
                      <a:pt x="119266" y="90678"/>
                      <a:pt x="175082" y="154400"/>
                      <a:pt x="239947" y="210217"/>
                    </a:cubicBezTo>
                    <a:cubicBezTo>
                      <a:pt x="280809" y="245364"/>
                      <a:pt x="326625" y="275177"/>
                      <a:pt x="371964" y="304705"/>
                    </a:cubicBezTo>
                    <a:cubicBezTo>
                      <a:pt x="432352" y="343948"/>
                      <a:pt x="468547" y="399098"/>
                      <a:pt x="485883" y="467392"/>
                    </a:cubicBezTo>
                    <a:cubicBezTo>
                      <a:pt x="503314" y="535781"/>
                      <a:pt x="501218" y="605028"/>
                      <a:pt x="491407" y="674275"/>
                    </a:cubicBezTo>
                    <a:cubicBezTo>
                      <a:pt x="490931" y="677894"/>
                      <a:pt x="488740" y="681228"/>
                      <a:pt x="486645" y="686562"/>
                    </a:cubicBezTo>
                    <a:cubicBezTo>
                      <a:pt x="414731" y="593693"/>
                      <a:pt x="308051" y="558832"/>
                      <a:pt x="207276" y="514541"/>
                    </a:cubicBezTo>
                    <a:cubicBezTo>
                      <a:pt x="180035" y="502539"/>
                      <a:pt x="151841" y="492824"/>
                      <a:pt x="124599" y="480917"/>
                    </a:cubicBezTo>
                    <a:cubicBezTo>
                      <a:pt x="57353" y="451390"/>
                      <a:pt x="20967" y="397955"/>
                      <a:pt x="7537" y="327184"/>
                    </a:cubicBezTo>
                    <a:cubicBezTo>
                      <a:pt x="-11513" y="226886"/>
                      <a:pt x="5632" y="132874"/>
                      <a:pt x="58020" y="45434"/>
                    </a:cubicBezTo>
                    <a:cubicBezTo>
                      <a:pt x="64211" y="35052"/>
                      <a:pt x="72022" y="25337"/>
                      <a:pt x="80213" y="16478"/>
                    </a:cubicBezTo>
                    <a:cubicBezTo>
                      <a:pt x="85738" y="10382"/>
                      <a:pt x="93453" y="6287"/>
                      <a:pt x="1020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5568121" y="3072051"/>
                <a:ext cx="74157" cy="176270"/>
              </a:xfrm>
              <a:custGeom>
                <a:avLst/>
                <a:gdLst>
                  <a:gd name="connsiteX0" fmla="*/ 284228 w 330709"/>
                  <a:gd name="connsiteY0" fmla="*/ 0 h 786098"/>
                  <a:gd name="connsiteX1" fmla="*/ 270226 w 330709"/>
                  <a:gd name="connsiteY1" fmla="*/ 274796 h 786098"/>
                  <a:gd name="connsiteX2" fmla="*/ 308135 w 330709"/>
                  <a:gd name="connsiteY2" fmla="*/ 394145 h 786098"/>
                  <a:gd name="connsiteX3" fmla="*/ 295277 w 330709"/>
                  <a:gd name="connsiteY3" fmla="*/ 638937 h 786098"/>
                  <a:gd name="connsiteX4" fmla="*/ 182500 w 330709"/>
                  <a:gd name="connsiteY4" fmla="*/ 786098 h 786098"/>
                  <a:gd name="connsiteX5" fmla="*/ 172785 w 330709"/>
                  <a:gd name="connsiteY5" fmla="*/ 712470 h 786098"/>
                  <a:gd name="connsiteX6" fmla="*/ 83726 w 330709"/>
                  <a:gd name="connsiteY6" fmla="*/ 522637 h 786098"/>
                  <a:gd name="connsiteX7" fmla="*/ 37911 w 330709"/>
                  <a:gd name="connsiteY7" fmla="*/ 445961 h 786098"/>
                  <a:gd name="connsiteX8" fmla="*/ 23338 w 330709"/>
                  <a:gd name="connsiteY8" fmla="*/ 202406 h 786098"/>
                  <a:gd name="connsiteX9" fmla="*/ 203551 w 330709"/>
                  <a:gd name="connsiteY9" fmla="*/ 15907 h 786098"/>
                  <a:gd name="connsiteX10" fmla="*/ 284228 w 330709"/>
                  <a:gd name="connsiteY10" fmla="*/ 0 h 78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709" h="786098">
                    <a:moveTo>
                      <a:pt x="284228" y="0"/>
                    </a:moveTo>
                    <a:cubicBezTo>
                      <a:pt x="237555" y="95440"/>
                      <a:pt x="251462" y="185452"/>
                      <a:pt x="270226" y="274796"/>
                    </a:cubicBezTo>
                    <a:cubicBezTo>
                      <a:pt x="278799" y="315468"/>
                      <a:pt x="292038" y="355759"/>
                      <a:pt x="308135" y="394145"/>
                    </a:cubicBezTo>
                    <a:cubicBezTo>
                      <a:pt x="343378" y="478441"/>
                      <a:pt x="336043" y="559118"/>
                      <a:pt x="295277" y="638937"/>
                    </a:cubicBezTo>
                    <a:cubicBezTo>
                      <a:pt x="267082" y="693992"/>
                      <a:pt x="229554" y="741617"/>
                      <a:pt x="182500" y="786098"/>
                    </a:cubicBezTo>
                    <a:cubicBezTo>
                      <a:pt x="179167" y="759524"/>
                      <a:pt x="178024" y="735521"/>
                      <a:pt x="172785" y="712470"/>
                    </a:cubicBezTo>
                    <a:cubicBezTo>
                      <a:pt x="157069" y="642842"/>
                      <a:pt x="118969" y="583311"/>
                      <a:pt x="83726" y="522637"/>
                    </a:cubicBezTo>
                    <a:cubicBezTo>
                      <a:pt x="68772" y="496919"/>
                      <a:pt x="53341" y="471392"/>
                      <a:pt x="37911" y="445961"/>
                    </a:cubicBezTo>
                    <a:cubicBezTo>
                      <a:pt x="-9619" y="367284"/>
                      <a:pt x="-10095" y="285845"/>
                      <a:pt x="23338" y="202406"/>
                    </a:cubicBezTo>
                    <a:cubicBezTo>
                      <a:pt x="58009" y="115729"/>
                      <a:pt x="114873" y="49721"/>
                      <a:pt x="203551" y="15907"/>
                    </a:cubicBezTo>
                    <a:cubicBezTo>
                      <a:pt x="226792" y="6858"/>
                      <a:pt x="253176" y="5810"/>
                      <a:pt x="28422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5364299" y="3866039"/>
                <a:ext cx="174756" cy="73177"/>
              </a:xfrm>
              <a:custGeom>
                <a:avLst/>
                <a:gdLst>
                  <a:gd name="connsiteX0" fmla="*/ 775430 w 779345"/>
                  <a:gd name="connsiteY0" fmla="*/ 292072 h 326343"/>
                  <a:gd name="connsiteX1" fmla="*/ 544163 w 779345"/>
                  <a:gd name="connsiteY1" fmla="*/ 266450 h 326343"/>
                  <a:gd name="connsiteX2" fmla="*/ 380429 w 779345"/>
                  <a:gd name="connsiteY2" fmla="*/ 309598 h 326343"/>
                  <a:gd name="connsiteX3" fmla="*/ 134112 w 779345"/>
                  <a:gd name="connsiteY3" fmla="*/ 280928 h 326343"/>
                  <a:gd name="connsiteX4" fmla="*/ 0 w 779345"/>
                  <a:gd name="connsiteY4" fmla="*/ 169390 h 326343"/>
                  <a:gd name="connsiteX5" fmla="*/ 58198 w 779345"/>
                  <a:gd name="connsiteY5" fmla="*/ 163866 h 326343"/>
                  <a:gd name="connsiteX6" fmla="*/ 227647 w 779345"/>
                  <a:gd name="connsiteY6" fmla="*/ 98715 h 326343"/>
                  <a:gd name="connsiteX7" fmla="*/ 355378 w 779345"/>
                  <a:gd name="connsiteY7" fmla="*/ 27087 h 326343"/>
                  <a:gd name="connsiteX8" fmla="*/ 577977 w 779345"/>
                  <a:gd name="connsiteY8" fmla="*/ 22991 h 326343"/>
                  <a:gd name="connsiteX9" fmla="*/ 744760 w 779345"/>
                  <a:gd name="connsiteY9" fmla="*/ 162247 h 326343"/>
                  <a:gd name="connsiteX10" fmla="*/ 778859 w 779345"/>
                  <a:gd name="connsiteY10" fmla="*/ 267593 h 326343"/>
                  <a:gd name="connsiteX11" fmla="*/ 775430 w 779345"/>
                  <a:gd name="connsiteY11" fmla="*/ 292072 h 32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9345" h="326343">
                    <a:moveTo>
                      <a:pt x="775430" y="292072"/>
                    </a:moveTo>
                    <a:cubicBezTo>
                      <a:pt x="699421" y="250829"/>
                      <a:pt x="621506" y="252924"/>
                      <a:pt x="544163" y="266450"/>
                    </a:cubicBezTo>
                    <a:cubicBezTo>
                      <a:pt x="488728" y="276165"/>
                      <a:pt x="433483" y="290644"/>
                      <a:pt x="380429" y="309598"/>
                    </a:cubicBezTo>
                    <a:cubicBezTo>
                      <a:pt x="292417" y="340936"/>
                      <a:pt x="211741" y="326553"/>
                      <a:pt x="134112" y="280928"/>
                    </a:cubicBezTo>
                    <a:cubicBezTo>
                      <a:pt x="84582" y="251781"/>
                      <a:pt x="40672" y="215396"/>
                      <a:pt x="0" y="169390"/>
                    </a:cubicBezTo>
                    <a:cubicBezTo>
                      <a:pt x="21622" y="167390"/>
                      <a:pt x="39910" y="165961"/>
                      <a:pt x="58198" y="163866"/>
                    </a:cubicBezTo>
                    <a:cubicBezTo>
                      <a:pt x="120396" y="157008"/>
                      <a:pt x="174212" y="128052"/>
                      <a:pt x="227647" y="98715"/>
                    </a:cubicBezTo>
                    <a:cubicBezTo>
                      <a:pt x="270415" y="75188"/>
                      <a:pt x="311944" y="49280"/>
                      <a:pt x="355378" y="27087"/>
                    </a:cubicBezTo>
                    <a:cubicBezTo>
                      <a:pt x="428434" y="-10251"/>
                      <a:pt x="503777" y="-6441"/>
                      <a:pt x="577977" y="22991"/>
                    </a:cubicBezTo>
                    <a:cubicBezTo>
                      <a:pt x="648462" y="50995"/>
                      <a:pt x="708088" y="94905"/>
                      <a:pt x="744760" y="162247"/>
                    </a:cubicBezTo>
                    <a:cubicBezTo>
                      <a:pt x="762095" y="194155"/>
                      <a:pt x="768572" y="232065"/>
                      <a:pt x="778859" y="267593"/>
                    </a:cubicBezTo>
                    <a:cubicBezTo>
                      <a:pt x="780669" y="274070"/>
                      <a:pt x="776954" y="282166"/>
                      <a:pt x="775430" y="292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5627576" y="3198163"/>
                <a:ext cx="77517" cy="168526"/>
              </a:xfrm>
              <a:custGeom>
                <a:avLst/>
                <a:gdLst>
                  <a:gd name="connsiteX0" fmla="*/ 78806 w 345696"/>
                  <a:gd name="connsiteY0" fmla="*/ 751560 h 751560"/>
                  <a:gd name="connsiteX1" fmla="*/ 88046 w 345696"/>
                  <a:gd name="connsiteY1" fmla="*/ 688124 h 751560"/>
                  <a:gd name="connsiteX2" fmla="*/ 66519 w 345696"/>
                  <a:gd name="connsiteY2" fmla="*/ 551249 h 751560"/>
                  <a:gd name="connsiteX3" fmla="*/ 16703 w 345696"/>
                  <a:gd name="connsiteY3" fmla="*/ 395230 h 751560"/>
                  <a:gd name="connsiteX4" fmla="*/ 44612 w 345696"/>
                  <a:gd name="connsiteY4" fmla="*/ 157105 h 751560"/>
                  <a:gd name="connsiteX5" fmla="*/ 240160 w 345696"/>
                  <a:gd name="connsiteY5" fmla="*/ 7277 h 751560"/>
                  <a:gd name="connsiteX6" fmla="*/ 345697 w 345696"/>
                  <a:gd name="connsiteY6" fmla="*/ 9658 h 751560"/>
                  <a:gd name="connsiteX7" fmla="*/ 280355 w 345696"/>
                  <a:gd name="connsiteY7" fmla="*/ 316649 h 751560"/>
                  <a:gd name="connsiteX8" fmla="*/ 292833 w 345696"/>
                  <a:gd name="connsiteY8" fmla="*/ 444188 h 751560"/>
                  <a:gd name="connsiteX9" fmla="*/ 271687 w 345696"/>
                  <a:gd name="connsiteY9" fmla="*/ 553154 h 751560"/>
                  <a:gd name="connsiteX10" fmla="*/ 78806 w 345696"/>
                  <a:gd name="connsiteY10" fmla="*/ 751560 h 75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696" h="751560">
                    <a:moveTo>
                      <a:pt x="78806" y="751560"/>
                    </a:moveTo>
                    <a:cubicBezTo>
                      <a:pt x="82712" y="726700"/>
                      <a:pt x="89950" y="706983"/>
                      <a:pt x="88046" y="688124"/>
                    </a:cubicBezTo>
                    <a:cubicBezTo>
                      <a:pt x="83378" y="642213"/>
                      <a:pt x="77758" y="595922"/>
                      <a:pt x="66519" y="551249"/>
                    </a:cubicBezTo>
                    <a:cubicBezTo>
                      <a:pt x="53279" y="498386"/>
                      <a:pt x="34991" y="446665"/>
                      <a:pt x="16703" y="395230"/>
                    </a:cubicBezTo>
                    <a:cubicBezTo>
                      <a:pt x="-13396" y="310838"/>
                      <a:pt x="-2061" y="230733"/>
                      <a:pt x="44612" y="157105"/>
                    </a:cubicBezTo>
                    <a:cubicBezTo>
                      <a:pt x="90808" y="84143"/>
                      <a:pt x="154054" y="29851"/>
                      <a:pt x="240160" y="7277"/>
                    </a:cubicBezTo>
                    <a:cubicBezTo>
                      <a:pt x="275402" y="-1963"/>
                      <a:pt x="310550" y="-3677"/>
                      <a:pt x="345697" y="9658"/>
                    </a:cubicBezTo>
                    <a:cubicBezTo>
                      <a:pt x="278355" y="102908"/>
                      <a:pt x="271878" y="208349"/>
                      <a:pt x="280355" y="316649"/>
                    </a:cubicBezTo>
                    <a:cubicBezTo>
                      <a:pt x="283689" y="359225"/>
                      <a:pt x="293785" y="401802"/>
                      <a:pt x="292833" y="444188"/>
                    </a:cubicBezTo>
                    <a:cubicBezTo>
                      <a:pt x="291976" y="480764"/>
                      <a:pt x="285975" y="519722"/>
                      <a:pt x="271687" y="553154"/>
                    </a:cubicBezTo>
                    <a:cubicBezTo>
                      <a:pt x="234063" y="640784"/>
                      <a:pt x="163674" y="699458"/>
                      <a:pt x="78806" y="7515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5242471" y="3927163"/>
                <a:ext cx="167446" cy="77158"/>
              </a:xfrm>
              <a:custGeom>
                <a:avLst/>
                <a:gdLst>
                  <a:gd name="connsiteX0" fmla="*/ 743998 w 746743"/>
                  <a:gd name="connsiteY0" fmla="*/ 344095 h 344094"/>
                  <a:gd name="connsiteX1" fmla="*/ 509969 w 746743"/>
                  <a:gd name="connsiteY1" fmla="*/ 278373 h 344094"/>
                  <a:gd name="connsiteX2" fmla="*/ 343281 w 746743"/>
                  <a:gd name="connsiteY2" fmla="*/ 290850 h 344094"/>
                  <a:gd name="connsiteX3" fmla="*/ 155162 w 746743"/>
                  <a:gd name="connsiteY3" fmla="*/ 249036 h 344094"/>
                  <a:gd name="connsiteX4" fmla="*/ 0 w 746743"/>
                  <a:gd name="connsiteY4" fmla="*/ 77681 h 344094"/>
                  <a:gd name="connsiteX5" fmla="*/ 51911 w 746743"/>
                  <a:gd name="connsiteY5" fmla="*/ 85301 h 344094"/>
                  <a:gd name="connsiteX6" fmla="*/ 225076 w 746743"/>
                  <a:gd name="connsiteY6" fmla="*/ 59107 h 344094"/>
                  <a:gd name="connsiteX7" fmla="*/ 347186 w 746743"/>
                  <a:gd name="connsiteY7" fmla="*/ 19769 h 344094"/>
                  <a:gd name="connsiteX8" fmla="*/ 589979 w 746743"/>
                  <a:gd name="connsiteY8" fmla="*/ 44248 h 344094"/>
                  <a:gd name="connsiteX9" fmla="*/ 744950 w 746743"/>
                  <a:gd name="connsiteY9" fmla="*/ 263323 h 344094"/>
                  <a:gd name="connsiteX10" fmla="*/ 743998 w 746743"/>
                  <a:gd name="connsiteY10" fmla="*/ 344095 h 34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6743" h="344094">
                    <a:moveTo>
                      <a:pt x="743998" y="344095"/>
                    </a:moveTo>
                    <a:cubicBezTo>
                      <a:pt x="670084" y="290755"/>
                      <a:pt x="590550" y="279610"/>
                      <a:pt x="509969" y="278373"/>
                    </a:cubicBezTo>
                    <a:cubicBezTo>
                      <a:pt x="454438" y="277515"/>
                      <a:pt x="398716" y="284754"/>
                      <a:pt x="343281" y="290850"/>
                    </a:cubicBezTo>
                    <a:cubicBezTo>
                      <a:pt x="275463" y="298280"/>
                      <a:pt x="212407" y="287802"/>
                      <a:pt x="155162" y="249036"/>
                    </a:cubicBezTo>
                    <a:cubicBezTo>
                      <a:pt x="90773" y="205411"/>
                      <a:pt x="41243" y="148356"/>
                      <a:pt x="0" y="77681"/>
                    </a:cubicBezTo>
                    <a:cubicBezTo>
                      <a:pt x="20003" y="80729"/>
                      <a:pt x="35909" y="84062"/>
                      <a:pt x="51911" y="85301"/>
                    </a:cubicBezTo>
                    <a:cubicBezTo>
                      <a:pt x="111633" y="90063"/>
                      <a:pt x="168688" y="77109"/>
                      <a:pt x="225076" y="59107"/>
                    </a:cubicBezTo>
                    <a:cubicBezTo>
                      <a:pt x="265843" y="46058"/>
                      <a:pt x="307467" y="35485"/>
                      <a:pt x="347186" y="19769"/>
                    </a:cubicBezTo>
                    <a:cubicBezTo>
                      <a:pt x="433006" y="-14236"/>
                      <a:pt x="513969" y="-3282"/>
                      <a:pt x="589979" y="44248"/>
                    </a:cubicBezTo>
                    <a:cubicBezTo>
                      <a:pt x="671608" y="95207"/>
                      <a:pt x="729234" y="165692"/>
                      <a:pt x="744950" y="263323"/>
                    </a:cubicBezTo>
                    <a:cubicBezTo>
                      <a:pt x="749237" y="289517"/>
                      <a:pt x="744569" y="317139"/>
                      <a:pt x="743998" y="3440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5469638" y="3764085"/>
                <a:ext cx="172768" cy="90062"/>
              </a:xfrm>
              <a:custGeom>
                <a:avLst/>
                <a:gdLst>
                  <a:gd name="connsiteX0" fmla="*/ 770477 w 770477"/>
                  <a:gd name="connsiteY0" fmla="*/ 180869 h 401643"/>
                  <a:gd name="connsiteX1" fmla="*/ 476631 w 770477"/>
                  <a:gd name="connsiteY1" fmla="*/ 281643 h 401643"/>
                  <a:gd name="connsiteX2" fmla="*/ 387477 w 770477"/>
                  <a:gd name="connsiteY2" fmla="*/ 350223 h 401643"/>
                  <a:gd name="connsiteX3" fmla="*/ 190690 w 770477"/>
                  <a:gd name="connsiteY3" fmla="*/ 398896 h 401643"/>
                  <a:gd name="connsiteX4" fmla="*/ 0 w 770477"/>
                  <a:gd name="connsiteY4" fmla="*/ 334602 h 401643"/>
                  <a:gd name="connsiteX5" fmla="*/ 40196 w 770477"/>
                  <a:gd name="connsiteY5" fmla="*/ 319077 h 401643"/>
                  <a:gd name="connsiteX6" fmla="*/ 161449 w 770477"/>
                  <a:gd name="connsiteY6" fmla="*/ 224112 h 401643"/>
                  <a:gd name="connsiteX7" fmla="*/ 299562 w 770477"/>
                  <a:gd name="connsiteY7" fmla="*/ 70855 h 401643"/>
                  <a:gd name="connsiteX8" fmla="*/ 452438 w 770477"/>
                  <a:gd name="connsiteY8" fmla="*/ 1418 h 401643"/>
                  <a:gd name="connsiteX9" fmla="*/ 691991 w 770477"/>
                  <a:gd name="connsiteY9" fmla="*/ 68188 h 401643"/>
                  <a:gd name="connsiteX10" fmla="*/ 770477 w 770477"/>
                  <a:gd name="connsiteY10" fmla="*/ 180869 h 40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0477" h="401643">
                    <a:moveTo>
                      <a:pt x="770477" y="180869"/>
                    </a:moveTo>
                    <a:cubicBezTo>
                      <a:pt x="655987" y="172391"/>
                      <a:pt x="564737" y="223064"/>
                      <a:pt x="476631" y="281643"/>
                    </a:cubicBezTo>
                    <a:cubicBezTo>
                      <a:pt x="445484" y="302312"/>
                      <a:pt x="417100" y="327268"/>
                      <a:pt x="387477" y="350223"/>
                    </a:cubicBezTo>
                    <a:cubicBezTo>
                      <a:pt x="328994" y="395372"/>
                      <a:pt x="262890" y="407945"/>
                      <a:pt x="190690" y="398896"/>
                    </a:cubicBezTo>
                    <a:cubicBezTo>
                      <a:pt x="124016" y="390514"/>
                      <a:pt x="62103" y="369273"/>
                      <a:pt x="0" y="334602"/>
                    </a:cubicBezTo>
                    <a:cubicBezTo>
                      <a:pt x="15716" y="328602"/>
                      <a:pt x="28385" y="324696"/>
                      <a:pt x="40196" y="319077"/>
                    </a:cubicBezTo>
                    <a:cubicBezTo>
                      <a:pt x="87535" y="296312"/>
                      <a:pt x="126968" y="263736"/>
                      <a:pt x="161449" y="224112"/>
                    </a:cubicBezTo>
                    <a:cubicBezTo>
                      <a:pt x="206598" y="172296"/>
                      <a:pt x="252984" y="121433"/>
                      <a:pt x="299562" y="70855"/>
                    </a:cubicBezTo>
                    <a:cubicBezTo>
                      <a:pt x="340519" y="26278"/>
                      <a:pt x="394145" y="6371"/>
                      <a:pt x="452438" y="1418"/>
                    </a:cubicBezTo>
                    <a:cubicBezTo>
                      <a:pt x="539877" y="-5916"/>
                      <a:pt x="621030" y="15038"/>
                      <a:pt x="691991" y="68188"/>
                    </a:cubicBezTo>
                    <a:cubicBezTo>
                      <a:pt x="729806" y="96668"/>
                      <a:pt x="758857" y="132196"/>
                      <a:pt x="770477" y="1808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5391229" y="2901120"/>
                <a:ext cx="92256" cy="174220"/>
              </a:xfrm>
              <a:custGeom>
                <a:avLst/>
                <a:gdLst>
                  <a:gd name="connsiteX0" fmla="*/ 349961 w 411427"/>
                  <a:gd name="connsiteY0" fmla="*/ 776954 h 776954"/>
                  <a:gd name="connsiteX1" fmla="*/ 203848 w 411427"/>
                  <a:gd name="connsiteY1" fmla="*/ 586169 h 776954"/>
                  <a:gd name="connsiteX2" fmla="*/ 74213 w 411427"/>
                  <a:gd name="connsiteY2" fmla="*/ 480346 h 776954"/>
                  <a:gd name="connsiteX3" fmla="*/ 108 w 411427"/>
                  <a:gd name="connsiteY3" fmla="*/ 319278 h 776954"/>
                  <a:gd name="connsiteX4" fmla="*/ 106121 w 411427"/>
                  <a:gd name="connsiteY4" fmla="*/ 48292 h 776954"/>
                  <a:gd name="connsiteX5" fmla="*/ 175844 w 411427"/>
                  <a:gd name="connsiteY5" fmla="*/ 0 h 776954"/>
                  <a:gd name="connsiteX6" fmla="*/ 296336 w 411427"/>
                  <a:gd name="connsiteY6" fmla="*/ 314516 h 776954"/>
                  <a:gd name="connsiteX7" fmla="*/ 378727 w 411427"/>
                  <a:gd name="connsiteY7" fmla="*/ 421005 h 776954"/>
                  <a:gd name="connsiteX8" fmla="*/ 410159 w 411427"/>
                  <a:gd name="connsiteY8" fmla="*/ 574929 h 776954"/>
                  <a:gd name="connsiteX9" fmla="*/ 365773 w 411427"/>
                  <a:gd name="connsiteY9" fmla="*/ 744379 h 776954"/>
                  <a:gd name="connsiteX10" fmla="*/ 349961 w 411427"/>
                  <a:gd name="connsiteY10" fmla="*/ 776954 h 776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427" h="776954">
                    <a:moveTo>
                      <a:pt x="349961" y="776954"/>
                    </a:moveTo>
                    <a:cubicBezTo>
                      <a:pt x="323767" y="691134"/>
                      <a:pt x="264236" y="638080"/>
                      <a:pt x="203848" y="586169"/>
                    </a:cubicBezTo>
                    <a:cubicBezTo>
                      <a:pt x="161557" y="549878"/>
                      <a:pt x="116694" y="516446"/>
                      <a:pt x="74213" y="480346"/>
                    </a:cubicBezTo>
                    <a:cubicBezTo>
                      <a:pt x="24968" y="438436"/>
                      <a:pt x="1537" y="383381"/>
                      <a:pt x="108" y="319278"/>
                    </a:cubicBezTo>
                    <a:cubicBezTo>
                      <a:pt x="-2178" y="214313"/>
                      <a:pt x="31731" y="122777"/>
                      <a:pt x="106121" y="48292"/>
                    </a:cubicBezTo>
                    <a:cubicBezTo>
                      <a:pt x="124886" y="29528"/>
                      <a:pt x="150222" y="17336"/>
                      <a:pt x="175844" y="0"/>
                    </a:cubicBezTo>
                    <a:cubicBezTo>
                      <a:pt x="169939" y="127444"/>
                      <a:pt x="228803" y="222885"/>
                      <a:pt x="296336" y="314516"/>
                    </a:cubicBezTo>
                    <a:cubicBezTo>
                      <a:pt x="323006" y="350615"/>
                      <a:pt x="354819" y="383286"/>
                      <a:pt x="378727" y="421005"/>
                    </a:cubicBezTo>
                    <a:cubicBezTo>
                      <a:pt x="407969" y="467201"/>
                      <a:pt x="414636" y="520351"/>
                      <a:pt x="410159" y="574929"/>
                    </a:cubicBezTo>
                    <a:cubicBezTo>
                      <a:pt x="405397" y="634175"/>
                      <a:pt x="389490" y="690277"/>
                      <a:pt x="365773" y="744379"/>
                    </a:cubicBezTo>
                    <a:cubicBezTo>
                      <a:pt x="361772" y="753904"/>
                      <a:pt x="356724" y="763238"/>
                      <a:pt x="349961" y="776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5653619" y="3333472"/>
                <a:ext cx="90602" cy="156497"/>
              </a:xfrm>
              <a:custGeom>
                <a:avLst/>
                <a:gdLst>
                  <a:gd name="connsiteX0" fmla="*/ 0 w 404050"/>
                  <a:gd name="connsiteY0" fmla="*/ 692012 h 697917"/>
                  <a:gd name="connsiteX1" fmla="*/ 24003 w 404050"/>
                  <a:gd name="connsiteY1" fmla="*/ 481319 h 697917"/>
                  <a:gd name="connsiteX2" fmla="*/ 4477 w 404050"/>
                  <a:gd name="connsiteY2" fmla="*/ 299677 h 697917"/>
                  <a:gd name="connsiteX3" fmla="*/ 59150 w 404050"/>
                  <a:gd name="connsiteY3" fmla="*/ 134133 h 697917"/>
                  <a:gd name="connsiteX4" fmla="*/ 237363 w 404050"/>
                  <a:gd name="connsiteY4" fmla="*/ 11451 h 697917"/>
                  <a:gd name="connsiteX5" fmla="*/ 404051 w 404050"/>
                  <a:gd name="connsiteY5" fmla="*/ 22119 h 697917"/>
                  <a:gd name="connsiteX6" fmla="*/ 278035 w 404050"/>
                  <a:gd name="connsiteY6" fmla="*/ 331110 h 697917"/>
                  <a:gd name="connsiteX7" fmla="*/ 259080 w 404050"/>
                  <a:gd name="connsiteY7" fmla="*/ 478271 h 697917"/>
                  <a:gd name="connsiteX8" fmla="*/ 100108 w 404050"/>
                  <a:gd name="connsiteY8" fmla="*/ 651626 h 697917"/>
                  <a:gd name="connsiteX9" fmla="*/ 4001 w 404050"/>
                  <a:gd name="connsiteY9" fmla="*/ 697918 h 697917"/>
                  <a:gd name="connsiteX10" fmla="*/ 0 w 404050"/>
                  <a:gd name="connsiteY10" fmla="*/ 692012 h 69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4050" h="697917">
                    <a:moveTo>
                      <a:pt x="0" y="692012"/>
                    </a:moveTo>
                    <a:cubicBezTo>
                      <a:pt x="34386" y="624670"/>
                      <a:pt x="31338" y="553137"/>
                      <a:pt x="24003" y="481319"/>
                    </a:cubicBezTo>
                    <a:cubicBezTo>
                      <a:pt x="17812" y="420740"/>
                      <a:pt x="9716" y="360352"/>
                      <a:pt x="4477" y="299677"/>
                    </a:cubicBezTo>
                    <a:cubicBezTo>
                      <a:pt x="-952" y="237193"/>
                      <a:pt x="21336" y="181758"/>
                      <a:pt x="59150" y="134133"/>
                    </a:cubicBezTo>
                    <a:cubicBezTo>
                      <a:pt x="105633" y="75744"/>
                      <a:pt x="164021" y="32215"/>
                      <a:pt x="237363" y="11451"/>
                    </a:cubicBezTo>
                    <a:cubicBezTo>
                      <a:pt x="294132" y="-4551"/>
                      <a:pt x="349663" y="-6171"/>
                      <a:pt x="404051" y="22119"/>
                    </a:cubicBezTo>
                    <a:cubicBezTo>
                      <a:pt x="312230" y="105939"/>
                      <a:pt x="292418" y="217476"/>
                      <a:pt x="278035" y="331110"/>
                    </a:cubicBezTo>
                    <a:cubicBezTo>
                      <a:pt x="271844" y="380259"/>
                      <a:pt x="272796" y="431408"/>
                      <a:pt x="259080" y="478271"/>
                    </a:cubicBezTo>
                    <a:cubicBezTo>
                      <a:pt x="235172" y="559995"/>
                      <a:pt x="171641" y="611145"/>
                      <a:pt x="100108" y="651626"/>
                    </a:cubicBezTo>
                    <a:cubicBezTo>
                      <a:pt x="69247" y="669057"/>
                      <a:pt x="36100" y="682678"/>
                      <a:pt x="4001" y="697918"/>
                    </a:cubicBezTo>
                    <a:cubicBezTo>
                      <a:pt x="2763" y="696012"/>
                      <a:pt x="1429" y="694012"/>
                      <a:pt x="0" y="6920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5560347" y="3635523"/>
                <a:ext cx="158949" cy="106525"/>
              </a:xfrm>
              <a:custGeom>
                <a:avLst/>
                <a:gdLst>
                  <a:gd name="connsiteX0" fmla="*/ 708850 w 708850"/>
                  <a:gd name="connsiteY0" fmla="*/ 116791 h 475062"/>
                  <a:gd name="connsiteX1" fmla="*/ 496443 w 708850"/>
                  <a:gd name="connsiteY1" fmla="*/ 237283 h 475062"/>
                  <a:gd name="connsiteX2" fmla="*/ 380143 w 708850"/>
                  <a:gd name="connsiteY2" fmla="*/ 375871 h 475062"/>
                  <a:gd name="connsiteX3" fmla="*/ 214503 w 708850"/>
                  <a:gd name="connsiteY3" fmla="*/ 468930 h 475062"/>
                  <a:gd name="connsiteX4" fmla="*/ 0 w 708850"/>
                  <a:gd name="connsiteY4" fmla="*/ 457310 h 475062"/>
                  <a:gd name="connsiteX5" fmla="*/ 30766 w 708850"/>
                  <a:gd name="connsiteY5" fmla="*/ 435688 h 475062"/>
                  <a:gd name="connsiteX6" fmla="*/ 137065 w 708850"/>
                  <a:gd name="connsiteY6" fmla="*/ 297861 h 475062"/>
                  <a:gd name="connsiteX7" fmla="*/ 221932 w 708850"/>
                  <a:gd name="connsiteY7" fmla="*/ 133460 h 475062"/>
                  <a:gd name="connsiteX8" fmla="*/ 386525 w 708850"/>
                  <a:gd name="connsiteY8" fmla="*/ 12492 h 475062"/>
                  <a:gd name="connsiteX9" fmla="*/ 608457 w 708850"/>
                  <a:gd name="connsiteY9" fmla="*/ 26304 h 475062"/>
                  <a:gd name="connsiteX10" fmla="*/ 708850 w 708850"/>
                  <a:gd name="connsiteY10" fmla="*/ 116791 h 475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8850" h="475062">
                    <a:moveTo>
                      <a:pt x="708850" y="116791"/>
                    </a:moveTo>
                    <a:cubicBezTo>
                      <a:pt x="618649" y="127650"/>
                      <a:pt x="554355" y="178799"/>
                      <a:pt x="496443" y="237283"/>
                    </a:cubicBezTo>
                    <a:cubicBezTo>
                      <a:pt x="454152" y="280050"/>
                      <a:pt x="417672" y="328627"/>
                      <a:pt x="380143" y="375871"/>
                    </a:cubicBezTo>
                    <a:cubicBezTo>
                      <a:pt x="337375" y="429783"/>
                      <a:pt x="280607" y="458262"/>
                      <a:pt x="214503" y="468930"/>
                    </a:cubicBezTo>
                    <a:cubicBezTo>
                      <a:pt x="144304" y="480265"/>
                      <a:pt x="74390" y="475598"/>
                      <a:pt x="0" y="457310"/>
                    </a:cubicBezTo>
                    <a:cubicBezTo>
                      <a:pt x="12288" y="448642"/>
                      <a:pt x="21622" y="442260"/>
                      <a:pt x="30766" y="435688"/>
                    </a:cubicBezTo>
                    <a:cubicBezTo>
                      <a:pt x="80010" y="400446"/>
                      <a:pt x="109442" y="349677"/>
                      <a:pt x="137065" y="297861"/>
                    </a:cubicBezTo>
                    <a:cubicBezTo>
                      <a:pt x="166116" y="243474"/>
                      <a:pt x="193357" y="188133"/>
                      <a:pt x="221932" y="133460"/>
                    </a:cubicBezTo>
                    <a:cubicBezTo>
                      <a:pt x="256985" y="66499"/>
                      <a:pt x="316325" y="30971"/>
                      <a:pt x="386525" y="12492"/>
                    </a:cubicBezTo>
                    <a:cubicBezTo>
                      <a:pt x="461582" y="-7320"/>
                      <a:pt x="536163" y="-4176"/>
                      <a:pt x="608457" y="26304"/>
                    </a:cubicBezTo>
                    <a:cubicBezTo>
                      <a:pt x="651224" y="44401"/>
                      <a:pt x="685229" y="72500"/>
                      <a:pt x="708850" y="1167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5623888" y="3487599"/>
                <a:ext cx="131974" cy="130414"/>
              </a:xfrm>
              <a:custGeom>
                <a:avLst/>
                <a:gdLst>
                  <a:gd name="connsiteX0" fmla="*/ 588550 w 588550"/>
                  <a:gd name="connsiteY0" fmla="*/ 61627 h 581596"/>
                  <a:gd name="connsiteX1" fmla="*/ 403479 w 588550"/>
                  <a:gd name="connsiteY1" fmla="*/ 256985 h 581596"/>
                  <a:gd name="connsiteX2" fmla="*/ 353092 w 588550"/>
                  <a:gd name="connsiteY2" fmla="*/ 372523 h 581596"/>
                  <a:gd name="connsiteX3" fmla="*/ 214217 w 588550"/>
                  <a:gd name="connsiteY3" fmla="*/ 532353 h 581596"/>
                  <a:gd name="connsiteX4" fmla="*/ 0 w 588550"/>
                  <a:gd name="connsiteY4" fmla="*/ 581597 h 581596"/>
                  <a:gd name="connsiteX5" fmla="*/ 5810 w 588550"/>
                  <a:gd name="connsiteY5" fmla="*/ 568738 h 581596"/>
                  <a:gd name="connsiteX6" fmla="*/ 91345 w 588550"/>
                  <a:gd name="connsiteY6" fmla="*/ 366427 h 581596"/>
                  <a:gd name="connsiteX7" fmla="*/ 121158 w 588550"/>
                  <a:gd name="connsiteY7" fmla="*/ 215075 h 581596"/>
                  <a:gd name="connsiteX8" fmla="*/ 263462 w 588550"/>
                  <a:gd name="connsiteY8" fmla="*/ 40386 h 581596"/>
                  <a:gd name="connsiteX9" fmla="*/ 500920 w 588550"/>
                  <a:gd name="connsiteY9" fmla="*/ 10192 h 581596"/>
                  <a:gd name="connsiteX10" fmla="*/ 588550 w 588550"/>
                  <a:gd name="connsiteY10" fmla="*/ 61627 h 581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8550" h="581596">
                    <a:moveTo>
                      <a:pt x="588550" y="61627"/>
                    </a:moveTo>
                    <a:cubicBezTo>
                      <a:pt x="496824" y="100394"/>
                      <a:pt x="447199" y="176499"/>
                      <a:pt x="403479" y="256985"/>
                    </a:cubicBezTo>
                    <a:cubicBezTo>
                      <a:pt x="383477" y="293751"/>
                      <a:pt x="366617" y="332804"/>
                      <a:pt x="353092" y="372523"/>
                    </a:cubicBezTo>
                    <a:cubicBezTo>
                      <a:pt x="328327" y="445294"/>
                      <a:pt x="283083" y="498444"/>
                      <a:pt x="214217" y="532353"/>
                    </a:cubicBezTo>
                    <a:cubicBezTo>
                      <a:pt x="147447" y="565309"/>
                      <a:pt x="76867" y="579501"/>
                      <a:pt x="0" y="581597"/>
                    </a:cubicBezTo>
                    <a:cubicBezTo>
                      <a:pt x="2763" y="575215"/>
                      <a:pt x="3429" y="571215"/>
                      <a:pt x="5810" y="568738"/>
                    </a:cubicBezTo>
                    <a:cubicBezTo>
                      <a:pt x="60389" y="512255"/>
                      <a:pt x="75343" y="439008"/>
                      <a:pt x="91345" y="366427"/>
                    </a:cubicBezTo>
                    <a:cubicBezTo>
                      <a:pt x="102394" y="316231"/>
                      <a:pt x="109824" y="265176"/>
                      <a:pt x="121158" y="215075"/>
                    </a:cubicBezTo>
                    <a:cubicBezTo>
                      <a:pt x="139541" y="133732"/>
                      <a:pt x="191071" y="77534"/>
                      <a:pt x="263462" y="40386"/>
                    </a:cubicBezTo>
                    <a:cubicBezTo>
                      <a:pt x="338519" y="1810"/>
                      <a:pt x="417957" y="-11049"/>
                      <a:pt x="500920" y="10192"/>
                    </a:cubicBezTo>
                    <a:cubicBezTo>
                      <a:pt x="533876" y="18669"/>
                      <a:pt x="563594" y="34195"/>
                      <a:pt x="588550" y="616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5489093" y="2971610"/>
                <a:ext cx="78925" cy="176156"/>
              </a:xfrm>
              <a:custGeom>
                <a:avLst/>
                <a:gdLst>
                  <a:gd name="connsiteX0" fmla="*/ 236327 w 351976"/>
                  <a:gd name="connsiteY0" fmla="*/ 63 h 785589"/>
                  <a:gd name="connsiteX1" fmla="*/ 248233 w 351976"/>
                  <a:gd name="connsiteY1" fmla="*/ 234759 h 785589"/>
                  <a:gd name="connsiteX2" fmla="*/ 317385 w 351976"/>
                  <a:gd name="connsiteY2" fmla="*/ 389159 h 785589"/>
                  <a:gd name="connsiteX3" fmla="*/ 323100 w 351976"/>
                  <a:gd name="connsiteY3" fmla="*/ 645381 h 785589"/>
                  <a:gd name="connsiteX4" fmla="*/ 247471 w 351976"/>
                  <a:gd name="connsiteY4" fmla="*/ 776064 h 785589"/>
                  <a:gd name="connsiteX5" fmla="*/ 236232 w 351976"/>
                  <a:gd name="connsiteY5" fmla="*/ 785589 h 785589"/>
                  <a:gd name="connsiteX6" fmla="*/ 186416 w 351976"/>
                  <a:gd name="connsiteY6" fmla="*/ 644334 h 785589"/>
                  <a:gd name="connsiteX7" fmla="*/ 79736 w 351976"/>
                  <a:gd name="connsiteY7" fmla="*/ 503649 h 785589"/>
                  <a:gd name="connsiteX8" fmla="*/ 7155 w 351976"/>
                  <a:gd name="connsiteY8" fmla="*/ 380682 h 785589"/>
                  <a:gd name="connsiteX9" fmla="*/ 28682 w 351976"/>
                  <a:gd name="connsiteY9" fmla="*/ 187229 h 785589"/>
                  <a:gd name="connsiteX10" fmla="*/ 148030 w 351976"/>
                  <a:gd name="connsiteY10" fmla="*/ 31686 h 785589"/>
                  <a:gd name="connsiteX11" fmla="*/ 236327 w 351976"/>
                  <a:gd name="connsiteY11" fmla="*/ 63 h 785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1976" h="785589">
                    <a:moveTo>
                      <a:pt x="236327" y="63"/>
                    </a:moveTo>
                    <a:cubicBezTo>
                      <a:pt x="205942" y="81597"/>
                      <a:pt x="222992" y="159416"/>
                      <a:pt x="248233" y="234759"/>
                    </a:cubicBezTo>
                    <a:cubicBezTo>
                      <a:pt x="266045" y="288003"/>
                      <a:pt x="290620" y="339629"/>
                      <a:pt x="317385" y="389159"/>
                    </a:cubicBezTo>
                    <a:cubicBezTo>
                      <a:pt x="363485" y="474598"/>
                      <a:pt x="361581" y="560228"/>
                      <a:pt x="323100" y="645381"/>
                    </a:cubicBezTo>
                    <a:cubicBezTo>
                      <a:pt x="302430" y="691006"/>
                      <a:pt x="273093" y="732726"/>
                      <a:pt x="247471" y="776064"/>
                    </a:cubicBezTo>
                    <a:cubicBezTo>
                      <a:pt x="245757" y="779017"/>
                      <a:pt x="242042" y="780732"/>
                      <a:pt x="236232" y="785589"/>
                    </a:cubicBezTo>
                    <a:cubicBezTo>
                      <a:pt x="231945" y="732059"/>
                      <a:pt x="214991" y="685386"/>
                      <a:pt x="186416" y="644334"/>
                    </a:cubicBezTo>
                    <a:cubicBezTo>
                      <a:pt x="152793" y="596042"/>
                      <a:pt x="116312" y="549750"/>
                      <a:pt x="79736" y="503649"/>
                    </a:cubicBezTo>
                    <a:cubicBezTo>
                      <a:pt x="49827" y="465835"/>
                      <a:pt x="18681" y="429735"/>
                      <a:pt x="7155" y="380682"/>
                    </a:cubicBezTo>
                    <a:cubicBezTo>
                      <a:pt x="-8656" y="313245"/>
                      <a:pt x="3155" y="249332"/>
                      <a:pt x="28682" y="187229"/>
                    </a:cubicBezTo>
                    <a:cubicBezTo>
                      <a:pt x="54304" y="124935"/>
                      <a:pt x="92690" y="71119"/>
                      <a:pt x="148030" y="31686"/>
                    </a:cubicBezTo>
                    <a:cubicBezTo>
                      <a:pt x="173462" y="13588"/>
                      <a:pt x="201942" y="-1080"/>
                      <a:pt x="236327" y="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5382795" y="3103699"/>
                <a:ext cx="162793" cy="84178"/>
              </a:xfrm>
              <a:custGeom>
                <a:avLst/>
                <a:gdLst>
                  <a:gd name="connsiteX0" fmla="*/ 0 w 725995"/>
                  <a:gd name="connsiteY0" fmla="*/ 161662 h 375403"/>
                  <a:gd name="connsiteX1" fmla="*/ 185356 w 725995"/>
                  <a:gd name="connsiteY1" fmla="*/ 19550 h 375403"/>
                  <a:gd name="connsiteX2" fmla="*/ 414623 w 725995"/>
                  <a:gd name="connsiteY2" fmla="*/ 23645 h 375403"/>
                  <a:gd name="connsiteX3" fmla="*/ 622268 w 725995"/>
                  <a:gd name="connsiteY3" fmla="*/ 160996 h 375403"/>
                  <a:gd name="connsiteX4" fmla="*/ 725996 w 725995"/>
                  <a:gd name="connsiteY4" fmla="*/ 335399 h 375403"/>
                  <a:gd name="connsiteX5" fmla="*/ 288226 w 725995"/>
                  <a:gd name="connsiteY5" fmla="*/ 375403 h 375403"/>
                  <a:gd name="connsiteX6" fmla="*/ 0 w 725995"/>
                  <a:gd name="connsiteY6" fmla="*/ 161662 h 3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5995" h="375403">
                    <a:moveTo>
                      <a:pt x="0" y="161662"/>
                    </a:moveTo>
                    <a:cubicBezTo>
                      <a:pt x="49244" y="96702"/>
                      <a:pt x="109252" y="47648"/>
                      <a:pt x="185356" y="19550"/>
                    </a:cubicBezTo>
                    <a:cubicBezTo>
                      <a:pt x="262318" y="-8835"/>
                      <a:pt x="339471" y="-5311"/>
                      <a:pt x="414623" y="23645"/>
                    </a:cubicBezTo>
                    <a:cubicBezTo>
                      <a:pt x="493490" y="53935"/>
                      <a:pt x="564642" y="98036"/>
                      <a:pt x="622268" y="160996"/>
                    </a:cubicBezTo>
                    <a:cubicBezTo>
                      <a:pt x="668369" y="211383"/>
                      <a:pt x="705993" y="267295"/>
                      <a:pt x="725996" y="335399"/>
                    </a:cubicBezTo>
                    <a:cubicBezTo>
                      <a:pt x="570357" y="252436"/>
                      <a:pt x="428625" y="299299"/>
                      <a:pt x="288226" y="375403"/>
                    </a:cubicBezTo>
                    <a:cubicBezTo>
                      <a:pt x="226409" y="258341"/>
                      <a:pt x="116586" y="206525"/>
                      <a:pt x="0" y="1616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5555200" y="3388795"/>
                <a:ext cx="86113" cy="154933"/>
              </a:xfrm>
              <a:custGeom>
                <a:avLst/>
                <a:gdLst>
                  <a:gd name="connsiteX0" fmla="*/ 0 w 384032"/>
                  <a:gd name="connsiteY0" fmla="*/ 0 h 690943"/>
                  <a:gd name="connsiteX1" fmla="*/ 94488 w 384032"/>
                  <a:gd name="connsiteY1" fmla="*/ 12763 h 690943"/>
                  <a:gd name="connsiteX2" fmla="*/ 269462 w 384032"/>
                  <a:gd name="connsiteY2" fmla="*/ 101156 h 690943"/>
                  <a:gd name="connsiteX3" fmla="*/ 363093 w 384032"/>
                  <a:gd name="connsiteY3" fmla="*/ 263271 h 690943"/>
                  <a:gd name="connsiteX4" fmla="*/ 338423 w 384032"/>
                  <a:gd name="connsiteY4" fmla="*/ 623126 h 690943"/>
                  <a:gd name="connsiteX5" fmla="*/ 301276 w 384032"/>
                  <a:gd name="connsiteY5" fmla="*/ 690943 h 690943"/>
                  <a:gd name="connsiteX6" fmla="*/ 4000 w 384032"/>
                  <a:gd name="connsiteY6" fmla="*/ 362045 h 690943"/>
                  <a:gd name="connsiteX7" fmla="*/ 0 w 384032"/>
                  <a:gd name="connsiteY7" fmla="*/ 0 h 6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032" h="690943">
                    <a:moveTo>
                      <a:pt x="0" y="0"/>
                    </a:moveTo>
                    <a:cubicBezTo>
                      <a:pt x="33718" y="4381"/>
                      <a:pt x="64484" y="6572"/>
                      <a:pt x="94488" y="12763"/>
                    </a:cubicBezTo>
                    <a:cubicBezTo>
                      <a:pt x="160591" y="26384"/>
                      <a:pt x="220503" y="54578"/>
                      <a:pt x="269462" y="101156"/>
                    </a:cubicBezTo>
                    <a:cubicBezTo>
                      <a:pt x="316230" y="145542"/>
                      <a:pt x="345948" y="200882"/>
                      <a:pt x="363093" y="263271"/>
                    </a:cubicBezTo>
                    <a:cubicBezTo>
                      <a:pt x="396907" y="386239"/>
                      <a:pt x="390525" y="506349"/>
                      <a:pt x="338423" y="623126"/>
                    </a:cubicBezTo>
                    <a:cubicBezTo>
                      <a:pt x="328613" y="645224"/>
                      <a:pt x="315182" y="665702"/>
                      <a:pt x="301276" y="690943"/>
                    </a:cubicBezTo>
                    <a:cubicBezTo>
                      <a:pt x="273177" y="513302"/>
                      <a:pt x="149066" y="429292"/>
                      <a:pt x="4000" y="362045"/>
                    </a:cubicBezTo>
                    <a:cubicBezTo>
                      <a:pt x="60770" y="242887"/>
                      <a:pt x="34290" y="12401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5484440" y="3589414"/>
                <a:ext cx="83595" cy="166466"/>
              </a:xfrm>
              <a:custGeom>
                <a:avLst/>
                <a:gdLst>
                  <a:gd name="connsiteX0" fmla="*/ 79915 w 372803"/>
                  <a:gd name="connsiteY0" fmla="*/ 742188 h 742373"/>
                  <a:gd name="connsiteX1" fmla="*/ 107918 w 372803"/>
                  <a:gd name="connsiteY1" fmla="*/ 556736 h 742373"/>
                  <a:gd name="connsiteX2" fmla="*/ 4667 w 372803"/>
                  <a:gd name="connsiteY2" fmla="*/ 315944 h 742373"/>
                  <a:gd name="connsiteX3" fmla="*/ 0 w 372803"/>
                  <a:gd name="connsiteY3" fmla="*/ 307562 h 742373"/>
                  <a:gd name="connsiteX4" fmla="*/ 184785 w 372803"/>
                  <a:gd name="connsiteY4" fmla="*/ 0 h 742373"/>
                  <a:gd name="connsiteX5" fmla="*/ 365570 w 372803"/>
                  <a:gd name="connsiteY5" fmla="*/ 241459 h 742373"/>
                  <a:gd name="connsiteX6" fmla="*/ 313754 w 372803"/>
                  <a:gd name="connsiteY6" fmla="*/ 520065 h 742373"/>
                  <a:gd name="connsiteX7" fmla="*/ 103346 w 372803"/>
                  <a:gd name="connsiteY7" fmla="*/ 734187 h 742373"/>
                  <a:gd name="connsiteX8" fmla="*/ 86773 w 372803"/>
                  <a:gd name="connsiteY8" fmla="*/ 742093 h 742373"/>
                  <a:gd name="connsiteX9" fmla="*/ 79915 w 372803"/>
                  <a:gd name="connsiteY9" fmla="*/ 742188 h 74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2803" h="742373">
                    <a:moveTo>
                      <a:pt x="79915" y="742188"/>
                    </a:moveTo>
                    <a:cubicBezTo>
                      <a:pt x="115157" y="683133"/>
                      <a:pt x="115919" y="620173"/>
                      <a:pt x="107918" y="556736"/>
                    </a:cubicBezTo>
                    <a:cubicBezTo>
                      <a:pt x="96678" y="466915"/>
                      <a:pt x="57912" y="388144"/>
                      <a:pt x="4667" y="315944"/>
                    </a:cubicBezTo>
                    <a:cubicBezTo>
                      <a:pt x="2953" y="313658"/>
                      <a:pt x="1810" y="310896"/>
                      <a:pt x="0" y="307562"/>
                    </a:cubicBezTo>
                    <a:cubicBezTo>
                      <a:pt x="110776" y="235458"/>
                      <a:pt x="150209" y="120587"/>
                      <a:pt x="184785" y="0"/>
                    </a:cubicBezTo>
                    <a:cubicBezTo>
                      <a:pt x="276606" y="59912"/>
                      <a:pt x="342900" y="134969"/>
                      <a:pt x="365570" y="241459"/>
                    </a:cubicBezTo>
                    <a:cubicBezTo>
                      <a:pt x="386810" y="340900"/>
                      <a:pt x="358807" y="432435"/>
                      <a:pt x="313754" y="520065"/>
                    </a:cubicBezTo>
                    <a:cubicBezTo>
                      <a:pt x="265843" y="613124"/>
                      <a:pt x="196596" y="685514"/>
                      <a:pt x="103346" y="734187"/>
                    </a:cubicBezTo>
                    <a:cubicBezTo>
                      <a:pt x="97917" y="737044"/>
                      <a:pt x="92393" y="739616"/>
                      <a:pt x="86773" y="742093"/>
                    </a:cubicBezTo>
                    <a:cubicBezTo>
                      <a:pt x="85630" y="742664"/>
                      <a:pt x="84011" y="742188"/>
                      <a:pt x="79915" y="7421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5510198" y="3288198"/>
                <a:ext cx="123854" cy="123237"/>
              </a:xfrm>
              <a:custGeom>
                <a:avLst/>
                <a:gdLst>
                  <a:gd name="connsiteX0" fmla="*/ 543782 w 552338"/>
                  <a:gd name="connsiteY0" fmla="*/ 549589 h 549588"/>
                  <a:gd name="connsiteX1" fmla="*/ 141637 w 552338"/>
                  <a:gd name="connsiteY1" fmla="*/ 366423 h 549588"/>
                  <a:gd name="connsiteX2" fmla="*/ 0 w 552338"/>
                  <a:gd name="connsiteY2" fmla="*/ 33715 h 549588"/>
                  <a:gd name="connsiteX3" fmla="*/ 80582 w 552338"/>
                  <a:gd name="connsiteY3" fmla="*/ 9616 h 549588"/>
                  <a:gd name="connsiteX4" fmla="*/ 375571 w 552338"/>
                  <a:gd name="connsiteY4" fmla="*/ 73148 h 549588"/>
                  <a:gd name="connsiteX5" fmla="*/ 511493 w 552338"/>
                  <a:gd name="connsiteY5" fmla="*/ 263839 h 549588"/>
                  <a:gd name="connsiteX6" fmla="*/ 552259 w 552338"/>
                  <a:gd name="connsiteY6" fmla="*/ 457101 h 549588"/>
                  <a:gd name="connsiteX7" fmla="*/ 543782 w 552338"/>
                  <a:gd name="connsiteY7" fmla="*/ 549589 h 54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2338" h="549588">
                    <a:moveTo>
                      <a:pt x="543782" y="549589"/>
                    </a:moveTo>
                    <a:cubicBezTo>
                      <a:pt x="480060" y="430812"/>
                      <a:pt x="309086" y="360136"/>
                      <a:pt x="141637" y="366423"/>
                    </a:cubicBezTo>
                    <a:cubicBezTo>
                      <a:pt x="148304" y="234978"/>
                      <a:pt x="80867" y="134489"/>
                      <a:pt x="0" y="33715"/>
                    </a:cubicBezTo>
                    <a:cubicBezTo>
                      <a:pt x="28384" y="25142"/>
                      <a:pt x="54102" y="15236"/>
                      <a:pt x="80582" y="9616"/>
                    </a:cubicBezTo>
                    <a:cubicBezTo>
                      <a:pt x="188119" y="-13148"/>
                      <a:pt x="288607" y="3139"/>
                      <a:pt x="375571" y="73148"/>
                    </a:cubicBezTo>
                    <a:cubicBezTo>
                      <a:pt x="438150" y="123535"/>
                      <a:pt x="479203" y="191068"/>
                      <a:pt x="511493" y="263839"/>
                    </a:cubicBezTo>
                    <a:cubicBezTo>
                      <a:pt x="538734" y="325275"/>
                      <a:pt x="550164" y="390521"/>
                      <a:pt x="552259" y="457101"/>
                    </a:cubicBezTo>
                    <a:cubicBezTo>
                      <a:pt x="553117" y="487676"/>
                      <a:pt x="546830" y="518632"/>
                      <a:pt x="543782" y="5495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5216072" y="2998390"/>
                <a:ext cx="161128" cy="84490"/>
              </a:xfrm>
              <a:custGeom>
                <a:avLst/>
                <a:gdLst>
                  <a:gd name="connsiteX0" fmla="*/ 715899 w 718566"/>
                  <a:gd name="connsiteY0" fmla="*/ 117235 h 376791"/>
                  <a:gd name="connsiteX1" fmla="*/ 485775 w 718566"/>
                  <a:gd name="connsiteY1" fmla="*/ 212485 h 376791"/>
                  <a:gd name="connsiteX2" fmla="*/ 373094 w 718566"/>
                  <a:gd name="connsiteY2" fmla="*/ 359551 h 376791"/>
                  <a:gd name="connsiteX3" fmla="*/ 362808 w 718566"/>
                  <a:gd name="connsiteY3" fmla="*/ 376791 h 376791"/>
                  <a:gd name="connsiteX4" fmla="*/ 0 w 718566"/>
                  <a:gd name="connsiteY4" fmla="*/ 343644 h 376791"/>
                  <a:gd name="connsiteX5" fmla="*/ 31718 w 718566"/>
                  <a:gd name="connsiteY5" fmla="*/ 228487 h 376791"/>
                  <a:gd name="connsiteX6" fmla="*/ 232696 w 718566"/>
                  <a:gd name="connsiteY6" fmla="*/ 25985 h 376791"/>
                  <a:gd name="connsiteX7" fmla="*/ 443770 w 718566"/>
                  <a:gd name="connsiteY7" fmla="*/ 2744 h 376791"/>
                  <a:gd name="connsiteX8" fmla="*/ 626269 w 718566"/>
                  <a:gd name="connsiteY8" fmla="*/ 54465 h 376791"/>
                  <a:gd name="connsiteX9" fmla="*/ 718566 w 718566"/>
                  <a:gd name="connsiteY9" fmla="*/ 111425 h 376791"/>
                  <a:gd name="connsiteX10" fmla="*/ 715899 w 718566"/>
                  <a:gd name="connsiteY10" fmla="*/ 117235 h 37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8566" h="376791">
                    <a:moveTo>
                      <a:pt x="715899" y="117235"/>
                    </a:moveTo>
                    <a:cubicBezTo>
                      <a:pt x="623792" y="111710"/>
                      <a:pt x="551307" y="154097"/>
                      <a:pt x="485775" y="212485"/>
                    </a:cubicBezTo>
                    <a:cubicBezTo>
                      <a:pt x="439008" y="254204"/>
                      <a:pt x="402622" y="304401"/>
                      <a:pt x="373094" y="359551"/>
                    </a:cubicBezTo>
                    <a:cubicBezTo>
                      <a:pt x="369951" y="365456"/>
                      <a:pt x="366236" y="371076"/>
                      <a:pt x="362808" y="376791"/>
                    </a:cubicBezTo>
                    <a:cubicBezTo>
                      <a:pt x="249460" y="307163"/>
                      <a:pt x="128874" y="322118"/>
                      <a:pt x="0" y="343644"/>
                    </a:cubicBezTo>
                    <a:cubicBezTo>
                      <a:pt x="11240" y="301925"/>
                      <a:pt x="18193" y="263920"/>
                      <a:pt x="31718" y="228487"/>
                    </a:cubicBezTo>
                    <a:cubicBezTo>
                      <a:pt x="68675" y="131999"/>
                      <a:pt x="133160" y="60371"/>
                      <a:pt x="232696" y="25985"/>
                    </a:cubicBezTo>
                    <a:cubicBezTo>
                      <a:pt x="300990" y="2363"/>
                      <a:pt x="371285" y="-4495"/>
                      <a:pt x="443770" y="2744"/>
                    </a:cubicBezTo>
                    <a:cubicBezTo>
                      <a:pt x="508159" y="9221"/>
                      <a:pt x="569214" y="25128"/>
                      <a:pt x="626269" y="54465"/>
                    </a:cubicBezTo>
                    <a:cubicBezTo>
                      <a:pt x="658368" y="70943"/>
                      <a:pt x="687896" y="92279"/>
                      <a:pt x="718566" y="111425"/>
                    </a:cubicBezTo>
                    <a:cubicBezTo>
                      <a:pt x="717804" y="113234"/>
                      <a:pt x="716852" y="115235"/>
                      <a:pt x="715899" y="1172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5534504" y="3496121"/>
                <a:ext cx="84612" cy="167214"/>
              </a:xfrm>
              <a:custGeom>
                <a:avLst/>
                <a:gdLst>
                  <a:gd name="connsiteX0" fmla="*/ 159544 w 377338"/>
                  <a:gd name="connsiteY0" fmla="*/ 745712 h 745712"/>
                  <a:gd name="connsiteX1" fmla="*/ 33718 w 377338"/>
                  <a:gd name="connsiteY1" fmla="*/ 362617 h 745712"/>
                  <a:gd name="connsiteX2" fmla="*/ 0 w 377338"/>
                  <a:gd name="connsiteY2" fmla="*/ 336423 h 745712"/>
                  <a:gd name="connsiteX3" fmla="*/ 136112 w 377338"/>
                  <a:gd name="connsiteY3" fmla="*/ 0 h 745712"/>
                  <a:gd name="connsiteX4" fmla="*/ 236029 w 377338"/>
                  <a:gd name="connsiteY4" fmla="*/ 53435 h 745712"/>
                  <a:gd name="connsiteX5" fmla="*/ 373666 w 377338"/>
                  <a:gd name="connsiteY5" fmla="*/ 274511 h 745712"/>
                  <a:gd name="connsiteX6" fmla="*/ 346043 w 377338"/>
                  <a:gd name="connsiteY6" fmla="*/ 499682 h 745712"/>
                  <a:gd name="connsiteX7" fmla="*/ 178594 w 377338"/>
                  <a:gd name="connsiteY7" fmla="*/ 733044 h 745712"/>
                  <a:gd name="connsiteX8" fmla="*/ 159544 w 377338"/>
                  <a:gd name="connsiteY8" fmla="*/ 745712 h 74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7338" h="745712">
                    <a:moveTo>
                      <a:pt x="159544" y="745712"/>
                    </a:moveTo>
                    <a:cubicBezTo>
                      <a:pt x="195167" y="591408"/>
                      <a:pt x="132207" y="471011"/>
                      <a:pt x="33718" y="362617"/>
                    </a:cubicBezTo>
                    <a:cubicBezTo>
                      <a:pt x="24669" y="352616"/>
                      <a:pt x="12192" y="345758"/>
                      <a:pt x="0" y="336423"/>
                    </a:cubicBezTo>
                    <a:cubicBezTo>
                      <a:pt x="101346" y="242030"/>
                      <a:pt x="123349" y="123920"/>
                      <a:pt x="136112" y="0"/>
                    </a:cubicBezTo>
                    <a:cubicBezTo>
                      <a:pt x="174117" y="9811"/>
                      <a:pt x="205644" y="30956"/>
                      <a:pt x="236029" y="53435"/>
                    </a:cubicBezTo>
                    <a:cubicBezTo>
                      <a:pt x="310801" y="108871"/>
                      <a:pt x="361093" y="180880"/>
                      <a:pt x="373666" y="274511"/>
                    </a:cubicBezTo>
                    <a:cubicBezTo>
                      <a:pt x="384048" y="351473"/>
                      <a:pt x="371665" y="426720"/>
                      <a:pt x="346043" y="499682"/>
                    </a:cubicBezTo>
                    <a:cubicBezTo>
                      <a:pt x="312991" y="593598"/>
                      <a:pt x="258223" y="672370"/>
                      <a:pt x="178594" y="733044"/>
                    </a:cubicBezTo>
                    <a:cubicBezTo>
                      <a:pt x="172688" y="737616"/>
                      <a:pt x="166211" y="741331"/>
                      <a:pt x="159544" y="7457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5297148" y="3044320"/>
                <a:ext cx="167791" cy="83476"/>
              </a:xfrm>
              <a:custGeom>
                <a:avLst/>
                <a:gdLst>
                  <a:gd name="connsiteX0" fmla="*/ 0 w 748283"/>
                  <a:gd name="connsiteY0" fmla="*/ 252924 h 372272"/>
                  <a:gd name="connsiteX1" fmla="*/ 217361 w 748283"/>
                  <a:gd name="connsiteY1" fmla="*/ 19276 h 372272"/>
                  <a:gd name="connsiteX2" fmla="*/ 390715 w 748283"/>
                  <a:gd name="connsiteY2" fmla="*/ 3369 h 372272"/>
                  <a:gd name="connsiteX3" fmla="*/ 553212 w 748283"/>
                  <a:gd name="connsiteY3" fmla="*/ 46327 h 372272"/>
                  <a:gd name="connsiteX4" fmla="*/ 748284 w 748283"/>
                  <a:gd name="connsiteY4" fmla="*/ 203013 h 372272"/>
                  <a:gd name="connsiteX5" fmla="*/ 340519 w 748283"/>
                  <a:gd name="connsiteY5" fmla="*/ 372272 h 372272"/>
                  <a:gd name="connsiteX6" fmla="*/ 0 w 748283"/>
                  <a:gd name="connsiteY6" fmla="*/ 252924 h 37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8283" h="372272">
                    <a:moveTo>
                      <a:pt x="0" y="252924"/>
                    </a:moveTo>
                    <a:cubicBezTo>
                      <a:pt x="43434" y="145482"/>
                      <a:pt x="107442" y="60710"/>
                      <a:pt x="217361" y="19276"/>
                    </a:cubicBezTo>
                    <a:cubicBezTo>
                      <a:pt x="273463" y="-1870"/>
                      <a:pt x="331565" y="-2917"/>
                      <a:pt x="390715" y="3369"/>
                    </a:cubicBezTo>
                    <a:cubicBezTo>
                      <a:pt x="447294" y="9370"/>
                      <a:pt x="501396" y="23372"/>
                      <a:pt x="553212" y="46327"/>
                    </a:cubicBezTo>
                    <a:cubicBezTo>
                      <a:pt x="631603" y="80998"/>
                      <a:pt x="696182" y="133195"/>
                      <a:pt x="748284" y="203013"/>
                    </a:cubicBezTo>
                    <a:cubicBezTo>
                      <a:pt x="574262" y="170533"/>
                      <a:pt x="451199" y="255686"/>
                      <a:pt x="340519" y="372272"/>
                    </a:cubicBezTo>
                    <a:cubicBezTo>
                      <a:pt x="248412" y="277403"/>
                      <a:pt x="127159" y="261497"/>
                      <a:pt x="0" y="252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5467524" y="3186094"/>
                <a:ext cx="137835" cy="108788"/>
              </a:xfrm>
              <a:custGeom>
                <a:avLst/>
                <a:gdLst>
                  <a:gd name="connsiteX0" fmla="*/ 611886 w 614691"/>
                  <a:gd name="connsiteY0" fmla="*/ 485154 h 485153"/>
                  <a:gd name="connsiteX1" fmla="*/ 235458 w 614691"/>
                  <a:gd name="connsiteY1" fmla="*/ 362186 h 485153"/>
                  <a:gd name="connsiteX2" fmla="*/ 187738 w 614691"/>
                  <a:gd name="connsiteY2" fmla="*/ 367520 h 485153"/>
                  <a:gd name="connsiteX3" fmla="*/ 120301 w 614691"/>
                  <a:gd name="connsiteY3" fmla="*/ 198642 h 485153"/>
                  <a:gd name="connsiteX4" fmla="*/ 0 w 614691"/>
                  <a:gd name="connsiteY4" fmla="*/ 62530 h 485153"/>
                  <a:gd name="connsiteX5" fmla="*/ 138208 w 614691"/>
                  <a:gd name="connsiteY5" fmla="*/ 7475 h 485153"/>
                  <a:gd name="connsiteX6" fmla="*/ 450247 w 614691"/>
                  <a:gd name="connsiteY6" fmla="*/ 102725 h 485153"/>
                  <a:gd name="connsiteX7" fmla="*/ 614648 w 614691"/>
                  <a:gd name="connsiteY7" fmla="*/ 464199 h 485153"/>
                  <a:gd name="connsiteX8" fmla="*/ 613886 w 614691"/>
                  <a:gd name="connsiteY8" fmla="*/ 482487 h 485153"/>
                  <a:gd name="connsiteX9" fmla="*/ 611886 w 614691"/>
                  <a:gd name="connsiteY9" fmla="*/ 485154 h 485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691" h="485153">
                    <a:moveTo>
                      <a:pt x="611886" y="485154"/>
                    </a:moveTo>
                    <a:cubicBezTo>
                      <a:pt x="511016" y="367901"/>
                      <a:pt x="378524" y="348946"/>
                      <a:pt x="235458" y="362186"/>
                    </a:cubicBezTo>
                    <a:cubicBezTo>
                      <a:pt x="219742" y="363615"/>
                      <a:pt x="204216" y="365710"/>
                      <a:pt x="187738" y="367520"/>
                    </a:cubicBezTo>
                    <a:cubicBezTo>
                      <a:pt x="183928" y="302369"/>
                      <a:pt x="158115" y="247029"/>
                      <a:pt x="120301" y="198642"/>
                    </a:cubicBezTo>
                    <a:cubicBezTo>
                      <a:pt x="83344" y="151398"/>
                      <a:pt x="40958" y="108440"/>
                      <a:pt x="0" y="62530"/>
                    </a:cubicBezTo>
                    <a:cubicBezTo>
                      <a:pt x="41529" y="37479"/>
                      <a:pt x="87630" y="17476"/>
                      <a:pt x="138208" y="7475"/>
                    </a:cubicBezTo>
                    <a:cubicBezTo>
                      <a:pt x="259271" y="-16337"/>
                      <a:pt x="361950" y="17095"/>
                      <a:pt x="450247" y="102725"/>
                    </a:cubicBezTo>
                    <a:cubicBezTo>
                      <a:pt x="552640" y="202071"/>
                      <a:pt x="609219" y="321324"/>
                      <a:pt x="614648" y="464199"/>
                    </a:cubicBezTo>
                    <a:cubicBezTo>
                      <a:pt x="614839" y="470295"/>
                      <a:pt x="614363" y="476391"/>
                      <a:pt x="613886" y="482487"/>
                    </a:cubicBezTo>
                    <a:cubicBezTo>
                      <a:pt x="613981" y="483630"/>
                      <a:pt x="612362" y="484678"/>
                      <a:pt x="611886" y="4851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5419425" y="3686936"/>
                <a:ext cx="74554" cy="141926"/>
              </a:xfrm>
              <a:custGeom>
                <a:avLst/>
                <a:gdLst>
                  <a:gd name="connsiteX0" fmla="*/ 5620 w 332481"/>
                  <a:gd name="connsiteY0" fmla="*/ 632936 h 632936"/>
                  <a:gd name="connsiteX1" fmla="*/ 0 w 332481"/>
                  <a:gd name="connsiteY1" fmla="*/ 239649 h 632936"/>
                  <a:gd name="connsiteX2" fmla="*/ 207454 w 332481"/>
                  <a:gd name="connsiteY2" fmla="*/ 0 h 632936"/>
                  <a:gd name="connsiteX3" fmla="*/ 304609 w 332481"/>
                  <a:gd name="connsiteY3" fmla="*/ 125444 h 632936"/>
                  <a:gd name="connsiteX4" fmla="*/ 249460 w 332481"/>
                  <a:gd name="connsiteY4" fmla="*/ 465772 h 632936"/>
                  <a:gd name="connsiteX5" fmla="*/ 37909 w 332481"/>
                  <a:gd name="connsiteY5" fmla="*/ 624554 h 632936"/>
                  <a:gd name="connsiteX6" fmla="*/ 5620 w 332481"/>
                  <a:gd name="connsiteY6" fmla="*/ 632936 h 632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481" h="632936">
                    <a:moveTo>
                      <a:pt x="5620" y="632936"/>
                    </a:moveTo>
                    <a:cubicBezTo>
                      <a:pt x="86582" y="499205"/>
                      <a:pt x="55816" y="370046"/>
                      <a:pt x="0" y="239649"/>
                    </a:cubicBezTo>
                    <a:cubicBezTo>
                      <a:pt x="106108" y="193453"/>
                      <a:pt x="159734" y="100774"/>
                      <a:pt x="207454" y="0"/>
                    </a:cubicBezTo>
                    <a:cubicBezTo>
                      <a:pt x="250031" y="35147"/>
                      <a:pt x="282416" y="76581"/>
                      <a:pt x="304609" y="125444"/>
                    </a:cubicBezTo>
                    <a:cubicBezTo>
                      <a:pt x="361569" y="250793"/>
                      <a:pt x="325279" y="361950"/>
                      <a:pt x="249460" y="465772"/>
                    </a:cubicBezTo>
                    <a:cubicBezTo>
                      <a:pt x="195263" y="539972"/>
                      <a:pt x="125254" y="594169"/>
                      <a:pt x="37909" y="624554"/>
                    </a:cubicBezTo>
                    <a:cubicBezTo>
                      <a:pt x="28099" y="627983"/>
                      <a:pt x="17716" y="629793"/>
                      <a:pt x="5620" y="6329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5325640" y="3758380"/>
                <a:ext cx="93066" cy="124071"/>
              </a:xfrm>
              <a:custGeom>
                <a:avLst/>
                <a:gdLst>
                  <a:gd name="connsiteX0" fmla="*/ 0 w 415039"/>
                  <a:gd name="connsiteY0" fmla="*/ 553307 h 553307"/>
                  <a:gd name="connsiteX1" fmla="*/ 102965 w 415039"/>
                  <a:gd name="connsiteY1" fmla="*/ 331280 h 553307"/>
                  <a:gd name="connsiteX2" fmla="*/ 94583 w 415039"/>
                  <a:gd name="connsiteY2" fmla="*/ 193167 h 553307"/>
                  <a:gd name="connsiteX3" fmla="*/ 103822 w 415039"/>
                  <a:gd name="connsiteY3" fmla="*/ 175641 h 553307"/>
                  <a:gd name="connsiteX4" fmla="*/ 344805 w 415039"/>
                  <a:gd name="connsiteY4" fmla="*/ 4953 h 553307"/>
                  <a:gd name="connsiteX5" fmla="*/ 351854 w 415039"/>
                  <a:gd name="connsiteY5" fmla="*/ 0 h 553307"/>
                  <a:gd name="connsiteX6" fmla="*/ 414338 w 415039"/>
                  <a:gd name="connsiteY6" fmla="*/ 215837 h 553307"/>
                  <a:gd name="connsiteX7" fmla="*/ 315944 w 415039"/>
                  <a:gd name="connsiteY7" fmla="*/ 414814 h 553307"/>
                  <a:gd name="connsiteX8" fmla="*/ 58960 w 415039"/>
                  <a:gd name="connsiteY8" fmla="*/ 550259 h 553307"/>
                  <a:gd name="connsiteX9" fmla="*/ 0 w 415039"/>
                  <a:gd name="connsiteY9" fmla="*/ 553307 h 553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039" h="553307">
                    <a:moveTo>
                      <a:pt x="0" y="553307"/>
                    </a:moveTo>
                    <a:cubicBezTo>
                      <a:pt x="70580" y="492347"/>
                      <a:pt x="94774" y="416338"/>
                      <a:pt x="102965" y="331280"/>
                    </a:cubicBezTo>
                    <a:cubicBezTo>
                      <a:pt x="107442" y="284131"/>
                      <a:pt x="103251" y="238887"/>
                      <a:pt x="94583" y="193167"/>
                    </a:cubicBezTo>
                    <a:cubicBezTo>
                      <a:pt x="93536" y="187833"/>
                      <a:pt x="99536" y="176498"/>
                      <a:pt x="103822" y="175641"/>
                    </a:cubicBezTo>
                    <a:cubicBezTo>
                      <a:pt x="209645" y="154496"/>
                      <a:pt x="280321" y="84296"/>
                      <a:pt x="344805" y="4953"/>
                    </a:cubicBezTo>
                    <a:cubicBezTo>
                      <a:pt x="346138" y="3334"/>
                      <a:pt x="348424" y="2381"/>
                      <a:pt x="351854" y="0"/>
                    </a:cubicBezTo>
                    <a:cubicBezTo>
                      <a:pt x="395192" y="66008"/>
                      <a:pt x="419576" y="136493"/>
                      <a:pt x="414338" y="215837"/>
                    </a:cubicBezTo>
                    <a:cubicBezTo>
                      <a:pt x="409099" y="295751"/>
                      <a:pt x="370713" y="359093"/>
                      <a:pt x="315944" y="414814"/>
                    </a:cubicBezTo>
                    <a:cubicBezTo>
                      <a:pt x="244602" y="487489"/>
                      <a:pt x="159448" y="533400"/>
                      <a:pt x="58960" y="550259"/>
                    </a:cubicBezTo>
                    <a:cubicBezTo>
                      <a:pt x="41243" y="553212"/>
                      <a:pt x="22955" y="552260"/>
                      <a:pt x="0" y="553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5229186" y="3808550"/>
                <a:ext cx="103210" cy="106304"/>
              </a:xfrm>
              <a:custGeom>
                <a:avLst/>
                <a:gdLst>
                  <a:gd name="connsiteX0" fmla="*/ 152305 w 460274"/>
                  <a:gd name="connsiteY0" fmla="*/ 123635 h 474076"/>
                  <a:gd name="connsiteX1" fmla="*/ 429101 w 460274"/>
                  <a:gd name="connsiteY1" fmla="*/ 0 h 474076"/>
                  <a:gd name="connsiteX2" fmla="*/ 459962 w 460274"/>
                  <a:gd name="connsiteY2" fmla="*/ 158782 h 474076"/>
                  <a:gd name="connsiteX3" fmla="*/ 289274 w 460274"/>
                  <a:gd name="connsiteY3" fmla="*/ 413100 h 474076"/>
                  <a:gd name="connsiteX4" fmla="*/ 52959 w 460274"/>
                  <a:gd name="connsiteY4" fmla="*/ 473678 h 474076"/>
                  <a:gd name="connsiteX5" fmla="*/ 0 w 460274"/>
                  <a:gd name="connsiteY5" fmla="*/ 467678 h 474076"/>
                  <a:gd name="connsiteX6" fmla="*/ 152305 w 460274"/>
                  <a:gd name="connsiteY6" fmla="*/ 123635 h 47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0274" h="474076">
                    <a:moveTo>
                      <a:pt x="152305" y="123635"/>
                    </a:moveTo>
                    <a:cubicBezTo>
                      <a:pt x="264986" y="128016"/>
                      <a:pt x="346996" y="66961"/>
                      <a:pt x="429101" y="0"/>
                    </a:cubicBezTo>
                    <a:cubicBezTo>
                      <a:pt x="452914" y="50768"/>
                      <a:pt x="462153" y="103632"/>
                      <a:pt x="459962" y="158782"/>
                    </a:cubicBezTo>
                    <a:cubicBezTo>
                      <a:pt x="455105" y="278416"/>
                      <a:pt x="386048" y="355664"/>
                      <a:pt x="289274" y="413100"/>
                    </a:cubicBezTo>
                    <a:cubicBezTo>
                      <a:pt x="216789" y="456152"/>
                      <a:pt x="137731" y="477298"/>
                      <a:pt x="52959" y="473678"/>
                    </a:cubicBezTo>
                    <a:cubicBezTo>
                      <a:pt x="36576" y="473012"/>
                      <a:pt x="20193" y="470059"/>
                      <a:pt x="0" y="467678"/>
                    </a:cubicBezTo>
                    <a:cubicBezTo>
                      <a:pt x="126492" y="383286"/>
                      <a:pt x="150495" y="258128"/>
                      <a:pt x="152305" y="123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2407766" y="2268283"/>
              <a:ext cx="260673" cy="483099"/>
              <a:chOff x="4404752" y="2853683"/>
              <a:chExt cx="620360" cy="1149698"/>
            </a:xfrm>
            <a:grpFill/>
          </p:grpSpPr>
          <p:sp>
            <p:nvSpPr>
              <p:cNvPr id="73" name="任意多边形: 形状 72"/>
              <p:cNvSpPr/>
              <p:nvPr/>
            </p:nvSpPr>
            <p:spPr>
              <a:xfrm>
                <a:off x="4404752" y="3487736"/>
                <a:ext cx="132742" cy="130918"/>
              </a:xfrm>
              <a:custGeom>
                <a:avLst/>
                <a:gdLst>
                  <a:gd name="connsiteX0" fmla="*/ 0 w 591978"/>
                  <a:gd name="connsiteY0" fmla="*/ 56729 h 583842"/>
                  <a:gd name="connsiteX1" fmla="*/ 13716 w 591978"/>
                  <a:gd name="connsiteY1" fmla="*/ 51014 h 583842"/>
                  <a:gd name="connsiteX2" fmla="*/ 209360 w 591978"/>
                  <a:gd name="connsiteY2" fmla="*/ 3008 h 583842"/>
                  <a:gd name="connsiteX3" fmla="*/ 384524 w 591978"/>
                  <a:gd name="connsiteY3" fmla="*/ 76731 h 583842"/>
                  <a:gd name="connsiteX4" fmla="*/ 479203 w 591978"/>
                  <a:gd name="connsiteY4" fmla="*/ 256658 h 583842"/>
                  <a:gd name="connsiteX5" fmla="*/ 516636 w 591978"/>
                  <a:gd name="connsiteY5" fmla="*/ 435252 h 583842"/>
                  <a:gd name="connsiteX6" fmla="*/ 591979 w 591978"/>
                  <a:gd name="connsiteY6" fmla="*/ 576889 h 583842"/>
                  <a:gd name="connsiteX7" fmla="*/ 589883 w 591978"/>
                  <a:gd name="connsiteY7" fmla="*/ 583842 h 583842"/>
                  <a:gd name="connsiteX8" fmla="*/ 474536 w 591978"/>
                  <a:gd name="connsiteY8" fmla="*/ 566126 h 583842"/>
                  <a:gd name="connsiteX9" fmla="*/ 294608 w 591978"/>
                  <a:gd name="connsiteY9" fmla="*/ 468780 h 583842"/>
                  <a:gd name="connsiteX10" fmla="*/ 237839 w 591978"/>
                  <a:gd name="connsiteY10" fmla="*/ 365434 h 583842"/>
                  <a:gd name="connsiteX11" fmla="*/ 76962 w 591978"/>
                  <a:gd name="connsiteY11" fmla="*/ 106830 h 583842"/>
                  <a:gd name="connsiteX12" fmla="*/ 0 w 591978"/>
                  <a:gd name="connsiteY12" fmla="*/ 65873 h 583842"/>
                  <a:gd name="connsiteX13" fmla="*/ 0 w 591978"/>
                  <a:gd name="connsiteY13" fmla="*/ 56729 h 583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1978" h="583842">
                    <a:moveTo>
                      <a:pt x="0" y="56729"/>
                    </a:moveTo>
                    <a:cubicBezTo>
                      <a:pt x="4667" y="54919"/>
                      <a:pt x="10287" y="54157"/>
                      <a:pt x="13716" y="51014"/>
                    </a:cubicBezTo>
                    <a:cubicBezTo>
                      <a:pt x="70580" y="722"/>
                      <a:pt x="138303" y="-5089"/>
                      <a:pt x="209360" y="3008"/>
                    </a:cubicBezTo>
                    <a:cubicBezTo>
                      <a:pt x="274892" y="10533"/>
                      <a:pt x="333280" y="35869"/>
                      <a:pt x="384524" y="76731"/>
                    </a:cubicBezTo>
                    <a:cubicBezTo>
                      <a:pt x="442150" y="122737"/>
                      <a:pt x="467392" y="185602"/>
                      <a:pt x="479203" y="256658"/>
                    </a:cubicBezTo>
                    <a:cubicBezTo>
                      <a:pt x="489204" y="316571"/>
                      <a:pt x="502063" y="376197"/>
                      <a:pt x="516636" y="435252"/>
                    </a:cubicBezTo>
                    <a:cubicBezTo>
                      <a:pt x="529685" y="488211"/>
                      <a:pt x="552831" y="536979"/>
                      <a:pt x="591979" y="576889"/>
                    </a:cubicBezTo>
                    <a:cubicBezTo>
                      <a:pt x="591312" y="579175"/>
                      <a:pt x="590550" y="581556"/>
                      <a:pt x="589883" y="583842"/>
                    </a:cubicBezTo>
                    <a:cubicBezTo>
                      <a:pt x="551402" y="578127"/>
                      <a:pt x="512445" y="574412"/>
                      <a:pt x="474536" y="566126"/>
                    </a:cubicBezTo>
                    <a:cubicBezTo>
                      <a:pt x="405575" y="550981"/>
                      <a:pt x="340138" y="524978"/>
                      <a:pt x="294608" y="468780"/>
                    </a:cubicBezTo>
                    <a:cubicBezTo>
                      <a:pt x="270224" y="438681"/>
                      <a:pt x="252317" y="401819"/>
                      <a:pt x="237839" y="365434"/>
                    </a:cubicBezTo>
                    <a:cubicBezTo>
                      <a:pt x="199644" y="269232"/>
                      <a:pt x="154591" y="177982"/>
                      <a:pt x="76962" y="106830"/>
                    </a:cubicBezTo>
                    <a:cubicBezTo>
                      <a:pt x="55150" y="86828"/>
                      <a:pt x="32480" y="66539"/>
                      <a:pt x="0" y="65873"/>
                    </a:cubicBezTo>
                    <a:cubicBezTo>
                      <a:pt x="0" y="62920"/>
                      <a:pt x="0" y="59777"/>
                      <a:pt x="0" y="567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4778046" y="2853683"/>
                <a:ext cx="111494" cy="155147"/>
              </a:xfrm>
              <a:custGeom>
                <a:avLst/>
                <a:gdLst>
                  <a:gd name="connsiteX0" fmla="*/ 11086 w 497218"/>
                  <a:gd name="connsiteY0" fmla="*/ 691896 h 691896"/>
                  <a:gd name="connsiteX1" fmla="*/ 1466 w 497218"/>
                  <a:gd name="connsiteY1" fmla="*/ 639699 h 691896"/>
                  <a:gd name="connsiteX2" fmla="*/ 41947 w 497218"/>
                  <a:gd name="connsiteY2" fmla="*/ 392906 h 691896"/>
                  <a:gd name="connsiteX3" fmla="*/ 145770 w 497218"/>
                  <a:gd name="connsiteY3" fmla="*/ 295942 h 691896"/>
                  <a:gd name="connsiteX4" fmla="*/ 350557 w 497218"/>
                  <a:gd name="connsiteY4" fmla="*/ 108966 h 691896"/>
                  <a:gd name="connsiteX5" fmla="*/ 396277 w 497218"/>
                  <a:gd name="connsiteY5" fmla="*/ 0 h 691896"/>
                  <a:gd name="connsiteX6" fmla="*/ 442759 w 497218"/>
                  <a:gd name="connsiteY6" fmla="*/ 53531 h 691896"/>
                  <a:gd name="connsiteX7" fmla="*/ 481812 w 497218"/>
                  <a:gd name="connsiteY7" fmla="*/ 358711 h 691896"/>
                  <a:gd name="connsiteX8" fmla="*/ 359320 w 497218"/>
                  <a:gd name="connsiteY8" fmla="*/ 488918 h 691896"/>
                  <a:gd name="connsiteX9" fmla="*/ 207397 w 497218"/>
                  <a:gd name="connsiteY9" fmla="*/ 552450 h 691896"/>
                  <a:gd name="connsiteX10" fmla="*/ 11086 w 497218"/>
                  <a:gd name="connsiteY10" fmla="*/ 691896 h 691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7218" h="691896">
                    <a:moveTo>
                      <a:pt x="11086" y="691896"/>
                    </a:moveTo>
                    <a:cubicBezTo>
                      <a:pt x="7181" y="671608"/>
                      <a:pt x="2133" y="655796"/>
                      <a:pt x="1466" y="639699"/>
                    </a:cubicBezTo>
                    <a:cubicBezTo>
                      <a:pt x="-2153" y="554736"/>
                      <a:pt x="-2439" y="470345"/>
                      <a:pt x="41947" y="392906"/>
                    </a:cubicBezTo>
                    <a:cubicBezTo>
                      <a:pt x="66712" y="349568"/>
                      <a:pt x="104241" y="321278"/>
                      <a:pt x="145770" y="295942"/>
                    </a:cubicBezTo>
                    <a:cubicBezTo>
                      <a:pt x="226065" y="246983"/>
                      <a:pt x="296074" y="186023"/>
                      <a:pt x="350557" y="108966"/>
                    </a:cubicBezTo>
                    <a:cubicBezTo>
                      <a:pt x="372560" y="77819"/>
                      <a:pt x="389991" y="43720"/>
                      <a:pt x="396277" y="0"/>
                    </a:cubicBezTo>
                    <a:cubicBezTo>
                      <a:pt x="411994" y="17717"/>
                      <a:pt x="431520" y="33338"/>
                      <a:pt x="442759" y="53531"/>
                    </a:cubicBezTo>
                    <a:cubicBezTo>
                      <a:pt x="496290" y="149638"/>
                      <a:pt x="512482" y="251651"/>
                      <a:pt x="481812" y="358711"/>
                    </a:cubicBezTo>
                    <a:cubicBezTo>
                      <a:pt x="463524" y="422720"/>
                      <a:pt x="421042" y="464630"/>
                      <a:pt x="359320" y="488918"/>
                    </a:cubicBezTo>
                    <a:cubicBezTo>
                      <a:pt x="308266" y="509016"/>
                      <a:pt x="257307" y="529685"/>
                      <a:pt x="207397" y="552450"/>
                    </a:cubicBezTo>
                    <a:cubicBezTo>
                      <a:pt x="134435" y="585597"/>
                      <a:pt x="61378" y="619316"/>
                      <a:pt x="11086" y="691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4877285" y="2904537"/>
                <a:ext cx="147827" cy="91501"/>
              </a:xfrm>
              <a:custGeom>
                <a:avLst/>
                <a:gdLst>
                  <a:gd name="connsiteX0" fmla="*/ 0 w 659249"/>
                  <a:gd name="connsiteY0" fmla="*/ 315087 h 408057"/>
                  <a:gd name="connsiteX1" fmla="*/ 134207 w 659249"/>
                  <a:gd name="connsiteY1" fmla="*/ 156877 h 408057"/>
                  <a:gd name="connsiteX2" fmla="*/ 304705 w 659249"/>
                  <a:gd name="connsiteY2" fmla="*/ 98870 h 408057"/>
                  <a:gd name="connsiteX3" fmla="*/ 412242 w 659249"/>
                  <a:gd name="connsiteY3" fmla="*/ 102108 h 408057"/>
                  <a:gd name="connsiteX4" fmla="*/ 598646 w 659249"/>
                  <a:gd name="connsiteY4" fmla="*/ 47720 h 408057"/>
                  <a:gd name="connsiteX5" fmla="*/ 654463 w 659249"/>
                  <a:gd name="connsiteY5" fmla="*/ 0 h 408057"/>
                  <a:gd name="connsiteX6" fmla="*/ 658368 w 659249"/>
                  <a:gd name="connsiteY6" fmla="*/ 21050 h 408057"/>
                  <a:gd name="connsiteX7" fmla="*/ 627888 w 659249"/>
                  <a:gd name="connsiteY7" fmla="*/ 251079 h 408057"/>
                  <a:gd name="connsiteX8" fmla="*/ 422624 w 659249"/>
                  <a:gd name="connsiteY8" fmla="*/ 404908 h 408057"/>
                  <a:gd name="connsiteX9" fmla="*/ 157639 w 659249"/>
                  <a:gd name="connsiteY9" fmla="*/ 353473 h 408057"/>
                  <a:gd name="connsiteX10" fmla="*/ 46577 w 659249"/>
                  <a:gd name="connsiteY10" fmla="*/ 313087 h 408057"/>
                  <a:gd name="connsiteX11" fmla="*/ 0 w 659249"/>
                  <a:gd name="connsiteY11" fmla="*/ 315087 h 40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9249" h="408057">
                    <a:moveTo>
                      <a:pt x="0" y="315087"/>
                    </a:moveTo>
                    <a:cubicBezTo>
                      <a:pt x="31432" y="249365"/>
                      <a:pt x="77819" y="198882"/>
                      <a:pt x="134207" y="156877"/>
                    </a:cubicBezTo>
                    <a:cubicBezTo>
                      <a:pt x="184785" y="119158"/>
                      <a:pt x="243268" y="102870"/>
                      <a:pt x="304705" y="98870"/>
                    </a:cubicBezTo>
                    <a:cubicBezTo>
                      <a:pt x="340328" y="96583"/>
                      <a:pt x="376428" y="103346"/>
                      <a:pt x="412242" y="102108"/>
                    </a:cubicBezTo>
                    <a:cubicBezTo>
                      <a:pt x="478726" y="99917"/>
                      <a:pt x="542830" y="86487"/>
                      <a:pt x="598646" y="47720"/>
                    </a:cubicBezTo>
                    <a:cubicBezTo>
                      <a:pt x="617792" y="34481"/>
                      <a:pt x="634270" y="17431"/>
                      <a:pt x="654463" y="0"/>
                    </a:cubicBezTo>
                    <a:cubicBezTo>
                      <a:pt x="655892" y="7239"/>
                      <a:pt x="658177" y="14097"/>
                      <a:pt x="658368" y="21050"/>
                    </a:cubicBezTo>
                    <a:cubicBezTo>
                      <a:pt x="661035" y="99441"/>
                      <a:pt x="659416" y="177451"/>
                      <a:pt x="627888" y="251079"/>
                    </a:cubicBezTo>
                    <a:cubicBezTo>
                      <a:pt x="589121" y="341567"/>
                      <a:pt x="521208" y="392430"/>
                      <a:pt x="422624" y="404908"/>
                    </a:cubicBezTo>
                    <a:cubicBezTo>
                      <a:pt x="328041" y="416814"/>
                      <a:pt x="241840" y="393954"/>
                      <a:pt x="157639" y="353473"/>
                    </a:cubicBezTo>
                    <a:cubicBezTo>
                      <a:pt x="122301" y="336423"/>
                      <a:pt x="84296" y="324422"/>
                      <a:pt x="46577" y="313087"/>
                    </a:cubicBezTo>
                    <a:cubicBezTo>
                      <a:pt x="33623" y="309086"/>
                      <a:pt x="18193" y="313944"/>
                      <a:pt x="0" y="315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4518813" y="3072858"/>
                <a:ext cx="74439" cy="175121"/>
              </a:xfrm>
              <a:custGeom>
                <a:avLst/>
                <a:gdLst>
                  <a:gd name="connsiteX0" fmla="*/ 146652 w 331967"/>
                  <a:gd name="connsiteY0" fmla="*/ 780973 h 780972"/>
                  <a:gd name="connsiteX1" fmla="*/ 3205 w 331967"/>
                  <a:gd name="connsiteY1" fmla="*/ 538656 h 780972"/>
                  <a:gd name="connsiteX2" fmla="*/ 32542 w 331967"/>
                  <a:gd name="connsiteY2" fmla="*/ 367968 h 780972"/>
                  <a:gd name="connsiteX3" fmla="*/ 75024 w 331967"/>
                  <a:gd name="connsiteY3" fmla="*/ 175945 h 780972"/>
                  <a:gd name="connsiteX4" fmla="*/ 70071 w 331967"/>
                  <a:gd name="connsiteY4" fmla="*/ 58025 h 780972"/>
                  <a:gd name="connsiteX5" fmla="*/ 51021 w 331967"/>
                  <a:gd name="connsiteY5" fmla="*/ 1923 h 780972"/>
                  <a:gd name="connsiteX6" fmla="*/ 141413 w 331967"/>
                  <a:gd name="connsiteY6" fmla="*/ 17734 h 780972"/>
                  <a:gd name="connsiteX7" fmla="*/ 326770 w 331967"/>
                  <a:gd name="connsiteY7" fmla="*/ 261289 h 780972"/>
                  <a:gd name="connsiteX8" fmla="*/ 288479 w 331967"/>
                  <a:gd name="connsiteY8" fmla="*/ 451693 h 780972"/>
                  <a:gd name="connsiteX9" fmla="*/ 175227 w 331967"/>
                  <a:gd name="connsiteY9" fmla="*/ 663720 h 780972"/>
                  <a:gd name="connsiteX10" fmla="*/ 146652 w 331967"/>
                  <a:gd name="connsiteY10" fmla="*/ 780973 h 78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1967" h="780972">
                    <a:moveTo>
                      <a:pt x="146652" y="780973"/>
                    </a:moveTo>
                    <a:cubicBezTo>
                      <a:pt x="78739" y="714869"/>
                      <a:pt x="21303" y="637717"/>
                      <a:pt x="3205" y="538656"/>
                    </a:cubicBezTo>
                    <a:cubicBezTo>
                      <a:pt x="-7558" y="479506"/>
                      <a:pt x="10444" y="423404"/>
                      <a:pt x="32542" y="367968"/>
                    </a:cubicBezTo>
                    <a:cubicBezTo>
                      <a:pt x="57022" y="306723"/>
                      <a:pt x="73976" y="242620"/>
                      <a:pt x="75024" y="175945"/>
                    </a:cubicBezTo>
                    <a:cubicBezTo>
                      <a:pt x="75691" y="136606"/>
                      <a:pt x="74071" y="97078"/>
                      <a:pt x="70071" y="58025"/>
                    </a:cubicBezTo>
                    <a:cubicBezTo>
                      <a:pt x="68166" y="39642"/>
                      <a:pt x="58165" y="22211"/>
                      <a:pt x="51021" y="1923"/>
                    </a:cubicBezTo>
                    <a:cubicBezTo>
                      <a:pt x="82549" y="-3983"/>
                      <a:pt x="112933" y="4399"/>
                      <a:pt x="141413" y="17734"/>
                    </a:cubicBezTo>
                    <a:cubicBezTo>
                      <a:pt x="245617" y="66217"/>
                      <a:pt x="303052" y="151561"/>
                      <a:pt x="326770" y="261289"/>
                    </a:cubicBezTo>
                    <a:cubicBezTo>
                      <a:pt x="341533" y="329773"/>
                      <a:pt x="323626" y="391781"/>
                      <a:pt x="288479" y="451693"/>
                    </a:cubicBezTo>
                    <a:cubicBezTo>
                      <a:pt x="247903" y="520750"/>
                      <a:pt x="208945" y="591139"/>
                      <a:pt x="175227" y="663720"/>
                    </a:cubicBezTo>
                    <a:cubicBezTo>
                      <a:pt x="158939" y="699248"/>
                      <a:pt x="155986" y="740968"/>
                      <a:pt x="146652" y="780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4622567" y="3866091"/>
                <a:ext cx="173813" cy="72968"/>
              </a:xfrm>
              <a:custGeom>
                <a:avLst/>
                <a:gdLst>
                  <a:gd name="connsiteX0" fmla="*/ 775136 w 775136"/>
                  <a:gd name="connsiteY0" fmla="*/ 172682 h 325408"/>
                  <a:gd name="connsiteX1" fmla="*/ 481100 w 775136"/>
                  <a:gd name="connsiteY1" fmla="*/ 325273 h 325408"/>
                  <a:gd name="connsiteX2" fmla="*/ 394232 w 775136"/>
                  <a:gd name="connsiteY2" fmla="*/ 306318 h 325408"/>
                  <a:gd name="connsiteX3" fmla="*/ 127055 w 775136"/>
                  <a:gd name="connsiteY3" fmla="*/ 259074 h 325408"/>
                  <a:gd name="connsiteX4" fmla="*/ 2087 w 775136"/>
                  <a:gd name="connsiteY4" fmla="*/ 291650 h 325408"/>
                  <a:gd name="connsiteX5" fmla="*/ 31710 w 775136"/>
                  <a:gd name="connsiteY5" fmla="*/ 161443 h 325408"/>
                  <a:gd name="connsiteX6" fmla="*/ 270407 w 775136"/>
                  <a:gd name="connsiteY6" fmla="*/ 3137 h 325408"/>
                  <a:gd name="connsiteX7" fmla="*/ 459954 w 775136"/>
                  <a:gd name="connsiteY7" fmla="*/ 46476 h 325408"/>
                  <a:gd name="connsiteX8" fmla="*/ 661979 w 775136"/>
                  <a:gd name="connsiteY8" fmla="*/ 148775 h 325408"/>
                  <a:gd name="connsiteX9" fmla="*/ 775136 w 775136"/>
                  <a:gd name="connsiteY9" fmla="*/ 172682 h 32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5136" h="325408">
                    <a:moveTo>
                      <a:pt x="775136" y="172682"/>
                    </a:moveTo>
                    <a:cubicBezTo>
                      <a:pt x="694555" y="255550"/>
                      <a:pt x="607592" y="328988"/>
                      <a:pt x="481100" y="325273"/>
                    </a:cubicBezTo>
                    <a:cubicBezTo>
                      <a:pt x="451953" y="324415"/>
                      <a:pt x="422235" y="315843"/>
                      <a:pt x="394232" y="306318"/>
                    </a:cubicBezTo>
                    <a:cubicBezTo>
                      <a:pt x="307459" y="276695"/>
                      <a:pt x="219353" y="256026"/>
                      <a:pt x="127055" y="259074"/>
                    </a:cubicBezTo>
                    <a:cubicBezTo>
                      <a:pt x="78002" y="260693"/>
                      <a:pt x="51713" y="267647"/>
                      <a:pt x="2087" y="291650"/>
                    </a:cubicBezTo>
                    <a:cubicBezTo>
                      <a:pt x="-5152" y="243644"/>
                      <a:pt x="6850" y="200114"/>
                      <a:pt x="31710" y="161443"/>
                    </a:cubicBezTo>
                    <a:cubicBezTo>
                      <a:pt x="87717" y="74098"/>
                      <a:pt x="168203" y="20092"/>
                      <a:pt x="270407" y="3137"/>
                    </a:cubicBezTo>
                    <a:cubicBezTo>
                      <a:pt x="338225" y="-8102"/>
                      <a:pt x="400328" y="11900"/>
                      <a:pt x="459954" y="46476"/>
                    </a:cubicBezTo>
                    <a:cubicBezTo>
                      <a:pt x="525200" y="84195"/>
                      <a:pt x="592828" y="118771"/>
                      <a:pt x="661979" y="148775"/>
                    </a:cubicBezTo>
                    <a:cubicBezTo>
                      <a:pt x="695888" y="163538"/>
                      <a:pt x="735512" y="164777"/>
                      <a:pt x="775136" y="1726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4750885" y="3927130"/>
                <a:ext cx="167579" cy="76251"/>
              </a:xfrm>
              <a:custGeom>
                <a:avLst/>
                <a:gdLst>
                  <a:gd name="connsiteX0" fmla="*/ 8007 w 747337"/>
                  <a:gd name="connsiteY0" fmla="*/ 340053 h 340052"/>
                  <a:gd name="connsiteX1" fmla="*/ 15436 w 747337"/>
                  <a:gd name="connsiteY1" fmla="*/ 213846 h 340052"/>
                  <a:gd name="connsiteX2" fmla="*/ 248608 w 747337"/>
                  <a:gd name="connsiteY2" fmla="*/ 6773 h 340052"/>
                  <a:gd name="connsiteX3" fmla="*/ 387959 w 747337"/>
                  <a:gd name="connsiteY3" fmla="*/ 14869 h 340052"/>
                  <a:gd name="connsiteX4" fmla="*/ 589127 w 747337"/>
                  <a:gd name="connsiteY4" fmla="*/ 76115 h 340052"/>
                  <a:gd name="connsiteX5" fmla="*/ 747337 w 747337"/>
                  <a:gd name="connsiteY5" fmla="*/ 77163 h 340052"/>
                  <a:gd name="connsiteX6" fmla="*/ 743813 w 747337"/>
                  <a:gd name="connsiteY6" fmla="*/ 90117 h 340052"/>
                  <a:gd name="connsiteX7" fmla="*/ 572363 w 747337"/>
                  <a:gd name="connsiteY7" fmla="*/ 262424 h 340052"/>
                  <a:gd name="connsiteX8" fmla="*/ 401675 w 747337"/>
                  <a:gd name="connsiteY8" fmla="*/ 289094 h 340052"/>
                  <a:gd name="connsiteX9" fmla="*/ 110877 w 747337"/>
                  <a:gd name="connsiteY9" fmla="*/ 296714 h 340052"/>
                  <a:gd name="connsiteX10" fmla="*/ 8007 w 747337"/>
                  <a:gd name="connsiteY10" fmla="*/ 340053 h 34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7337" h="340052">
                    <a:moveTo>
                      <a:pt x="8007" y="340053"/>
                    </a:moveTo>
                    <a:cubicBezTo>
                      <a:pt x="-5138" y="300143"/>
                      <a:pt x="-1709" y="255661"/>
                      <a:pt x="15436" y="213846"/>
                    </a:cubicBezTo>
                    <a:cubicBezTo>
                      <a:pt x="59156" y="107452"/>
                      <a:pt x="135832" y="36300"/>
                      <a:pt x="248608" y="6773"/>
                    </a:cubicBezTo>
                    <a:cubicBezTo>
                      <a:pt x="295948" y="-5609"/>
                      <a:pt x="341858" y="105"/>
                      <a:pt x="387959" y="14869"/>
                    </a:cubicBezTo>
                    <a:cubicBezTo>
                      <a:pt x="454634" y="36300"/>
                      <a:pt x="521595" y="57446"/>
                      <a:pt x="589127" y="76115"/>
                    </a:cubicBezTo>
                    <a:cubicBezTo>
                      <a:pt x="640371" y="90307"/>
                      <a:pt x="692854" y="90497"/>
                      <a:pt x="747337" y="77163"/>
                    </a:cubicBezTo>
                    <a:cubicBezTo>
                      <a:pt x="745908" y="82592"/>
                      <a:pt x="745813" y="86974"/>
                      <a:pt x="743813" y="90117"/>
                    </a:cubicBezTo>
                    <a:cubicBezTo>
                      <a:pt x="699427" y="160221"/>
                      <a:pt x="645991" y="221371"/>
                      <a:pt x="572363" y="262424"/>
                    </a:cubicBezTo>
                    <a:cubicBezTo>
                      <a:pt x="518737" y="292332"/>
                      <a:pt x="461682" y="298524"/>
                      <a:pt x="401675" y="289094"/>
                    </a:cubicBezTo>
                    <a:cubicBezTo>
                      <a:pt x="304329" y="273759"/>
                      <a:pt x="206698" y="268806"/>
                      <a:pt x="110877" y="296714"/>
                    </a:cubicBezTo>
                    <a:cubicBezTo>
                      <a:pt x="76301" y="306715"/>
                      <a:pt x="44011" y="324622"/>
                      <a:pt x="8007" y="3400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4677925" y="2902551"/>
                <a:ext cx="92164" cy="172298"/>
              </a:xfrm>
              <a:custGeom>
                <a:avLst/>
                <a:gdLst>
                  <a:gd name="connsiteX0" fmla="*/ 62487 w 411017"/>
                  <a:gd name="connsiteY0" fmla="*/ 768382 h 768381"/>
                  <a:gd name="connsiteX1" fmla="*/ 4861 w 411017"/>
                  <a:gd name="connsiteY1" fmla="*/ 595789 h 768381"/>
                  <a:gd name="connsiteX2" fmla="*/ 23625 w 411017"/>
                  <a:gd name="connsiteY2" fmla="*/ 431006 h 768381"/>
                  <a:gd name="connsiteX3" fmla="*/ 79061 w 411017"/>
                  <a:gd name="connsiteY3" fmla="*/ 351092 h 768381"/>
                  <a:gd name="connsiteX4" fmla="*/ 230889 w 411017"/>
                  <a:gd name="connsiteY4" fmla="*/ 73438 h 768381"/>
                  <a:gd name="connsiteX5" fmla="*/ 236509 w 411017"/>
                  <a:gd name="connsiteY5" fmla="*/ 0 h 768381"/>
                  <a:gd name="connsiteX6" fmla="*/ 326139 w 411017"/>
                  <a:gd name="connsiteY6" fmla="*/ 64865 h 768381"/>
                  <a:gd name="connsiteX7" fmla="*/ 401673 w 411017"/>
                  <a:gd name="connsiteY7" fmla="*/ 371666 h 768381"/>
                  <a:gd name="connsiteX8" fmla="*/ 298612 w 411017"/>
                  <a:gd name="connsiteY8" fmla="*/ 505016 h 768381"/>
                  <a:gd name="connsiteX9" fmla="*/ 165357 w 411017"/>
                  <a:gd name="connsiteY9" fmla="*/ 617601 h 768381"/>
                  <a:gd name="connsiteX10" fmla="*/ 62487 w 411017"/>
                  <a:gd name="connsiteY10" fmla="*/ 768382 h 76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017" h="768381">
                    <a:moveTo>
                      <a:pt x="62487" y="768382"/>
                    </a:moveTo>
                    <a:cubicBezTo>
                      <a:pt x="32769" y="712280"/>
                      <a:pt x="14005" y="655796"/>
                      <a:pt x="4861" y="595789"/>
                    </a:cubicBezTo>
                    <a:cubicBezTo>
                      <a:pt x="-3807" y="538925"/>
                      <a:pt x="-2759" y="482822"/>
                      <a:pt x="23625" y="431006"/>
                    </a:cubicBezTo>
                    <a:cubicBezTo>
                      <a:pt x="38199" y="402336"/>
                      <a:pt x="58106" y="375761"/>
                      <a:pt x="79061" y="351092"/>
                    </a:cubicBezTo>
                    <a:cubicBezTo>
                      <a:pt x="148879" y="268796"/>
                      <a:pt x="208601" y="181166"/>
                      <a:pt x="230889" y="73438"/>
                    </a:cubicBezTo>
                    <a:cubicBezTo>
                      <a:pt x="235747" y="49911"/>
                      <a:pt x="234795" y="25241"/>
                      <a:pt x="236509" y="0"/>
                    </a:cubicBezTo>
                    <a:cubicBezTo>
                      <a:pt x="274228" y="9620"/>
                      <a:pt x="302613" y="34576"/>
                      <a:pt x="326139" y="64865"/>
                    </a:cubicBezTo>
                    <a:cubicBezTo>
                      <a:pt x="396624" y="155734"/>
                      <a:pt x="428247" y="256889"/>
                      <a:pt x="401673" y="371666"/>
                    </a:cubicBezTo>
                    <a:cubicBezTo>
                      <a:pt x="387766" y="431673"/>
                      <a:pt x="343761" y="468630"/>
                      <a:pt x="298612" y="505016"/>
                    </a:cubicBezTo>
                    <a:cubicBezTo>
                      <a:pt x="253368" y="541496"/>
                      <a:pt x="208315" y="578453"/>
                      <a:pt x="165357" y="617601"/>
                    </a:cubicBezTo>
                    <a:cubicBezTo>
                      <a:pt x="107064" y="670655"/>
                      <a:pt x="92967" y="693611"/>
                      <a:pt x="62487" y="7683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4519084" y="3764116"/>
                <a:ext cx="171721" cy="90181"/>
              </a:xfrm>
              <a:custGeom>
                <a:avLst/>
                <a:gdLst>
                  <a:gd name="connsiteX0" fmla="*/ 765810 w 765809"/>
                  <a:gd name="connsiteY0" fmla="*/ 338559 h 402173"/>
                  <a:gd name="connsiteX1" fmla="*/ 442913 w 765809"/>
                  <a:gd name="connsiteY1" fmla="*/ 383136 h 402173"/>
                  <a:gd name="connsiteX2" fmla="*/ 351282 w 765809"/>
                  <a:gd name="connsiteY2" fmla="*/ 324366 h 402173"/>
                  <a:gd name="connsiteX3" fmla="*/ 105251 w 765809"/>
                  <a:gd name="connsiteY3" fmla="*/ 190540 h 402173"/>
                  <a:gd name="connsiteX4" fmla="*/ 0 w 765809"/>
                  <a:gd name="connsiteY4" fmla="*/ 176634 h 402173"/>
                  <a:gd name="connsiteX5" fmla="*/ 56959 w 765809"/>
                  <a:gd name="connsiteY5" fmla="*/ 85003 h 402173"/>
                  <a:gd name="connsiteX6" fmla="*/ 314706 w 765809"/>
                  <a:gd name="connsiteY6" fmla="*/ 1088 h 402173"/>
                  <a:gd name="connsiteX7" fmla="*/ 499205 w 765809"/>
                  <a:gd name="connsiteY7" fmla="*/ 99386 h 402173"/>
                  <a:gd name="connsiteX8" fmla="*/ 663416 w 765809"/>
                  <a:gd name="connsiteY8" fmla="*/ 274455 h 402173"/>
                  <a:gd name="connsiteX9" fmla="*/ 765810 w 765809"/>
                  <a:gd name="connsiteY9" fmla="*/ 338559 h 40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5809" h="402173">
                    <a:moveTo>
                      <a:pt x="765810" y="338559"/>
                    </a:moveTo>
                    <a:cubicBezTo>
                      <a:pt x="664083" y="386660"/>
                      <a:pt x="558737" y="427522"/>
                      <a:pt x="442913" y="383136"/>
                    </a:cubicBezTo>
                    <a:cubicBezTo>
                      <a:pt x="409670" y="370372"/>
                      <a:pt x="379762" y="346750"/>
                      <a:pt x="351282" y="324366"/>
                    </a:cubicBezTo>
                    <a:cubicBezTo>
                      <a:pt x="276606" y="265883"/>
                      <a:pt x="198406" y="213781"/>
                      <a:pt x="105251" y="190540"/>
                    </a:cubicBezTo>
                    <a:cubicBezTo>
                      <a:pt x="71819" y="182158"/>
                      <a:pt x="36576" y="181205"/>
                      <a:pt x="0" y="176634"/>
                    </a:cubicBezTo>
                    <a:cubicBezTo>
                      <a:pt x="5239" y="141486"/>
                      <a:pt x="28480" y="110244"/>
                      <a:pt x="56959" y="85003"/>
                    </a:cubicBezTo>
                    <a:cubicBezTo>
                      <a:pt x="130207" y="20328"/>
                      <a:pt x="217837" y="-5865"/>
                      <a:pt x="314706" y="1088"/>
                    </a:cubicBezTo>
                    <a:cubicBezTo>
                      <a:pt x="390239" y="6517"/>
                      <a:pt x="449675" y="41950"/>
                      <a:pt x="499205" y="99386"/>
                    </a:cubicBezTo>
                    <a:cubicBezTo>
                      <a:pt x="551402" y="160060"/>
                      <a:pt x="605504" y="219401"/>
                      <a:pt x="663416" y="274455"/>
                    </a:cubicBezTo>
                    <a:cubicBezTo>
                      <a:pt x="691515" y="301125"/>
                      <a:pt x="730091" y="316746"/>
                      <a:pt x="765810" y="3385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4456375" y="3198087"/>
                <a:ext cx="77673" cy="168837"/>
              </a:xfrm>
              <a:custGeom>
                <a:avLst/>
                <a:gdLst>
                  <a:gd name="connsiteX0" fmla="*/ 0 w 346389"/>
                  <a:gd name="connsiteY0" fmla="*/ 10568 h 752946"/>
                  <a:gd name="connsiteX1" fmla="*/ 146209 w 346389"/>
                  <a:gd name="connsiteY1" fmla="*/ 21522 h 752946"/>
                  <a:gd name="connsiteX2" fmla="*/ 343186 w 346389"/>
                  <a:gd name="connsiteY2" fmla="*/ 269172 h 752946"/>
                  <a:gd name="connsiteX3" fmla="*/ 333566 w 346389"/>
                  <a:gd name="connsiteY3" fmla="*/ 377566 h 752946"/>
                  <a:gd name="connsiteX4" fmla="*/ 274320 w 346389"/>
                  <a:gd name="connsiteY4" fmla="*/ 567018 h 752946"/>
                  <a:gd name="connsiteX5" fmla="*/ 268700 w 346389"/>
                  <a:gd name="connsiteY5" fmla="*/ 752946 h 752946"/>
                  <a:gd name="connsiteX6" fmla="*/ 227743 w 346389"/>
                  <a:gd name="connsiteY6" fmla="*/ 726943 h 752946"/>
                  <a:gd name="connsiteX7" fmla="*/ 191072 w 346389"/>
                  <a:gd name="connsiteY7" fmla="*/ 699511 h 752946"/>
                  <a:gd name="connsiteX8" fmla="*/ 63532 w 346389"/>
                  <a:gd name="connsiteY8" fmla="*/ 529490 h 752946"/>
                  <a:gd name="connsiteX9" fmla="*/ 59150 w 346389"/>
                  <a:gd name="connsiteY9" fmla="*/ 384710 h 752946"/>
                  <a:gd name="connsiteX10" fmla="*/ 34671 w 346389"/>
                  <a:gd name="connsiteY10" fmla="*/ 66575 h 752946"/>
                  <a:gd name="connsiteX11" fmla="*/ 20193 w 346389"/>
                  <a:gd name="connsiteY11" fmla="*/ 38000 h 752946"/>
                  <a:gd name="connsiteX12" fmla="*/ 0 w 346389"/>
                  <a:gd name="connsiteY12" fmla="*/ 10568 h 75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6389" h="752946">
                    <a:moveTo>
                      <a:pt x="0" y="10568"/>
                    </a:moveTo>
                    <a:cubicBezTo>
                      <a:pt x="52006" y="-8672"/>
                      <a:pt x="100775" y="376"/>
                      <a:pt x="146209" y="21522"/>
                    </a:cubicBezTo>
                    <a:cubicBezTo>
                      <a:pt x="252412" y="70957"/>
                      <a:pt x="321183" y="152776"/>
                      <a:pt x="343186" y="269172"/>
                    </a:cubicBezTo>
                    <a:cubicBezTo>
                      <a:pt x="349949" y="304986"/>
                      <a:pt x="345662" y="341752"/>
                      <a:pt x="333566" y="377566"/>
                    </a:cubicBezTo>
                    <a:cubicBezTo>
                      <a:pt x="312515" y="440336"/>
                      <a:pt x="292989" y="503582"/>
                      <a:pt x="274320" y="567018"/>
                    </a:cubicBezTo>
                    <a:cubicBezTo>
                      <a:pt x="256889" y="626264"/>
                      <a:pt x="249174" y="686367"/>
                      <a:pt x="268700" y="752946"/>
                    </a:cubicBezTo>
                    <a:cubicBezTo>
                      <a:pt x="252127" y="742469"/>
                      <a:pt x="239649" y="735135"/>
                      <a:pt x="227743" y="726943"/>
                    </a:cubicBezTo>
                    <a:cubicBezTo>
                      <a:pt x="215170" y="718275"/>
                      <a:pt x="202692" y="709417"/>
                      <a:pt x="191072" y="699511"/>
                    </a:cubicBezTo>
                    <a:cubicBezTo>
                      <a:pt x="135827" y="652458"/>
                      <a:pt x="86582" y="601023"/>
                      <a:pt x="63532" y="529490"/>
                    </a:cubicBezTo>
                    <a:cubicBezTo>
                      <a:pt x="48006" y="481389"/>
                      <a:pt x="52768" y="433573"/>
                      <a:pt x="59150" y="384710"/>
                    </a:cubicBezTo>
                    <a:cubicBezTo>
                      <a:pt x="73152" y="277268"/>
                      <a:pt x="76105" y="170016"/>
                      <a:pt x="34671" y="66575"/>
                    </a:cubicBezTo>
                    <a:cubicBezTo>
                      <a:pt x="30670" y="56669"/>
                      <a:pt x="25813" y="47049"/>
                      <a:pt x="20193" y="38000"/>
                    </a:cubicBezTo>
                    <a:cubicBezTo>
                      <a:pt x="14668" y="29046"/>
                      <a:pt x="7715" y="20950"/>
                      <a:pt x="0" y="105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4442535" y="3635527"/>
                <a:ext cx="157027" cy="106514"/>
              </a:xfrm>
              <a:custGeom>
                <a:avLst/>
                <a:gdLst>
                  <a:gd name="connsiteX0" fmla="*/ 700278 w 700277"/>
                  <a:gd name="connsiteY0" fmla="*/ 459198 h 475011"/>
                  <a:gd name="connsiteX1" fmla="*/ 440722 w 700277"/>
                  <a:gd name="connsiteY1" fmla="*/ 455769 h 475011"/>
                  <a:gd name="connsiteX2" fmla="*/ 308610 w 700277"/>
                  <a:gd name="connsiteY2" fmla="*/ 352232 h 475011"/>
                  <a:gd name="connsiteX3" fmla="*/ 90392 w 700277"/>
                  <a:gd name="connsiteY3" fmla="*/ 146397 h 475011"/>
                  <a:gd name="connsiteX4" fmla="*/ 0 w 700277"/>
                  <a:gd name="connsiteY4" fmla="*/ 112488 h 475011"/>
                  <a:gd name="connsiteX5" fmla="*/ 61817 w 700277"/>
                  <a:gd name="connsiteY5" fmla="*/ 45432 h 475011"/>
                  <a:gd name="connsiteX6" fmla="*/ 448056 w 700277"/>
                  <a:gd name="connsiteY6" fmla="*/ 83627 h 475011"/>
                  <a:gd name="connsiteX7" fmla="*/ 494443 w 700277"/>
                  <a:gd name="connsiteY7" fmla="*/ 151064 h 475011"/>
                  <a:gd name="connsiteX8" fmla="*/ 615029 w 700277"/>
                  <a:gd name="connsiteY8" fmla="*/ 370710 h 475011"/>
                  <a:gd name="connsiteX9" fmla="*/ 700278 w 700277"/>
                  <a:gd name="connsiteY9" fmla="*/ 459198 h 47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0277" h="475011">
                    <a:moveTo>
                      <a:pt x="700278" y="459198"/>
                    </a:moveTo>
                    <a:cubicBezTo>
                      <a:pt x="615124" y="477295"/>
                      <a:pt x="527971" y="484344"/>
                      <a:pt x="440722" y="455769"/>
                    </a:cubicBezTo>
                    <a:cubicBezTo>
                      <a:pt x="383762" y="437195"/>
                      <a:pt x="342805" y="399952"/>
                      <a:pt x="308610" y="352232"/>
                    </a:cubicBezTo>
                    <a:cubicBezTo>
                      <a:pt x="249364" y="269650"/>
                      <a:pt x="181832" y="194689"/>
                      <a:pt x="90392" y="146397"/>
                    </a:cubicBezTo>
                    <a:cubicBezTo>
                      <a:pt x="62579" y="131728"/>
                      <a:pt x="31147" y="123918"/>
                      <a:pt x="0" y="112488"/>
                    </a:cubicBezTo>
                    <a:cubicBezTo>
                      <a:pt x="10858" y="85532"/>
                      <a:pt x="34576" y="63625"/>
                      <a:pt x="61817" y="45432"/>
                    </a:cubicBezTo>
                    <a:cubicBezTo>
                      <a:pt x="171926" y="-28006"/>
                      <a:pt x="356235" y="-10385"/>
                      <a:pt x="448056" y="83627"/>
                    </a:cubicBezTo>
                    <a:cubicBezTo>
                      <a:pt x="466820" y="102867"/>
                      <a:pt x="481298" y="127251"/>
                      <a:pt x="494443" y="151064"/>
                    </a:cubicBezTo>
                    <a:cubicBezTo>
                      <a:pt x="535019" y="224121"/>
                      <a:pt x="571024" y="299844"/>
                      <a:pt x="615029" y="370710"/>
                    </a:cubicBezTo>
                    <a:cubicBezTo>
                      <a:pt x="636080" y="404619"/>
                      <a:pt x="671132" y="429670"/>
                      <a:pt x="700278" y="4591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4417845" y="3333231"/>
                <a:ext cx="90538" cy="156994"/>
              </a:xfrm>
              <a:custGeom>
                <a:avLst/>
                <a:gdLst>
                  <a:gd name="connsiteX0" fmla="*/ 403765 w 403764"/>
                  <a:gd name="connsiteY0" fmla="*/ 700134 h 700134"/>
                  <a:gd name="connsiteX1" fmla="*/ 177927 w 403764"/>
                  <a:gd name="connsiteY1" fmla="*/ 549734 h 700134"/>
                  <a:gd name="connsiteX2" fmla="*/ 124587 w 403764"/>
                  <a:gd name="connsiteY2" fmla="*/ 366664 h 700134"/>
                  <a:gd name="connsiteX3" fmla="*/ 53912 w 403764"/>
                  <a:gd name="connsiteY3" fmla="*/ 92439 h 700134"/>
                  <a:gd name="connsiteX4" fmla="*/ 0 w 403764"/>
                  <a:gd name="connsiteY4" fmla="*/ 22145 h 700134"/>
                  <a:gd name="connsiteX5" fmla="*/ 148495 w 403764"/>
                  <a:gd name="connsiteY5" fmla="*/ 9095 h 700134"/>
                  <a:gd name="connsiteX6" fmla="*/ 388906 w 403764"/>
                  <a:gd name="connsiteY6" fmla="*/ 237029 h 700134"/>
                  <a:gd name="connsiteX7" fmla="*/ 390525 w 403764"/>
                  <a:gd name="connsiteY7" fmla="*/ 354758 h 700134"/>
                  <a:gd name="connsiteX8" fmla="*/ 371380 w 403764"/>
                  <a:gd name="connsiteY8" fmla="*/ 543924 h 700134"/>
                  <a:gd name="connsiteX9" fmla="*/ 403765 w 403764"/>
                  <a:gd name="connsiteY9" fmla="*/ 700134 h 70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3764" h="700134">
                    <a:moveTo>
                      <a:pt x="403765" y="700134"/>
                    </a:moveTo>
                    <a:cubicBezTo>
                      <a:pt x="312706" y="665368"/>
                      <a:pt x="235458" y="622791"/>
                      <a:pt x="177927" y="549734"/>
                    </a:cubicBezTo>
                    <a:cubicBezTo>
                      <a:pt x="135160" y="495442"/>
                      <a:pt x="126778" y="432386"/>
                      <a:pt x="124587" y="366664"/>
                    </a:cubicBezTo>
                    <a:cubicBezTo>
                      <a:pt x="121349" y="270080"/>
                      <a:pt x="102013" y="177212"/>
                      <a:pt x="53912" y="92439"/>
                    </a:cubicBezTo>
                    <a:cubicBezTo>
                      <a:pt x="39529" y="67198"/>
                      <a:pt x="18383" y="45766"/>
                      <a:pt x="0" y="22145"/>
                    </a:cubicBezTo>
                    <a:cubicBezTo>
                      <a:pt x="44006" y="-3097"/>
                      <a:pt x="95917" y="-5764"/>
                      <a:pt x="148495" y="9095"/>
                    </a:cubicBezTo>
                    <a:cubicBezTo>
                      <a:pt x="268129" y="43004"/>
                      <a:pt x="356235" y="113299"/>
                      <a:pt x="388906" y="237029"/>
                    </a:cubicBezTo>
                    <a:cubicBezTo>
                      <a:pt x="398621" y="273890"/>
                      <a:pt x="393383" y="315610"/>
                      <a:pt x="390525" y="354758"/>
                    </a:cubicBezTo>
                    <a:cubicBezTo>
                      <a:pt x="385858" y="418004"/>
                      <a:pt x="375666" y="480773"/>
                      <a:pt x="371380" y="543924"/>
                    </a:cubicBezTo>
                    <a:cubicBezTo>
                      <a:pt x="367856" y="596216"/>
                      <a:pt x="376523" y="647461"/>
                      <a:pt x="403765" y="700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4519884" y="3389158"/>
                <a:ext cx="85872" cy="153951"/>
              </a:xfrm>
              <a:custGeom>
                <a:avLst/>
                <a:gdLst>
                  <a:gd name="connsiteX0" fmla="*/ 382954 w 382954"/>
                  <a:gd name="connsiteY0" fmla="*/ 358997 h 686561"/>
                  <a:gd name="connsiteX1" fmla="*/ 84155 w 382954"/>
                  <a:gd name="connsiteY1" fmla="*/ 686562 h 686561"/>
                  <a:gd name="connsiteX2" fmla="*/ 27291 w 382954"/>
                  <a:gd name="connsiteY2" fmla="*/ 573405 h 686561"/>
                  <a:gd name="connsiteX3" fmla="*/ 56723 w 382954"/>
                  <a:gd name="connsiteY3" fmla="*/ 176213 h 686561"/>
                  <a:gd name="connsiteX4" fmla="*/ 233602 w 382954"/>
                  <a:gd name="connsiteY4" fmla="*/ 27527 h 686561"/>
                  <a:gd name="connsiteX5" fmla="*/ 378763 w 382954"/>
                  <a:gd name="connsiteY5" fmla="*/ 0 h 686561"/>
                  <a:gd name="connsiteX6" fmla="*/ 350474 w 382954"/>
                  <a:gd name="connsiteY6" fmla="*/ 182118 h 686561"/>
                  <a:gd name="connsiteX7" fmla="*/ 382954 w 382954"/>
                  <a:gd name="connsiteY7" fmla="*/ 358997 h 68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954" h="686561">
                    <a:moveTo>
                      <a:pt x="382954" y="358997"/>
                    </a:moveTo>
                    <a:cubicBezTo>
                      <a:pt x="235507" y="427101"/>
                      <a:pt x="112158" y="513016"/>
                      <a:pt x="84155" y="686562"/>
                    </a:cubicBezTo>
                    <a:cubicBezTo>
                      <a:pt x="58152" y="653605"/>
                      <a:pt x="40245" y="614553"/>
                      <a:pt x="27291" y="573405"/>
                    </a:cubicBezTo>
                    <a:cubicBezTo>
                      <a:pt x="-15477" y="437197"/>
                      <a:pt x="-9666" y="304038"/>
                      <a:pt x="56723" y="176213"/>
                    </a:cubicBezTo>
                    <a:cubicBezTo>
                      <a:pt x="94918" y="102775"/>
                      <a:pt x="157402" y="56769"/>
                      <a:pt x="233602" y="27527"/>
                    </a:cubicBezTo>
                    <a:cubicBezTo>
                      <a:pt x="281608" y="9144"/>
                      <a:pt x="331424" y="3238"/>
                      <a:pt x="378763" y="0"/>
                    </a:cubicBezTo>
                    <a:cubicBezTo>
                      <a:pt x="368857" y="62103"/>
                      <a:pt x="356189" y="121729"/>
                      <a:pt x="350474" y="182118"/>
                    </a:cubicBezTo>
                    <a:cubicBezTo>
                      <a:pt x="344854" y="242506"/>
                      <a:pt x="349045" y="302895"/>
                      <a:pt x="382954" y="3589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4615474" y="3103430"/>
                <a:ext cx="163776" cy="84596"/>
              </a:xfrm>
              <a:custGeom>
                <a:avLst/>
                <a:gdLst>
                  <a:gd name="connsiteX0" fmla="*/ 730377 w 730376"/>
                  <a:gd name="connsiteY0" fmla="*/ 161526 h 377267"/>
                  <a:gd name="connsiteX1" fmla="*/ 442436 w 730376"/>
                  <a:gd name="connsiteY1" fmla="*/ 377267 h 377267"/>
                  <a:gd name="connsiteX2" fmla="*/ 0 w 730376"/>
                  <a:gd name="connsiteY2" fmla="*/ 337453 h 377267"/>
                  <a:gd name="connsiteX3" fmla="*/ 17621 w 730376"/>
                  <a:gd name="connsiteY3" fmla="*/ 291828 h 377267"/>
                  <a:gd name="connsiteX4" fmla="*/ 379857 w 730376"/>
                  <a:gd name="connsiteY4" fmla="*/ 6935 h 377267"/>
                  <a:gd name="connsiteX5" fmla="*/ 654653 w 730376"/>
                  <a:gd name="connsiteY5" fmla="*/ 87231 h 377267"/>
                  <a:gd name="connsiteX6" fmla="*/ 730377 w 730376"/>
                  <a:gd name="connsiteY6" fmla="*/ 161526 h 377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0376" h="377267">
                    <a:moveTo>
                      <a:pt x="730377" y="161526"/>
                    </a:moveTo>
                    <a:cubicBezTo>
                      <a:pt x="549497" y="228010"/>
                      <a:pt x="472059" y="306877"/>
                      <a:pt x="442436" y="377267"/>
                    </a:cubicBezTo>
                    <a:cubicBezTo>
                      <a:pt x="301942" y="301829"/>
                      <a:pt x="158972" y="252775"/>
                      <a:pt x="0" y="337453"/>
                    </a:cubicBezTo>
                    <a:cubicBezTo>
                      <a:pt x="6096" y="321451"/>
                      <a:pt x="10763" y="306115"/>
                      <a:pt x="17621" y="291828"/>
                    </a:cubicBezTo>
                    <a:cubicBezTo>
                      <a:pt x="92297" y="138380"/>
                      <a:pt x="215455" y="43321"/>
                      <a:pt x="379857" y="6935"/>
                    </a:cubicBezTo>
                    <a:cubicBezTo>
                      <a:pt x="482537" y="-15830"/>
                      <a:pt x="575405" y="19127"/>
                      <a:pt x="654653" y="87231"/>
                    </a:cubicBezTo>
                    <a:cubicBezTo>
                      <a:pt x="680466" y="109329"/>
                      <a:pt x="703326" y="134856"/>
                      <a:pt x="730377" y="161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4593378" y="2971517"/>
                <a:ext cx="78576" cy="177125"/>
              </a:xfrm>
              <a:custGeom>
                <a:avLst/>
                <a:gdLst>
                  <a:gd name="connsiteX0" fmla="*/ 115969 w 350420"/>
                  <a:gd name="connsiteY0" fmla="*/ 789908 h 789908"/>
                  <a:gd name="connsiteX1" fmla="*/ 3479 w 350420"/>
                  <a:gd name="connsiteY1" fmla="*/ 560451 h 789908"/>
                  <a:gd name="connsiteX2" fmla="*/ 42246 w 350420"/>
                  <a:gd name="connsiteY2" fmla="*/ 376619 h 789908"/>
                  <a:gd name="connsiteX3" fmla="*/ 130447 w 350420"/>
                  <a:gd name="connsiteY3" fmla="*/ 75057 h 789908"/>
                  <a:gd name="connsiteX4" fmla="*/ 125780 w 350420"/>
                  <a:gd name="connsiteY4" fmla="*/ 36671 h 789908"/>
                  <a:gd name="connsiteX5" fmla="*/ 114731 w 350420"/>
                  <a:gd name="connsiteY5" fmla="*/ 0 h 789908"/>
                  <a:gd name="connsiteX6" fmla="*/ 215791 w 350420"/>
                  <a:gd name="connsiteY6" fmla="*/ 42100 h 789908"/>
                  <a:gd name="connsiteX7" fmla="*/ 349617 w 350420"/>
                  <a:gd name="connsiteY7" fmla="*/ 350996 h 789908"/>
                  <a:gd name="connsiteX8" fmla="*/ 301326 w 350420"/>
                  <a:gd name="connsiteY8" fmla="*/ 467582 h 789908"/>
                  <a:gd name="connsiteX9" fmla="*/ 192836 w 350420"/>
                  <a:gd name="connsiteY9" fmla="*/ 604361 h 789908"/>
                  <a:gd name="connsiteX10" fmla="*/ 115969 w 350420"/>
                  <a:gd name="connsiteY10" fmla="*/ 789908 h 7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0420" h="789908">
                    <a:moveTo>
                      <a:pt x="115969" y="789908"/>
                    </a:moveTo>
                    <a:cubicBezTo>
                      <a:pt x="58343" y="717899"/>
                      <a:pt x="18052" y="645795"/>
                      <a:pt x="3479" y="560451"/>
                    </a:cubicBezTo>
                    <a:cubicBezTo>
                      <a:pt x="-7951" y="493586"/>
                      <a:pt x="9765" y="434626"/>
                      <a:pt x="42246" y="376619"/>
                    </a:cubicBezTo>
                    <a:cubicBezTo>
                      <a:pt x="94538" y="283273"/>
                      <a:pt x="130828" y="184213"/>
                      <a:pt x="130447" y="75057"/>
                    </a:cubicBezTo>
                    <a:cubicBezTo>
                      <a:pt x="130447" y="62198"/>
                      <a:pt x="128447" y="49244"/>
                      <a:pt x="125780" y="36671"/>
                    </a:cubicBezTo>
                    <a:cubicBezTo>
                      <a:pt x="123303" y="24860"/>
                      <a:pt x="118827" y="13525"/>
                      <a:pt x="114731" y="0"/>
                    </a:cubicBezTo>
                    <a:cubicBezTo>
                      <a:pt x="154831" y="286"/>
                      <a:pt x="187597" y="17526"/>
                      <a:pt x="215791" y="42100"/>
                    </a:cubicBezTo>
                    <a:cubicBezTo>
                      <a:pt x="309231" y="123539"/>
                      <a:pt x="357333" y="225933"/>
                      <a:pt x="349617" y="350996"/>
                    </a:cubicBezTo>
                    <a:cubicBezTo>
                      <a:pt x="346950" y="394335"/>
                      <a:pt x="329043" y="433388"/>
                      <a:pt x="301326" y="467582"/>
                    </a:cubicBezTo>
                    <a:cubicBezTo>
                      <a:pt x="264654" y="512731"/>
                      <a:pt x="227888" y="557879"/>
                      <a:pt x="192836" y="604361"/>
                    </a:cubicBezTo>
                    <a:cubicBezTo>
                      <a:pt x="152831" y="657415"/>
                      <a:pt x="120351" y="714375"/>
                      <a:pt x="115969" y="789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4542188" y="3496014"/>
                <a:ext cx="84264" cy="168005"/>
              </a:xfrm>
              <a:custGeom>
                <a:avLst/>
                <a:gdLst>
                  <a:gd name="connsiteX0" fmla="*/ 222241 w 375783"/>
                  <a:gd name="connsiteY0" fmla="*/ 749237 h 749236"/>
                  <a:gd name="connsiteX1" fmla="*/ 83938 w 375783"/>
                  <a:gd name="connsiteY1" fmla="*/ 608266 h 749236"/>
                  <a:gd name="connsiteX2" fmla="*/ 2213 w 375783"/>
                  <a:gd name="connsiteY2" fmla="*/ 364236 h 749236"/>
                  <a:gd name="connsiteX3" fmla="*/ 99845 w 375783"/>
                  <a:gd name="connsiteY3" fmla="*/ 88868 h 749236"/>
                  <a:gd name="connsiteX4" fmla="*/ 240529 w 375783"/>
                  <a:gd name="connsiteY4" fmla="*/ 0 h 749236"/>
                  <a:gd name="connsiteX5" fmla="*/ 375784 w 375783"/>
                  <a:gd name="connsiteY5" fmla="*/ 332613 h 749236"/>
                  <a:gd name="connsiteX6" fmla="*/ 240529 w 375783"/>
                  <a:gd name="connsiteY6" fmla="*/ 518255 h 749236"/>
                  <a:gd name="connsiteX7" fmla="*/ 222241 w 375783"/>
                  <a:gd name="connsiteY7" fmla="*/ 749237 h 74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5783" h="749236">
                    <a:moveTo>
                      <a:pt x="222241" y="749237"/>
                    </a:moveTo>
                    <a:cubicBezTo>
                      <a:pt x="161662" y="709994"/>
                      <a:pt x="118609" y="663035"/>
                      <a:pt x="83938" y="608266"/>
                    </a:cubicBezTo>
                    <a:cubicBezTo>
                      <a:pt x="36694" y="533781"/>
                      <a:pt x="11548" y="452056"/>
                      <a:pt x="2213" y="364236"/>
                    </a:cubicBezTo>
                    <a:cubicBezTo>
                      <a:pt x="-9312" y="255937"/>
                      <a:pt x="24311" y="164592"/>
                      <a:pt x="99845" y="88868"/>
                    </a:cubicBezTo>
                    <a:cubicBezTo>
                      <a:pt x="138707" y="49911"/>
                      <a:pt x="184617" y="19431"/>
                      <a:pt x="240529" y="0"/>
                    </a:cubicBezTo>
                    <a:cubicBezTo>
                      <a:pt x="255007" y="123063"/>
                      <a:pt x="275105" y="242697"/>
                      <a:pt x="375784" y="332613"/>
                    </a:cubicBezTo>
                    <a:cubicBezTo>
                      <a:pt x="317491" y="385286"/>
                      <a:pt x="271009" y="446246"/>
                      <a:pt x="240529" y="518255"/>
                    </a:cubicBezTo>
                    <a:cubicBezTo>
                      <a:pt x="209668" y="590836"/>
                      <a:pt x="194333" y="665036"/>
                      <a:pt x="222241" y="7492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4784376" y="2998307"/>
                <a:ext cx="160914" cy="84679"/>
              </a:xfrm>
              <a:custGeom>
                <a:avLst/>
                <a:gdLst>
                  <a:gd name="connsiteX0" fmla="*/ 354235 w 717613"/>
                  <a:gd name="connsiteY0" fmla="*/ 377635 h 377635"/>
                  <a:gd name="connsiteX1" fmla="*/ 211836 w 717613"/>
                  <a:gd name="connsiteY1" fmla="*/ 195708 h 377635"/>
                  <a:gd name="connsiteX2" fmla="*/ 0 w 717613"/>
                  <a:gd name="connsiteY2" fmla="*/ 112936 h 377635"/>
                  <a:gd name="connsiteX3" fmla="*/ 71056 w 717613"/>
                  <a:gd name="connsiteY3" fmla="*/ 64930 h 377635"/>
                  <a:gd name="connsiteX4" fmla="*/ 273367 w 717613"/>
                  <a:gd name="connsiteY4" fmla="*/ 2922 h 377635"/>
                  <a:gd name="connsiteX5" fmla="*/ 491014 w 717613"/>
                  <a:gd name="connsiteY5" fmla="*/ 28544 h 377635"/>
                  <a:gd name="connsiteX6" fmla="*/ 685133 w 717613"/>
                  <a:gd name="connsiteY6" fmla="*/ 229331 h 377635"/>
                  <a:gd name="connsiteX7" fmla="*/ 717613 w 717613"/>
                  <a:gd name="connsiteY7" fmla="*/ 343822 h 377635"/>
                  <a:gd name="connsiteX8" fmla="*/ 354235 w 717613"/>
                  <a:gd name="connsiteY8" fmla="*/ 377635 h 377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7613" h="377635">
                    <a:moveTo>
                      <a:pt x="354235" y="377635"/>
                    </a:moveTo>
                    <a:cubicBezTo>
                      <a:pt x="317278" y="307627"/>
                      <a:pt x="273082" y="244762"/>
                      <a:pt x="211836" y="195708"/>
                    </a:cubicBezTo>
                    <a:cubicBezTo>
                      <a:pt x="151067" y="147130"/>
                      <a:pt x="84677" y="112078"/>
                      <a:pt x="0" y="112936"/>
                    </a:cubicBezTo>
                    <a:cubicBezTo>
                      <a:pt x="23622" y="96838"/>
                      <a:pt x="46101" y="78550"/>
                      <a:pt x="71056" y="64930"/>
                    </a:cubicBezTo>
                    <a:cubicBezTo>
                      <a:pt x="134017" y="30544"/>
                      <a:pt x="201263" y="10351"/>
                      <a:pt x="273367" y="2922"/>
                    </a:cubicBezTo>
                    <a:cubicBezTo>
                      <a:pt x="348520" y="-4889"/>
                      <a:pt x="421100" y="2731"/>
                      <a:pt x="491014" y="28544"/>
                    </a:cubicBezTo>
                    <a:cubicBezTo>
                      <a:pt x="587026" y="63977"/>
                      <a:pt x="649986" y="134557"/>
                      <a:pt x="685133" y="229331"/>
                    </a:cubicBezTo>
                    <a:cubicBezTo>
                      <a:pt x="698373" y="265050"/>
                      <a:pt x="706184" y="302864"/>
                      <a:pt x="717613" y="343822"/>
                    </a:cubicBezTo>
                    <a:cubicBezTo>
                      <a:pt x="589407" y="322295"/>
                      <a:pt x="468916" y="307436"/>
                      <a:pt x="354235" y="377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4527333" y="3288340"/>
                <a:ext cx="123575" cy="123843"/>
              </a:xfrm>
              <a:custGeom>
                <a:avLst/>
                <a:gdLst>
                  <a:gd name="connsiteX0" fmla="*/ 551096 w 551095"/>
                  <a:gd name="connsiteY0" fmla="*/ 33369 h 552290"/>
                  <a:gd name="connsiteX1" fmla="*/ 411555 w 551095"/>
                  <a:gd name="connsiteY1" fmla="*/ 364743 h 552290"/>
                  <a:gd name="connsiteX2" fmla="*/ 10933 w 551095"/>
                  <a:gd name="connsiteY2" fmla="*/ 552291 h 552290"/>
                  <a:gd name="connsiteX3" fmla="*/ 14743 w 551095"/>
                  <a:gd name="connsiteY3" fmla="*/ 343979 h 552290"/>
                  <a:gd name="connsiteX4" fmla="*/ 192575 w 551095"/>
                  <a:gd name="connsiteY4" fmla="*/ 61086 h 552290"/>
                  <a:gd name="connsiteX5" fmla="*/ 350595 w 551095"/>
                  <a:gd name="connsiteY5" fmla="*/ 2031 h 552290"/>
                  <a:gd name="connsiteX6" fmla="*/ 551096 w 551095"/>
                  <a:gd name="connsiteY6" fmla="*/ 33369 h 55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095" h="552290">
                    <a:moveTo>
                      <a:pt x="551096" y="33369"/>
                    </a:moveTo>
                    <a:cubicBezTo>
                      <a:pt x="472610" y="133000"/>
                      <a:pt x="402982" y="232441"/>
                      <a:pt x="411555" y="364743"/>
                    </a:cubicBezTo>
                    <a:cubicBezTo>
                      <a:pt x="250582" y="369601"/>
                      <a:pt x="103421" y="401224"/>
                      <a:pt x="10933" y="552291"/>
                    </a:cubicBezTo>
                    <a:cubicBezTo>
                      <a:pt x="-5545" y="482567"/>
                      <a:pt x="-2688" y="412940"/>
                      <a:pt x="14743" y="343979"/>
                    </a:cubicBezTo>
                    <a:cubicBezTo>
                      <a:pt x="43318" y="230631"/>
                      <a:pt x="98658" y="133190"/>
                      <a:pt x="192575" y="61086"/>
                    </a:cubicBezTo>
                    <a:cubicBezTo>
                      <a:pt x="238771" y="25653"/>
                      <a:pt x="292302" y="8603"/>
                      <a:pt x="350595" y="2031"/>
                    </a:cubicBezTo>
                    <a:cubicBezTo>
                      <a:pt x="419937" y="-5779"/>
                      <a:pt x="484231" y="9842"/>
                      <a:pt x="551096" y="33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4593236" y="3588196"/>
                <a:ext cx="83579" cy="168325"/>
              </a:xfrm>
              <a:custGeom>
                <a:avLst/>
                <a:gdLst>
                  <a:gd name="connsiteX0" fmla="*/ 186612 w 372730"/>
                  <a:gd name="connsiteY0" fmla="*/ 0 h 750665"/>
                  <a:gd name="connsiteX1" fmla="*/ 372731 w 372730"/>
                  <a:gd name="connsiteY1" fmla="*/ 312706 h 750665"/>
                  <a:gd name="connsiteX2" fmla="*/ 286625 w 372730"/>
                  <a:gd name="connsiteY2" fmla="*/ 750665 h 750665"/>
                  <a:gd name="connsiteX3" fmla="*/ 198328 w 372730"/>
                  <a:gd name="connsiteY3" fmla="*/ 693801 h 750665"/>
                  <a:gd name="connsiteX4" fmla="*/ 6590 w 372730"/>
                  <a:gd name="connsiteY4" fmla="*/ 375190 h 750665"/>
                  <a:gd name="connsiteX5" fmla="*/ 89838 w 372730"/>
                  <a:gd name="connsiteY5" fmla="*/ 89630 h 750665"/>
                  <a:gd name="connsiteX6" fmla="*/ 186612 w 372730"/>
                  <a:gd name="connsiteY6" fmla="*/ 0 h 750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2730" h="750665">
                    <a:moveTo>
                      <a:pt x="186612" y="0"/>
                    </a:moveTo>
                    <a:cubicBezTo>
                      <a:pt x="222141" y="125730"/>
                      <a:pt x="261193" y="240982"/>
                      <a:pt x="372731" y="312706"/>
                    </a:cubicBezTo>
                    <a:cubicBezTo>
                      <a:pt x="283101" y="445198"/>
                      <a:pt x="221855" y="583025"/>
                      <a:pt x="286625" y="750665"/>
                    </a:cubicBezTo>
                    <a:cubicBezTo>
                      <a:pt x="257097" y="731806"/>
                      <a:pt x="225855" y="715232"/>
                      <a:pt x="198328" y="693801"/>
                    </a:cubicBezTo>
                    <a:cubicBezTo>
                      <a:pt x="94029" y="612267"/>
                      <a:pt x="31641" y="503968"/>
                      <a:pt x="6590" y="375190"/>
                    </a:cubicBezTo>
                    <a:cubicBezTo>
                      <a:pt x="-14460" y="266890"/>
                      <a:pt x="15353" y="170593"/>
                      <a:pt x="89838" y="89630"/>
                    </a:cubicBezTo>
                    <a:cubicBezTo>
                      <a:pt x="118509" y="58483"/>
                      <a:pt x="152037" y="31718"/>
                      <a:pt x="18661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4696379" y="3044156"/>
                <a:ext cx="168069" cy="83576"/>
              </a:xfrm>
              <a:custGeom>
                <a:avLst/>
                <a:gdLst>
                  <a:gd name="connsiteX0" fmla="*/ 749522 w 749522"/>
                  <a:gd name="connsiteY0" fmla="*/ 253370 h 372718"/>
                  <a:gd name="connsiteX1" fmla="*/ 406908 w 749522"/>
                  <a:gd name="connsiteY1" fmla="*/ 372718 h 372718"/>
                  <a:gd name="connsiteX2" fmla="*/ 0 w 749522"/>
                  <a:gd name="connsiteY2" fmla="*/ 200220 h 372718"/>
                  <a:gd name="connsiteX3" fmla="*/ 69723 w 749522"/>
                  <a:gd name="connsiteY3" fmla="*/ 126782 h 372718"/>
                  <a:gd name="connsiteX4" fmla="*/ 301276 w 749522"/>
                  <a:gd name="connsiteY4" fmla="*/ 12578 h 372718"/>
                  <a:gd name="connsiteX5" fmla="*/ 550259 w 749522"/>
                  <a:gd name="connsiteY5" fmla="*/ 27913 h 372718"/>
                  <a:gd name="connsiteX6" fmla="*/ 704279 w 749522"/>
                  <a:gd name="connsiteY6" fmla="*/ 166407 h 372718"/>
                  <a:gd name="connsiteX7" fmla="*/ 749522 w 749522"/>
                  <a:gd name="connsiteY7" fmla="*/ 253370 h 37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9522" h="372718">
                    <a:moveTo>
                      <a:pt x="749522" y="253370"/>
                    </a:moveTo>
                    <a:cubicBezTo>
                      <a:pt x="621792" y="262037"/>
                      <a:pt x="502063" y="278325"/>
                      <a:pt x="406908" y="372718"/>
                    </a:cubicBezTo>
                    <a:cubicBezTo>
                      <a:pt x="297752" y="257465"/>
                      <a:pt x="175165" y="171550"/>
                      <a:pt x="0" y="200220"/>
                    </a:cubicBezTo>
                    <a:cubicBezTo>
                      <a:pt x="23146" y="175646"/>
                      <a:pt x="44482" y="148976"/>
                      <a:pt x="69723" y="126782"/>
                    </a:cubicBezTo>
                    <a:cubicBezTo>
                      <a:pt x="136493" y="68299"/>
                      <a:pt x="214408" y="30008"/>
                      <a:pt x="301276" y="12578"/>
                    </a:cubicBezTo>
                    <a:cubicBezTo>
                      <a:pt x="385096" y="-4186"/>
                      <a:pt x="469106" y="-8758"/>
                      <a:pt x="550259" y="27913"/>
                    </a:cubicBezTo>
                    <a:cubicBezTo>
                      <a:pt x="616363" y="57821"/>
                      <a:pt x="666560" y="105542"/>
                      <a:pt x="704279" y="166407"/>
                    </a:cubicBezTo>
                    <a:cubicBezTo>
                      <a:pt x="720947" y="193267"/>
                      <a:pt x="733711" y="222604"/>
                      <a:pt x="749522" y="253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4556266" y="3185817"/>
                <a:ext cx="138234" cy="109044"/>
              </a:xfrm>
              <a:custGeom>
                <a:avLst/>
                <a:gdLst>
                  <a:gd name="connsiteX0" fmla="*/ 616471 w 616470"/>
                  <a:gd name="connsiteY0" fmla="*/ 67480 h 486294"/>
                  <a:gd name="connsiteX1" fmla="*/ 426447 w 616470"/>
                  <a:gd name="connsiteY1" fmla="*/ 367708 h 486294"/>
                  <a:gd name="connsiteX2" fmla="*/ 870 w 616470"/>
                  <a:gd name="connsiteY2" fmla="*/ 486294 h 486294"/>
                  <a:gd name="connsiteX3" fmla="*/ 1251 w 616470"/>
                  <a:gd name="connsiteY3" fmla="*/ 421429 h 486294"/>
                  <a:gd name="connsiteX4" fmla="*/ 143364 w 616470"/>
                  <a:gd name="connsiteY4" fmla="*/ 124058 h 486294"/>
                  <a:gd name="connsiteX5" fmla="*/ 392443 w 616470"/>
                  <a:gd name="connsiteY5" fmla="*/ 138 h 486294"/>
                  <a:gd name="connsiteX6" fmla="*/ 616471 w 616470"/>
                  <a:gd name="connsiteY6" fmla="*/ 67480 h 486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470" h="486294">
                    <a:moveTo>
                      <a:pt x="616471" y="67480"/>
                    </a:moveTo>
                    <a:cubicBezTo>
                      <a:pt x="524840" y="150252"/>
                      <a:pt x="441211" y="235405"/>
                      <a:pt x="426447" y="367708"/>
                    </a:cubicBezTo>
                    <a:cubicBezTo>
                      <a:pt x="270523" y="348372"/>
                      <a:pt x="119361" y="353039"/>
                      <a:pt x="870" y="486294"/>
                    </a:cubicBezTo>
                    <a:cubicBezTo>
                      <a:pt x="870" y="464101"/>
                      <a:pt x="-1321" y="442479"/>
                      <a:pt x="1251" y="421429"/>
                    </a:cubicBezTo>
                    <a:cubicBezTo>
                      <a:pt x="15062" y="306462"/>
                      <a:pt x="65259" y="208069"/>
                      <a:pt x="143364" y="124058"/>
                    </a:cubicBezTo>
                    <a:cubicBezTo>
                      <a:pt x="210515" y="51859"/>
                      <a:pt x="291382" y="3567"/>
                      <a:pt x="392443" y="138"/>
                    </a:cubicBezTo>
                    <a:cubicBezTo>
                      <a:pt x="453117" y="-1862"/>
                      <a:pt x="547605" y="17759"/>
                      <a:pt x="616471" y="674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4667660" y="3686424"/>
                <a:ext cx="74576" cy="141990"/>
              </a:xfrm>
              <a:custGeom>
                <a:avLst/>
                <a:gdLst>
                  <a:gd name="connsiteX0" fmla="*/ 121221 w 332580"/>
                  <a:gd name="connsiteY0" fmla="*/ 0 h 633222"/>
                  <a:gd name="connsiteX1" fmla="*/ 332580 w 332580"/>
                  <a:gd name="connsiteY1" fmla="*/ 242316 h 633222"/>
                  <a:gd name="connsiteX2" fmla="*/ 276669 w 332580"/>
                  <a:gd name="connsiteY2" fmla="*/ 437293 h 633222"/>
                  <a:gd name="connsiteX3" fmla="*/ 327437 w 332580"/>
                  <a:gd name="connsiteY3" fmla="*/ 633222 h 633222"/>
                  <a:gd name="connsiteX4" fmla="*/ 303815 w 332580"/>
                  <a:gd name="connsiteY4" fmla="*/ 629698 h 633222"/>
                  <a:gd name="connsiteX5" fmla="*/ 51212 w 332580"/>
                  <a:gd name="connsiteY5" fmla="*/ 421862 h 633222"/>
                  <a:gd name="connsiteX6" fmla="*/ 63 w 332580"/>
                  <a:gd name="connsiteY6" fmla="*/ 244412 h 633222"/>
                  <a:gd name="connsiteX7" fmla="*/ 78263 w 332580"/>
                  <a:gd name="connsiteY7" fmla="*/ 47625 h 633222"/>
                  <a:gd name="connsiteX8" fmla="*/ 121221 w 332580"/>
                  <a:gd name="connsiteY8" fmla="*/ 0 h 63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580" h="633222">
                    <a:moveTo>
                      <a:pt x="121221" y="0"/>
                    </a:moveTo>
                    <a:cubicBezTo>
                      <a:pt x="172274" y="102299"/>
                      <a:pt x="223328" y="196596"/>
                      <a:pt x="332580" y="242316"/>
                    </a:cubicBezTo>
                    <a:cubicBezTo>
                      <a:pt x="300767" y="304038"/>
                      <a:pt x="281526" y="368999"/>
                      <a:pt x="276669" y="437293"/>
                    </a:cubicBezTo>
                    <a:cubicBezTo>
                      <a:pt x="271811" y="505873"/>
                      <a:pt x="281812" y="571595"/>
                      <a:pt x="327437" y="633222"/>
                    </a:cubicBezTo>
                    <a:cubicBezTo>
                      <a:pt x="317531" y="631793"/>
                      <a:pt x="310387" y="631793"/>
                      <a:pt x="303815" y="629698"/>
                    </a:cubicBezTo>
                    <a:cubicBezTo>
                      <a:pt x="191706" y="594360"/>
                      <a:pt x="110267" y="521684"/>
                      <a:pt x="51212" y="421862"/>
                    </a:cubicBezTo>
                    <a:cubicBezTo>
                      <a:pt x="18827" y="367189"/>
                      <a:pt x="-1271" y="309372"/>
                      <a:pt x="63" y="244412"/>
                    </a:cubicBezTo>
                    <a:cubicBezTo>
                      <a:pt x="1682" y="168593"/>
                      <a:pt x="32162" y="105156"/>
                      <a:pt x="78263" y="47625"/>
                    </a:cubicBezTo>
                    <a:cubicBezTo>
                      <a:pt x="91026" y="31813"/>
                      <a:pt x="105409" y="17431"/>
                      <a:pt x="12122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4742400" y="3757782"/>
                <a:ext cx="92958" cy="124510"/>
              </a:xfrm>
              <a:custGeom>
                <a:avLst/>
                <a:gdLst>
                  <a:gd name="connsiteX0" fmla="*/ 414557 w 414556"/>
                  <a:gd name="connsiteY0" fmla="*/ 554927 h 555265"/>
                  <a:gd name="connsiteX1" fmla="*/ 262252 w 414556"/>
                  <a:gd name="connsiteY1" fmla="*/ 526352 h 555265"/>
                  <a:gd name="connsiteX2" fmla="*/ 35557 w 414556"/>
                  <a:gd name="connsiteY2" fmla="*/ 332137 h 555265"/>
                  <a:gd name="connsiteX3" fmla="*/ 28889 w 414556"/>
                  <a:gd name="connsiteY3" fmla="*/ 67532 h 555265"/>
                  <a:gd name="connsiteX4" fmla="*/ 62989 w 414556"/>
                  <a:gd name="connsiteY4" fmla="*/ 0 h 555265"/>
                  <a:gd name="connsiteX5" fmla="*/ 322355 w 414556"/>
                  <a:gd name="connsiteY5" fmla="*/ 179832 h 555265"/>
                  <a:gd name="connsiteX6" fmla="*/ 414557 w 414556"/>
                  <a:gd name="connsiteY6" fmla="*/ 554927 h 55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556" h="555265">
                    <a:moveTo>
                      <a:pt x="414557" y="554927"/>
                    </a:moveTo>
                    <a:cubicBezTo>
                      <a:pt x="360550" y="557403"/>
                      <a:pt x="310353" y="546163"/>
                      <a:pt x="262252" y="526352"/>
                    </a:cubicBezTo>
                    <a:cubicBezTo>
                      <a:pt x="165573" y="486537"/>
                      <a:pt x="87182" y="424244"/>
                      <a:pt x="35557" y="332137"/>
                    </a:cubicBezTo>
                    <a:cubicBezTo>
                      <a:pt x="-13021" y="245554"/>
                      <a:pt x="-8449" y="156496"/>
                      <a:pt x="28889" y="67532"/>
                    </a:cubicBezTo>
                    <a:cubicBezTo>
                      <a:pt x="38224" y="45148"/>
                      <a:pt x="50702" y="24098"/>
                      <a:pt x="62989" y="0"/>
                    </a:cubicBezTo>
                    <a:cubicBezTo>
                      <a:pt x="135284" y="84582"/>
                      <a:pt x="207864" y="162878"/>
                      <a:pt x="322355" y="179832"/>
                    </a:cubicBezTo>
                    <a:cubicBezTo>
                      <a:pt x="299590" y="317278"/>
                      <a:pt x="302162" y="447961"/>
                      <a:pt x="414557" y="5549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4829155" y="3808615"/>
                <a:ext cx="101846" cy="106127"/>
              </a:xfrm>
              <a:custGeom>
                <a:avLst/>
                <a:gdLst>
                  <a:gd name="connsiteX0" fmla="*/ 305699 w 454193"/>
                  <a:gd name="connsiteY0" fmla="*/ 123920 h 473285"/>
                  <a:gd name="connsiteX1" fmla="*/ 454194 w 454193"/>
                  <a:gd name="connsiteY1" fmla="*/ 469964 h 473285"/>
                  <a:gd name="connsiteX2" fmla="*/ 356658 w 454193"/>
                  <a:gd name="connsiteY2" fmla="*/ 472345 h 473285"/>
                  <a:gd name="connsiteX3" fmla="*/ 106627 w 454193"/>
                  <a:gd name="connsiteY3" fmla="*/ 368332 h 473285"/>
                  <a:gd name="connsiteX4" fmla="*/ 1280 w 454193"/>
                  <a:gd name="connsiteY4" fmla="*/ 174879 h 473285"/>
                  <a:gd name="connsiteX5" fmla="*/ 32141 w 454193"/>
                  <a:gd name="connsiteY5" fmla="*/ 0 h 473285"/>
                  <a:gd name="connsiteX6" fmla="*/ 305699 w 454193"/>
                  <a:gd name="connsiteY6" fmla="*/ 123920 h 473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93" h="473285">
                    <a:moveTo>
                      <a:pt x="305699" y="123920"/>
                    </a:moveTo>
                    <a:cubicBezTo>
                      <a:pt x="309509" y="257366"/>
                      <a:pt x="332369" y="381953"/>
                      <a:pt x="454194" y="469964"/>
                    </a:cubicBezTo>
                    <a:cubicBezTo>
                      <a:pt x="421618" y="471011"/>
                      <a:pt x="388852" y="475107"/>
                      <a:pt x="356658" y="472345"/>
                    </a:cubicBezTo>
                    <a:cubicBezTo>
                      <a:pt x="262646" y="464439"/>
                      <a:pt x="178921" y="429006"/>
                      <a:pt x="106627" y="368332"/>
                    </a:cubicBezTo>
                    <a:cubicBezTo>
                      <a:pt x="46524" y="317945"/>
                      <a:pt x="7852" y="255175"/>
                      <a:pt x="1280" y="174879"/>
                    </a:cubicBezTo>
                    <a:cubicBezTo>
                      <a:pt x="-3673" y="114586"/>
                      <a:pt x="5566" y="57245"/>
                      <a:pt x="32141" y="0"/>
                    </a:cubicBezTo>
                    <a:cubicBezTo>
                      <a:pt x="113199" y="64866"/>
                      <a:pt x="194161" y="127159"/>
                      <a:pt x="305699" y="1239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68" name="任意多边形: 形状 67"/>
          <p:cNvSpPr/>
          <p:nvPr/>
        </p:nvSpPr>
        <p:spPr>
          <a:xfrm>
            <a:off x="4202340" y="3007371"/>
            <a:ext cx="75734" cy="73554"/>
          </a:xfrm>
          <a:custGeom>
            <a:avLst/>
            <a:gdLst>
              <a:gd name="connsiteX0" fmla="*/ 238316 w 238315"/>
              <a:gd name="connsiteY0" fmla="*/ 92202 h 231457"/>
              <a:gd name="connsiteX1" fmla="*/ 181642 w 238315"/>
              <a:gd name="connsiteY1" fmla="*/ 134112 h 231457"/>
              <a:gd name="connsiteX2" fmla="*/ 173641 w 238315"/>
              <a:gd name="connsiteY2" fmla="*/ 158686 h 231457"/>
              <a:gd name="connsiteX3" fmla="*/ 197644 w 238315"/>
              <a:gd name="connsiteY3" fmla="*/ 231077 h 231457"/>
              <a:gd name="connsiteX4" fmla="*/ 121729 w 238315"/>
              <a:gd name="connsiteY4" fmla="*/ 178689 h 231457"/>
              <a:gd name="connsiteX5" fmla="*/ 46292 w 238315"/>
              <a:gd name="connsiteY5" fmla="*/ 231457 h 231457"/>
              <a:gd name="connsiteX6" fmla="*/ 66770 w 238315"/>
              <a:gd name="connsiteY6" fmla="*/ 169069 h 231457"/>
              <a:gd name="connsiteX7" fmla="*/ 54388 w 238315"/>
              <a:gd name="connsiteY7" fmla="*/ 128016 h 231457"/>
              <a:gd name="connsiteX8" fmla="*/ 0 w 238315"/>
              <a:gd name="connsiteY8" fmla="*/ 87439 h 231457"/>
              <a:gd name="connsiteX9" fmla="*/ 74200 w 238315"/>
              <a:gd name="connsiteY9" fmla="*/ 87725 h 231457"/>
              <a:gd name="connsiteX10" fmla="*/ 98203 w 238315"/>
              <a:gd name="connsiteY10" fmla="*/ 69913 h 231457"/>
              <a:gd name="connsiteX11" fmla="*/ 122015 w 238315"/>
              <a:gd name="connsiteY11" fmla="*/ 0 h 231457"/>
              <a:gd name="connsiteX12" fmla="*/ 142685 w 238315"/>
              <a:gd name="connsiteY12" fmla="*/ 62198 h 231457"/>
              <a:gd name="connsiteX13" fmla="*/ 177546 w 238315"/>
              <a:gd name="connsiteY13" fmla="*/ 87916 h 231457"/>
              <a:gd name="connsiteX14" fmla="*/ 236887 w 238315"/>
              <a:gd name="connsiteY14" fmla="*/ 87439 h 231457"/>
              <a:gd name="connsiteX15" fmla="*/ 238316 w 238315"/>
              <a:gd name="connsiteY15" fmla="*/ 92202 h 23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8315" h="231457">
                <a:moveTo>
                  <a:pt x="238316" y="92202"/>
                </a:moveTo>
                <a:cubicBezTo>
                  <a:pt x="219456" y="106204"/>
                  <a:pt x="200882" y="120491"/>
                  <a:pt x="181642" y="134112"/>
                </a:cubicBezTo>
                <a:cubicBezTo>
                  <a:pt x="172307" y="140684"/>
                  <a:pt x="168783" y="146590"/>
                  <a:pt x="173641" y="158686"/>
                </a:cubicBezTo>
                <a:cubicBezTo>
                  <a:pt x="182309" y="180308"/>
                  <a:pt x="188500" y="202882"/>
                  <a:pt x="197644" y="231077"/>
                </a:cubicBezTo>
                <a:cubicBezTo>
                  <a:pt x="169259" y="211455"/>
                  <a:pt x="145828" y="195263"/>
                  <a:pt x="121729" y="178689"/>
                </a:cubicBezTo>
                <a:cubicBezTo>
                  <a:pt x="98203" y="195167"/>
                  <a:pt x="75248" y="211264"/>
                  <a:pt x="46292" y="231457"/>
                </a:cubicBezTo>
                <a:cubicBezTo>
                  <a:pt x="54293" y="206502"/>
                  <a:pt x="59055" y="187166"/>
                  <a:pt x="66770" y="169069"/>
                </a:cubicBezTo>
                <a:cubicBezTo>
                  <a:pt x="74581" y="150781"/>
                  <a:pt x="72962" y="138779"/>
                  <a:pt x="54388" y="128016"/>
                </a:cubicBezTo>
                <a:cubicBezTo>
                  <a:pt x="36957" y="117919"/>
                  <a:pt x="21717" y="103917"/>
                  <a:pt x="0" y="87439"/>
                </a:cubicBezTo>
                <a:cubicBezTo>
                  <a:pt x="29146" y="87439"/>
                  <a:pt x="51721" y="86677"/>
                  <a:pt x="74200" y="87725"/>
                </a:cubicBezTo>
                <a:cubicBezTo>
                  <a:pt x="88202" y="88392"/>
                  <a:pt x="94393" y="83534"/>
                  <a:pt x="98203" y="69913"/>
                </a:cubicBezTo>
                <a:cubicBezTo>
                  <a:pt x="104299" y="47625"/>
                  <a:pt x="113062" y="26003"/>
                  <a:pt x="122015" y="0"/>
                </a:cubicBezTo>
                <a:cubicBezTo>
                  <a:pt x="129921" y="23431"/>
                  <a:pt x="137732" y="42481"/>
                  <a:pt x="142685" y="62198"/>
                </a:cubicBezTo>
                <a:cubicBezTo>
                  <a:pt x="147542" y="81439"/>
                  <a:pt x="156496" y="90106"/>
                  <a:pt x="177546" y="87916"/>
                </a:cubicBezTo>
                <a:cubicBezTo>
                  <a:pt x="197168" y="85820"/>
                  <a:pt x="217075" y="87439"/>
                  <a:pt x="236887" y="87439"/>
                </a:cubicBezTo>
                <a:cubicBezTo>
                  <a:pt x="237268" y="89059"/>
                  <a:pt x="237744" y="90678"/>
                  <a:pt x="238316" y="922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69" name="任意多边形: 形状 68"/>
          <p:cNvSpPr/>
          <p:nvPr/>
        </p:nvSpPr>
        <p:spPr>
          <a:xfrm>
            <a:off x="4102392" y="3009247"/>
            <a:ext cx="72979" cy="71434"/>
          </a:xfrm>
          <a:custGeom>
            <a:avLst/>
            <a:gdLst>
              <a:gd name="connsiteX0" fmla="*/ 229648 w 229647"/>
              <a:gd name="connsiteY0" fmla="*/ 87058 h 224789"/>
              <a:gd name="connsiteX1" fmla="*/ 178213 w 229647"/>
              <a:gd name="connsiteY1" fmla="*/ 125063 h 224789"/>
              <a:gd name="connsiteX2" fmla="*/ 167830 w 229647"/>
              <a:gd name="connsiteY2" fmla="*/ 157163 h 224789"/>
              <a:gd name="connsiteX3" fmla="*/ 189262 w 229647"/>
              <a:gd name="connsiteY3" fmla="*/ 224790 h 224789"/>
              <a:gd name="connsiteX4" fmla="*/ 130112 w 229647"/>
              <a:gd name="connsiteY4" fmla="*/ 183070 h 224789"/>
              <a:gd name="connsiteX5" fmla="*/ 98203 w 229647"/>
              <a:gd name="connsiteY5" fmla="*/ 183737 h 224789"/>
              <a:gd name="connsiteX6" fmla="*/ 41243 w 229647"/>
              <a:gd name="connsiteY6" fmla="*/ 218504 h 224789"/>
              <a:gd name="connsiteX7" fmla="*/ 62389 w 229647"/>
              <a:gd name="connsiteY7" fmla="*/ 154305 h 224789"/>
              <a:gd name="connsiteX8" fmla="*/ 53912 w 229647"/>
              <a:gd name="connsiteY8" fmla="*/ 127730 h 224789"/>
              <a:gd name="connsiteX9" fmla="*/ 0 w 229647"/>
              <a:gd name="connsiteY9" fmla="*/ 81629 h 224789"/>
              <a:gd name="connsiteX10" fmla="*/ 62389 w 229647"/>
              <a:gd name="connsiteY10" fmla="*/ 82010 h 224789"/>
              <a:gd name="connsiteX11" fmla="*/ 92393 w 229647"/>
              <a:gd name="connsiteY11" fmla="*/ 59626 h 224789"/>
              <a:gd name="connsiteX12" fmla="*/ 117062 w 229647"/>
              <a:gd name="connsiteY12" fmla="*/ 0 h 224789"/>
              <a:gd name="connsiteX13" fmla="*/ 138398 w 229647"/>
              <a:gd name="connsiteY13" fmla="*/ 64103 h 224789"/>
              <a:gd name="connsiteX14" fmla="*/ 162687 w 229647"/>
              <a:gd name="connsiteY14" fmla="*/ 81915 h 224789"/>
              <a:gd name="connsiteX15" fmla="*/ 228505 w 229647"/>
              <a:gd name="connsiteY15" fmla="*/ 81629 h 224789"/>
              <a:gd name="connsiteX16" fmla="*/ 229648 w 229647"/>
              <a:gd name="connsiteY16" fmla="*/ 87058 h 22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9647" h="224789">
                <a:moveTo>
                  <a:pt x="229648" y="87058"/>
                </a:moveTo>
                <a:cubicBezTo>
                  <a:pt x="212503" y="99822"/>
                  <a:pt x="195929" y="113252"/>
                  <a:pt x="178213" y="125063"/>
                </a:cubicBezTo>
                <a:cubicBezTo>
                  <a:pt x="165449" y="133540"/>
                  <a:pt x="161639" y="142018"/>
                  <a:pt x="167830" y="157163"/>
                </a:cubicBezTo>
                <a:cubicBezTo>
                  <a:pt x="175831" y="176784"/>
                  <a:pt x="180880" y="197644"/>
                  <a:pt x="189262" y="224790"/>
                </a:cubicBezTo>
                <a:cubicBezTo>
                  <a:pt x="166116" y="208597"/>
                  <a:pt x="147447" y="196691"/>
                  <a:pt x="130112" y="183070"/>
                </a:cubicBezTo>
                <a:cubicBezTo>
                  <a:pt x="118396" y="173831"/>
                  <a:pt x="109633" y="174498"/>
                  <a:pt x="98203" y="183737"/>
                </a:cubicBezTo>
                <a:cubicBezTo>
                  <a:pt x="81344" y="197358"/>
                  <a:pt x="62960" y="209074"/>
                  <a:pt x="41243" y="218504"/>
                </a:cubicBezTo>
                <a:cubicBezTo>
                  <a:pt x="48196" y="197072"/>
                  <a:pt x="54388" y="175355"/>
                  <a:pt x="62389" y="154305"/>
                </a:cubicBezTo>
                <a:cubicBezTo>
                  <a:pt x="67056" y="142018"/>
                  <a:pt x="64770" y="135064"/>
                  <a:pt x="53912" y="127730"/>
                </a:cubicBezTo>
                <a:cubicBezTo>
                  <a:pt x="35147" y="114967"/>
                  <a:pt x="17431" y="100584"/>
                  <a:pt x="0" y="81629"/>
                </a:cubicBezTo>
                <a:cubicBezTo>
                  <a:pt x="20764" y="81629"/>
                  <a:pt x="41720" y="80296"/>
                  <a:pt x="62389" y="82010"/>
                </a:cubicBezTo>
                <a:cubicBezTo>
                  <a:pt x="80486" y="83534"/>
                  <a:pt x="88106" y="76486"/>
                  <a:pt x="92393" y="59626"/>
                </a:cubicBezTo>
                <a:cubicBezTo>
                  <a:pt x="97536" y="39433"/>
                  <a:pt x="105537" y="19907"/>
                  <a:pt x="117062" y="0"/>
                </a:cubicBezTo>
                <a:cubicBezTo>
                  <a:pt x="124206" y="21336"/>
                  <a:pt x="132016" y="42577"/>
                  <a:pt x="138398" y="64103"/>
                </a:cubicBezTo>
                <a:cubicBezTo>
                  <a:pt x="142208" y="77057"/>
                  <a:pt x="148495" y="82677"/>
                  <a:pt x="162687" y="81915"/>
                </a:cubicBezTo>
                <a:cubicBezTo>
                  <a:pt x="184595" y="80677"/>
                  <a:pt x="206502" y="81629"/>
                  <a:pt x="228505" y="81629"/>
                </a:cubicBezTo>
                <a:cubicBezTo>
                  <a:pt x="228790" y="83439"/>
                  <a:pt x="229171" y="85249"/>
                  <a:pt x="229648" y="8705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70" name="任意多边形: 形状 69"/>
          <p:cNvSpPr/>
          <p:nvPr/>
        </p:nvSpPr>
        <p:spPr>
          <a:xfrm>
            <a:off x="4307041" y="3008974"/>
            <a:ext cx="72948" cy="70617"/>
          </a:xfrm>
          <a:custGeom>
            <a:avLst/>
            <a:gdLst>
              <a:gd name="connsiteX0" fmla="*/ 229553 w 229552"/>
              <a:gd name="connsiteY0" fmla="*/ 87725 h 222218"/>
              <a:gd name="connsiteX1" fmla="*/ 174975 w 229552"/>
              <a:gd name="connsiteY1" fmla="*/ 128397 h 222218"/>
              <a:gd name="connsiteX2" fmla="*/ 166402 w 229552"/>
              <a:gd name="connsiteY2" fmla="*/ 155067 h 222218"/>
              <a:gd name="connsiteX3" fmla="*/ 183928 w 229552"/>
              <a:gd name="connsiteY3" fmla="*/ 222218 h 222218"/>
              <a:gd name="connsiteX4" fmla="*/ 129064 w 229552"/>
              <a:gd name="connsiteY4" fmla="*/ 183071 h 222218"/>
              <a:gd name="connsiteX5" fmla="*/ 100965 w 229552"/>
              <a:gd name="connsiteY5" fmla="*/ 182689 h 222218"/>
              <a:gd name="connsiteX6" fmla="*/ 40958 w 229552"/>
              <a:gd name="connsiteY6" fmla="*/ 219742 h 222218"/>
              <a:gd name="connsiteX7" fmla="*/ 61532 w 229552"/>
              <a:gd name="connsiteY7" fmla="*/ 156019 h 222218"/>
              <a:gd name="connsiteX8" fmla="*/ 52864 w 229552"/>
              <a:gd name="connsiteY8" fmla="*/ 127730 h 222218"/>
              <a:gd name="connsiteX9" fmla="*/ 0 w 229552"/>
              <a:gd name="connsiteY9" fmla="*/ 82391 h 222218"/>
              <a:gd name="connsiteX10" fmla="*/ 65246 w 229552"/>
              <a:gd name="connsiteY10" fmla="*/ 82772 h 222218"/>
              <a:gd name="connsiteX11" fmla="*/ 90964 w 229552"/>
              <a:gd name="connsiteY11" fmla="*/ 64008 h 222218"/>
              <a:gd name="connsiteX12" fmla="*/ 116491 w 229552"/>
              <a:gd name="connsiteY12" fmla="*/ 0 h 222218"/>
              <a:gd name="connsiteX13" fmla="*/ 137732 w 229552"/>
              <a:gd name="connsiteY13" fmla="*/ 64294 h 222218"/>
              <a:gd name="connsiteX14" fmla="*/ 163925 w 229552"/>
              <a:gd name="connsiteY14" fmla="*/ 82677 h 222218"/>
              <a:gd name="connsiteX15" fmla="*/ 227933 w 229552"/>
              <a:gd name="connsiteY15" fmla="*/ 82391 h 222218"/>
              <a:gd name="connsiteX16" fmla="*/ 229553 w 229552"/>
              <a:gd name="connsiteY16" fmla="*/ 87725 h 2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9552" h="222218">
                <a:moveTo>
                  <a:pt x="229553" y="87725"/>
                </a:moveTo>
                <a:cubicBezTo>
                  <a:pt x="211455" y="101346"/>
                  <a:pt x="193643" y="115538"/>
                  <a:pt x="174975" y="128397"/>
                </a:cubicBezTo>
                <a:cubicBezTo>
                  <a:pt x="164402" y="135636"/>
                  <a:pt x="161639" y="142684"/>
                  <a:pt x="166402" y="155067"/>
                </a:cubicBezTo>
                <a:cubicBezTo>
                  <a:pt x="174498" y="176117"/>
                  <a:pt x="180594" y="197929"/>
                  <a:pt x="183928" y="222218"/>
                </a:cubicBezTo>
                <a:cubicBezTo>
                  <a:pt x="165545" y="209264"/>
                  <a:pt x="146876" y="196787"/>
                  <a:pt x="129064" y="183071"/>
                </a:cubicBezTo>
                <a:cubicBezTo>
                  <a:pt x="119063" y="175355"/>
                  <a:pt x="111443" y="174498"/>
                  <a:pt x="100965" y="182689"/>
                </a:cubicBezTo>
                <a:cubicBezTo>
                  <a:pt x="82963" y="196691"/>
                  <a:pt x="63818" y="209074"/>
                  <a:pt x="40958" y="219742"/>
                </a:cubicBezTo>
                <a:cubicBezTo>
                  <a:pt x="47720" y="198501"/>
                  <a:pt x="53531" y="176879"/>
                  <a:pt x="61532" y="156019"/>
                </a:cubicBezTo>
                <a:cubicBezTo>
                  <a:pt x="66389" y="143161"/>
                  <a:pt x="65056" y="135636"/>
                  <a:pt x="52864" y="127730"/>
                </a:cubicBezTo>
                <a:cubicBezTo>
                  <a:pt x="34004" y="115443"/>
                  <a:pt x="16764" y="100870"/>
                  <a:pt x="0" y="82391"/>
                </a:cubicBezTo>
                <a:cubicBezTo>
                  <a:pt x="21717" y="82391"/>
                  <a:pt x="43625" y="81153"/>
                  <a:pt x="65246" y="82772"/>
                </a:cubicBezTo>
                <a:cubicBezTo>
                  <a:pt x="80677" y="83915"/>
                  <a:pt x="86963" y="77343"/>
                  <a:pt x="90964" y="64008"/>
                </a:cubicBezTo>
                <a:cubicBezTo>
                  <a:pt x="97346" y="42577"/>
                  <a:pt x="104775" y="21431"/>
                  <a:pt x="116491" y="0"/>
                </a:cubicBezTo>
                <a:cubicBezTo>
                  <a:pt x="123635" y="21431"/>
                  <a:pt x="131731" y="42577"/>
                  <a:pt x="137732" y="64294"/>
                </a:cubicBezTo>
                <a:cubicBezTo>
                  <a:pt x="141732" y="78772"/>
                  <a:pt x="149352" y="83439"/>
                  <a:pt x="163925" y="82677"/>
                </a:cubicBezTo>
                <a:cubicBezTo>
                  <a:pt x="185166" y="81534"/>
                  <a:pt x="206597" y="82391"/>
                  <a:pt x="227933" y="82391"/>
                </a:cubicBezTo>
                <a:cubicBezTo>
                  <a:pt x="228505" y="84201"/>
                  <a:pt x="229076" y="85915"/>
                  <a:pt x="229553" y="877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3679757" y="2726634"/>
            <a:ext cx="1122865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1"/>
          <p:cNvSpPr txBox="1"/>
          <p:nvPr/>
        </p:nvSpPr>
        <p:spPr>
          <a:xfrm>
            <a:off x="7121730" y="2530855"/>
            <a:ext cx="165816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奖项描述</a:t>
            </a:r>
            <a:endParaRPr lang="zh-CN" altLang="en-US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6975907" y="2620293"/>
            <a:ext cx="1949809" cy="423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某某新纪录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6711366" y="2403678"/>
            <a:ext cx="2478887" cy="745884"/>
            <a:chOff x="2407766" y="2268198"/>
            <a:chExt cx="1606110" cy="483270"/>
          </a:xfrm>
          <a:solidFill>
            <a:schemeClr val="bg1"/>
          </a:solidFill>
        </p:grpSpPr>
        <p:grpSp>
          <p:nvGrpSpPr>
            <p:cNvPr id="129" name="组合 128"/>
            <p:cNvGrpSpPr/>
            <p:nvPr/>
          </p:nvGrpSpPr>
          <p:grpSpPr>
            <a:xfrm>
              <a:off x="3753446" y="2268198"/>
              <a:ext cx="260430" cy="483270"/>
              <a:chOff x="5136079" y="2854217"/>
              <a:chExt cx="619783" cy="1150104"/>
            </a:xfrm>
            <a:grpFill/>
          </p:grpSpPr>
          <p:sp>
            <p:nvSpPr>
              <p:cNvPr id="154" name="任意多边形: 形状 153"/>
              <p:cNvSpPr/>
              <p:nvPr/>
            </p:nvSpPr>
            <p:spPr>
              <a:xfrm>
                <a:off x="5136079" y="2903491"/>
                <a:ext cx="148425" cy="92640"/>
              </a:xfrm>
              <a:custGeom>
                <a:avLst/>
                <a:gdLst>
                  <a:gd name="connsiteX0" fmla="*/ 661919 w 661918"/>
                  <a:gd name="connsiteY0" fmla="*/ 323183 h 413139"/>
                  <a:gd name="connsiteX1" fmla="*/ 532665 w 661918"/>
                  <a:gd name="connsiteY1" fmla="*/ 342900 h 413139"/>
                  <a:gd name="connsiteX2" fmla="*/ 361786 w 661918"/>
                  <a:gd name="connsiteY2" fmla="*/ 406432 h 413139"/>
                  <a:gd name="connsiteX3" fmla="*/ 110040 w 661918"/>
                  <a:gd name="connsiteY3" fmla="*/ 360331 h 413139"/>
                  <a:gd name="connsiteX4" fmla="*/ 21458 w 661918"/>
                  <a:gd name="connsiteY4" fmla="*/ 227171 h 413139"/>
                  <a:gd name="connsiteX5" fmla="*/ 4980 w 661918"/>
                  <a:gd name="connsiteY5" fmla="*/ 0 h 413139"/>
                  <a:gd name="connsiteX6" fmla="*/ 186717 w 661918"/>
                  <a:gd name="connsiteY6" fmla="*/ 99632 h 413139"/>
                  <a:gd name="connsiteX7" fmla="*/ 337307 w 661918"/>
                  <a:gd name="connsiteY7" fmla="*/ 103727 h 413139"/>
                  <a:gd name="connsiteX8" fmla="*/ 457608 w 661918"/>
                  <a:gd name="connsiteY8" fmla="*/ 125159 h 413139"/>
                  <a:gd name="connsiteX9" fmla="*/ 661919 w 661918"/>
                  <a:gd name="connsiteY9" fmla="*/ 323183 h 41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918" h="413139">
                    <a:moveTo>
                      <a:pt x="661919" y="323183"/>
                    </a:moveTo>
                    <a:cubicBezTo>
                      <a:pt x="611151" y="308324"/>
                      <a:pt x="571527" y="324136"/>
                      <a:pt x="532665" y="342900"/>
                    </a:cubicBezTo>
                    <a:cubicBezTo>
                      <a:pt x="477705" y="369570"/>
                      <a:pt x="423032" y="397002"/>
                      <a:pt x="361786" y="406432"/>
                    </a:cubicBezTo>
                    <a:cubicBezTo>
                      <a:pt x="272728" y="420053"/>
                      <a:pt x="186336" y="416719"/>
                      <a:pt x="110040" y="360331"/>
                    </a:cubicBezTo>
                    <a:cubicBezTo>
                      <a:pt x="64606" y="326708"/>
                      <a:pt x="37746" y="280130"/>
                      <a:pt x="21458" y="227171"/>
                    </a:cubicBezTo>
                    <a:cubicBezTo>
                      <a:pt x="-1116" y="154019"/>
                      <a:pt x="-4545" y="79153"/>
                      <a:pt x="4980" y="0"/>
                    </a:cubicBezTo>
                    <a:cubicBezTo>
                      <a:pt x="52890" y="59722"/>
                      <a:pt x="115184" y="90868"/>
                      <a:pt x="186717" y="99632"/>
                    </a:cubicBezTo>
                    <a:cubicBezTo>
                      <a:pt x="236342" y="105728"/>
                      <a:pt x="287015" y="103346"/>
                      <a:pt x="337307" y="103727"/>
                    </a:cubicBezTo>
                    <a:cubicBezTo>
                      <a:pt x="378741" y="104108"/>
                      <a:pt x="419031" y="109538"/>
                      <a:pt x="457608" y="125159"/>
                    </a:cubicBezTo>
                    <a:cubicBezTo>
                      <a:pt x="550477" y="162878"/>
                      <a:pt x="613722" y="231267"/>
                      <a:pt x="661919" y="32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5271857" y="2854217"/>
                <a:ext cx="111871" cy="153951"/>
              </a:xfrm>
              <a:custGeom>
                <a:avLst/>
                <a:gdLst>
                  <a:gd name="connsiteX0" fmla="*/ 102025 w 498901"/>
                  <a:gd name="connsiteY0" fmla="*/ 0 h 686561"/>
                  <a:gd name="connsiteX1" fmla="*/ 239947 w 498901"/>
                  <a:gd name="connsiteY1" fmla="*/ 210217 h 686561"/>
                  <a:gd name="connsiteX2" fmla="*/ 371964 w 498901"/>
                  <a:gd name="connsiteY2" fmla="*/ 304705 h 686561"/>
                  <a:gd name="connsiteX3" fmla="*/ 485883 w 498901"/>
                  <a:gd name="connsiteY3" fmla="*/ 467392 h 686561"/>
                  <a:gd name="connsiteX4" fmla="*/ 491407 w 498901"/>
                  <a:gd name="connsiteY4" fmla="*/ 674275 h 686561"/>
                  <a:gd name="connsiteX5" fmla="*/ 486645 w 498901"/>
                  <a:gd name="connsiteY5" fmla="*/ 686562 h 686561"/>
                  <a:gd name="connsiteX6" fmla="*/ 207276 w 498901"/>
                  <a:gd name="connsiteY6" fmla="*/ 514541 h 686561"/>
                  <a:gd name="connsiteX7" fmla="*/ 124599 w 498901"/>
                  <a:gd name="connsiteY7" fmla="*/ 480917 h 686561"/>
                  <a:gd name="connsiteX8" fmla="*/ 7537 w 498901"/>
                  <a:gd name="connsiteY8" fmla="*/ 327184 h 686561"/>
                  <a:gd name="connsiteX9" fmla="*/ 58020 w 498901"/>
                  <a:gd name="connsiteY9" fmla="*/ 45434 h 686561"/>
                  <a:gd name="connsiteX10" fmla="*/ 80213 w 498901"/>
                  <a:gd name="connsiteY10" fmla="*/ 16478 h 686561"/>
                  <a:gd name="connsiteX11" fmla="*/ 102025 w 498901"/>
                  <a:gd name="connsiteY11" fmla="*/ 0 h 68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8901" h="686561">
                    <a:moveTo>
                      <a:pt x="102025" y="0"/>
                    </a:moveTo>
                    <a:cubicBezTo>
                      <a:pt x="119266" y="90678"/>
                      <a:pt x="175082" y="154400"/>
                      <a:pt x="239947" y="210217"/>
                    </a:cubicBezTo>
                    <a:cubicBezTo>
                      <a:pt x="280809" y="245364"/>
                      <a:pt x="326625" y="275177"/>
                      <a:pt x="371964" y="304705"/>
                    </a:cubicBezTo>
                    <a:cubicBezTo>
                      <a:pt x="432352" y="343948"/>
                      <a:pt x="468547" y="399098"/>
                      <a:pt x="485883" y="467392"/>
                    </a:cubicBezTo>
                    <a:cubicBezTo>
                      <a:pt x="503314" y="535781"/>
                      <a:pt x="501218" y="605028"/>
                      <a:pt x="491407" y="674275"/>
                    </a:cubicBezTo>
                    <a:cubicBezTo>
                      <a:pt x="490931" y="677894"/>
                      <a:pt x="488740" y="681228"/>
                      <a:pt x="486645" y="686562"/>
                    </a:cubicBezTo>
                    <a:cubicBezTo>
                      <a:pt x="414731" y="593693"/>
                      <a:pt x="308051" y="558832"/>
                      <a:pt x="207276" y="514541"/>
                    </a:cubicBezTo>
                    <a:cubicBezTo>
                      <a:pt x="180035" y="502539"/>
                      <a:pt x="151841" y="492824"/>
                      <a:pt x="124599" y="480917"/>
                    </a:cubicBezTo>
                    <a:cubicBezTo>
                      <a:pt x="57353" y="451390"/>
                      <a:pt x="20967" y="397955"/>
                      <a:pt x="7537" y="327184"/>
                    </a:cubicBezTo>
                    <a:cubicBezTo>
                      <a:pt x="-11513" y="226886"/>
                      <a:pt x="5632" y="132874"/>
                      <a:pt x="58020" y="45434"/>
                    </a:cubicBezTo>
                    <a:cubicBezTo>
                      <a:pt x="64211" y="35052"/>
                      <a:pt x="72022" y="25337"/>
                      <a:pt x="80213" y="16478"/>
                    </a:cubicBezTo>
                    <a:cubicBezTo>
                      <a:pt x="85738" y="10382"/>
                      <a:pt x="93453" y="6287"/>
                      <a:pt x="1020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5568121" y="3072051"/>
                <a:ext cx="74157" cy="176270"/>
              </a:xfrm>
              <a:custGeom>
                <a:avLst/>
                <a:gdLst>
                  <a:gd name="connsiteX0" fmla="*/ 284228 w 330709"/>
                  <a:gd name="connsiteY0" fmla="*/ 0 h 786098"/>
                  <a:gd name="connsiteX1" fmla="*/ 270226 w 330709"/>
                  <a:gd name="connsiteY1" fmla="*/ 274796 h 786098"/>
                  <a:gd name="connsiteX2" fmla="*/ 308135 w 330709"/>
                  <a:gd name="connsiteY2" fmla="*/ 394145 h 786098"/>
                  <a:gd name="connsiteX3" fmla="*/ 295277 w 330709"/>
                  <a:gd name="connsiteY3" fmla="*/ 638937 h 786098"/>
                  <a:gd name="connsiteX4" fmla="*/ 182500 w 330709"/>
                  <a:gd name="connsiteY4" fmla="*/ 786098 h 786098"/>
                  <a:gd name="connsiteX5" fmla="*/ 172785 w 330709"/>
                  <a:gd name="connsiteY5" fmla="*/ 712470 h 786098"/>
                  <a:gd name="connsiteX6" fmla="*/ 83726 w 330709"/>
                  <a:gd name="connsiteY6" fmla="*/ 522637 h 786098"/>
                  <a:gd name="connsiteX7" fmla="*/ 37911 w 330709"/>
                  <a:gd name="connsiteY7" fmla="*/ 445961 h 786098"/>
                  <a:gd name="connsiteX8" fmla="*/ 23338 w 330709"/>
                  <a:gd name="connsiteY8" fmla="*/ 202406 h 786098"/>
                  <a:gd name="connsiteX9" fmla="*/ 203551 w 330709"/>
                  <a:gd name="connsiteY9" fmla="*/ 15907 h 786098"/>
                  <a:gd name="connsiteX10" fmla="*/ 284228 w 330709"/>
                  <a:gd name="connsiteY10" fmla="*/ 0 h 78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709" h="786098">
                    <a:moveTo>
                      <a:pt x="284228" y="0"/>
                    </a:moveTo>
                    <a:cubicBezTo>
                      <a:pt x="237555" y="95440"/>
                      <a:pt x="251462" y="185452"/>
                      <a:pt x="270226" y="274796"/>
                    </a:cubicBezTo>
                    <a:cubicBezTo>
                      <a:pt x="278799" y="315468"/>
                      <a:pt x="292038" y="355759"/>
                      <a:pt x="308135" y="394145"/>
                    </a:cubicBezTo>
                    <a:cubicBezTo>
                      <a:pt x="343378" y="478441"/>
                      <a:pt x="336043" y="559118"/>
                      <a:pt x="295277" y="638937"/>
                    </a:cubicBezTo>
                    <a:cubicBezTo>
                      <a:pt x="267082" y="693992"/>
                      <a:pt x="229554" y="741617"/>
                      <a:pt x="182500" y="786098"/>
                    </a:cubicBezTo>
                    <a:cubicBezTo>
                      <a:pt x="179167" y="759524"/>
                      <a:pt x="178024" y="735521"/>
                      <a:pt x="172785" y="712470"/>
                    </a:cubicBezTo>
                    <a:cubicBezTo>
                      <a:pt x="157069" y="642842"/>
                      <a:pt x="118969" y="583311"/>
                      <a:pt x="83726" y="522637"/>
                    </a:cubicBezTo>
                    <a:cubicBezTo>
                      <a:pt x="68772" y="496919"/>
                      <a:pt x="53341" y="471392"/>
                      <a:pt x="37911" y="445961"/>
                    </a:cubicBezTo>
                    <a:cubicBezTo>
                      <a:pt x="-9619" y="367284"/>
                      <a:pt x="-10095" y="285845"/>
                      <a:pt x="23338" y="202406"/>
                    </a:cubicBezTo>
                    <a:cubicBezTo>
                      <a:pt x="58009" y="115729"/>
                      <a:pt x="114873" y="49721"/>
                      <a:pt x="203551" y="15907"/>
                    </a:cubicBezTo>
                    <a:cubicBezTo>
                      <a:pt x="226792" y="6858"/>
                      <a:pt x="253176" y="5810"/>
                      <a:pt x="28422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5364299" y="3866039"/>
                <a:ext cx="174756" cy="73177"/>
              </a:xfrm>
              <a:custGeom>
                <a:avLst/>
                <a:gdLst>
                  <a:gd name="connsiteX0" fmla="*/ 775430 w 779345"/>
                  <a:gd name="connsiteY0" fmla="*/ 292072 h 326343"/>
                  <a:gd name="connsiteX1" fmla="*/ 544163 w 779345"/>
                  <a:gd name="connsiteY1" fmla="*/ 266450 h 326343"/>
                  <a:gd name="connsiteX2" fmla="*/ 380429 w 779345"/>
                  <a:gd name="connsiteY2" fmla="*/ 309598 h 326343"/>
                  <a:gd name="connsiteX3" fmla="*/ 134112 w 779345"/>
                  <a:gd name="connsiteY3" fmla="*/ 280928 h 326343"/>
                  <a:gd name="connsiteX4" fmla="*/ 0 w 779345"/>
                  <a:gd name="connsiteY4" fmla="*/ 169390 h 326343"/>
                  <a:gd name="connsiteX5" fmla="*/ 58198 w 779345"/>
                  <a:gd name="connsiteY5" fmla="*/ 163866 h 326343"/>
                  <a:gd name="connsiteX6" fmla="*/ 227647 w 779345"/>
                  <a:gd name="connsiteY6" fmla="*/ 98715 h 326343"/>
                  <a:gd name="connsiteX7" fmla="*/ 355378 w 779345"/>
                  <a:gd name="connsiteY7" fmla="*/ 27087 h 326343"/>
                  <a:gd name="connsiteX8" fmla="*/ 577977 w 779345"/>
                  <a:gd name="connsiteY8" fmla="*/ 22991 h 326343"/>
                  <a:gd name="connsiteX9" fmla="*/ 744760 w 779345"/>
                  <a:gd name="connsiteY9" fmla="*/ 162247 h 326343"/>
                  <a:gd name="connsiteX10" fmla="*/ 778859 w 779345"/>
                  <a:gd name="connsiteY10" fmla="*/ 267593 h 326343"/>
                  <a:gd name="connsiteX11" fmla="*/ 775430 w 779345"/>
                  <a:gd name="connsiteY11" fmla="*/ 292072 h 32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9345" h="326343">
                    <a:moveTo>
                      <a:pt x="775430" y="292072"/>
                    </a:moveTo>
                    <a:cubicBezTo>
                      <a:pt x="699421" y="250829"/>
                      <a:pt x="621506" y="252924"/>
                      <a:pt x="544163" y="266450"/>
                    </a:cubicBezTo>
                    <a:cubicBezTo>
                      <a:pt x="488728" y="276165"/>
                      <a:pt x="433483" y="290644"/>
                      <a:pt x="380429" y="309598"/>
                    </a:cubicBezTo>
                    <a:cubicBezTo>
                      <a:pt x="292417" y="340936"/>
                      <a:pt x="211741" y="326553"/>
                      <a:pt x="134112" y="280928"/>
                    </a:cubicBezTo>
                    <a:cubicBezTo>
                      <a:pt x="84582" y="251781"/>
                      <a:pt x="40672" y="215396"/>
                      <a:pt x="0" y="169390"/>
                    </a:cubicBezTo>
                    <a:cubicBezTo>
                      <a:pt x="21622" y="167390"/>
                      <a:pt x="39910" y="165961"/>
                      <a:pt x="58198" y="163866"/>
                    </a:cubicBezTo>
                    <a:cubicBezTo>
                      <a:pt x="120396" y="157008"/>
                      <a:pt x="174212" y="128052"/>
                      <a:pt x="227647" y="98715"/>
                    </a:cubicBezTo>
                    <a:cubicBezTo>
                      <a:pt x="270415" y="75188"/>
                      <a:pt x="311944" y="49280"/>
                      <a:pt x="355378" y="27087"/>
                    </a:cubicBezTo>
                    <a:cubicBezTo>
                      <a:pt x="428434" y="-10251"/>
                      <a:pt x="503777" y="-6441"/>
                      <a:pt x="577977" y="22991"/>
                    </a:cubicBezTo>
                    <a:cubicBezTo>
                      <a:pt x="648462" y="50995"/>
                      <a:pt x="708088" y="94905"/>
                      <a:pt x="744760" y="162247"/>
                    </a:cubicBezTo>
                    <a:cubicBezTo>
                      <a:pt x="762095" y="194155"/>
                      <a:pt x="768572" y="232065"/>
                      <a:pt x="778859" y="267593"/>
                    </a:cubicBezTo>
                    <a:cubicBezTo>
                      <a:pt x="780669" y="274070"/>
                      <a:pt x="776954" y="282166"/>
                      <a:pt x="775430" y="292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5627576" y="3198163"/>
                <a:ext cx="77517" cy="168526"/>
              </a:xfrm>
              <a:custGeom>
                <a:avLst/>
                <a:gdLst>
                  <a:gd name="connsiteX0" fmla="*/ 78806 w 345696"/>
                  <a:gd name="connsiteY0" fmla="*/ 751560 h 751560"/>
                  <a:gd name="connsiteX1" fmla="*/ 88046 w 345696"/>
                  <a:gd name="connsiteY1" fmla="*/ 688124 h 751560"/>
                  <a:gd name="connsiteX2" fmla="*/ 66519 w 345696"/>
                  <a:gd name="connsiteY2" fmla="*/ 551249 h 751560"/>
                  <a:gd name="connsiteX3" fmla="*/ 16703 w 345696"/>
                  <a:gd name="connsiteY3" fmla="*/ 395230 h 751560"/>
                  <a:gd name="connsiteX4" fmla="*/ 44612 w 345696"/>
                  <a:gd name="connsiteY4" fmla="*/ 157105 h 751560"/>
                  <a:gd name="connsiteX5" fmla="*/ 240160 w 345696"/>
                  <a:gd name="connsiteY5" fmla="*/ 7277 h 751560"/>
                  <a:gd name="connsiteX6" fmla="*/ 345697 w 345696"/>
                  <a:gd name="connsiteY6" fmla="*/ 9658 h 751560"/>
                  <a:gd name="connsiteX7" fmla="*/ 280355 w 345696"/>
                  <a:gd name="connsiteY7" fmla="*/ 316649 h 751560"/>
                  <a:gd name="connsiteX8" fmla="*/ 292833 w 345696"/>
                  <a:gd name="connsiteY8" fmla="*/ 444188 h 751560"/>
                  <a:gd name="connsiteX9" fmla="*/ 271687 w 345696"/>
                  <a:gd name="connsiteY9" fmla="*/ 553154 h 751560"/>
                  <a:gd name="connsiteX10" fmla="*/ 78806 w 345696"/>
                  <a:gd name="connsiteY10" fmla="*/ 751560 h 75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696" h="751560">
                    <a:moveTo>
                      <a:pt x="78806" y="751560"/>
                    </a:moveTo>
                    <a:cubicBezTo>
                      <a:pt x="82712" y="726700"/>
                      <a:pt x="89950" y="706983"/>
                      <a:pt x="88046" y="688124"/>
                    </a:cubicBezTo>
                    <a:cubicBezTo>
                      <a:pt x="83378" y="642213"/>
                      <a:pt x="77758" y="595922"/>
                      <a:pt x="66519" y="551249"/>
                    </a:cubicBezTo>
                    <a:cubicBezTo>
                      <a:pt x="53279" y="498386"/>
                      <a:pt x="34991" y="446665"/>
                      <a:pt x="16703" y="395230"/>
                    </a:cubicBezTo>
                    <a:cubicBezTo>
                      <a:pt x="-13396" y="310838"/>
                      <a:pt x="-2061" y="230733"/>
                      <a:pt x="44612" y="157105"/>
                    </a:cubicBezTo>
                    <a:cubicBezTo>
                      <a:pt x="90808" y="84143"/>
                      <a:pt x="154054" y="29851"/>
                      <a:pt x="240160" y="7277"/>
                    </a:cubicBezTo>
                    <a:cubicBezTo>
                      <a:pt x="275402" y="-1963"/>
                      <a:pt x="310550" y="-3677"/>
                      <a:pt x="345697" y="9658"/>
                    </a:cubicBezTo>
                    <a:cubicBezTo>
                      <a:pt x="278355" y="102908"/>
                      <a:pt x="271878" y="208349"/>
                      <a:pt x="280355" y="316649"/>
                    </a:cubicBezTo>
                    <a:cubicBezTo>
                      <a:pt x="283689" y="359225"/>
                      <a:pt x="293785" y="401802"/>
                      <a:pt x="292833" y="444188"/>
                    </a:cubicBezTo>
                    <a:cubicBezTo>
                      <a:pt x="291976" y="480764"/>
                      <a:pt x="285975" y="519722"/>
                      <a:pt x="271687" y="553154"/>
                    </a:cubicBezTo>
                    <a:cubicBezTo>
                      <a:pt x="234063" y="640784"/>
                      <a:pt x="163674" y="699458"/>
                      <a:pt x="78806" y="7515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5242471" y="3927163"/>
                <a:ext cx="167446" cy="77158"/>
              </a:xfrm>
              <a:custGeom>
                <a:avLst/>
                <a:gdLst>
                  <a:gd name="connsiteX0" fmla="*/ 743998 w 746743"/>
                  <a:gd name="connsiteY0" fmla="*/ 344095 h 344094"/>
                  <a:gd name="connsiteX1" fmla="*/ 509969 w 746743"/>
                  <a:gd name="connsiteY1" fmla="*/ 278373 h 344094"/>
                  <a:gd name="connsiteX2" fmla="*/ 343281 w 746743"/>
                  <a:gd name="connsiteY2" fmla="*/ 290850 h 344094"/>
                  <a:gd name="connsiteX3" fmla="*/ 155162 w 746743"/>
                  <a:gd name="connsiteY3" fmla="*/ 249036 h 344094"/>
                  <a:gd name="connsiteX4" fmla="*/ 0 w 746743"/>
                  <a:gd name="connsiteY4" fmla="*/ 77681 h 344094"/>
                  <a:gd name="connsiteX5" fmla="*/ 51911 w 746743"/>
                  <a:gd name="connsiteY5" fmla="*/ 85301 h 344094"/>
                  <a:gd name="connsiteX6" fmla="*/ 225076 w 746743"/>
                  <a:gd name="connsiteY6" fmla="*/ 59107 h 344094"/>
                  <a:gd name="connsiteX7" fmla="*/ 347186 w 746743"/>
                  <a:gd name="connsiteY7" fmla="*/ 19769 h 344094"/>
                  <a:gd name="connsiteX8" fmla="*/ 589979 w 746743"/>
                  <a:gd name="connsiteY8" fmla="*/ 44248 h 344094"/>
                  <a:gd name="connsiteX9" fmla="*/ 744950 w 746743"/>
                  <a:gd name="connsiteY9" fmla="*/ 263323 h 344094"/>
                  <a:gd name="connsiteX10" fmla="*/ 743998 w 746743"/>
                  <a:gd name="connsiteY10" fmla="*/ 344095 h 34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6743" h="344094">
                    <a:moveTo>
                      <a:pt x="743998" y="344095"/>
                    </a:moveTo>
                    <a:cubicBezTo>
                      <a:pt x="670084" y="290755"/>
                      <a:pt x="590550" y="279610"/>
                      <a:pt x="509969" y="278373"/>
                    </a:cubicBezTo>
                    <a:cubicBezTo>
                      <a:pt x="454438" y="277515"/>
                      <a:pt x="398716" y="284754"/>
                      <a:pt x="343281" y="290850"/>
                    </a:cubicBezTo>
                    <a:cubicBezTo>
                      <a:pt x="275463" y="298280"/>
                      <a:pt x="212407" y="287802"/>
                      <a:pt x="155162" y="249036"/>
                    </a:cubicBezTo>
                    <a:cubicBezTo>
                      <a:pt x="90773" y="205411"/>
                      <a:pt x="41243" y="148356"/>
                      <a:pt x="0" y="77681"/>
                    </a:cubicBezTo>
                    <a:cubicBezTo>
                      <a:pt x="20003" y="80729"/>
                      <a:pt x="35909" y="84062"/>
                      <a:pt x="51911" y="85301"/>
                    </a:cubicBezTo>
                    <a:cubicBezTo>
                      <a:pt x="111633" y="90063"/>
                      <a:pt x="168688" y="77109"/>
                      <a:pt x="225076" y="59107"/>
                    </a:cubicBezTo>
                    <a:cubicBezTo>
                      <a:pt x="265843" y="46058"/>
                      <a:pt x="307467" y="35485"/>
                      <a:pt x="347186" y="19769"/>
                    </a:cubicBezTo>
                    <a:cubicBezTo>
                      <a:pt x="433006" y="-14236"/>
                      <a:pt x="513969" y="-3282"/>
                      <a:pt x="589979" y="44248"/>
                    </a:cubicBezTo>
                    <a:cubicBezTo>
                      <a:pt x="671608" y="95207"/>
                      <a:pt x="729234" y="165692"/>
                      <a:pt x="744950" y="263323"/>
                    </a:cubicBezTo>
                    <a:cubicBezTo>
                      <a:pt x="749237" y="289517"/>
                      <a:pt x="744569" y="317139"/>
                      <a:pt x="743998" y="3440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5469638" y="3764085"/>
                <a:ext cx="172768" cy="90062"/>
              </a:xfrm>
              <a:custGeom>
                <a:avLst/>
                <a:gdLst>
                  <a:gd name="connsiteX0" fmla="*/ 770477 w 770477"/>
                  <a:gd name="connsiteY0" fmla="*/ 180869 h 401643"/>
                  <a:gd name="connsiteX1" fmla="*/ 476631 w 770477"/>
                  <a:gd name="connsiteY1" fmla="*/ 281643 h 401643"/>
                  <a:gd name="connsiteX2" fmla="*/ 387477 w 770477"/>
                  <a:gd name="connsiteY2" fmla="*/ 350223 h 401643"/>
                  <a:gd name="connsiteX3" fmla="*/ 190690 w 770477"/>
                  <a:gd name="connsiteY3" fmla="*/ 398896 h 401643"/>
                  <a:gd name="connsiteX4" fmla="*/ 0 w 770477"/>
                  <a:gd name="connsiteY4" fmla="*/ 334602 h 401643"/>
                  <a:gd name="connsiteX5" fmla="*/ 40196 w 770477"/>
                  <a:gd name="connsiteY5" fmla="*/ 319077 h 401643"/>
                  <a:gd name="connsiteX6" fmla="*/ 161449 w 770477"/>
                  <a:gd name="connsiteY6" fmla="*/ 224112 h 401643"/>
                  <a:gd name="connsiteX7" fmla="*/ 299562 w 770477"/>
                  <a:gd name="connsiteY7" fmla="*/ 70855 h 401643"/>
                  <a:gd name="connsiteX8" fmla="*/ 452438 w 770477"/>
                  <a:gd name="connsiteY8" fmla="*/ 1418 h 401643"/>
                  <a:gd name="connsiteX9" fmla="*/ 691991 w 770477"/>
                  <a:gd name="connsiteY9" fmla="*/ 68188 h 401643"/>
                  <a:gd name="connsiteX10" fmla="*/ 770477 w 770477"/>
                  <a:gd name="connsiteY10" fmla="*/ 180869 h 40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0477" h="401643">
                    <a:moveTo>
                      <a:pt x="770477" y="180869"/>
                    </a:moveTo>
                    <a:cubicBezTo>
                      <a:pt x="655987" y="172391"/>
                      <a:pt x="564737" y="223064"/>
                      <a:pt x="476631" y="281643"/>
                    </a:cubicBezTo>
                    <a:cubicBezTo>
                      <a:pt x="445484" y="302312"/>
                      <a:pt x="417100" y="327268"/>
                      <a:pt x="387477" y="350223"/>
                    </a:cubicBezTo>
                    <a:cubicBezTo>
                      <a:pt x="328994" y="395372"/>
                      <a:pt x="262890" y="407945"/>
                      <a:pt x="190690" y="398896"/>
                    </a:cubicBezTo>
                    <a:cubicBezTo>
                      <a:pt x="124016" y="390514"/>
                      <a:pt x="62103" y="369273"/>
                      <a:pt x="0" y="334602"/>
                    </a:cubicBezTo>
                    <a:cubicBezTo>
                      <a:pt x="15716" y="328602"/>
                      <a:pt x="28385" y="324696"/>
                      <a:pt x="40196" y="319077"/>
                    </a:cubicBezTo>
                    <a:cubicBezTo>
                      <a:pt x="87535" y="296312"/>
                      <a:pt x="126968" y="263736"/>
                      <a:pt x="161449" y="224112"/>
                    </a:cubicBezTo>
                    <a:cubicBezTo>
                      <a:pt x="206598" y="172296"/>
                      <a:pt x="252984" y="121433"/>
                      <a:pt x="299562" y="70855"/>
                    </a:cubicBezTo>
                    <a:cubicBezTo>
                      <a:pt x="340519" y="26278"/>
                      <a:pt x="394145" y="6371"/>
                      <a:pt x="452438" y="1418"/>
                    </a:cubicBezTo>
                    <a:cubicBezTo>
                      <a:pt x="539877" y="-5916"/>
                      <a:pt x="621030" y="15038"/>
                      <a:pt x="691991" y="68188"/>
                    </a:cubicBezTo>
                    <a:cubicBezTo>
                      <a:pt x="729806" y="96668"/>
                      <a:pt x="758857" y="132196"/>
                      <a:pt x="770477" y="1808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>
                <a:off x="5391229" y="2901120"/>
                <a:ext cx="92256" cy="174220"/>
              </a:xfrm>
              <a:custGeom>
                <a:avLst/>
                <a:gdLst>
                  <a:gd name="connsiteX0" fmla="*/ 349961 w 411427"/>
                  <a:gd name="connsiteY0" fmla="*/ 776954 h 776954"/>
                  <a:gd name="connsiteX1" fmla="*/ 203848 w 411427"/>
                  <a:gd name="connsiteY1" fmla="*/ 586169 h 776954"/>
                  <a:gd name="connsiteX2" fmla="*/ 74213 w 411427"/>
                  <a:gd name="connsiteY2" fmla="*/ 480346 h 776954"/>
                  <a:gd name="connsiteX3" fmla="*/ 108 w 411427"/>
                  <a:gd name="connsiteY3" fmla="*/ 319278 h 776954"/>
                  <a:gd name="connsiteX4" fmla="*/ 106121 w 411427"/>
                  <a:gd name="connsiteY4" fmla="*/ 48292 h 776954"/>
                  <a:gd name="connsiteX5" fmla="*/ 175844 w 411427"/>
                  <a:gd name="connsiteY5" fmla="*/ 0 h 776954"/>
                  <a:gd name="connsiteX6" fmla="*/ 296336 w 411427"/>
                  <a:gd name="connsiteY6" fmla="*/ 314516 h 776954"/>
                  <a:gd name="connsiteX7" fmla="*/ 378727 w 411427"/>
                  <a:gd name="connsiteY7" fmla="*/ 421005 h 776954"/>
                  <a:gd name="connsiteX8" fmla="*/ 410159 w 411427"/>
                  <a:gd name="connsiteY8" fmla="*/ 574929 h 776954"/>
                  <a:gd name="connsiteX9" fmla="*/ 365773 w 411427"/>
                  <a:gd name="connsiteY9" fmla="*/ 744379 h 776954"/>
                  <a:gd name="connsiteX10" fmla="*/ 349961 w 411427"/>
                  <a:gd name="connsiteY10" fmla="*/ 776954 h 776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427" h="776954">
                    <a:moveTo>
                      <a:pt x="349961" y="776954"/>
                    </a:moveTo>
                    <a:cubicBezTo>
                      <a:pt x="323767" y="691134"/>
                      <a:pt x="264236" y="638080"/>
                      <a:pt x="203848" y="586169"/>
                    </a:cubicBezTo>
                    <a:cubicBezTo>
                      <a:pt x="161557" y="549878"/>
                      <a:pt x="116694" y="516446"/>
                      <a:pt x="74213" y="480346"/>
                    </a:cubicBezTo>
                    <a:cubicBezTo>
                      <a:pt x="24968" y="438436"/>
                      <a:pt x="1537" y="383381"/>
                      <a:pt x="108" y="319278"/>
                    </a:cubicBezTo>
                    <a:cubicBezTo>
                      <a:pt x="-2178" y="214313"/>
                      <a:pt x="31731" y="122777"/>
                      <a:pt x="106121" y="48292"/>
                    </a:cubicBezTo>
                    <a:cubicBezTo>
                      <a:pt x="124886" y="29528"/>
                      <a:pt x="150222" y="17336"/>
                      <a:pt x="175844" y="0"/>
                    </a:cubicBezTo>
                    <a:cubicBezTo>
                      <a:pt x="169939" y="127444"/>
                      <a:pt x="228803" y="222885"/>
                      <a:pt x="296336" y="314516"/>
                    </a:cubicBezTo>
                    <a:cubicBezTo>
                      <a:pt x="323006" y="350615"/>
                      <a:pt x="354819" y="383286"/>
                      <a:pt x="378727" y="421005"/>
                    </a:cubicBezTo>
                    <a:cubicBezTo>
                      <a:pt x="407969" y="467201"/>
                      <a:pt x="414636" y="520351"/>
                      <a:pt x="410159" y="574929"/>
                    </a:cubicBezTo>
                    <a:cubicBezTo>
                      <a:pt x="405397" y="634175"/>
                      <a:pt x="389490" y="690277"/>
                      <a:pt x="365773" y="744379"/>
                    </a:cubicBezTo>
                    <a:cubicBezTo>
                      <a:pt x="361772" y="753904"/>
                      <a:pt x="356724" y="763238"/>
                      <a:pt x="349961" y="776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>
                <a:off x="5653619" y="3333472"/>
                <a:ext cx="90602" cy="156497"/>
              </a:xfrm>
              <a:custGeom>
                <a:avLst/>
                <a:gdLst>
                  <a:gd name="connsiteX0" fmla="*/ 0 w 404050"/>
                  <a:gd name="connsiteY0" fmla="*/ 692012 h 697917"/>
                  <a:gd name="connsiteX1" fmla="*/ 24003 w 404050"/>
                  <a:gd name="connsiteY1" fmla="*/ 481319 h 697917"/>
                  <a:gd name="connsiteX2" fmla="*/ 4477 w 404050"/>
                  <a:gd name="connsiteY2" fmla="*/ 299677 h 697917"/>
                  <a:gd name="connsiteX3" fmla="*/ 59150 w 404050"/>
                  <a:gd name="connsiteY3" fmla="*/ 134133 h 697917"/>
                  <a:gd name="connsiteX4" fmla="*/ 237363 w 404050"/>
                  <a:gd name="connsiteY4" fmla="*/ 11451 h 697917"/>
                  <a:gd name="connsiteX5" fmla="*/ 404051 w 404050"/>
                  <a:gd name="connsiteY5" fmla="*/ 22119 h 697917"/>
                  <a:gd name="connsiteX6" fmla="*/ 278035 w 404050"/>
                  <a:gd name="connsiteY6" fmla="*/ 331110 h 697917"/>
                  <a:gd name="connsiteX7" fmla="*/ 259080 w 404050"/>
                  <a:gd name="connsiteY7" fmla="*/ 478271 h 697917"/>
                  <a:gd name="connsiteX8" fmla="*/ 100108 w 404050"/>
                  <a:gd name="connsiteY8" fmla="*/ 651626 h 697917"/>
                  <a:gd name="connsiteX9" fmla="*/ 4001 w 404050"/>
                  <a:gd name="connsiteY9" fmla="*/ 697918 h 697917"/>
                  <a:gd name="connsiteX10" fmla="*/ 0 w 404050"/>
                  <a:gd name="connsiteY10" fmla="*/ 692012 h 69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4050" h="697917">
                    <a:moveTo>
                      <a:pt x="0" y="692012"/>
                    </a:moveTo>
                    <a:cubicBezTo>
                      <a:pt x="34386" y="624670"/>
                      <a:pt x="31338" y="553137"/>
                      <a:pt x="24003" y="481319"/>
                    </a:cubicBezTo>
                    <a:cubicBezTo>
                      <a:pt x="17812" y="420740"/>
                      <a:pt x="9716" y="360352"/>
                      <a:pt x="4477" y="299677"/>
                    </a:cubicBezTo>
                    <a:cubicBezTo>
                      <a:pt x="-952" y="237193"/>
                      <a:pt x="21336" y="181758"/>
                      <a:pt x="59150" y="134133"/>
                    </a:cubicBezTo>
                    <a:cubicBezTo>
                      <a:pt x="105633" y="75744"/>
                      <a:pt x="164021" y="32215"/>
                      <a:pt x="237363" y="11451"/>
                    </a:cubicBezTo>
                    <a:cubicBezTo>
                      <a:pt x="294132" y="-4551"/>
                      <a:pt x="349663" y="-6171"/>
                      <a:pt x="404051" y="22119"/>
                    </a:cubicBezTo>
                    <a:cubicBezTo>
                      <a:pt x="312230" y="105939"/>
                      <a:pt x="292418" y="217476"/>
                      <a:pt x="278035" y="331110"/>
                    </a:cubicBezTo>
                    <a:cubicBezTo>
                      <a:pt x="271844" y="380259"/>
                      <a:pt x="272796" y="431408"/>
                      <a:pt x="259080" y="478271"/>
                    </a:cubicBezTo>
                    <a:cubicBezTo>
                      <a:pt x="235172" y="559995"/>
                      <a:pt x="171641" y="611145"/>
                      <a:pt x="100108" y="651626"/>
                    </a:cubicBezTo>
                    <a:cubicBezTo>
                      <a:pt x="69247" y="669057"/>
                      <a:pt x="36100" y="682678"/>
                      <a:pt x="4001" y="697918"/>
                    </a:cubicBezTo>
                    <a:cubicBezTo>
                      <a:pt x="2763" y="696012"/>
                      <a:pt x="1429" y="694012"/>
                      <a:pt x="0" y="6920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任意多边形: 形状 162"/>
              <p:cNvSpPr/>
              <p:nvPr/>
            </p:nvSpPr>
            <p:spPr>
              <a:xfrm>
                <a:off x="5560347" y="3635523"/>
                <a:ext cx="158949" cy="106525"/>
              </a:xfrm>
              <a:custGeom>
                <a:avLst/>
                <a:gdLst>
                  <a:gd name="connsiteX0" fmla="*/ 708850 w 708850"/>
                  <a:gd name="connsiteY0" fmla="*/ 116791 h 475062"/>
                  <a:gd name="connsiteX1" fmla="*/ 496443 w 708850"/>
                  <a:gd name="connsiteY1" fmla="*/ 237283 h 475062"/>
                  <a:gd name="connsiteX2" fmla="*/ 380143 w 708850"/>
                  <a:gd name="connsiteY2" fmla="*/ 375871 h 475062"/>
                  <a:gd name="connsiteX3" fmla="*/ 214503 w 708850"/>
                  <a:gd name="connsiteY3" fmla="*/ 468930 h 475062"/>
                  <a:gd name="connsiteX4" fmla="*/ 0 w 708850"/>
                  <a:gd name="connsiteY4" fmla="*/ 457310 h 475062"/>
                  <a:gd name="connsiteX5" fmla="*/ 30766 w 708850"/>
                  <a:gd name="connsiteY5" fmla="*/ 435688 h 475062"/>
                  <a:gd name="connsiteX6" fmla="*/ 137065 w 708850"/>
                  <a:gd name="connsiteY6" fmla="*/ 297861 h 475062"/>
                  <a:gd name="connsiteX7" fmla="*/ 221932 w 708850"/>
                  <a:gd name="connsiteY7" fmla="*/ 133460 h 475062"/>
                  <a:gd name="connsiteX8" fmla="*/ 386525 w 708850"/>
                  <a:gd name="connsiteY8" fmla="*/ 12492 h 475062"/>
                  <a:gd name="connsiteX9" fmla="*/ 608457 w 708850"/>
                  <a:gd name="connsiteY9" fmla="*/ 26304 h 475062"/>
                  <a:gd name="connsiteX10" fmla="*/ 708850 w 708850"/>
                  <a:gd name="connsiteY10" fmla="*/ 116791 h 475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8850" h="475062">
                    <a:moveTo>
                      <a:pt x="708850" y="116791"/>
                    </a:moveTo>
                    <a:cubicBezTo>
                      <a:pt x="618649" y="127650"/>
                      <a:pt x="554355" y="178799"/>
                      <a:pt x="496443" y="237283"/>
                    </a:cubicBezTo>
                    <a:cubicBezTo>
                      <a:pt x="454152" y="280050"/>
                      <a:pt x="417672" y="328627"/>
                      <a:pt x="380143" y="375871"/>
                    </a:cubicBezTo>
                    <a:cubicBezTo>
                      <a:pt x="337375" y="429783"/>
                      <a:pt x="280607" y="458262"/>
                      <a:pt x="214503" y="468930"/>
                    </a:cubicBezTo>
                    <a:cubicBezTo>
                      <a:pt x="144304" y="480265"/>
                      <a:pt x="74390" y="475598"/>
                      <a:pt x="0" y="457310"/>
                    </a:cubicBezTo>
                    <a:cubicBezTo>
                      <a:pt x="12288" y="448642"/>
                      <a:pt x="21622" y="442260"/>
                      <a:pt x="30766" y="435688"/>
                    </a:cubicBezTo>
                    <a:cubicBezTo>
                      <a:pt x="80010" y="400446"/>
                      <a:pt x="109442" y="349677"/>
                      <a:pt x="137065" y="297861"/>
                    </a:cubicBezTo>
                    <a:cubicBezTo>
                      <a:pt x="166116" y="243474"/>
                      <a:pt x="193357" y="188133"/>
                      <a:pt x="221932" y="133460"/>
                    </a:cubicBezTo>
                    <a:cubicBezTo>
                      <a:pt x="256985" y="66499"/>
                      <a:pt x="316325" y="30971"/>
                      <a:pt x="386525" y="12492"/>
                    </a:cubicBezTo>
                    <a:cubicBezTo>
                      <a:pt x="461582" y="-7320"/>
                      <a:pt x="536163" y="-4176"/>
                      <a:pt x="608457" y="26304"/>
                    </a:cubicBezTo>
                    <a:cubicBezTo>
                      <a:pt x="651224" y="44401"/>
                      <a:pt x="685229" y="72500"/>
                      <a:pt x="708850" y="1167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任意多边形: 形状 163"/>
              <p:cNvSpPr/>
              <p:nvPr/>
            </p:nvSpPr>
            <p:spPr>
              <a:xfrm>
                <a:off x="5623888" y="3487599"/>
                <a:ext cx="131974" cy="130414"/>
              </a:xfrm>
              <a:custGeom>
                <a:avLst/>
                <a:gdLst>
                  <a:gd name="connsiteX0" fmla="*/ 588550 w 588550"/>
                  <a:gd name="connsiteY0" fmla="*/ 61627 h 581596"/>
                  <a:gd name="connsiteX1" fmla="*/ 403479 w 588550"/>
                  <a:gd name="connsiteY1" fmla="*/ 256985 h 581596"/>
                  <a:gd name="connsiteX2" fmla="*/ 353092 w 588550"/>
                  <a:gd name="connsiteY2" fmla="*/ 372523 h 581596"/>
                  <a:gd name="connsiteX3" fmla="*/ 214217 w 588550"/>
                  <a:gd name="connsiteY3" fmla="*/ 532353 h 581596"/>
                  <a:gd name="connsiteX4" fmla="*/ 0 w 588550"/>
                  <a:gd name="connsiteY4" fmla="*/ 581597 h 581596"/>
                  <a:gd name="connsiteX5" fmla="*/ 5810 w 588550"/>
                  <a:gd name="connsiteY5" fmla="*/ 568738 h 581596"/>
                  <a:gd name="connsiteX6" fmla="*/ 91345 w 588550"/>
                  <a:gd name="connsiteY6" fmla="*/ 366427 h 581596"/>
                  <a:gd name="connsiteX7" fmla="*/ 121158 w 588550"/>
                  <a:gd name="connsiteY7" fmla="*/ 215075 h 581596"/>
                  <a:gd name="connsiteX8" fmla="*/ 263462 w 588550"/>
                  <a:gd name="connsiteY8" fmla="*/ 40386 h 581596"/>
                  <a:gd name="connsiteX9" fmla="*/ 500920 w 588550"/>
                  <a:gd name="connsiteY9" fmla="*/ 10192 h 581596"/>
                  <a:gd name="connsiteX10" fmla="*/ 588550 w 588550"/>
                  <a:gd name="connsiteY10" fmla="*/ 61627 h 581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8550" h="581596">
                    <a:moveTo>
                      <a:pt x="588550" y="61627"/>
                    </a:moveTo>
                    <a:cubicBezTo>
                      <a:pt x="496824" y="100394"/>
                      <a:pt x="447199" y="176499"/>
                      <a:pt x="403479" y="256985"/>
                    </a:cubicBezTo>
                    <a:cubicBezTo>
                      <a:pt x="383477" y="293751"/>
                      <a:pt x="366617" y="332804"/>
                      <a:pt x="353092" y="372523"/>
                    </a:cubicBezTo>
                    <a:cubicBezTo>
                      <a:pt x="328327" y="445294"/>
                      <a:pt x="283083" y="498444"/>
                      <a:pt x="214217" y="532353"/>
                    </a:cubicBezTo>
                    <a:cubicBezTo>
                      <a:pt x="147447" y="565309"/>
                      <a:pt x="76867" y="579501"/>
                      <a:pt x="0" y="581597"/>
                    </a:cubicBezTo>
                    <a:cubicBezTo>
                      <a:pt x="2763" y="575215"/>
                      <a:pt x="3429" y="571215"/>
                      <a:pt x="5810" y="568738"/>
                    </a:cubicBezTo>
                    <a:cubicBezTo>
                      <a:pt x="60389" y="512255"/>
                      <a:pt x="75343" y="439008"/>
                      <a:pt x="91345" y="366427"/>
                    </a:cubicBezTo>
                    <a:cubicBezTo>
                      <a:pt x="102394" y="316231"/>
                      <a:pt x="109824" y="265176"/>
                      <a:pt x="121158" y="215075"/>
                    </a:cubicBezTo>
                    <a:cubicBezTo>
                      <a:pt x="139541" y="133732"/>
                      <a:pt x="191071" y="77534"/>
                      <a:pt x="263462" y="40386"/>
                    </a:cubicBezTo>
                    <a:cubicBezTo>
                      <a:pt x="338519" y="1810"/>
                      <a:pt x="417957" y="-11049"/>
                      <a:pt x="500920" y="10192"/>
                    </a:cubicBezTo>
                    <a:cubicBezTo>
                      <a:pt x="533876" y="18669"/>
                      <a:pt x="563594" y="34195"/>
                      <a:pt x="588550" y="616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489093" y="2971610"/>
                <a:ext cx="78925" cy="176156"/>
              </a:xfrm>
              <a:custGeom>
                <a:avLst/>
                <a:gdLst>
                  <a:gd name="connsiteX0" fmla="*/ 236327 w 351976"/>
                  <a:gd name="connsiteY0" fmla="*/ 63 h 785589"/>
                  <a:gd name="connsiteX1" fmla="*/ 248233 w 351976"/>
                  <a:gd name="connsiteY1" fmla="*/ 234759 h 785589"/>
                  <a:gd name="connsiteX2" fmla="*/ 317385 w 351976"/>
                  <a:gd name="connsiteY2" fmla="*/ 389159 h 785589"/>
                  <a:gd name="connsiteX3" fmla="*/ 323100 w 351976"/>
                  <a:gd name="connsiteY3" fmla="*/ 645381 h 785589"/>
                  <a:gd name="connsiteX4" fmla="*/ 247471 w 351976"/>
                  <a:gd name="connsiteY4" fmla="*/ 776064 h 785589"/>
                  <a:gd name="connsiteX5" fmla="*/ 236232 w 351976"/>
                  <a:gd name="connsiteY5" fmla="*/ 785589 h 785589"/>
                  <a:gd name="connsiteX6" fmla="*/ 186416 w 351976"/>
                  <a:gd name="connsiteY6" fmla="*/ 644334 h 785589"/>
                  <a:gd name="connsiteX7" fmla="*/ 79736 w 351976"/>
                  <a:gd name="connsiteY7" fmla="*/ 503649 h 785589"/>
                  <a:gd name="connsiteX8" fmla="*/ 7155 w 351976"/>
                  <a:gd name="connsiteY8" fmla="*/ 380682 h 785589"/>
                  <a:gd name="connsiteX9" fmla="*/ 28682 w 351976"/>
                  <a:gd name="connsiteY9" fmla="*/ 187229 h 785589"/>
                  <a:gd name="connsiteX10" fmla="*/ 148030 w 351976"/>
                  <a:gd name="connsiteY10" fmla="*/ 31686 h 785589"/>
                  <a:gd name="connsiteX11" fmla="*/ 236327 w 351976"/>
                  <a:gd name="connsiteY11" fmla="*/ 63 h 785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1976" h="785589">
                    <a:moveTo>
                      <a:pt x="236327" y="63"/>
                    </a:moveTo>
                    <a:cubicBezTo>
                      <a:pt x="205942" y="81597"/>
                      <a:pt x="222992" y="159416"/>
                      <a:pt x="248233" y="234759"/>
                    </a:cubicBezTo>
                    <a:cubicBezTo>
                      <a:pt x="266045" y="288003"/>
                      <a:pt x="290620" y="339629"/>
                      <a:pt x="317385" y="389159"/>
                    </a:cubicBezTo>
                    <a:cubicBezTo>
                      <a:pt x="363485" y="474598"/>
                      <a:pt x="361581" y="560228"/>
                      <a:pt x="323100" y="645381"/>
                    </a:cubicBezTo>
                    <a:cubicBezTo>
                      <a:pt x="302430" y="691006"/>
                      <a:pt x="273093" y="732726"/>
                      <a:pt x="247471" y="776064"/>
                    </a:cubicBezTo>
                    <a:cubicBezTo>
                      <a:pt x="245757" y="779017"/>
                      <a:pt x="242042" y="780732"/>
                      <a:pt x="236232" y="785589"/>
                    </a:cubicBezTo>
                    <a:cubicBezTo>
                      <a:pt x="231945" y="732059"/>
                      <a:pt x="214991" y="685386"/>
                      <a:pt x="186416" y="644334"/>
                    </a:cubicBezTo>
                    <a:cubicBezTo>
                      <a:pt x="152793" y="596042"/>
                      <a:pt x="116312" y="549750"/>
                      <a:pt x="79736" y="503649"/>
                    </a:cubicBezTo>
                    <a:cubicBezTo>
                      <a:pt x="49827" y="465835"/>
                      <a:pt x="18681" y="429735"/>
                      <a:pt x="7155" y="380682"/>
                    </a:cubicBezTo>
                    <a:cubicBezTo>
                      <a:pt x="-8656" y="313245"/>
                      <a:pt x="3155" y="249332"/>
                      <a:pt x="28682" y="187229"/>
                    </a:cubicBezTo>
                    <a:cubicBezTo>
                      <a:pt x="54304" y="124935"/>
                      <a:pt x="92690" y="71119"/>
                      <a:pt x="148030" y="31686"/>
                    </a:cubicBezTo>
                    <a:cubicBezTo>
                      <a:pt x="173462" y="13588"/>
                      <a:pt x="201942" y="-1080"/>
                      <a:pt x="236327" y="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382795" y="3103699"/>
                <a:ext cx="162793" cy="84178"/>
              </a:xfrm>
              <a:custGeom>
                <a:avLst/>
                <a:gdLst>
                  <a:gd name="connsiteX0" fmla="*/ 0 w 725995"/>
                  <a:gd name="connsiteY0" fmla="*/ 161662 h 375403"/>
                  <a:gd name="connsiteX1" fmla="*/ 185356 w 725995"/>
                  <a:gd name="connsiteY1" fmla="*/ 19550 h 375403"/>
                  <a:gd name="connsiteX2" fmla="*/ 414623 w 725995"/>
                  <a:gd name="connsiteY2" fmla="*/ 23645 h 375403"/>
                  <a:gd name="connsiteX3" fmla="*/ 622268 w 725995"/>
                  <a:gd name="connsiteY3" fmla="*/ 160996 h 375403"/>
                  <a:gd name="connsiteX4" fmla="*/ 725996 w 725995"/>
                  <a:gd name="connsiteY4" fmla="*/ 335399 h 375403"/>
                  <a:gd name="connsiteX5" fmla="*/ 288226 w 725995"/>
                  <a:gd name="connsiteY5" fmla="*/ 375403 h 375403"/>
                  <a:gd name="connsiteX6" fmla="*/ 0 w 725995"/>
                  <a:gd name="connsiteY6" fmla="*/ 161662 h 3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5995" h="375403">
                    <a:moveTo>
                      <a:pt x="0" y="161662"/>
                    </a:moveTo>
                    <a:cubicBezTo>
                      <a:pt x="49244" y="96702"/>
                      <a:pt x="109252" y="47648"/>
                      <a:pt x="185356" y="19550"/>
                    </a:cubicBezTo>
                    <a:cubicBezTo>
                      <a:pt x="262318" y="-8835"/>
                      <a:pt x="339471" y="-5311"/>
                      <a:pt x="414623" y="23645"/>
                    </a:cubicBezTo>
                    <a:cubicBezTo>
                      <a:pt x="493490" y="53935"/>
                      <a:pt x="564642" y="98036"/>
                      <a:pt x="622268" y="160996"/>
                    </a:cubicBezTo>
                    <a:cubicBezTo>
                      <a:pt x="668369" y="211383"/>
                      <a:pt x="705993" y="267295"/>
                      <a:pt x="725996" y="335399"/>
                    </a:cubicBezTo>
                    <a:cubicBezTo>
                      <a:pt x="570357" y="252436"/>
                      <a:pt x="428625" y="299299"/>
                      <a:pt x="288226" y="375403"/>
                    </a:cubicBezTo>
                    <a:cubicBezTo>
                      <a:pt x="226409" y="258341"/>
                      <a:pt x="116586" y="206525"/>
                      <a:pt x="0" y="1616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5555200" y="3388795"/>
                <a:ext cx="86113" cy="154933"/>
              </a:xfrm>
              <a:custGeom>
                <a:avLst/>
                <a:gdLst>
                  <a:gd name="connsiteX0" fmla="*/ 0 w 384032"/>
                  <a:gd name="connsiteY0" fmla="*/ 0 h 690943"/>
                  <a:gd name="connsiteX1" fmla="*/ 94488 w 384032"/>
                  <a:gd name="connsiteY1" fmla="*/ 12763 h 690943"/>
                  <a:gd name="connsiteX2" fmla="*/ 269462 w 384032"/>
                  <a:gd name="connsiteY2" fmla="*/ 101156 h 690943"/>
                  <a:gd name="connsiteX3" fmla="*/ 363093 w 384032"/>
                  <a:gd name="connsiteY3" fmla="*/ 263271 h 690943"/>
                  <a:gd name="connsiteX4" fmla="*/ 338423 w 384032"/>
                  <a:gd name="connsiteY4" fmla="*/ 623126 h 690943"/>
                  <a:gd name="connsiteX5" fmla="*/ 301276 w 384032"/>
                  <a:gd name="connsiteY5" fmla="*/ 690943 h 690943"/>
                  <a:gd name="connsiteX6" fmla="*/ 4000 w 384032"/>
                  <a:gd name="connsiteY6" fmla="*/ 362045 h 690943"/>
                  <a:gd name="connsiteX7" fmla="*/ 0 w 384032"/>
                  <a:gd name="connsiteY7" fmla="*/ 0 h 6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032" h="690943">
                    <a:moveTo>
                      <a:pt x="0" y="0"/>
                    </a:moveTo>
                    <a:cubicBezTo>
                      <a:pt x="33718" y="4381"/>
                      <a:pt x="64484" y="6572"/>
                      <a:pt x="94488" y="12763"/>
                    </a:cubicBezTo>
                    <a:cubicBezTo>
                      <a:pt x="160591" y="26384"/>
                      <a:pt x="220503" y="54578"/>
                      <a:pt x="269462" y="101156"/>
                    </a:cubicBezTo>
                    <a:cubicBezTo>
                      <a:pt x="316230" y="145542"/>
                      <a:pt x="345948" y="200882"/>
                      <a:pt x="363093" y="263271"/>
                    </a:cubicBezTo>
                    <a:cubicBezTo>
                      <a:pt x="396907" y="386239"/>
                      <a:pt x="390525" y="506349"/>
                      <a:pt x="338423" y="623126"/>
                    </a:cubicBezTo>
                    <a:cubicBezTo>
                      <a:pt x="328613" y="645224"/>
                      <a:pt x="315182" y="665702"/>
                      <a:pt x="301276" y="690943"/>
                    </a:cubicBezTo>
                    <a:cubicBezTo>
                      <a:pt x="273177" y="513302"/>
                      <a:pt x="149066" y="429292"/>
                      <a:pt x="4000" y="362045"/>
                    </a:cubicBezTo>
                    <a:cubicBezTo>
                      <a:pt x="60770" y="242887"/>
                      <a:pt x="34290" y="12401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>
                <a:off x="5484440" y="3589414"/>
                <a:ext cx="83595" cy="166466"/>
              </a:xfrm>
              <a:custGeom>
                <a:avLst/>
                <a:gdLst>
                  <a:gd name="connsiteX0" fmla="*/ 79915 w 372803"/>
                  <a:gd name="connsiteY0" fmla="*/ 742188 h 742373"/>
                  <a:gd name="connsiteX1" fmla="*/ 107918 w 372803"/>
                  <a:gd name="connsiteY1" fmla="*/ 556736 h 742373"/>
                  <a:gd name="connsiteX2" fmla="*/ 4667 w 372803"/>
                  <a:gd name="connsiteY2" fmla="*/ 315944 h 742373"/>
                  <a:gd name="connsiteX3" fmla="*/ 0 w 372803"/>
                  <a:gd name="connsiteY3" fmla="*/ 307562 h 742373"/>
                  <a:gd name="connsiteX4" fmla="*/ 184785 w 372803"/>
                  <a:gd name="connsiteY4" fmla="*/ 0 h 742373"/>
                  <a:gd name="connsiteX5" fmla="*/ 365570 w 372803"/>
                  <a:gd name="connsiteY5" fmla="*/ 241459 h 742373"/>
                  <a:gd name="connsiteX6" fmla="*/ 313754 w 372803"/>
                  <a:gd name="connsiteY6" fmla="*/ 520065 h 742373"/>
                  <a:gd name="connsiteX7" fmla="*/ 103346 w 372803"/>
                  <a:gd name="connsiteY7" fmla="*/ 734187 h 742373"/>
                  <a:gd name="connsiteX8" fmla="*/ 86773 w 372803"/>
                  <a:gd name="connsiteY8" fmla="*/ 742093 h 742373"/>
                  <a:gd name="connsiteX9" fmla="*/ 79915 w 372803"/>
                  <a:gd name="connsiteY9" fmla="*/ 742188 h 74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2803" h="742373">
                    <a:moveTo>
                      <a:pt x="79915" y="742188"/>
                    </a:moveTo>
                    <a:cubicBezTo>
                      <a:pt x="115157" y="683133"/>
                      <a:pt x="115919" y="620173"/>
                      <a:pt x="107918" y="556736"/>
                    </a:cubicBezTo>
                    <a:cubicBezTo>
                      <a:pt x="96678" y="466915"/>
                      <a:pt x="57912" y="388144"/>
                      <a:pt x="4667" y="315944"/>
                    </a:cubicBezTo>
                    <a:cubicBezTo>
                      <a:pt x="2953" y="313658"/>
                      <a:pt x="1810" y="310896"/>
                      <a:pt x="0" y="307562"/>
                    </a:cubicBezTo>
                    <a:cubicBezTo>
                      <a:pt x="110776" y="235458"/>
                      <a:pt x="150209" y="120587"/>
                      <a:pt x="184785" y="0"/>
                    </a:cubicBezTo>
                    <a:cubicBezTo>
                      <a:pt x="276606" y="59912"/>
                      <a:pt x="342900" y="134969"/>
                      <a:pt x="365570" y="241459"/>
                    </a:cubicBezTo>
                    <a:cubicBezTo>
                      <a:pt x="386810" y="340900"/>
                      <a:pt x="358807" y="432435"/>
                      <a:pt x="313754" y="520065"/>
                    </a:cubicBezTo>
                    <a:cubicBezTo>
                      <a:pt x="265843" y="613124"/>
                      <a:pt x="196596" y="685514"/>
                      <a:pt x="103346" y="734187"/>
                    </a:cubicBezTo>
                    <a:cubicBezTo>
                      <a:pt x="97917" y="737044"/>
                      <a:pt x="92393" y="739616"/>
                      <a:pt x="86773" y="742093"/>
                    </a:cubicBezTo>
                    <a:cubicBezTo>
                      <a:pt x="85630" y="742664"/>
                      <a:pt x="84011" y="742188"/>
                      <a:pt x="79915" y="7421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>
                <a:off x="5510198" y="3288198"/>
                <a:ext cx="123854" cy="123237"/>
              </a:xfrm>
              <a:custGeom>
                <a:avLst/>
                <a:gdLst>
                  <a:gd name="connsiteX0" fmla="*/ 543782 w 552338"/>
                  <a:gd name="connsiteY0" fmla="*/ 549589 h 549588"/>
                  <a:gd name="connsiteX1" fmla="*/ 141637 w 552338"/>
                  <a:gd name="connsiteY1" fmla="*/ 366423 h 549588"/>
                  <a:gd name="connsiteX2" fmla="*/ 0 w 552338"/>
                  <a:gd name="connsiteY2" fmla="*/ 33715 h 549588"/>
                  <a:gd name="connsiteX3" fmla="*/ 80582 w 552338"/>
                  <a:gd name="connsiteY3" fmla="*/ 9616 h 549588"/>
                  <a:gd name="connsiteX4" fmla="*/ 375571 w 552338"/>
                  <a:gd name="connsiteY4" fmla="*/ 73148 h 549588"/>
                  <a:gd name="connsiteX5" fmla="*/ 511493 w 552338"/>
                  <a:gd name="connsiteY5" fmla="*/ 263839 h 549588"/>
                  <a:gd name="connsiteX6" fmla="*/ 552259 w 552338"/>
                  <a:gd name="connsiteY6" fmla="*/ 457101 h 549588"/>
                  <a:gd name="connsiteX7" fmla="*/ 543782 w 552338"/>
                  <a:gd name="connsiteY7" fmla="*/ 549589 h 54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2338" h="549588">
                    <a:moveTo>
                      <a:pt x="543782" y="549589"/>
                    </a:moveTo>
                    <a:cubicBezTo>
                      <a:pt x="480060" y="430812"/>
                      <a:pt x="309086" y="360136"/>
                      <a:pt x="141637" y="366423"/>
                    </a:cubicBezTo>
                    <a:cubicBezTo>
                      <a:pt x="148304" y="234978"/>
                      <a:pt x="80867" y="134489"/>
                      <a:pt x="0" y="33715"/>
                    </a:cubicBezTo>
                    <a:cubicBezTo>
                      <a:pt x="28384" y="25142"/>
                      <a:pt x="54102" y="15236"/>
                      <a:pt x="80582" y="9616"/>
                    </a:cubicBezTo>
                    <a:cubicBezTo>
                      <a:pt x="188119" y="-13148"/>
                      <a:pt x="288607" y="3139"/>
                      <a:pt x="375571" y="73148"/>
                    </a:cubicBezTo>
                    <a:cubicBezTo>
                      <a:pt x="438150" y="123535"/>
                      <a:pt x="479203" y="191068"/>
                      <a:pt x="511493" y="263839"/>
                    </a:cubicBezTo>
                    <a:cubicBezTo>
                      <a:pt x="538734" y="325275"/>
                      <a:pt x="550164" y="390521"/>
                      <a:pt x="552259" y="457101"/>
                    </a:cubicBezTo>
                    <a:cubicBezTo>
                      <a:pt x="553117" y="487676"/>
                      <a:pt x="546830" y="518632"/>
                      <a:pt x="543782" y="5495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5216072" y="2998390"/>
                <a:ext cx="161128" cy="84490"/>
              </a:xfrm>
              <a:custGeom>
                <a:avLst/>
                <a:gdLst>
                  <a:gd name="connsiteX0" fmla="*/ 715899 w 718566"/>
                  <a:gd name="connsiteY0" fmla="*/ 117235 h 376791"/>
                  <a:gd name="connsiteX1" fmla="*/ 485775 w 718566"/>
                  <a:gd name="connsiteY1" fmla="*/ 212485 h 376791"/>
                  <a:gd name="connsiteX2" fmla="*/ 373094 w 718566"/>
                  <a:gd name="connsiteY2" fmla="*/ 359551 h 376791"/>
                  <a:gd name="connsiteX3" fmla="*/ 362808 w 718566"/>
                  <a:gd name="connsiteY3" fmla="*/ 376791 h 376791"/>
                  <a:gd name="connsiteX4" fmla="*/ 0 w 718566"/>
                  <a:gd name="connsiteY4" fmla="*/ 343644 h 376791"/>
                  <a:gd name="connsiteX5" fmla="*/ 31718 w 718566"/>
                  <a:gd name="connsiteY5" fmla="*/ 228487 h 376791"/>
                  <a:gd name="connsiteX6" fmla="*/ 232696 w 718566"/>
                  <a:gd name="connsiteY6" fmla="*/ 25985 h 376791"/>
                  <a:gd name="connsiteX7" fmla="*/ 443770 w 718566"/>
                  <a:gd name="connsiteY7" fmla="*/ 2744 h 376791"/>
                  <a:gd name="connsiteX8" fmla="*/ 626269 w 718566"/>
                  <a:gd name="connsiteY8" fmla="*/ 54465 h 376791"/>
                  <a:gd name="connsiteX9" fmla="*/ 718566 w 718566"/>
                  <a:gd name="connsiteY9" fmla="*/ 111425 h 376791"/>
                  <a:gd name="connsiteX10" fmla="*/ 715899 w 718566"/>
                  <a:gd name="connsiteY10" fmla="*/ 117235 h 37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8566" h="376791">
                    <a:moveTo>
                      <a:pt x="715899" y="117235"/>
                    </a:moveTo>
                    <a:cubicBezTo>
                      <a:pt x="623792" y="111710"/>
                      <a:pt x="551307" y="154097"/>
                      <a:pt x="485775" y="212485"/>
                    </a:cubicBezTo>
                    <a:cubicBezTo>
                      <a:pt x="439008" y="254204"/>
                      <a:pt x="402622" y="304401"/>
                      <a:pt x="373094" y="359551"/>
                    </a:cubicBezTo>
                    <a:cubicBezTo>
                      <a:pt x="369951" y="365456"/>
                      <a:pt x="366236" y="371076"/>
                      <a:pt x="362808" y="376791"/>
                    </a:cubicBezTo>
                    <a:cubicBezTo>
                      <a:pt x="249460" y="307163"/>
                      <a:pt x="128874" y="322118"/>
                      <a:pt x="0" y="343644"/>
                    </a:cubicBezTo>
                    <a:cubicBezTo>
                      <a:pt x="11240" y="301925"/>
                      <a:pt x="18193" y="263920"/>
                      <a:pt x="31718" y="228487"/>
                    </a:cubicBezTo>
                    <a:cubicBezTo>
                      <a:pt x="68675" y="131999"/>
                      <a:pt x="133160" y="60371"/>
                      <a:pt x="232696" y="25985"/>
                    </a:cubicBezTo>
                    <a:cubicBezTo>
                      <a:pt x="300990" y="2363"/>
                      <a:pt x="371285" y="-4495"/>
                      <a:pt x="443770" y="2744"/>
                    </a:cubicBezTo>
                    <a:cubicBezTo>
                      <a:pt x="508159" y="9221"/>
                      <a:pt x="569214" y="25128"/>
                      <a:pt x="626269" y="54465"/>
                    </a:cubicBezTo>
                    <a:cubicBezTo>
                      <a:pt x="658368" y="70943"/>
                      <a:pt x="687896" y="92279"/>
                      <a:pt x="718566" y="111425"/>
                    </a:cubicBezTo>
                    <a:cubicBezTo>
                      <a:pt x="717804" y="113234"/>
                      <a:pt x="716852" y="115235"/>
                      <a:pt x="715899" y="1172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>
                <a:off x="5534504" y="3496121"/>
                <a:ext cx="84612" cy="167214"/>
              </a:xfrm>
              <a:custGeom>
                <a:avLst/>
                <a:gdLst>
                  <a:gd name="connsiteX0" fmla="*/ 159544 w 377338"/>
                  <a:gd name="connsiteY0" fmla="*/ 745712 h 745712"/>
                  <a:gd name="connsiteX1" fmla="*/ 33718 w 377338"/>
                  <a:gd name="connsiteY1" fmla="*/ 362617 h 745712"/>
                  <a:gd name="connsiteX2" fmla="*/ 0 w 377338"/>
                  <a:gd name="connsiteY2" fmla="*/ 336423 h 745712"/>
                  <a:gd name="connsiteX3" fmla="*/ 136112 w 377338"/>
                  <a:gd name="connsiteY3" fmla="*/ 0 h 745712"/>
                  <a:gd name="connsiteX4" fmla="*/ 236029 w 377338"/>
                  <a:gd name="connsiteY4" fmla="*/ 53435 h 745712"/>
                  <a:gd name="connsiteX5" fmla="*/ 373666 w 377338"/>
                  <a:gd name="connsiteY5" fmla="*/ 274511 h 745712"/>
                  <a:gd name="connsiteX6" fmla="*/ 346043 w 377338"/>
                  <a:gd name="connsiteY6" fmla="*/ 499682 h 745712"/>
                  <a:gd name="connsiteX7" fmla="*/ 178594 w 377338"/>
                  <a:gd name="connsiteY7" fmla="*/ 733044 h 745712"/>
                  <a:gd name="connsiteX8" fmla="*/ 159544 w 377338"/>
                  <a:gd name="connsiteY8" fmla="*/ 745712 h 74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7338" h="745712">
                    <a:moveTo>
                      <a:pt x="159544" y="745712"/>
                    </a:moveTo>
                    <a:cubicBezTo>
                      <a:pt x="195167" y="591408"/>
                      <a:pt x="132207" y="471011"/>
                      <a:pt x="33718" y="362617"/>
                    </a:cubicBezTo>
                    <a:cubicBezTo>
                      <a:pt x="24669" y="352616"/>
                      <a:pt x="12192" y="345758"/>
                      <a:pt x="0" y="336423"/>
                    </a:cubicBezTo>
                    <a:cubicBezTo>
                      <a:pt x="101346" y="242030"/>
                      <a:pt x="123349" y="123920"/>
                      <a:pt x="136112" y="0"/>
                    </a:cubicBezTo>
                    <a:cubicBezTo>
                      <a:pt x="174117" y="9811"/>
                      <a:pt x="205644" y="30956"/>
                      <a:pt x="236029" y="53435"/>
                    </a:cubicBezTo>
                    <a:cubicBezTo>
                      <a:pt x="310801" y="108871"/>
                      <a:pt x="361093" y="180880"/>
                      <a:pt x="373666" y="274511"/>
                    </a:cubicBezTo>
                    <a:cubicBezTo>
                      <a:pt x="384048" y="351473"/>
                      <a:pt x="371665" y="426720"/>
                      <a:pt x="346043" y="499682"/>
                    </a:cubicBezTo>
                    <a:cubicBezTo>
                      <a:pt x="312991" y="593598"/>
                      <a:pt x="258223" y="672370"/>
                      <a:pt x="178594" y="733044"/>
                    </a:cubicBezTo>
                    <a:cubicBezTo>
                      <a:pt x="172688" y="737616"/>
                      <a:pt x="166211" y="741331"/>
                      <a:pt x="159544" y="7457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>
                <a:off x="5297148" y="3044320"/>
                <a:ext cx="167791" cy="83476"/>
              </a:xfrm>
              <a:custGeom>
                <a:avLst/>
                <a:gdLst>
                  <a:gd name="connsiteX0" fmla="*/ 0 w 748283"/>
                  <a:gd name="connsiteY0" fmla="*/ 252924 h 372272"/>
                  <a:gd name="connsiteX1" fmla="*/ 217361 w 748283"/>
                  <a:gd name="connsiteY1" fmla="*/ 19276 h 372272"/>
                  <a:gd name="connsiteX2" fmla="*/ 390715 w 748283"/>
                  <a:gd name="connsiteY2" fmla="*/ 3369 h 372272"/>
                  <a:gd name="connsiteX3" fmla="*/ 553212 w 748283"/>
                  <a:gd name="connsiteY3" fmla="*/ 46327 h 372272"/>
                  <a:gd name="connsiteX4" fmla="*/ 748284 w 748283"/>
                  <a:gd name="connsiteY4" fmla="*/ 203013 h 372272"/>
                  <a:gd name="connsiteX5" fmla="*/ 340519 w 748283"/>
                  <a:gd name="connsiteY5" fmla="*/ 372272 h 372272"/>
                  <a:gd name="connsiteX6" fmla="*/ 0 w 748283"/>
                  <a:gd name="connsiteY6" fmla="*/ 252924 h 37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8283" h="372272">
                    <a:moveTo>
                      <a:pt x="0" y="252924"/>
                    </a:moveTo>
                    <a:cubicBezTo>
                      <a:pt x="43434" y="145482"/>
                      <a:pt x="107442" y="60710"/>
                      <a:pt x="217361" y="19276"/>
                    </a:cubicBezTo>
                    <a:cubicBezTo>
                      <a:pt x="273463" y="-1870"/>
                      <a:pt x="331565" y="-2917"/>
                      <a:pt x="390715" y="3369"/>
                    </a:cubicBezTo>
                    <a:cubicBezTo>
                      <a:pt x="447294" y="9370"/>
                      <a:pt x="501396" y="23372"/>
                      <a:pt x="553212" y="46327"/>
                    </a:cubicBezTo>
                    <a:cubicBezTo>
                      <a:pt x="631603" y="80998"/>
                      <a:pt x="696182" y="133195"/>
                      <a:pt x="748284" y="203013"/>
                    </a:cubicBezTo>
                    <a:cubicBezTo>
                      <a:pt x="574262" y="170533"/>
                      <a:pt x="451199" y="255686"/>
                      <a:pt x="340519" y="372272"/>
                    </a:cubicBezTo>
                    <a:cubicBezTo>
                      <a:pt x="248412" y="277403"/>
                      <a:pt x="127159" y="261497"/>
                      <a:pt x="0" y="252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>
                <a:off x="5467524" y="3186094"/>
                <a:ext cx="137835" cy="108788"/>
              </a:xfrm>
              <a:custGeom>
                <a:avLst/>
                <a:gdLst>
                  <a:gd name="connsiteX0" fmla="*/ 611886 w 614691"/>
                  <a:gd name="connsiteY0" fmla="*/ 485154 h 485153"/>
                  <a:gd name="connsiteX1" fmla="*/ 235458 w 614691"/>
                  <a:gd name="connsiteY1" fmla="*/ 362186 h 485153"/>
                  <a:gd name="connsiteX2" fmla="*/ 187738 w 614691"/>
                  <a:gd name="connsiteY2" fmla="*/ 367520 h 485153"/>
                  <a:gd name="connsiteX3" fmla="*/ 120301 w 614691"/>
                  <a:gd name="connsiteY3" fmla="*/ 198642 h 485153"/>
                  <a:gd name="connsiteX4" fmla="*/ 0 w 614691"/>
                  <a:gd name="connsiteY4" fmla="*/ 62530 h 485153"/>
                  <a:gd name="connsiteX5" fmla="*/ 138208 w 614691"/>
                  <a:gd name="connsiteY5" fmla="*/ 7475 h 485153"/>
                  <a:gd name="connsiteX6" fmla="*/ 450247 w 614691"/>
                  <a:gd name="connsiteY6" fmla="*/ 102725 h 485153"/>
                  <a:gd name="connsiteX7" fmla="*/ 614648 w 614691"/>
                  <a:gd name="connsiteY7" fmla="*/ 464199 h 485153"/>
                  <a:gd name="connsiteX8" fmla="*/ 613886 w 614691"/>
                  <a:gd name="connsiteY8" fmla="*/ 482487 h 485153"/>
                  <a:gd name="connsiteX9" fmla="*/ 611886 w 614691"/>
                  <a:gd name="connsiteY9" fmla="*/ 485154 h 485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691" h="485153">
                    <a:moveTo>
                      <a:pt x="611886" y="485154"/>
                    </a:moveTo>
                    <a:cubicBezTo>
                      <a:pt x="511016" y="367901"/>
                      <a:pt x="378524" y="348946"/>
                      <a:pt x="235458" y="362186"/>
                    </a:cubicBezTo>
                    <a:cubicBezTo>
                      <a:pt x="219742" y="363615"/>
                      <a:pt x="204216" y="365710"/>
                      <a:pt x="187738" y="367520"/>
                    </a:cubicBezTo>
                    <a:cubicBezTo>
                      <a:pt x="183928" y="302369"/>
                      <a:pt x="158115" y="247029"/>
                      <a:pt x="120301" y="198642"/>
                    </a:cubicBezTo>
                    <a:cubicBezTo>
                      <a:pt x="83344" y="151398"/>
                      <a:pt x="40958" y="108440"/>
                      <a:pt x="0" y="62530"/>
                    </a:cubicBezTo>
                    <a:cubicBezTo>
                      <a:pt x="41529" y="37479"/>
                      <a:pt x="87630" y="17476"/>
                      <a:pt x="138208" y="7475"/>
                    </a:cubicBezTo>
                    <a:cubicBezTo>
                      <a:pt x="259271" y="-16337"/>
                      <a:pt x="361950" y="17095"/>
                      <a:pt x="450247" y="102725"/>
                    </a:cubicBezTo>
                    <a:cubicBezTo>
                      <a:pt x="552640" y="202071"/>
                      <a:pt x="609219" y="321324"/>
                      <a:pt x="614648" y="464199"/>
                    </a:cubicBezTo>
                    <a:cubicBezTo>
                      <a:pt x="614839" y="470295"/>
                      <a:pt x="614363" y="476391"/>
                      <a:pt x="613886" y="482487"/>
                    </a:cubicBezTo>
                    <a:cubicBezTo>
                      <a:pt x="613981" y="483630"/>
                      <a:pt x="612362" y="484678"/>
                      <a:pt x="611886" y="4851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>
                <a:off x="5419425" y="3686936"/>
                <a:ext cx="74554" cy="141926"/>
              </a:xfrm>
              <a:custGeom>
                <a:avLst/>
                <a:gdLst>
                  <a:gd name="connsiteX0" fmla="*/ 5620 w 332481"/>
                  <a:gd name="connsiteY0" fmla="*/ 632936 h 632936"/>
                  <a:gd name="connsiteX1" fmla="*/ 0 w 332481"/>
                  <a:gd name="connsiteY1" fmla="*/ 239649 h 632936"/>
                  <a:gd name="connsiteX2" fmla="*/ 207454 w 332481"/>
                  <a:gd name="connsiteY2" fmla="*/ 0 h 632936"/>
                  <a:gd name="connsiteX3" fmla="*/ 304609 w 332481"/>
                  <a:gd name="connsiteY3" fmla="*/ 125444 h 632936"/>
                  <a:gd name="connsiteX4" fmla="*/ 249460 w 332481"/>
                  <a:gd name="connsiteY4" fmla="*/ 465772 h 632936"/>
                  <a:gd name="connsiteX5" fmla="*/ 37909 w 332481"/>
                  <a:gd name="connsiteY5" fmla="*/ 624554 h 632936"/>
                  <a:gd name="connsiteX6" fmla="*/ 5620 w 332481"/>
                  <a:gd name="connsiteY6" fmla="*/ 632936 h 632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481" h="632936">
                    <a:moveTo>
                      <a:pt x="5620" y="632936"/>
                    </a:moveTo>
                    <a:cubicBezTo>
                      <a:pt x="86582" y="499205"/>
                      <a:pt x="55816" y="370046"/>
                      <a:pt x="0" y="239649"/>
                    </a:cubicBezTo>
                    <a:cubicBezTo>
                      <a:pt x="106108" y="193453"/>
                      <a:pt x="159734" y="100774"/>
                      <a:pt x="207454" y="0"/>
                    </a:cubicBezTo>
                    <a:cubicBezTo>
                      <a:pt x="250031" y="35147"/>
                      <a:pt x="282416" y="76581"/>
                      <a:pt x="304609" y="125444"/>
                    </a:cubicBezTo>
                    <a:cubicBezTo>
                      <a:pt x="361569" y="250793"/>
                      <a:pt x="325279" y="361950"/>
                      <a:pt x="249460" y="465772"/>
                    </a:cubicBezTo>
                    <a:cubicBezTo>
                      <a:pt x="195263" y="539972"/>
                      <a:pt x="125254" y="594169"/>
                      <a:pt x="37909" y="624554"/>
                    </a:cubicBezTo>
                    <a:cubicBezTo>
                      <a:pt x="28099" y="627983"/>
                      <a:pt x="17716" y="629793"/>
                      <a:pt x="5620" y="6329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5325640" y="3758380"/>
                <a:ext cx="93066" cy="124071"/>
              </a:xfrm>
              <a:custGeom>
                <a:avLst/>
                <a:gdLst>
                  <a:gd name="connsiteX0" fmla="*/ 0 w 415039"/>
                  <a:gd name="connsiteY0" fmla="*/ 553307 h 553307"/>
                  <a:gd name="connsiteX1" fmla="*/ 102965 w 415039"/>
                  <a:gd name="connsiteY1" fmla="*/ 331280 h 553307"/>
                  <a:gd name="connsiteX2" fmla="*/ 94583 w 415039"/>
                  <a:gd name="connsiteY2" fmla="*/ 193167 h 553307"/>
                  <a:gd name="connsiteX3" fmla="*/ 103822 w 415039"/>
                  <a:gd name="connsiteY3" fmla="*/ 175641 h 553307"/>
                  <a:gd name="connsiteX4" fmla="*/ 344805 w 415039"/>
                  <a:gd name="connsiteY4" fmla="*/ 4953 h 553307"/>
                  <a:gd name="connsiteX5" fmla="*/ 351854 w 415039"/>
                  <a:gd name="connsiteY5" fmla="*/ 0 h 553307"/>
                  <a:gd name="connsiteX6" fmla="*/ 414338 w 415039"/>
                  <a:gd name="connsiteY6" fmla="*/ 215837 h 553307"/>
                  <a:gd name="connsiteX7" fmla="*/ 315944 w 415039"/>
                  <a:gd name="connsiteY7" fmla="*/ 414814 h 553307"/>
                  <a:gd name="connsiteX8" fmla="*/ 58960 w 415039"/>
                  <a:gd name="connsiteY8" fmla="*/ 550259 h 553307"/>
                  <a:gd name="connsiteX9" fmla="*/ 0 w 415039"/>
                  <a:gd name="connsiteY9" fmla="*/ 553307 h 553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039" h="553307">
                    <a:moveTo>
                      <a:pt x="0" y="553307"/>
                    </a:moveTo>
                    <a:cubicBezTo>
                      <a:pt x="70580" y="492347"/>
                      <a:pt x="94774" y="416338"/>
                      <a:pt x="102965" y="331280"/>
                    </a:cubicBezTo>
                    <a:cubicBezTo>
                      <a:pt x="107442" y="284131"/>
                      <a:pt x="103251" y="238887"/>
                      <a:pt x="94583" y="193167"/>
                    </a:cubicBezTo>
                    <a:cubicBezTo>
                      <a:pt x="93536" y="187833"/>
                      <a:pt x="99536" y="176498"/>
                      <a:pt x="103822" y="175641"/>
                    </a:cubicBezTo>
                    <a:cubicBezTo>
                      <a:pt x="209645" y="154496"/>
                      <a:pt x="280321" y="84296"/>
                      <a:pt x="344805" y="4953"/>
                    </a:cubicBezTo>
                    <a:cubicBezTo>
                      <a:pt x="346138" y="3334"/>
                      <a:pt x="348424" y="2381"/>
                      <a:pt x="351854" y="0"/>
                    </a:cubicBezTo>
                    <a:cubicBezTo>
                      <a:pt x="395192" y="66008"/>
                      <a:pt x="419576" y="136493"/>
                      <a:pt x="414338" y="215837"/>
                    </a:cubicBezTo>
                    <a:cubicBezTo>
                      <a:pt x="409099" y="295751"/>
                      <a:pt x="370713" y="359093"/>
                      <a:pt x="315944" y="414814"/>
                    </a:cubicBezTo>
                    <a:cubicBezTo>
                      <a:pt x="244602" y="487489"/>
                      <a:pt x="159448" y="533400"/>
                      <a:pt x="58960" y="550259"/>
                    </a:cubicBezTo>
                    <a:cubicBezTo>
                      <a:pt x="41243" y="553212"/>
                      <a:pt x="22955" y="552260"/>
                      <a:pt x="0" y="553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5229186" y="3808550"/>
                <a:ext cx="103210" cy="106304"/>
              </a:xfrm>
              <a:custGeom>
                <a:avLst/>
                <a:gdLst>
                  <a:gd name="connsiteX0" fmla="*/ 152305 w 460274"/>
                  <a:gd name="connsiteY0" fmla="*/ 123635 h 474076"/>
                  <a:gd name="connsiteX1" fmla="*/ 429101 w 460274"/>
                  <a:gd name="connsiteY1" fmla="*/ 0 h 474076"/>
                  <a:gd name="connsiteX2" fmla="*/ 459962 w 460274"/>
                  <a:gd name="connsiteY2" fmla="*/ 158782 h 474076"/>
                  <a:gd name="connsiteX3" fmla="*/ 289274 w 460274"/>
                  <a:gd name="connsiteY3" fmla="*/ 413100 h 474076"/>
                  <a:gd name="connsiteX4" fmla="*/ 52959 w 460274"/>
                  <a:gd name="connsiteY4" fmla="*/ 473678 h 474076"/>
                  <a:gd name="connsiteX5" fmla="*/ 0 w 460274"/>
                  <a:gd name="connsiteY5" fmla="*/ 467678 h 474076"/>
                  <a:gd name="connsiteX6" fmla="*/ 152305 w 460274"/>
                  <a:gd name="connsiteY6" fmla="*/ 123635 h 47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0274" h="474076">
                    <a:moveTo>
                      <a:pt x="152305" y="123635"/>
                    </a:moveTo>
                    <a:cubicBezTo>
                      <a:pt x="264986" y="128016"/>
                      <a:pt x="346996" y="66961"/>
                      <a:pt x="429101" y="0"/>
                    </a:cubicBezTo>
                    <a:cubicBezTo>
                      <a:pt x="452914" y="50768"/>
                      <a:pt x="462153" y="103632"/>
                      <a:pt x="459962" y="158782"/>
                    </a:cubicBezTo>
                    <a:cubicBezTo>
                      <a:pt x="455105" y="278416"/>
                      <a:pt x="386048" y="355664"/>
                      <a:pt x="289274" y="413100"/>
                    </a:cubicBezTo>
                    <a:cubicBezTo>
                      <a:pt x="216789" y="456152"/>
                      <a:pt x="137731" y="477298"/>
                      <a:pt x="52959" y="473678"/>
                    </a:cubicBezTo>
                    <a:cubicBezTo>
                      <a:pt x="36576" y="473012"/>
                      <a:pt x="20193" y="470059"/>
                      <a:pt x="0" y="467678"/>
                    </a:cubicBezTo>
                    <a:cubicBezTo>
                      <a:pt x="126492" y="383286"/>
                      <a:pt x="150495" y="258128"/>
                      <a:pt x="152305" y="123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2407766" y="2268283"/>
              <a:ext cx="260673" cy="483099"/>
              <a:chOff x="4404752" y="2853683"/>
              <a:chExt cx="620360" cy="1149698"/>
            </a:xfrm>
            <a:grpFill/>
          </p:grpSpPr>
          <p:sp>
            <p:nvSpPr>
              <p:cNvPr id="131" name="任意多边形: 形状 130"/>
              <p:cNvSpPr/>
              <p:nvPr/>
            </p:nvSpPr>
            <p:spPr>
              <a:xfrm>
                <a:off x="4404752" y="3487736"/>
                <a:ext cx="132742" cy="130918"/>
              </a:xfrm>
              <a:custGeom>
                <a:avLst/>
                <a:gdLst>
                  <a:gd name="connsiteX0" fmla="*/ 0 w 591978"/>
                  <a:gd name="connsiteY0" fmla="*/ 56729 h 583842"/>
                  <a:gd name="connsiteX1" fmla="*/ 13716 w 591978"/>
                  <a:gd name="connsiteY1" fmla="*/ 51014 h 583842"/>
                  <a:gd name="connsiteX2" fmla="*/ 209360 w 591978"/>
                  <a:gd name="connsiteY2" fmla="*/ 3008 h 583842"/>
                  <a:gd name="connsiteX3" fmla="*/ 384524 w 591978"/>
                  <a:gd name="connsiteY3" fmla="*/ 76731 h 583842"/>
                  <a:gd name="connsiteX4" fmla="*/ 479203 w 591978"/>
                  <a:gd name="connsiteY4" fmla="*/ 256658 h 583842"/>
                  <a:gd name="connsiteX5" fmla="*/ 516636 w 591978"/>
                  <a:gd name="connsiteY5" fmla="*/ 435252 h 583842"/>
                  <a:gd name="connsiteX6" fmla="*/ 591979 w 591978"/>
                  <a:gd name="connsiteY6" fmla="*/ 576889 h 583842"/>
                  <a:gd name="connsiteX7" fmla="*/ 589883 w 591978"/>
                  <a:gd name="connsiteY7" fmla="*/ 583842 h 583842"/>
                  <a:gd name="connsiteX8" fmla="*/ 474536 w 591978"/>
                  <a:gd name="connsiteY8" fmla="*/ 566126 h 583842"/>
                  <a:gd name="connsiteX9" fmla="*/ 294608 w 591978"/>
                  <a:gd name="connsiteY9" fmla="*/ 468780 h 583842"/>
                  <a:gd name="connsiteX10" fmla="*/ 237839 w 591978"/>
                  <a:gd name="connsiteY10" fmla="*/ 365434 h 583842"/>
                  <a:gd name="connsiteX11" fmla="*/ 76962 w 591978"/>
                  <a:gd name="connsiteY11" fmla="*/ 106830 h 583842"/>
                  <a:gd name="connsiteX12" fmla="*/ 0 w 591978"/>
                  <a:gd name="connsiteY12" fmla="*/ 65873 h 583842"/>
                  <a:gd name="connsiteX13" fmla="*/ 0 w 591978"/>
                  <a:gd name="connsiteY13" fmla="*/ 56729 h 583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1978" h="583842">
                    <a:moveTo>
                      <a:pt x="0" y="56729"/>
                    </a:moveTo>
                    <a:cubicBezTo>
                      <a:pt x="4667" y="54919"/>
                      <a:pt x="10287" y="54157"/>
                      <a:pt x="13716" y="51014"/>
                    </a:cubicBezTo>
                    <a:cubicBezTo>
                      <a:pt x="70580" y="722"/>
                      <a:pt x="138303" y="-5089"/>
                      <a:pt x="209360" y="3008"/>
                    </a:cubicBezTo>
                    <a:cubicBezTo>
                      <a:pt x="274892" y="10533"/>
                      <a:pt x="333280" y="35869"/>
                      <a:pt x="384524" y="76731"/>
                    </a:cubicBezTo>
                    <a:cubicBezTo>
                      <a:pt x="442150" y="122737"/>
                      <a:pt x="467392" y="185602"/>
                      <a:pt x="479203" y="256658"/>
                    </a:cubicBezTo>
                    <a:cubicBezTo>
                      <a:pt x="489204" y="316571"/>
                      <a:pt x="502063" y="376197"/>
                      <a:pt x="516636" y="435252"/>
                    </a:cubicBezTo>
                    <a:cubicBezTo>
                      <a:pt x="529685" y="488211"/>
                      <a:pt x="552831" y="536979"/>
                      <a:pt x="591979" y="576889"/>
                    </a:cubicBezTo>
                    <a:cubicBezTo>
                      <a:pt x="591312" y="579175"/>
                      <a:pt x="590550" y="581556"/>
                      <a:pt x="589883" y="583842"/>
                    </a:cubicBezTo>
                    <a:cubicBezTo>
                      <a:pt x="551402" y="578127"/>
                      <a:pt x="512445" y="574412"/>
                      <a:pt x="474536" y="566126"/>
                    </a:cubicBezTo>
                    <a:cubicBezTo>
                      <a:pt x="405575" y="550981"/>
                      <a:pt x="340138" y="524978"/>
                      <a:pt x="294608" y="468780"/>
                    </a:cubicBezTo>
                    <a:cubicBezTo>
                      <a:pt x="270224" y="438681"/>
                      <a:pt x="252317" y="401819"/>
                      <a:pt x="237839" y="365434"/>
                    </a:cubicBezTo>
                    <a:cubicBezTo>
                      <a:pt x="199644" y="269232"/>
                      <a:pt x="154591" y="177982"/>
                      <a:pt x="76962" y="106830"/>
                    </a:cubicBezTo>
                    <a:cubicBezTo>
                      <a:pt x="55150" y="86828"/>
                      <a:pt x="32480" y="66539"/>
                      <a:pt x="0" y="65873"/>
                    </a:cubicBezTo>
                    <a:cubicBezTo>
                      <a:pt x="0" y="62920"/>
                      <a:pt x="0" y="59777"/>
                      <a:pt x="0" y="567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4778046" y="2853683"/>
                <a:ext cx="111494" cy="155147"/>
              </a:xfrm>
              <a:custGeom>
                <a:avLst/>
                <a:gdLst>
                  <a:gd name="connsiteX0" fmla="*/ 11086 w 497218"/>
                  <a:gd name="connsiteY0" fmla="*/ 691896 h 691896"/>
                  <a:gd name="connsiteX1" fmla="*/ 1466 w 497218"/>
                  <a:gd name="connsiteY1" fmla="*/ 639699 h 691896"/>
                  <a:gd name="connsiteX2" fmla="*/ 41947 w 497218"/>
                  <a:gd name="connsiteY2" fmla="*/ 392906 h 691896"/>
                  <a:gd name="connsiteX3" fmla="*/ 145770 w 497218"/>
                  <a:gd name="connsiteY3" fmla="*/ 295942 h 691896"/>
                  <a:gd name="connsiteX4" fmla="*/ 350557 w 497218"/>
                  <a:gd name="connsiteY4" fmla="*/ 108966 h 691896"/>
                  <a:gd name="connsiteX5" fmla="*/ 396277 w 497218"/>
                  <a:gd name="connsiteY5" fmla="*/ 0 h 691896"/>
                  <a:gd name="connsiteX6" fmla="*/ 442759 w 497218"/>
                  <a:gd name="connsiteY6" fmla="*/ 53531 h 691896"/>
                  <a:gd name="connsiteX7" fmla="*/ 481812 w 497218"/>
                  <a:gd name="connsiteY7" fmla="*/ 358711 h 691896"/>
                  <a:gd name="connsiteX8" fmla="*/ 359320 w 497218"/>
                  <a:gd name="connsiteY8" fmla="*/ 488918 h 691896"/>
                  <a:gd name="connsiteX9" fmla="*/ 207397 w 497218"/>
                  <a:gd name="connsiteY9" fmla="*/ 552450 h 691896"/>
                  <a:gd name="connsiteX10" fmla="*/ 11086 w 497218"/>
                  <a:gd name="connsiteY10" fmla="*/ 691896 h 691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7218" h="691896">
                    <a:moveTo>
                      <a:pt x="11086" y="691896"/>
                    </a:moveTo>
                    <a:cubicBezTo>
                      <a:pt x="7181" y="671608"/>
                      <a:pt x="2133" y="655796"/>
                      <a:pt x="1466" y="639699"/>
                    </a:cubicBezTo>
                    <a:cubicBezTo>
                      <a:pt x="-2153" y="554736"/>
                      <a:pt x="-2439" y="470345"/>
                      <a:pt x="41947" y="392906"/>
                    </a:cubicBezTo>
                    <a:cubicBezTo>
                      <a:pt x="66712" y="349568"/>
                      <a:pt x="104241" y="321278"/>
                      <a:pt x="145770" y="295942"/>
                    </a:cubicBezTo>
                    <a:cubicBezTo>
                      <a:pt x="226065" y="246983"/>
                      <a:pt x="296074" y="186023"/>
                      <a:pt x="350557" y="108966"/>
                    </a:cubicBezTo>
                    <a:cubicBezTo>
                      <a:pt x="372560" y="77819"/>
                      <a:pt x="389991" y="43720"/>
                      <a:pt x="396277" y="0"/>
                    </a:cubicBezTo>
                    <a:cubicBezTo>
                      <a:pt x="411994" y="17717"/>
                      <a:pt x="431520" y="33338"/>
                      <a:pt x="442759" y="53531"/>
                    </a:cubicBezTo>
                    <a:cubicBezTo>
                      <a:pt x="496290" y="149638"/>
                      <a:pt x="512482" y="251651"/>
                      <a:pt x="481812" y="358711"/>
                    </a:cubicBezTo>
                    <a:cubicBezTo>
                      <a:pt x="463524" y="422720"/>
                      <a:pt x="421042" y="464630"/>
                      <a:pt x="359320" y="488918"/>
                    </a:cubicBezTo>
                    <a:cubicBezTo>
                      <a:pt x="308266" y="509016"/>
                      <a:pt x="257307" y="529685"/>
                      <a:pt x="207397" y="552450"/>
                    </a:cubicBezTo>
                    <a:cubicBezTo>
                      <a:pt x="134435" y="585597"/>
                      <a:pt x="61378" y="619316"/>
                      <a:pt x="11086" y="691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4877285" y="2904537"/>
                <a:ext cx="147827" cy="91501"/>
              </a:xfrm>
              <a:custGeom>
                <a:avLst/>
                <a:gdLst>
                  <a:gd name="connsiteX0" fmla="*/ 0 w 659249"/>
                  <a:gd name="connsiteY0" fmla="*/ 315087 h 408057"/>
                  <a:gd name="connsiteX1" fmla="*/ 134207 w 659249"/>
                  <a:gd name="connsiteY1" fmla="*/ 156877 h 408057"/>
                  <a:gd name="connsiteX2" fmla="*/ 304705 w 659249"/>
                  <a:gd name="connsiteY2" fmla="*/ 98870 h 408057"/>
                  <a:gd name="connsiteX3" fmla="*/ 412242 w 659249"/>
                  <a:gd name="connsiteY3" fmla="*/ 102108 h 408057"/>
                  <a:gd name="connsiteX4" fmla="*/ 598646 w 659249"/>
                  <a:gd name="connsiteY4" fmla="*/ 47720 h 408057"/>
                  <a:gd name="connsiteX5" fmla="*/ 654463 w 659249"/>
                  <a:gd name="connsiteY5" fmla="*/ 0 h 408057"/>
                  <a:gd name="connsiteX6" fmla="*/ 658368 w 659249"/>
                  <a:gd name="connsiteY6" fmla="*/ 21050 h 408057"/>
                  <a:gd name="connsiteX7" fmla="*/ 627888 w 659249"/>
                  <a:gd name="connsiteY7" fmla="*/ 251079 h 408057"/>
                  <a:gd name="connsiteX8" fmla="*/ 422624 w 659249"/>
                  <a:gd name="connsiteY8" fmla="*/ 404908 h 408057"/>
                  <a:gd name="connsiteX9" fmla="*/ 157639 w 659249"/>
                  <a:gd name="connsiteY9" fmla="*/ 353473 h 408057"/>
                  <a:gd name="connsiteX10" fmla="*/ 46577 w 659249"/>
                  <a:gd name="connsiteY10" fmla="*/ 313087 h 408057"/>
                  <a:gd name="connsiteX11" fmla="*/ 0 w 659249"/>
                  <a:gd name="connsiteY11" fmla="*/ 315087 h 40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9249" h="408057">
                    <a:moveTo>
                      <a:pt x="0" y="315087"/>
                    </a:moveTo>
                    <a:cubicBezTo>
                      <a:pt x="31432" y="249365"/>
                      <a:pt x="77819" y="198882"/>
                      <a:pt x="134207" y="156877"/>
                    </a:cubicBezTo>
                    <a:cubicBezTo>
                      <a:pt x="184785" y="119158"/>
                      <a:pt x="243268" y="102870"/>
                      <a:pt x="304705" y="98870"/>
                    </a:cubicBezTo>
                    <a:cubicBezTo>
                      <a:pt x="340328" y="96583"/>
                      <a:pt x="376428" y="103346"/>
                      <a:pt x="412242" y="102108"/>
                    </a:cubicBezTo>
                    <a:cubicBezTo>
                      <a:pt x="478726" y="99917"/>
                      <a:pt x="542830" y="86487"/>
                      <a:pt x="598646" y="47720"/>
                    </a:cubicBezTo>
                    <a:cubicBezTo>
                      <a:pt x="617792" y="34481"/>
                      <a:pt x="634270" y="17431"/>
                      <a:pt x="654463" y="0"/>
                    </a:cubicBezTo>
                    <a:cubicBezTo>
                      <a:pt x="655892" y="7239"/>
                      <a:pt x="658177" y="14097"/>
                      <a:pt x="658368" y="21050"/>
                    </a:cubicBezTo>
                    <a:cubicBezTo>
                      <a:pt x="661035" y="99441"/>
                      <a:pt x="659416" y="177451"/>
                      <a:pt x="627888" y="251079"/>
                    </a:cubicBezTo>
                    <a:cubicBezTo>
                      <a:pt x="589121" y="341567"/>
                      <a:pt x="521208" y="392430"/>
                      <a:pt x="422624" y="404908"/>
                    </a:cubicBezTo>
                    <a:cubicBezTo>
                      <a:pt x="328041" y="416814"/>
                      <a:pt x="241840" y="393954"/>
                      <a:pt x="157639" y="353473"/>
                    </a:cubicBezTo>
                    <a:cubicBezTo>
                      <a:pt x="122301" y="336423"/>
                      <a:pt x="84296" y="324422"/>
                      <a:pt x="46577" y="313087"/>
                    </a:cubicBezTo>
                    <a:cubicBezTo>
                      <a:pt x="33623" y="309086"/>
                      <a:pt x="18193" y="313944"/>
                      <a:pt x="0" y="315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4518813" y="3072858"/>
                <a:ext cx="74439" cy="175121"/>
              </a:xfrm>
              <a:custGeom>
                <a:avLst/>
                <a:gdLst>
                  <a:gd name="connsiteX0" fmla="*/ 146652 w 331967"/>
                  <a:gd name="connsiteY0" fmla="*/ 780973 h 780972"/>
                  <a:gd name="connsiteX1" fmla="*/ 3205 w 331967"/>
                  <a:gd name="connsiteY1" fmla="*/ 538656 h 780972"/>
                  <a:gd name="connsiteX2" fmla="*/ 32542 w 331967"/>
                  <a:gd name="connsiteY2" fmla="*/ 367968 h 780972"/>
                  <a:gd name="connsiteX3" fmla="*/ 75024 w 331967"/>
                  <a:gd name="connsiteY3" fmla="*/ 175945 h 780972"/>
                  <a:gd name="connsiteX4" fmla="*/ 70071 w 331967"/>
                  <a:gd name="connsiteY4" fmla="*/ 58025 h 780972"/>
                  <a:gd name="connsiteX5" fmla="*/ 51021 w 331967"/>
                  <a:gd name="connsiteY5" fmla="*/ 1923 h 780972"/>
                  <a:gd name="connsiteX6" fmla="*/ 141413 w 331967"/>
                  <a:gd name="connsiteY6" fmla="*/ 17734 h 780972"/>
                  <a:gd name="connsiteX7" fmla="*/ 326770 w 331967"/>
                  <a:gd name="connsiteY7" fmla="*/ 261289 h 780972"/>
                  <a:gd name="connsiteX8" fmla="*/ 288479 w 331967"/>
                  <a:gd name="connsiteY8" fmla="*/ 451693 h 780972"/>
                  <a:gd name="connsiteX9" fmla="*/ 175227 w 331967"/>
                  <a:gd name="connsiteY9" fmla="*/ 663720 h 780972"/>
                  <a:gd name="connsiteX10" fmla="*/ 146652 w 331967"/>
                  <a:gd name="connsiteY10" fmla="*/ 780973 h 78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1967" h="780972">
                    <a:moveTo>
                      <a:pt x="146652" y="780973"/>
                    </a:moveTo>
                    <a:cubicBezTo>
                      <a:pt x="78739" y="714869"/>
                      <a:pt x="21303" y="637717"/>
                      <a:pt x="3205" y="538656"/>
                    </a:cubicBezTo>
                    <a:cubicBezTo>
                      <a:pt x="-7558" y="479506"/>
                      <a:pt x="10444" y="423404"/>
                      <a:pt x="32542" y="367968"/>
                    </a:cubicBezTo>
                    <a:cubicBezTo>
                      <a:pt x="57022" y="306723"/>
                      <a:pt x="73976" y="242620"/>
                      <a:pt x="75024" y="175945"/>
                    </a:cubicBezTo>
                    <a:cubicBezTo>
                      <a:pt x="75691" y="136606"/>
                      <a:pt x="74071" y="97078"/>
                      <a:pt x="70071" y="58025"/>
                    </a:cubicBezTo>
                    <a:cubicBezTo>
                      <a:pt x="68166" y="39642"/>
                      <a:pt x="58165" y="22211"/>
                      <a:pt x="51021" y="1923"/>
                    </a:cubicBezTo>
                    <a:cubicBezTo>
                      <a:pt x="82549" y="-3983"/>
                      <a:pt x="112933" y="4399"/>
                      <a:pt x="141413" y="17734"/>
                    </a:cubicBezTo>
                    <a:cubicBezTo>
                      <a:pt x="245617" y="66217"/>
                      <a:pt x="303052" y="151561"/>
                      <a:pt x="326770" y="261289"/>
                    </a:cubicBezTo>
                    <a:cubicBezTo>
                      <a:pt x="341533" y="329773"/>
                      <a:pt x="323626" y="391781"/>
                      <a:pt x="288479" y="451693"/>
                    </a:cubicBezTo>
                    <a:cubicBezTo>
                      <a:pt x="247903" y="520750"/>
                      <a:pt x="208945" y="591139"/>
                      <a:pt x="175227" y="663720"/>
                    </a:cubicBezTo>
                    <a:cubicBezTo>
                      <a:pt x="158939" y="699248"/>
                      <a:pt x="155986" y="740968"/>
                      <a:pt x="146652" y="780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4622567" y="3866091"/>
                <a:ext cx="173813" cy="72968"/>
              </a:xfrm>
              <a:custGeom>
                <a:avLst/>
                <a:gdLst>
                  <a:gd name="connsiteX0" fmla="*/ 775136 w 775136"/>
                  <a:gd name="connsiteY0" fmla="*/ 172682 h 325408"/>
                  <a:gd name="connsiteX1" fmla="*/ 481100 w 775136"/>
                  <a:gd name="connsiteY1" fmla="*/ 325273 h 325408"/>
                  <a:gd name="connsiteX2" fmla="*/ 394232 w 775136"/>
                  <a:gd name="connsiteY2" fmla="*/ 306318 h 325408"/>
                  <a:gd name="connsiteX3" fmla="*/ 127055 w 775136"/>
                  <a:gd name="connsiteY3" fmla="*/ 259074 h 325408"/>
                  <a:gd name="connsiteX4" fmla="*/ 2087 w 775136"/>
                  <a:gd name="connsiteY4" fmla="*/ 291650 h 325408"/>
                  <a:gd name="connsiteX5" fmla="*/ 31710 w 775136"/>
                  <a:gd name="connsiteY5" fmla="*/ 161443 h 325408"/>
                  <a:gd name="connsiteX6" fmla="*/ 270407 w 775136"/>
                  <a:gd name="connsiteY6" fmla="*/ 3137 h 325408"/>
                  <a:gd name="connsiteX7" fmla="*/ 459954 w 775136"/>
                  <a:gd name="connsiteY7" fmla="*/ 46476 h 325408"/>
                  <a:gd name="connsiteX8" fmla="*/ 661979 w 775136"/>
                  <a:gd name="connsiteY8" fmla="*/ 148775 h 325408"/>
                  <a:gd name="connsiteX9" fmla="*/ 775136 w 775136"/>
                  <a:gd name="connsiteY9" fmla="*/ 172682 h 32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5136" h="325408">
                    <a:moveTo>
                      <a:pt x="775136" y="172682"/>
                    </a:moveTo>
                    <a:cubicBezTo>
                      <a:pt x="694555" y="255550"/>
                      <a:pt x="607592" y="328988"/>
                      <a:pt x="481100" y="325273"/>
                    </a:cubicBezTo>
                    <a:cubicBezTo>
                      <a:pt x="451953" y="324415"/>
                      <a:pt x="422235" y="315843"/>
                      <a:pt x="394232" y="306318"/>
                    </a:cubicBezTo>
                    <a:cubicBezTo>
                      <a:pt x="307459" y="276695"/>
                      <a:pt x="219353" y="256026"/>
                      <a:pt x="127055" y="259074"/>
                    </a:cubicBezTo>
                    <a:cubicBezTo>
                      <a:pt x="78002" y="260693"/>
                      <a:pt x="51713" y="267647"/>
                      <a:pt x="2087" y="291650"/>
                    </a:cubicBezTo>
                    <a:cubicBezTo>
                      <a:pt x="-5152" y="243644"/>
                      <a:pt x="6850" y="200114"/>
                      <a:pt x="31710" y="161443"/>
                    </a:cubicBezTo>
                    <a:cubicBezTo>
                      <a:pt x="87717" y="74098"/>
                      <a:pt x="168203" y="20092"/>
                      <a:pt x="270407" y="3137"/>
                    </a:cubicBezTo>
                    <a:cubicBezTo>
                      <a:pt x="338225" y="-8102"/>
                      <a:pt x="400328" y="11900"/>
                      <a:pt x="459954" y="46476"/>
                    </a:cubicBezTo>
                    <a:cubicBezTo>
                      <a:pt x="525200" y="84195"/>
                      <a:pt x="592828" y="118771"/>
                      <a:pt x="661979" y="148775"/>
                    </a:cubicBezTo>
                    <a:cubicBezTo>
                      <a:pt x="695888" y="163538"/>
                      <a:pt x="735512" y="164777"/>
                      <a:pt x="775136" y="1726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4750885" y="3927130"/>
                <a:ext cx="167579" cy="76251"/>
              </a:xfrm>
              <a:custGeom>
                <a:avLst/>
                <a:gdLst>
                  <a:gd name="connsiteX0" fmla="*/ 8007 w 747337"/>
                  <a:gd name="connsiteY0" fmla="*/ 340053 h 340052"/>
                  <a:gd name="connsiteX1" fmla="*/ 15436 w 747337"/>
                  <a:gd name="connsiteY1" fmla="*/ 213846 h 340052"/>
                  <a:gd name="connsiteX2" fmla="*/ 248608 w 747337"/>
                  <a:gd name="connsiteY2" fmla="*/ 6773 h 340052"/>
                  <a:gd name="connsiteX3" fmla="*/ 387959 w 747337"/>
                  <a:gd name="connsiteY3" fmla="*/ 14869 h 340052"/>
                  <a:gd name="connsiteX4" fmla="*/ 589127 w 747337"/>
                  <a:gd name="connsiteY4" fmla="*/ 76115 h 340052"/>
                  <a:gd name="connsiteX5" fmla="*/ 747337 w 747337"/>
                  <a:gd name="connsiteY5" fmla="*/ 77163 h 340052"/>
                  <a:gd name="connsiteX6" fmla="*/ 743813 w 747337"/>
                  <a:gd name="connsiteY6" fmla="*/ 90117 h 340052"/>
                  <a:gd name="connsiteX7" fmla="*/ 572363 w 747337"/>
                  <a:gd name="connsiteY7" fmla="*/ 262424 h 340052"/>
                  <a:gd name="connsiteX8" fmla="*/ 401675 w 747337"/>
                  <a:gd name="connsiteY8" fmla="*/ 289094 h 340052"/>
                  <a:gd name="connsiteX9" fmla="*/ 110877 w 747337"/>
                  <a:gd name="connsiteY9" fmla="*/ 296714 h 340052"/>
                  <a:gd name="connsiteX10" fmla="*/ 8007 w 747337"/>
                  <a:gd name="connsiteY10" fmla="*/ 340053 h 34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7337" h="340052">
                    <a:moveTo>
                      <a:pt x="8007" y="340053"/>
                    </a:moveTo>
                    <a:cubicBezTo>
                      <a:pt x="-5138" y="300143"/>
                      <a:pt x="-1709" y="255661"/>
                      <a:pt x="15436" y="213846"/>
                    </a:cubicBezTo>
                    <a:cubicBezTo>
                      <a:pt x="59156" y="107452"/>
                      <a:pt x="135832" y="36300"/>
                      <a:pt x="248608" y="6773"/>
                    </a:cubicBezTo>
                    <a:cubicBezTo>
                      <a:pt x="295948" y="-5609"/>
                      <a:pt x="341858" y="105"/>
                      <a:pt x="387959" y="14869"/>
                    </a:cubicBezTo>
                    <a:cubicBezTo>
                      <a:pt x="454634" y="36300"/>
                      <a:pt x="521595" y="57446"/>
                      <a:pt x="589127" y="76115"/>
                    </a:cubicBezTo>
                    <a:cubicBezTo>
                      <a:pt x="640371" y="90307"/>
                      <a:pt x="692854" y="90497"/>
                      <a:pt x="747337" y="77163"/>
                    </a:cubicBezTo>
                    <a:cubicBezTo>
                      <a:pt x="745908" y="82592"/>
                      <a:pt x="745813" y="86974"/>
                      <a:pt x="743813" y="90117"/>
                    </a:cubicBezTo>
                    <a:cubicBezTo>
                      <a:pt x="699427" y="160221"/>
                      <a:pt x="645991" y="221371"/>
                      <a:pt x="572363" y="262424"/>
                    </a:cubicBezTo>
                    <a:cubicBezTo>
                      <a:pt x="518737" y="292332"/>
                      <a:pt x="461682" y="298524"/>
                      <a:pt x="401675" y="289094"/>
                    </a:cubicBezTo>
                    <a:cubicBezTo>
                      <a:pt x="304329" y="273759"/>
                      <a:pt x="206698" y="268806"/>
                      <a:pt x="110877" y="296714"/>
                    </a:cubicBezTo>
                    <a:cubicBezTo>
                      <a:pt x="76301" y="306715"/>
                      <a:pt x="44011" y="324622"/>
                      <a:pt x="8007" y="3400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4677925" y="2902551"/>
                <a:ext cx="92164" cy="172298"/>
              </a:xfrm>
              <a:custGeom>
                <a:avLst/>
                <a:gdLst>
                  <a:gd name="connsiteX0" fmla="*/ 62487 w 411017"/>
                  <a:gd name="connsiteY0" fmla="*/ 768382 h 768381"/>
                  <a:gd name="connsiteX1" fmla="*/ 4861 w 411017"/>
                  <a:gd name="connsiteY1" fmla="*/ 595789 h 768381"/>
                  <a:gd name="connsiteX2" fmla="*/ 23625 w 411017"/>
                  <a:gd name="connsiteY2" fmla="*/ 431006 h 768381"/>
                  <a:gd name="connsiteX3" fmla="*/ 79061 w 411017"/>
                  <a:gd name="connsiteY3" fmla="*/ 351092 h 768381"/>
                  <a:gd name="connsiteX4" fmla="*/ 230889 w 411017"/>
                  <a:gd name="connsiteY4" fmla="*/ 73438 h 768381"/>
                  <a:gd name="connsiteX5" fmla="*/ 236509 w 411017"/>
                  <a:gd name="connsiteY5" fmla="*/ 0 h 768381"/>
                  <a:gd name="connsiteX6" fmla="*/ 326139 w 411017"/>
                  <a:gd name="connsiteY6" fmla="*/ 64865 h 768381"/>
                  <a:gd name="connsiteX7" fmla="*/ 401673 w 411017"/>
                  <a:gd name="connsiteY7" fmla="*/ 371666 h 768381"/>
                  <a:gd name="connsiteX8" fmla="*/ 298612 w 411017"/>
                  <a:gd name="connsiteY8" fmla="*/ 505016 h 768381"/>
                  <a:gd name="connsiteX9" fmla="*/ 165357 w 411017"/>
                  <a:gd name="connsiteY9" fmla="*/ 617601 h 768381"/>
                  <a:gd name="connsiteX10" fmla="*/ 62487 w 411017"/>
                  <a:gd name="connsiteY10" fmla="*/ 768382 h 76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017" h="768381">
                    <a:moveTo>
                      <a:pt x="62487" y="768382"/>
                    </a:moveTo>
                    <a:cubicBezTo>
                      <a:pt x="32769" y="712280"/>
                      <a:pt x="14005" y="655796"/>
                      <a:pt x="4861" y="595789"/>
                    </a:cubicBezTo>
                    <a:cubicBezTo>
                      <a:pt x="-3807" y="538925"/>
                      <a:pt x="-2759" y="482822"/>
                      <a:pt x="23625" y="431006"/>
                    </a:cubicBezTo>
                    <a:cubicBezTo>
                      <a:pt x="38199" y="402336"/>
                      <a:pt x="58106" y="375761"/>
                      <a:pt x="79061" y="351092"/>
                    </a:cubicBezTo>
                    <a:cubicBezTo>
                      <a:pt x="148879" y="268796"/>
                      <a:pt x="208601" y="181166"/>
                      <a:pt x="230889" y="73438"/>
                    </a:cubicBezTo>
                    <a:cubicBezTo>
                      <a:pt x="235747" y="49911"/>
                      <a:pt x="234795" y="25241"/>
                      <a:pt x="236509" y="0"/>
                    </a:cubicBezTo>
                    <a:cubicBezTo>
                      <a:pt x="274228" y="9620"/>
                      <a:pt x="302613" y="34576"/>
                      <a:pt x="326139" y="64865"/>
                    </a:cubicBezTo>
                    <a:cubicBezTo>
                      <a:pt x="396624" y="155734"/>
                      <a:pt x="428247" y="256889"/>
                      <a:pt x="401673" y="371666"/>
                    </a:cubicBezTo>
                    <a:cubicBezTo>
                      <a:pt x="387766" y="431673"/>
                      <a:pt x="343761" y="468630"/>
                      <a:pt x="298612" y="505016"/>
                    </a:cubicBezTo>
                    <a:cubicBezTo>
                      <a:pt x="253368" y="541496"/>
                      <a:pt x="208315" y="578453"/>
                      <a:pt x="165357" y="617601"/>
                    </a:cubicBezTo>
                    <a:cubicBezTo>
                      <a:pt x="107064" y="670655"/>
                      <a:pt x="92967" y="693611"/>
                      <a:pt x="62487" y="7683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4519084" y="3764116"/>
                <a:ext cx="171721" cy="90181"/>
              </a:xfrm>
              <a:custGeom>
                <a:avLst/>
                <a:gdLst>
                  <a:gd name="connsiteX0" fmla="*/ 765810 w 765809"/>
                  <a:gd name="connsiteY0" fmla="*/ 338559 h 402173"/>
                  <a:gd name="connsiteX1" fmla="*/ 442913 w 765809"/>
                  <a:gd name="connsiteY1" fmla="*/ 383136 h 402173"/>
                  <a:gd name="connsiteX2" fmla="*/ 351282 w 765809"/>
                  <a:gd name="connsiteY2" fmla="*/ 324366 h 402173"/>
                  <a:gd name="connsiteX3" fmla="*/ 105251 w 765809"/>
                  <a:gd name="connsiteY3" fmla="*/ 190540 h 402173"/>
                  <a:gd name="connsiteX4" fmla="*/ 0 w 765809"/>
                  <a:gd name="connsiteY4" fmla="*/ 176634 h 402173"/>
                  <a:gd name="connsiteX5" fmla="*/ 56959 w 765809"/>
                  <a:gd name="connsiteY5" fmla="*/ 85003 h 402173"/>
                  <a:gd name="connsiteX6" fmla="*/ 314706 w 765809"/>
                  <a:gd name="connsiteY6" fmla="*/ 1088 h 402173"/>
                  <a:gd name="connsiteX7" fmla="*/ 499205 w 765809"/>
                  <a:gd name="connsiteY7" fmla="*/ 99386 h 402173"/>
                  <a:gd name="connsiteX8" fmla="*/ 663416 w 765809"/>
                  <a:gd name="connsiteY8" fmla="*/ 274455 h 402173"/>
                  <a:gd name="connsiteX9" fmla="*/ 765810 w 765809"/>
                  <a:gd name="connsiteY9" fmla="*/ 338559 h 40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5809" h="402173">
                    <a:moveTo>
                      <a:pt x="765810" y="338559"/>
                    </a:moveTo>
                    <a:cubicBezTo>
                      <a:pt x="664083" y="386660"/>
                      <a:pt x="558737" y="427522"/>
                      <a:pt x="442913" y="383136"/>
                    </a:cubicBezTo>
                    <a:cubicBezTo>
                      <a:pt x="409670" y="370372"/>
                      <a:pt x="379762" y="346750"/>
                      <a:pt x="351282" y="324366"/>
                    </a:cubicBezTo>
                    <a:cubicBezTo>
                      <a:pt x="276606" y="265883"/>
                      <a:pt x="198406" y="213781"/>
                      <a:pt x="105251" y="190540"/>
                    </a:cubicBezTo>
                    <a:cubicBezTo>
                      <a:pt x="71819" y="182158"/>
                      <a:pt x="36576" y="181205"/>
                      <a:pt x="0" y="176634"/>
                    </a:cubicBezTo>
                    <a:cubicBezTo>
                      <a:pt x="5239" y="141486"/>
                      <a:pt x="28480" y="110244"/>
                      <a:pt x="56959" y="85003"/>
                    </a:cubicBezTo>
                    <a:cubicBezTo>
                      <a:pt x="130207" y="20328"/>
                      <a:pt x="217837" y="-5865"/>
                      <a:pt x="314706" y="1088"/>
                    </a:cubicBezTo>
                    <a:cubicBezTo>
                      <a:pt x="390239" y="6517"/>
                      <a:pt x="449675" y="41950"/>
                      <a:pt x="499205" y="99386"/>
                    </a:cubicBezTo>
                    <a:cubicBezTo>
                      <a:pt x="551402" y="160060"/>
                      <a:pt x="605504" y="219401"/>
                      <a:pt x="663416" y="274455"/>
                    </a:cubicBezTo>
                    <a:cubicBezTo>
                      <a:pt x="691515" y="301125"/>
                      <a:pt x="730091" y="316746"/>
                      <a:pt x="765810" y="3385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4456375" y="3198087"/>
                <a:ext cx="77673" cy="168837"/>
              </a:xfrm>
              <a:custGeom>
                <a:avLst/>
                <a:gdLst>
                  <a:gd name="connsiteX0" fmla="*/ 0 w 346389"/>
                  <a:gd name="connsiteY0" fmla="*/ 10568 h 752946"/>
                  <a:gd name="connsiteX1" fmla="*/ 146209 w 346389"/>
                  <a:gd name="connsiteY1" fmla="*/ 21522 h 752946"/>
                  <a:gd name="connsiteX2" fmla="*/ 343186 w 346389"/>
                  <a:gd name="connsiteY2" fmla="*/ 269172 h 752946"/>
                  <a:gd name="connsiteX3" fmla="*/ 333566 w 346389"/>
                  <a:gd name="connsiteY3" fmla="*/ 377566 h 752946"/>
                  <a:gd name="connsiteX4" fmla="*/ 274320 w 346389"/>
                  <a:gd name="connsiteY4" fmla="*/ 567018 h 752946"/>
                  <a:gd name="connsiteX5" fmla="*/ 268700 w 346389"/>
                  <a:gd name="connsiteY5" fmla="*/ 752946 h 752946"/>
                  <a:gd name="connsiteX6" fmla="*/ 227743 w 346389"/>
                  <a:gd name="connsiteY6" fmla="*/ 726943 h 752946"/>
                  <a:gd name="connsiteX7" fmla="*/ 191072 w 346389"/>
                  <a:gd name="connsiteY7" fmla="*/ 699511 h 752946"/>
                  <a:gd name="connsiteX8" fmla="*/ 63532 w 346389"/>
                  <a:gd name="connsiteY8" fmla="*/ 529490 h 752946"/>
                  <a:gd name="connsiteX9" fmla="*/ 59150 w 346389"/>
                  <a:gd name="connsiteY9" fmla="*/ 384710 h 752946"/>
                  <a:gd name="connsiteX10" fmla="*/ 34671 w 346389"/>
                  <a:gd name="connsiteY10" fmla="*/ 66575 h 752946"/>
                  <a:gd name="connsiteX11" fmla="*/ 20193 w 346389"/>
                  <a:gd name="connsiteY11" fmla="*/ 38000 h 752946"/>
                  <a:gd name="connsiteX12" fmla="*/ 0 w 346389"/>
                  <a:gd name="connsiteY12" fmla="*/ 10568 h 75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6389" h="752946">
                    <a:moveTo>
                      <a:pt x="0" y="10568"/>
                    </a:moveTo>
                    <a:cubicBezTo>
                      <a:pt x="52006" y="-8672"/>
                      <a:pt x="100775" y="376"/>
                      <a:pt x="146209" y="21522"/>
                    </a:cubicBezTo>
                    <a:cubicBezTo>
                      <a:pt x="252412" y="70957"/>
                      <a:pt x="321183" y="152776"/>
                      <a:pt x="343186" y="269172"/>
                    </a:cubicBezTo>
                    <a:cubicBezTo>
                      <a:pt x="349949" y="304986"/>
                      <a:pt x="345662" y="341752"/>
                      <a:pt x="333566" y="377566"/>
                    </a:cubicBezTo>
                    <a:cubicBezTo>
                      <a:pt x="312515" y="440336"/>
                      <a:pt x="292989" y="503582"/>
                      <a:pt x="274320" y="567018"/>
                    </a:cubicBezTo>
                    <a:cubicBezTo>
                      <a:pt x="256889" y="626264"/>
                      <a:pt x="249174" y="686367"/>
                      <a:pt x="268700" y="752946"/>
                    </a:cubicBezTo>
                    <a:cubicBezTo>
                      <a:pt x="252127" y="742469"/>
                      <a:pt x="239649" y="735135"/>
                      <a:pt x="227743" y="726943"/>
                    </a:cubicBezTo>
                    <a:cubicBezTo>
                      <a:pt x="215170" y="718275"/>
                      <a:pt x="202692" y="709417"/>
                      <a:pt x="191072" y="699511"/>
                    </a:cubicBezTo>
                    <a:cubicBezTo>
                      <a:pt x="135827" y="652458"/>
                      <a:pt x="86582" y="601023"/>
                      <a:pt x="63532" y="529490"/>
                    </a:cubicBezTo>
                    <a:cubicBezTo>
                      <a:pt x="48006" y="481389"/>
                      <a:pt x="52768" y="433573"/>
                      <a:pt x="59150" y="384710"/>
                    </a:cubicBezTo>
                    <a:cubicBezTo>
                      <a:pt x="73152" y="277268"/>
                      <a:pt x="76105" y="170016"/>
                      <a:pt x="34671" y="66575"/>
                    </a:cubicBezTo>
                    <a:cubicBezTo>
                      <a:pt x="30670" y="56669"/>
                      <a:pt x="25813" y="47049"/>
                      <a:pt x="20193" y="38000"/>
                    </a:cubicBezTo>
                    <a:cubicBezTo>
                      <a:pt x="14668" y="29046"/>
                      <a:pt x="7715" y="20950"/>
                      <a:pt x="0" y="105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4442535" y="3635527"/>
                <a:ext cx="157027" cy="106514"/>
              </a:xfrm>
              <a:custGeom>
                <a:avLst/>
                <a:gdLst>
                  <a:gd name="connsiteX0" fmla="*/ 700278 w 700277"/>
                  <a:gd name="connsiteY0" fmla="*/ 459198 h 475011"/>
                  <a:gd name="connsiteX1" fmla="*/ 440722 w 700277"/>
                  <a:gd name="connsiteY1" fmla="*/ 455769 h 475011"/>
                  <a:gd name="connsiteX2" fmla="*/ 308610 w 700277"/>
                  <a:gd name="connsiteY2" fmla="*/ 352232 h 475011"/>
                  <a:gd name="connsiteX3" fmla="*/ 90392 w 700277"/>
                  <a:gd name="connsiteY3" fmla="*/ 146397 h 475011"/>
                  <a:gd name="connsiteX4" fmla="*/ 0 w 700277"/>
                  <a:gd name="connsiteY4" fmla="*/ 112488 h 475011"/>
                  <a:gd name="connsiteX5" fmla="*/ 61817 w 700277"/>
                  <a:gd name="connsiteY5" fmla="*/ 45432 h 475011"/>
                  <a:gd name="connsiteX6" fmla="*/ 448056 w 700277"/>
                  <a:gd name="connsiteY6" fmla="*/ 83627 h 475011"/>
                  <a:gd name="connsiteX7" fmla="*/ 494443 w 700277"/>
                  <a:gd name="connsiteY7" fmla="*/ 151064 h 475011"/>
                  <a:gd name="connsiteX8" fmla="*/ 615029 w 700277"/>
                  <a:gd name="connsiteY8" fmla="*/ 370710 h 475011"/>
                  <a:gd name="connsiteX9" fmla="*/ 700278 w 700277"/>
                  <a:gd name="connsiteY9" fmla="*/ 459198 h 47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0277" h="475011">
                    <a:moveTo>
                      <a:pt x="700278" y="459198"/>
                    </a:moveTo>
                    <a:cubicBezTo>
                      <a:pt x="615124" y="477295"/>
                      <a:pt x="527971" y="484344"/>
                      <a:pt x="440722" y="455769"/>
                    </a:cubicBezTo>
                    <a:cubicBezTo>
                      <a:pt x="383762" y="437195"/>
                      <a:pt x="342805" y="399952"/>
                      <a:pt x="308610" y="352232"/>
                    </a:cubicBezTo>
                    <a:cubicBezTo>
                      <a:pt x="249364" y="269650"/>
                      <a:pt x="181832" y="194689"/>
                      <a:pt x="90392" y="146397"/>
                    </a:cubicBezTo>
                    <a:cubicBezTo>
                      <a:pt x="62579" y="131728"/>
                      <a:pt x="31147" y="123918"/>
                      <a:pt x="0" y="112488"/>
                    </a:cubicBezTo>
                    <a:cubicBezTo>
                      <a:pt x="10858" y="85532"/>
                      <a:pt x="34576" y="63625"/>
                      <a:pt x="61817" y="45432"/>
                    </a:cubicBezTo>
                    <a:cubicBezTo>
                      <a:pt x="171926" y="-28006"/>
                      <a:pt x="356235" y="-10385"/>
                      <a:pt x="448056" y="83627"/>
                    </a:cubicBezTo>
                    <a:cubicBezTo>
                      <a:pt x="466820" y="102867"/>
                      <a:pt x="481298" y="127251"/>
                      <a:pt x="494443" y="151064"/>
                    </a:cubicBezTo>
                    <a:cubicBezTo>
                      <a:pt x="535019" y="224121"/>
                      <a:pt x="571024" y="299844"/>
                      <a:pt x="615029" y="370710"/>
                    </a:cubicBezTo>
                    <a:cubicBezTo>
                      <a:pt x="636080" y="404619"/>
                      <a:pt x="671132" y="429670"/>
                      <a:pt x="700278" y="4591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4417845" y="3333231"/>
                <a:ext cx="90538" cy="156994"/>
              </a:xfrm>
              <a:custGeom>
                <a:avLst/>
                <a:gdLst>
                  <a:gd name="connsiteX0" fmla="*/ 403765 w 403764"/>
                  <a:gd name="connsiteY0" fmla="*/ 700134 h 700134"/>
                  <a:gd name="connsiteX1" fmla="*/ 177927 w 403764"/>
                  <a:gd name="connsiteY1" fmla="*/ 549734 h 700134"/>
                  <a:gd name="connsiteX2" fmla="*/ 124587 w 403764"/>
                  <a:gd name="connsiteY2" fmla="*/ 366664 h 700134"/>
                  <a:gd name="connsiteX3" fmla="*/ 53912 w 403764"/>
                  <a:gd name="connsiteY3" fmla="*/ 92439 h 700134"/>
                  <a:gd name="connsiteX4" fmla="*/ 0 w 403764"/>
                  <a:gd name="connsiteY4" fmla="*/ 22145 h 700134"/>
                  <a:gd name="connsiteX5" fmla="*/ 148495 w 403764"/>
                  <a:gd name="connsiteY5" fmla="*/ 9095 h 700134"/>
                  <a:gd name="connsiteX6" fmla="*/ 388906 w 403764"/>
                  <a:gd name="connsiteY6" fmla="*/ 237029 h 700134"/>
                  <a:gd name="connsiteX7" fmla="*/ 390525 w 403764"/>
                  <a:gd name="connsiteY7" fmla="*/ 354758 h 700134"/>
                  <a:gd name="connsiteX8" fmla="*/ 371380 w 403764"/>
                  <a:gd name="connsiteY8" fmla="*/ 543924 h 700134"/>
                  <a:gd name="connsiteX9" fmla="*/ 403765 w 403764"/>
                  <a:gd name="connsiteY9" fmla="*/ 700134 h 70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3764" h="700134">
                    <a:moveTo>
                      <a:pt x="403765" y="700134"/>
                    </a:moveTo>
                    <a:cubicBezTo>
                      <a:pt x="312706" y="665368"/>
                      <a:pt x="235458" y="622791"/>
                      <a:pt x="177927" y="549734"/>
                    </a:cubicBezTo>
                    <a:cubicBezTo>
                      <a:pt x="135160" y="495442"/>
                      <a:pt x="126778" y="432386"/>
                      <a:pt x="124587" y="366664"/>
                    </a:cubicBezTo>
                    <a:cubicBezTo>
                      <a:pt x="121349" y="270080"/>
                      <a:pt x="102013" y="177212"/>
                      <a:pt x="53912" y="92439"/>
                    </a:cubicBezTo>
                    <a:cubicBezTo>
                      <a:pt x="39529" y="67198"/>
                      <a:pt x="18383" y="45766"/>
                      <a:pt x="0" y="22145"/>
                    </a:cubicBezTo>
                    <a:cubicBezTo>
                      <a:pt x="44006" y="-3097"/>
                      <a:pt x="95917" y="-5764"/>
                      <a:pt x="148495" y="9095"/>
                    </a:cubicBezTo>
                    <a:cubicBezTo>
                      <a:pt x="268129" y="43004"/>
                      <a:pt x="356235" y="113299"/>
                      <a:pt x="388906" y="237029"/>
                    </a:cubicBezTo>
                    <a:cubicBezTo>
                      <a:pt x="398621" y="273890"/>
                      <a:pt x="393383" y="315610"/>
                      <a:pt x="390525" y="354758"/>
                    </a:cubicBezTo>
                    <a:cubicBezTo>
                      <a:pt x="385858" y="418004"/>
                      <a:pt x="375666" y="480773"/>
                      <a:pt x="371380" y="543924"/>
                    </a:cubicBezTo>
                    <a:cubicBezTo>
                      <a:pt x="367856" y="596216"/>
                      <a:pt x="376523" y="647461"/>
                      <a:pt x="403765" y="700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4519884" y="3389158"/>
                <a:ext cx="85872" cy="153951"/>
              </a:xfrm>
              <a:custGeom>
                <a:avLst/>
                <a:gdLst>
                  <a:gd name="connsiteX0" fmla="*/ 382954 w 382954"/>
                  <a:gd name="connsiteY0" fmla="*/ 358997 h 686561"/>
                  <a:gd name="connsiteX1" fmla="*/ 84155 w 382954"/>
                  <a:gd name="connsiteY1" fmla="*/ 686562 h 686561"/>
                  <a:gd name="connsiteX2" fmla="*/ 27291 w 382954"/>
                  <a:gd name="connsiteY2" fmla="*/ 573405 h 686561"/>
                  <a:gd name="connsiteX3" fmla="*/ 56723 w 382954"/>
                  <a:gd name="connsiteY3" fmla="*/ 176213 h 686561"/>
                  <a:gd name="connsiteX4" fmla="*/ 233602 w 382954"/>
                  <a:gd name="connsiteY4" fmla="*/ 27527 h 686561"/>
                  <a:gd name="connsiteX5" fmla="*/ 378763 w 382954"/>
                  <a:gd name="connsiteY5" fmla="*/ 0 h 686561"/>
                  <a:gd name="connsiteX6" fmla="*/ 350474 w 382954"/>
                  <a:gd name="connsiteY6" fmla="*/ 182118 h 686561"/>
                  <a:gd name="connsiteX7" fmla="*/ 382954 w 382954"/>
                  <a:gd name="connsiteY7" fmla="*/ 358997 h 68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954" h="686561">
                    <a:moveTo>
                      <a:pt x="382954" y="358997"/>
                    </a:moveTo>
                    <a:cubicBezTo>
                      <a:pt x="235507" y="427101"/>
                      <a:pt x="112158" y="513016"/>
                      <a:pt x="84155" y="686562"/>
                    </a:cubicBezTo>
                    <a:cubicBezTo>
                      <a:pt x="58152" y="653605"/>
                      <a:pt x="40245" y="614553"/>
                      <a:pt x="27291" y="573405"/>
                    </a:cubicBezTo>
                    <a:cubicBezTo>
                      <a:pt x="-15477" y="437197"/>
                      <a:pt x="-9666" y="304038"/>
                      <a:pt x="56723" y="176213"/>
                    </a:cubicBezTo>
                    <a:cubicBezTo>
                      <a:pt x="94918" y="102775"/>
                      <a:pt x="157402" y="56769"/>
                      <a:pt x="233602" y="27527"/>
                    </a:cubicBezTo>
                    <a:cubicBezTo>
                      <a:pt x="281608" y="9144"/>
                      <a:pt x="331424" y="3238"/>
                      <a:pt x="378763" y="0"/>
                    </a:cubicBezTo>
                    <a:cubicBezTo>
                      <a:pt x="368857" y="62103"/>
                      <a:pt x="356189" y="121729"/>
                      <a:pt x="350474" y="182118"/>
                    </a:cubicBezTo>
                    <a:cubicBezTo>
                      <a:pt x="344854" y="242506"/>
                      <a:pt x="349045" y="302895"/>
                      <a:pt x="382954" y="3589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4615474" y="3103430"/>
                <a:ext cx="163776" cy="84596"/>
              </a:xfrm>
              <a:custGeom>
                <a:avLst/>
                <a:gdLst>
                  <a:gd name="connsiteX0" fmla="*/ 730377 w 730376"/>
                  <a:gd name="connsiteY0" fmla="*/ 161526 h 377267"/>
                  <a:gd name="connsiteX1" fmla="*/ 442436 w 730376"/>
                  <a:gd name="connsiteY1" fmla="*/ 377267 h 377267"/>
                  <a:gd name="connsiteX2" fmla="*/ 0 w 730376"/>
                  <a:gd name="connsiteY2" fmla="*/ 337453 h 377267"/>
                  <a:gd name="connsiteX3" fmla="*/ 17621 w 730376"/>
                  <a:gd name="connsiteY3" fmla="*/ 291828 h 377267"/>
                  <a:gd name="connsiteX4" fmla="*/ 379857 w 730376"/>
                  <a:gd name="connsiteY4" fmla="*/ 6935 h 377267"/>
                  <a:gd name="connsiteX5" fmla="*/ 654653 w 730376"/>
                  <a:gd name="connsiteY5" fmla="*/ 87231 h 377267"/>
                  <a:gd name="connsiteX6" fmla="*/ 730377 w 730376"/>
                  <a:gd name="connsiteY6" fmla="*/ 161526 h 377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0376" h="377267">
                    <a:moveTo>
                      <a:pt x="730377" y="161526"/>
                    </a:moveTo>
                    <a:cubicBezTo>
                      <a:pt x="549497" y="228010"/>
                      <a:pt x="472059" y="306877"/>
                      <a:pt x="442436" y="377267"/>
                    </a:cubicBezTo>
                    <a:cubicBezTo>
                      <a:pt x="301942" y="301829"/>
                      <a:pt x="158972" y="252775"/>
                      <a:pt x="0" y="337453"/>
                    </a:cubicBezTo>
                    <a:cubicBezTo>
                      <a:pt x="6096" y="321451"/>
                      <a:pt x="10763" y="306115"/>
                      <a:pt x="17621" y="291828"/>
                    </a:cubicBezTo>
                    <a:cubicBezTo>
                      <a:pt x="92297" y="138380"/>
                      <a:pt x="215455" y="43321"/>
                      <a:pt x="379857" y="6935"/>
                    </a:cubicBezTo>
                    <a:cubicBezTo>
                      <a:pt x="482537" y="-15830"/>
                      <a:pt x="575405" y="19127"/>
                      <a:pt x="654653" y="87231"/>
                    </a:cubicBezTo>
                    <a:cubicBezTo>
                      <a:pt x="680466" y="109329"/>
                      <a:pt x="703326" y="134856"/>
                      <a:pt x="730377" y="161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4593378" y="2971517"/>
                <a:ext cx="78576" cy="177125"/>
              </a:xfrm>
              <a:custGeom>
                <a:avLst/>
                <a:gdLst>
                  <a:gd name="connsiteX0" fmla="*/ 115969 w 350420"/>
                  <a:gd name="connsiteY0" fmla="*/ 789908 h 789908"/>
                  <a:gd name="connsiteX1" fmla="*/ 3479 w 350420"/>
                  <a:gd name="connsiteY1" fmla="*/ 560451 h 789908"/>
                  <a:gd name="connsiteX2" fmla="*/ 42246 w 350420"/>
                  <a:gd name="connsiteY2" fmla="*/ 376619 h 789908"/>
                  <a:gd name="connsiteX3" fmla="*/ 130447 w 350420"/>
                  <a:gd name="connsiteY3" fmla="*/ 75057 h 789908"/>
                  <a:gd name="connsiteX4" fmla="*/ 125780 w 350420"/>
                  <a:gd name="connsiteY4" fmla="*/ 36671 h 789908"/>
                  <a:gd name="connsiteX5" fmla="*/ 114731 w 350420"/>
                  <a:gd name="connsiteY5" fmla="*/ 0 h 789908"/>
                  <a:gd name="connsiteX6" fmla="*/ 215791 w 350420"/>
                  <a:gd name="connsiteY6" fmla="*/ 42100 h 789908"/>
                  <a:gd name="connsiteX7" fmla="*/ 349617 w 350420"/>
                  <a:gd name="connsiteY7" fmla="*/ 350996 h 789908"/>
                  <a:gd name="connsiteX8" fmla="*/ 301326 w 350420"/>
                  <a:gd name="connsiteY8" fmla="*/ 467582 h 789908"/>
                  <a:gd name="connsiteX9" fmla="*/ 192836 w 350420"/>
                  <a:gd name="connsiteY9" fmla="*/ 604361 h 789908"/>
                  <a:gd name="connsiteX10" fmla="*/ 115969 w 350420"/>
                  <a:gd name="connsiteY10" fmla="*/ 789908 h 7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0420" h="789908">
                    <a:moveTo>
                      <a:pt x="115969" y="789908"/>
                    </a:moveTo>
                    <a:cubicBezTo>
                      <a:pt x="58343" y="717899"/>
                      <a:pt x="18052" y="645795"/>
                      <a:pt x="3479" y="560451"/>
                    </a:cubicBezTo>
                    <a:cubicBezTo>
                      <a:pt x="-7951" y="493586"/>
                      <a:pt x="9765" y="434626"/>
                      <a:pt x="42246" y="376619"/>
                    </a:cubicBezTo>
                    <a:cubicBezTo>
                      <a:pt x="94538" y="283273"/>
                      <a:pt x="130828" y="184213"/>
                      <a:pt x="130447" y="75057"/>
                    </a:cubicBezTo>
                    <a:cubicBezTo>
                      <a:pt x="130447" y="62198"/>
                      <a:pt x="128447" y="49244"/>
                      <a:pt x="125780" y="36671"/>
                    </a:cubicBezTo>
                    <a:cubicBezTo>
                      <a:pt x="123303" y="24860"/>
                      <a:pt x="118827" y="13525"/>
                      <a:pt x="114731" y="0"/>
                    </a:cubicBezTo>
                    <a:cubicBezTo>
                      <a:pt x="154831" y="286"/>
                      <a:pt x="187597" y="17526"/>
                      <a:pt x="215791" y="42100"/>
                    </a:cubicBezTo>
                    <a:cubicBezTo>
                      <a:pt x="309231" y="123539"/>
                      <a:pt x="357333" y="225933"/>
                      <a:pt x="349617" y="350996"/>
                    </a:cubicBezTo>
                    <a:cubicBezTo>
                      <a:pt x="346950" y="394335"/>
                      <a:pt x="329043" y="433388"/>
                      <a:pt x="301326" y="467582"/>
                    </a:cubicBezTo>
                    <a:cubicBezTo>
                      <a:pt x="264654" y="512731"/>
                      <a:pt x="227888" y="557879"/>
                      <a:pt x="192836" y="604361"/>
                    </a:cubicBezTo>
                    <a:cubicBezTo>
                      <a:pt x="152831" y="657415"/>
                      <a:pt x="120351" y="714375"/>
                      <a:pt x="115969" y="789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4542188" y="3496014"/>
                <a:ext cx="84264" cy="168005"/>
              </a:xfrm>
              <a:custGeom>
                <a:avLst/>
                <a:gdLst>
                  <a:gd name="connsiteX0" fmla="*/ 222241 w 375783"/>
                  <a:gd name="connsiteY0" fmla="*/ 749237 h 749236"/>
                  <a:gd name="connsiteX1" fmla="*/ 83938 w 375783"/>
                  <a:gd name="connsiteY1" fmla="*/ 608266 h 749236"/>
                  <a:gd name="connsiteX2" fmla="*/ 2213 w 375783"/>
                  <a:gd name="connsiteY2" fmla="*/ 364236 h 749236"/>
                  <a:gd name="connsiteX3" fmla="*/ 99845 w 375783"/>
                  <a:gd name="connsiteY3" fmla="*/ 88868 h 749236"/>
                  <a:gd name="connsiteX4" fmla="*/ 240529 w 375783"/>
                  <a:gd name="connsiteY4" fmla="*/ 0 h 749236"/>
                  <a:gd name="connsiteX5" fmla="*/ 375784 w 375783"/>
                  <a:gd name="connsiteY5" fmla="*/ 332613 h 749236"/>
                  <a:gd name="connsiteX6" fmla="*/ 240529 w 375783"/>
                  <a:gd name="connsiteY6" fmla="*/ 518255 h 749236"/>
                  <a:gd name="connsiteX7" fmla="*/ 222241 w 375783"/>
                  <a:gd name="connsiteY7" fmla="*/ 749237 h 74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5783" h="749236">
                    <a:moveTo>
                      <a:pt x="222241" y="749237"/>
                    </a:moveTo>
                    <a:cubicBezTo>
                      <a:pt x="161662" y="709994"/>
                      <a:pt x="118609" y="663035"/>
                      <a:pt x="83938" y="608266"/>
                    </a:cubicBezTo>
                    <a:cubicBezTo>
                      <a:pt x="36694" y="533781"/>
                      <a:pt x="11548" y="452056"/>
                      <a:pt x="2213" y="364236"/>
                    </a:cubicBezTo>
                    <a:cubicBezTo>
                      <a:pt x="-9312" y="255937"/>
                      <a:pt x="24311" y="164592"/>
                      <a:pt x="99845" y="88868"/>
                    </a:cubicBezTo>
                    <a:cubicBezTo>
                      <a:pt x="138707" y="49911"/>
                      <a:pt x="184617" y="19431"/>
                      <a:pt x="240529" y="0"/>
                    </a:cubicBezTo>
                    <a:cubicBezTo>
                      <a:pt x="255007" y="123063"/>
                      <a:pt x="275105" y="242697"/>
                      <a:pt x="375784" y="332613"/>
                    </a:cubicBezTo>
                    <a:cubicBezTo>
                      <a:pt x="317491" y="385286"/>
                      <a:pt x="271009" y="446246"/>
                      <a:pt x="240529" y="518255"/>
                    </a:cubicBezTo>
                    <a:cubicBezTo>
                      <a:pt x="209668" y="590836"/>
                      <a:pt x="194333" y="665036"/>
                      <a:pt x="222241" y="7492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4784376" y="2998307"/>
                <a:ext cx="160914" cy="84679"/>
              </a:xfrm>
              <a:custGeom>
                <a:avLst/>
                <a:gdLst>
                  <a:gd name="connsiteX0" fmla="*/ 354235 w 717613"/>
                  <a:gd name="connsiteY0" fmla="*/ 377635 h 377635"/>
                  <a:gd name="connsiteX1" fmla="*/ 211836 w 717613"/>
                  <a:gd name="connsiteY1" fmla="*/ 195708 h 377635"/>
                  <a:gd name="connsiteX2" fmla="*/ 0 w 717613"/>
                  <a:gd name="connsiteY2" fmla="*/ 112936 h 377635"/>
                  <a:gd name="connsiteX3" fmla="*/ 71056 w 717613"/>
                  <a:gd name="connsiteY3" fmla="*/ 64930 h 377635"/>
                  <a:gd name="connsiteX4" fmla="*/ 273367 w 717613"/>
                  <a:gd name="connsiteY4" fmla="*/ 2922 h 377635"/>
                  <a:gd name="connsiteX5" fmla="*/ 491014 w 717613"/>
                  <a:gd name="connsiteY5" fmla="*/ 28544 h 377635"/>
                  <a:gd name="connsiteX6" fmla="*/ 685133 w 717613"/>
                  <a:gd name="connsiteY6" fmla="*/ 229331 h 377635"/>
                  <a:gd name="connsiteX7" fmla="*/ 717613 w 717613"/>
                  <a:gd name="connsiteY7" fmla="*/ 343822 h 377635"/>
                  <a:gd name="connsiteX8" fmla="*/ 354235 w 717613"/>
                  <a:gd name="connsiteY8" fmla="*/ 377635 h 377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7613" h="377635">
                    <a:moveTo>
                      <a:pt x="354235" y="377635"/>
                    </a:moveTo>
                    <a:cubicBezTo>
                      <a:pt x="317278" y="307627"/>
                      <a:pt x="273082" y="244762"/>
                      <a:pt x="211836" y="195708"/>
                    </a:cubicBezTo>
                    <a:cubicBezTo>
                      <a:pt x="151067" y="147130"/>
                      <a:pt x="84677" y="112078"/>
                      <a:pt x="0" y="112936"/>
                    </a:cubicBezTo>
                    <a:cubicBezTo>
                      <a:pt x="23622" y="96838"/>
                      <a:pt x="46101" y="78550"/>
                      <a:pt x="71056" y="64930"/>
                    </a:cubicBezTo>
                    <a:cubicBezTo>
                      <a:pt x="134017" y="30544"/>
                      <a:pt x="201263" y="10351"/>
                      <a:pt x="273367" y="2922"/>
                    </a:cubicBezTo>
                    <a:cubicBezTo>
                      <a:pt x="348520" y="-4889"/>
                      <a:pt x="421100" y="2731"/>
                      <a:pt x="491014" y="28544"/>
                    </a:cubicBezTo>
                    <a:cubicBezTo>
                      <a:pt x="587026" y="63977"/>
                      <a:pt x="649986" y="134557"/>
                      <a:pt x="685133" y="229331"/>
                    </a:cubicBezTo>
                    <a:cubicBezTo>
                      <a:pt x="698373" y="265050"/>
                      <a:pt x="706184" y="302864"/>
                      <a:pt x="717613" y="343822"/>
                    </a:cubicBezTo>
                    <a:cubicBezTo>
                      <a:pt x="589407" y="322295"/>
                      <a:pt x="468916" y="307436"/>
                      <a:pt x="354235" y="377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4527333" y="3288340"/>
                <a:ext cx="123575" cy="123843"/>
              </a:xfrm>
              <a:custGeom>
                <a:avLst/>
                <a:gdLst>
                  <a:gd name="connsiteX0" fmla="*/ 551096 w 551095"/>
                  <a:gd name="connsiteY0" fmla="*/ 33369 h 552290"/>
                  <a:gd name="connsiteX1" fmla="*/ 411555 w 551095"/>
                  <a:gd name="connsiteY1" fmla="*/ 364743 h 552290"/>
                  <a:gd name="connsiteX2" fmla="*/ 10933 w 551095"/>
                  <a:gd name="connsiteY2" fmla="*/ 552291 h 552290"/>
                  <a:gd name="connsiteX3" fmla="*/ 14743 w 551095"/>
                  <a:gd name="connsiteY3" fmla="*/ 343979 h 552290"/>
                  <a:gd name="connsiteX4" fmla="*/ 192575 w 551095"/>
                  <a:gd name="connsiteY4" fmla="*/ 61086 h 552290"/>
                  <a:gd name="connsiteX5" fmla="*/ 350595 w 551095"/>
                  <a:gd name="connsiteY5" fmla="*/ 2031 h 552290"/>
                  <a:gd name="connsiteX6" fmla="*/ 551096 w 551095"/>
                  <a:gd name="connsiteY6" fmla="*/ 33369 h 55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095" h="552290">
                    <a:moveTo>
                      <a:pt x="551096" y="33369"/>
                    </a:moveTo>
                    <a:cubicBezTo>
                      <a:pt x="472610" y="133000"/>
                      <a:pt x="402982" y="232441"/>
                      <a:pt x="411555" y="364743"/>
                    </a:cubicBezTo>
                    <a:cubicBezTo>
                      <a:pt x="250582" y="369601"/>
                      <a:pt x="103421" y="401224"/>
                      <a:pt x="10933" y="552291"/>
                    </a:cubicBezTo>
                    <a:cubicBezTo>
                      <a:pt x="-5545" y="482567"/>
                      <a:pt x="-2688" y="412940"/>
                      <a:pt x="14743" y="343979"/>
                    </a:cubicBezTo>
                    <a:cubicBezTo>
                      <a:pt x="43318" y="230631"/>
                      <a:pt x="98658" y="133190"/>
                      <a:pt x="192575" y="61086"/>
                    </a:cubicBezTo>
                    <a:cubicBezTo>
                      <a:pt x="238771" y="25653"/>
                      <a:pt x="292302" y="8603"/>
                      <a:pt x="350595" y="2031"/>
                    </a:cubicBezTo>
                    <a:cubicBezTo>
                      <a:pt x="419937" y="-5779"/>
                      <a:pt x="484231" y="9842"/>
                      <a:pt x="551096" y="33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4593236" y="3588196"/>
                <a:ext cx="83579" cy="168325"/>
              </a:xfrm>
              <a:custGeom>
                <a:avLst/>
                <a:gdLst>
                  <a:gd name="connsiteX0" fmla="*/ 186612 w 372730"/>
                  <a:gd name="connsiteY0" fmla="*/ 0 h 750665"/>
                  <a:gd name="connsiteX1" fmla="*/ 372731 w 372730"/>
                  <a:gd name="connsiteY1" fmla="*/ 312706 h 750665"/>
                  <a:gd name="connsiteX2" fmla="*/ 286625 w 372730"/>
                  <a:gd name="connsiteY2" fmla="*/ 750665 h 750665"/>
                  <a:gd name="connsiteX3" fmla="*/ 198328 w 372730"/>
                  <a:gd name="connsiteY3" fmla="*/ 693801 h 750665"/>
                  <a:gd name="connsiteX4" fmla="*/ 6590 w 372730"/>
                  <a:gd name="connsiteY4" fmla="*/ 375190 h 750665"/>
                  <a:gd name="connsiteX5" fmla="*/ 89838 w 372730"/>
                  <a:gd name="connsiteY5" fmla="*/ 89630 h 750665"/>
                  <a:gd name="connsiteX6" fmla="*/ 186612 w 372730"/>
                  <a:gd name="connsiteY6" fmla="*/ 0 h 750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2730" h="750665">
                    <a:moveTo>
                      <a:pt x="186612" y="0"/>
                    </a:moveTo>
                    <a:cubicBezTo>
                      <a:pt x="222141" y="125730"/>
                      <a:pt x="261193" y="240982"/>
                      <a:pt x="372731" y="312706"/>
                    </a:cubicBezTo>
                    <a:cubicBezTo>
                      <a:pt x="283101" y="445198"/>
                      <a:pt x="221855" y="583025"/>
                      <a:pt x="286625" y="750665"/>
                    </a:cubicBezTo>
                    <a:cubicBezTo>
                      <a:pt x="257097" y="731806"/>
                      <a:pt x="225855" y="715232"/>
                      <a:pt x="198328" y="693801"/>
                    </a:cubicBezTo>
                    <a:cubicBezTo>
                      <a:pt x="94029" y="612267"/>
                      <a:pt x="31641" y="503968"/>
                      <a:pt x="6590" y="375190"/>
                    </a:cubicBezTo>
                    <a:cubicBezTo>
                      <a:pt x="-14460" y="266890"/>
                      <a:pt x="15353" y="170593"/>
                      <a:pt x="89838" y="89630"/>
                    </a:cubicBezTo>
                    <a:cubicBezTo>
                      <a:pt x="118509" y="58483"/>
                      <a:pt x="152037" y="31718"/>
                      <a:pt x="18661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4696379" y="3044156"/>
                <a:ext cx="168069" cy="83576"/>
              </a:xfrm>
              <a:custGeom>
                <a:avLst/>
                <a:gdLst>
                  <a:gd name="connsiteX0" fmla="*/ 749522 w 749522"/>
                  <a:gd name="connsiteY0" fmla="*/ 253370 h 372718"/>
                  <a:gd name="connsiteX1" fmla="*/ 406908 w 749522"/>
                  <a:gd name="connsiteY1" fmla="*/ 372718 h 372718"/>
                  <a:gd name="connsiteX2" fmla="*/ 0 w 749522"/>
                  <a:gd name="connsiteY2" fmla="*/ 200220 h 372718"/>
                  <a:gd name="connsiteX3" fmla="*/ 69723 w 749522"/>
                  <a:gd name="connsiteY3" fmla="*/ 126782 h 372718"/>
                  <a:gd name="connsiteX4" fmla="*/ 301276 w 749522"/>
                  <a:gd name="connsiteY4" fmla="*/ 12578 h 372718"/>
                  <a:gd name="connsiteX5" fmla="*/ 550259 w 749522"/>
                  <a:gd name="connsiteY5" fmla="*/ 27913 h 372718"/>
                  <a:gd name="connsiteX6" fmla="*/ 704279 w 749522"/>
                  <a:gd name="connsiteY6" fmla="*/ 166407 h 372718"/>
                  <a:gd name="connsiteX7" fmla="*/ 749522 w 749522"/>
                  <a:gd name="connsiteY7" fmla="*/ 253370 h 37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9522" h="372718">
                    <a:moveTo>
                      <a:pt x="749522" y="253370"/>
                    </a:moveTo>
                    <a:cubicBezTo>
                      <a:pt x="621792" y="262037"/>
                      <a:pt x="502063" y="278325"/>
                      <a:pt x="406908" y="372718"/>
                    </a:cubicBezTo>
                    <a:cubicBezTo>
                      <a:pt x="297752" y="257465"/>
                      <a:pt x="175165" y="171550"/>
                      <a:pt x="0" y="200220"/>
                    </a:cubicBezTo>
                    <a:cubicBezTo>
                      <a:pt x="23146" y="175646"/>
                      <a:pt x="44482" y="148976"/>
                      <a:pt x="69723" y="126782"/>
                    </a:cubicBezTo>
                    <a:cubicBezTo>
                      <a:pt x="136493" y="68299"/>
                      <a:pt x="214408" y="30008"/>
                      <a:pt x="301276" y="12578"/>
                    </a:cubicBezTo>
                    <a:cubicBezTo>
                      <a:pt x="385096" y="-4186"/>
                      <a:pt x="469106" y="-8758"/>
                      <a:pt x="550259" y="27913"/>
                    </a:cubicBezTo>
                    <a:cubicBezTo>
                      <a:pt x="616363" y="57821"/>
                      <a:pt x="666560" y="105542"/>
                      <a:pt x="704279" y="166407"/>
                    </a:cubicBezTo>
                    <a:cubicBezTo>
                      <a:pt x="720947" y="193267"/>
                      <a:pt x="733711" y="222604"/>
                      <a:pt x="749522" y="253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4556266" y="3185817"/>
                <a:ext cx="138234" cy="109044"/>
              </a:xfrm>
              <a:custGeom>
                <a:avLst/>
                <a:gdLst>
                  <a:gd name="connsiteX0" fmla="*/ 616471 w 616470"/>
                  <a:gd name="connsiteY0" fmla="*/ 67480 h 486294"/>
                  <a:gd name="connsiteX1" fmla="*/ 426447 w 616470"/>
                  <a:gd name="connsiteY1" fmla="*/ 367708 h 486294"/>
                  <a:gd name="connsiteX2" fmla="*/ 870 w 616470"/>
                  <a:gd name="connsiteY2" fmla="*/ 486294 h 486294"/>
                  <a:gd name="connsiteX3" fmla="*/ 1251 w 616470"/>
                  <a:gd name="connsiteY3" fmla="*/ 421429 h 486294"/>
                  <a:gd name="connsiteX4" fmla="*/ 143364 w 616470"/>
                  <a:gd name="connsiteY4" fmla="*/ 124058 h 486294"/>
                  <a:gd name="connsiteX5" fmla="*/ 392443 w 616470"/>
                  <a:gd name="connsiteY5" fmla="*/ 138 h 486294"/>
                  <a:gd name="connsiteX6" fmla="*/ 616471 w 616470"/>
                  <a:gd name="connsiteY6" fmla="*/ 67480 h 486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470" h="486294">
                    <a:moveTo>
                      <a:pt x="616471" y="67480"/>
                    </a:moveTo>
                    <a:cubicBezTo>
                      <a:pt x="524840" y="150252"/>
                      <a:pt x="441211" y="235405"/>
                      <a:pt x="426447" y="367708"/>
                    </a:cubicBezTo>
                    <a:cubicBezTo>
                      <a:pt x="270523" y="348372"/>
                      <a:pt x="119361" y="353039"/>
                      <a:pt x="870" y="486294"/>
                    </a:cubicBezTo>
                    <a:cubicBezTo>
                      <a:pt x="870" y="464101"/>
                      <a:pt x="-1321" y="442479"/>
                      <a:pt x="1251" y="421429"/>
                    </a:cubicBezTo>
                    <a:cubicBezTo>
                      <a:pt x="15062" y="306462"/>
                      <a:pt x="65259" y="208069"/>
                      <a:pt x="143364" y="124058"/>
                    </a:cubicBezTo>
                    <a:cubicBezTo>
                      <a:pt x="210515" y="51859"/>
                      <a:pt x="291382" y="3567"/>
                      <a:pt x="392443" y="138"/>
                    </a:cubicBezTo>
                    <a:cubicBezTo>
                      <a:pt x="453117" y="-1862"/>
                      <a:pt x="547605" y="17759"/>
                      <a:pt x="616471" y="674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4667660" y="3686424"/>
                <a:ext cx="74576" cy="141990"/>
              </a:xfrm>
              <a:custGeom>
                <a:avLst/>
                <a:gdLst>
                  <a:gd name="connsiteX0" fmla="*/ 121221 w 332580"/>
                  <a:gd name="connsiteY0" fmla="*/ 0 h 633222"/>
                  <a:gd name="connsiteX1" fmla="*/ 332580 w 332580"/>
                  <a:gd name="connsiteY1" fmla="*/ 242316 h 633222"/>
                  <a:gd name="connsiteX2" fmla="*/ 276669 w 332580"/>
                  <a:gd name="connsiteY2" fmla="*/ 437293 h 633222"/>
                  <a:gd name="connsiteX3" fmla="*/ 327437 w 332580"/>
                  <a:gd name="connsiteY3" fmla="*/ 633222 h 633222"/>
                  <a:gd name="connsiteX4" fmla="*/ 303815 w 332580"/>
                  <a:gd name="connsiteY4" fmla="*/ 629698 h 633222"/>
                  <a:gd name="connsiteX5" fmla="*/ 51212 w 332580"/>
                  <a:gd name="connsiteY5" fmla="*/ 421862 h 633222"/>
                  <a:gd name="connsiteX6" fmla="*/ 63 w 332580"/>
                  <a:gd name="connsiteY6" fmla="*/ 244412 h 633222"/>
                  <a:gd name="connsiteX7" fmla="*/ 78263 w 332580"/>
                  <a:gd name="connsiteY7" fmla="*/ 47625 h 633222"/>
                  <a:gd name="connsiteX8" fmla="*/ 121221 w 332580"/>
                  <a:gd name="connsiteY8" fmla="*/ 0 h 63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580" h="633222">
                    <a:moveTo>
                      <a:pt x="121221" y="0"/>
                    </a:moveTo>
                    <a:cubicBezTo>
                      <a:pt x="172274" y="102299"/>
                      <a:pt x="223328" y="196596"/>
                      <a:pt x="332580" y="242316"/>
                    </a:cubicBezTo>
                    <a:cubicBezTo>
                      <a:pt x="300767" y="304038"/>
                      <a:pt x="281526" y="368999"/>
                      <a:pt x="276669" y="437293"/>
                    </a:cubicBezTo>
                    <a:cubicBezTo>
                      <a:pt x="271811" y="505873"/>
                      <a:pt x="281812" y="571595"/>
                      <a:pt x="327437" y="633222"/>
                    </a:cubicBezTo>
                    <a:cubicBezTo>
                      <a:pt x="317531" y="631793"/>
                      <a:pt x="310387" y="631793"/>
                      <a:pt x="303815" y="629698"/>
                    </a:cubicBezTo>
                    <a:cubicBezTo>
                      <a:pt x="191706" y="594360"/>
                      <a:pt x="110267" y="521684"/>
                      <a:pt x="51212" y="421862"/>
                    </a:cubicBezTo>
                    <a:cubicBezTo>
                      <a:pt x="18827" y="367189"/>
                      <a:pt x="-1271" y="309372"/>
                      <a:pt x="63" y="244412"/>
                    </a:cubicBezTo>
                    <a:cubicBezTo>
                      <a:pt x="1682" y="168593"/>
                      <a:pt x="32162" y="105156"/>
                      <a:pt x="78263" y="47625"/>
                    </a:cubicBezTo>
                    <a:cubicBezTo>
                      <a:pt x="91026" y="31813"/>
                      <a:pt x="105409" y="17431"/>
                      <a:pt x="12122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4742400" y="3757782"/>
                <a:ext cx="92958" cy="124510"/>
              </a:xfrm>
              <a:custGeom>
                <a:avLst/>
                <a:gdLst>
                  <a:gd name="connsiteX0" fmla="*/ 414557 w 414556"/>
                  <a:gd name="connsiteY0" fmla="*/ 554927 h 555265"/>
                  <a:gd name="connsiteX1" fmla="*/ 262252 w 414556"/>
                  <a:gd name="connsiteY1" fmla="*/ 526352 h 555265"/>
                  <a:gd name="connsiteX2" fmla="*/ 35557 w 414556"/>
                  <a:gd name="connsiteY2" fmla="*/ 332137 h 555265"/>
                  <a:gd name="connsiteX3" fmla="*/ 28889 w 414556"/>
                  <a:gd name="connsiteY3" fmla="*/ 67532 h 555265"/>
                  <a:gd name="connsiteX4" fmla="*/ 62989 w 414556"/>
                  <a:gd name="connsiteY4" fmla="*/ 0 h 555265"/>
                  <a:gd name="connsiteX5" fmla="*/ 322355 w 414556"/>
                  <a:gd name="connsiteY5" fmla="*/ 179832 h 555265"/>
                  <a:gd name="connsiteX6" fmla="*/ 414557 w 414556"/>
                  <a:gd name="connsiteY6" fmla="*/ 554927 h 55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556" h="555265">
                    <a:moveTo>
                      <a:pt x="414557" y="554927"/>
                    </a:moveTo>
                    <a:cubicBezTo>
                      <a:pt x="360550" y="557403"/>
                      <a:pt x="310353" y="546163"/>
                      <a:pt x="262252" y="526352"/>
                    </a:cubicBezTo>
                    <a:cubicBezTo>
                      <a:pt x="165573" y="486537"/>
                      <a:pt x="87182" y="424244"/>
                      <a:pt x="35557" y="332137"/>
                    </a:cubicBezTo>
                    <a:cubicBezTo>
                      <a:pt x="-13021" y="245554"/>
                      <a:pt x="-8449" y="156496"/>
                      <a:pt x="28889" y="67532"/>
                    </a:cubicBezTo>
                    <a:cubicBezTo>
                      <a:pt x="38224" y="45148"/>
                      <a:pt x="50702" y="24098"/>
                      <a:pt x="62989" y="0"/>
                    </a:cubicBezTo>
                    <a:cubicBezTo>
                      <a:pt x="135284" y="84582"/>
                      <a:pt x="207864" y="162878"/>
                      <a:pt x="322355" y="179832"/>
                    </a:cubicBezTo>
                    <a:cubicBezTo>
                      <a:pt x="299590" y="317278"/>
                      <a:pt x="302162" y="447961"/>
                      <a:pt x="414557" y="5549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4829155" y="3808615"/>
                <a:ext cx="101846" cy="106127"/>
              </a:xfrm>
              <a:custGeom>
                <a:avLst/>
                <a:gdLst>
                  <a:gd name="connsiteX0" fmla="*/ 305699 w 454193"/>
                  <a:gd name="connsiteY0" fmla="*/ 123920 h 473285"/>
                  <a:gd name="connsiteX1" fmla="*/ 454194 w 454193"/>
                  <a:gd name="connsiteY1" fmla="*/ 469964 h 473285"/>
                  <a:gd name="connsiteX2" fmla="*/ 356658 w 454193"/>
                  <a:gd name="connsiteY2" fmla="*/ 472345 h 473285"/>
                  <a:gd name="connsiteX3" fmla="*/ 106627 w 454193"/>
                  <a:gd name="connsiteY3" fmla="*/ 368332 h 473285"/>
                  <a:gd name="connsiteX4" fmla="*/ 1280 w 454193"/>
                  <a:gd name="connsiteY4" fmla="*/ 174879 h 473285"/>
                  <a:gd name="connsiteX5" fmla="*/ 32141 w 454193"/>
                  <a:gd name="connsiteY5" fmla="*/ 0 h 473285"/>
                  <a:gd name="connsiteX6" fmla="*/ 305699 w 454193"/>
                  <a:gd name="connsiteY6" fmla="*/ 123920 h 473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93" h="473285">
                    <a:moveTo>
                      <a:pt x="305699" y="123920"/>
                    </a:moveTo>
                    <a:cubicBezTo>
                      <a:pt x="309509" y="257366"/>
                      <a:pt x="332369" y="381953"/>
                      <a:pt x="454194" y="469964"/>
                    </a:cubicBezTo>
                    <a:cubicBezTo>
                      <a:pt x="421618" y="471011"/>
                      <a:pt x="388852" y="475107"/>
                      <a:pt x="356658" y="472345"/>
                    </a:cubicBezTo>
                    <a:cubicBezTo>
                      <a:pt x="262646" y="464439"/>
                      <a:pt x="178921" y="429006"/>
                      <a:pt x="106627" y="368332"/>
                    </a:cubicBezTo>
                    <a:cubicBezTo>
                      <a:pt x="46524" y="317945"/>
                      <a:pt x="7852" y="255175"/>
                      <a:pt x="1280" y="174879"/>
                    </a:cubicBezTo>
                    <a:cubicBezTo>
                      <a:pt x="-3673" y="114586"/>
                      <a:pt x="5566" y="57245"/>
                      <a:pt x="32141" y="0"/>
                    </a:cubicBezTo>
                    <a:cubicBezTo>
                      <a:pt x="113199" y="64866"/>
                      <a:pt x="194161" y="127159"/>
                      <a:pt x="305699" y="1239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25" name="任意多边形: 形状 124"/>
          <p:cNvSpPr/>
          <p:nvPr/>
        </p:nvSpPr>
        <p:spPr>
          <a:xfrm>
            <a:off x="7911960" y="3007371"/>
            <a:ext cx="75734" cy="73554"/>
          </a:xfrm>
          <a:custGeom>
            <a:avLst/>
            <a:gdLst>
              <a:gd name="connsiteX0" fmla="*/ 238316 w 238315"/>
              <a:gd name="connsiteY0" fmla="*/ 92202 h 231457"/>
              <a:gd name="connsiteX1" fmla="*/ 181642 w 238315"/>
              <a:gd name="connsiteY1" fmla="*/ 134112 h 231457"/>
              <a:gd name="connsiteX2" fmla="*/ 173641 w 238315"/>
              <a:gd name="connsiteY2" fmla="*/ 158686 h 231457"/>
              <a:gd name="connsiteX3" fmla="*/ 197644 w 238315"/>
              <a:gd name="connsiteY3" fmla="*/ 231077 h 231457"/>
              <a:gd name="connsiteX4" fmla="*/ 121729 w 238315"/>
              <a:gd name="connsiteY4" fmla="*/ 178689 h 231457"/>
              <a:gd name="connsiteX5" fmla="*/ 46292 w 238315"/>
              <a:gd name="connsiteY5" fmla="*/ 231457 h 231457"/>
              <a:gd name="connsiteX6" fmla="*/ 66770 w 238315"/>
              <a:gd name="connsiteY6" fmla="*/ 169069 h 231457"/>
              <a:gd name="connsiteX7" fmla="*/ 54388 w 238315"/>
              <a:gd name="connsiteY7" fmla="*/ 128016 h 231457"/>
              <a:gd name="connsiteX8" fmla="*/ 0 w 238315"/>
              <a:gd name="connsiteY8" fmla="*/ 87439 h 231457"/>
              <a:gd name="connsiteX9" fmla="*/ 74200 w 238315"/>
              <a:gd name="connsiteY9" fmla="*/ 87725 h 231457"/>
              <a:gd name="connsiteX10" fmla="*/ 98203 w 238315"/>
              <a:gd name="connsiteY10" fmla="*/ 69913 h 231457"/>
              <a:gd name="connsiteX11" fmla="*/ 122015 w 238315"/>
              <a:gd name="connsiteY11" fmla="*/ 0 h 231457"/>
              <a:gd name="connsiteX12" fmla="*/ 142685 w 238315"/>
              <a:gd name="connsiteY12" fmla="*/ 62198 h 231457"/>
              <a:gd name="connsiteX13" fmla="*/ 177546 w 238315"/>
              <a:gd name="connsiteY13" fmla="*/ 87916 h 231457"/>
              <a:gd name="connsiteX14" fmla="*/ 236887 w 238315"/>
              <a:gd name="connsiteY14" fmla="*/ 87439 h 231457"/>
              <a:gd name="connsiteX15" fmla="*/ 238316 w 238315"/>
              <a:gd name="connsiteY15" fmla="*/ 92202 h 23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8315" h="231457">
                <a:moveTo>
                  <a:pt x="238316" y="92202"/>
                </a:moveTo>
                <a:cubicBezTo>
                  <a:pt x="219456" y="106204"/>
                  <a:pt x="200882" y="120491"/>
                  <a:pt x="181642" y="134112"/>
                </a:cubicBezTo>
                <a:cubicBezTo>
                  <a:pt x="172307" y="140684"/>
                  <a:pt x="168783" y="146590"/>
                  <a:pt x="173641" y="158686"/>
                </a:cubicBezTo>
                <a:cubicBezTo>
                  <a:pt x="182309" y="180308"/>
                  <a:pt x="188500" y="202882"/>
                  <a:pt x="197644" y="231077"/>
                </a:cubicBezTo>
                <a:cubicBezTo>
                  <a:pt x="169259" y="211455"/>
                  <a:pt x="145828" y="195263"/>
                  <a:pt x="121729" y="178689"/>
                </a:cubicBezTo>
                <a:cubicBezTo>
                  <a:pt x="98203" y="195167"/>
                  <a:pt x="75248" y="211264"/>
                  <a:pt x="46292" y="231457"/>
                </a:cubicBezTo>
                <a:cubicBezTo>
                  <a:pt x="54293" y="206502"/>
                  <a:pt x="59055" y="187166"/>
                  <a:pt x="66770" y="169069"/>
                </a:cubicBezTo>
                <a:cubicBezTo>
                  <a:pt x="74581" y="150781"/>
                  <a:pt x="72962" y="138779"/>
                  <a:pt x="54388" y="128016"/>
                </a:cubicBezTo>
                <a:cubicBezTo>
                  <a:pt x="36957" y="117919"/>
                  <a:pt x="21717" y="103917"/>
                  <a:pt x="0" y="87439"/>
                </a:cubicBezTo>
                <a:cubicBezTo>
                  <a:pt x="29146" y="87439"/>
                  <a:pt x="51721" y="86677"/>
                  <a:pt x="74200" y="87725"/>
                </a:cubicBezTo>
                <a:cubicBezTo>
                  <a:pt x="88202" y="88392"/>
                  <a:pt x="94393" y="83534"/>
                  <a:pt x="98203" y="69913"/>
                </a:cubicBezTo>
                <a:cubicBezTo>
                  <a:pt x="104299" y="47625"/>
                  <a:pt x="113062" y="26003"/>
                  <a:pt x="122015" y="0"/>
                </a:cubicBezTo>
                <a:cubicBezTo>
                  <a:pt x="129921" y="23431"/>
                  <a:pt x="137732" y="42481"/>
                  <a:pt x="142685" y="62198"/>
                </a:cubicBezTo>
                <a:cubicBezTo>
                  <a:pt x="147542" y="81439"/>
                  <a:pt x="156496" y="90106"/>
                  <a:pt x="177546" y="87916"/>
                </a:cubicBezTo>
                <a:cubicBezTo>
                  <a:pt x="197168" y="85820"/>
                  <a:pt x="217075" y="87439"/>
                  <a:pt x="236887" y="87439"/>
                </a:cubicBezTo>
                <a:cubicBezTo>
                  <a:pt x="237268" y="89059"/>
                  <a:pt x="237744" y="90678"/>
                  <a:pt x="238316" y="922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126" name="任意多边形: 形状 125"/>
          <p:cNvSpPr/>
          <p:nvPr/>
        </p:nvSpPr>
        <p:spPr>
          <a:xfrm>
            <a:off x="7812012" y="3009247"/>
            <a:ext cx="72979" cy="71434"/>
          </a:xfrm>
          <a:custGeom>
            <a:avLst/>
            <a:gdLst>
              <a:gd name="connsiteX0" fmla="*/ 229648 w 229647"/>
              <a:gd name="connsiteY0" fmla="*/ 87058 h 224789"/>
              <a:gd name="connsiteX1" fmla="*/ 178213 w 229647"/>
              <a:gd name="connsiteY1" fmla="*/ 125063 h 224789"/>
              <a:gd name="connsiteX2" fmla="*/ 167830 w 229647"/>
              <a:gd name="connsiteY2" fmla="*/ 157163 h 224789"/>
              <a:gd name="connsiteX3" fmla="*/ 189262 w 229647"/>
              <a:gd name="connsiteY3" fmla="*/ 224790 h 224789"/>
              <a:gd name="connsiteX4" fmla="*/ 130112 w 229647"/>
              <a:gd name="connsiteY4" fmla="*/ 183070 h 224789"/>
              <a:gd name="connsiteX5" fmla="*/ 98203 w 229647"/>
              <a:gd name="connsiteY5" fmla="*/ 183737 h 224789"/>
              <a:gd name="connsiteX6" fmla="*/ 41243 w 229647"/>
              <a:gd name="connsiteY6" fmla="*/ 218504 h 224789"/>
              <a:gd name="connsiteX7" fmla="*/ 62389 w 229647"/>
              <a:gd name="connsiteY7" fmla="*/ 154305 h 224789"/>
              <a:gd name="connsiteX8" fmla="*/ 53912 w 229647"/>
              <a:gd name="connsiteY8" fmla="*/ 127730 h 224789"/>
              <a:gd name="connsiteX9" fmla="*/ 0 w 229647"/>
              <a:gd name="connsiteY9" fmla="*/ 81629 h 224789"/>
              <a:gd name="connsiteX10" fmla="*/ 62389 w 229647"/>
              <a:gd name="connsiteY10" fmla="*/ 82010 h 224789"/>
              <a:gd name="connsiteX11" fmla="*/ 92393 w 229647"/>
              <a:gd name="connsiteY11" fmla="*/ 59626 h 224789"/>
              <a:gd name="connsiteX12" fmla="*/ 117062 w 229647"/>
              <a:gd name="connsiteY12" fmla="*/ 0 h 224789"/>
              <a:gd name="connsiteX13" fmla="*/ 138398 w 229647"/>
              <a:gd name="connsiteY13" fmla="*/ 64103 h 224789"/>
              <a:gd name="connsiteX14" fmla="*/ 162687 w 229647"/>
              <a:gd name="connsiteY14" fmla="*/ 81915 h 224789"/>
              <a:gd name="connsiteX15" fmla="*/ 228505 w 229647"/>
              <a:gd name="connsiteY15" fmla="*/ 81629 h 224789"/>
              <a:gd name="connsiteX16" fmla="*/ 229648 w 229647"/>
              <a:gd name="connsiteY16" fmla="*/ 87058 h 22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9647" h="224789">
                <a:moveTo>
                  <a:pt x="229648" y="87058"/>
                </a:moveTo>
                <a:cubicBezTo>
                  <a:pt x="212503" y="99822"/>
                  <a:pt x="195929" y="113252"/>
                  <a:pt x="178213" y="125063"/>
                </a:cubicBezTo>
                <a:cubicBezTo>
                  <a:pt x="165449" y="133540"/>
                  <a:pt x="161639" y="142018"/>
                  <a:pt x="167830" y="157163"/>
                </a:cubicBezTo>
                <a:cubicBezTo>
                  <a:pt x="175831" y="176784"/>
                  <a:pt x="180880" y="197644"/>
                  <a:pt x="189262" y="224790"/>
                </a:cubicBezTo>
                <a:cubicBezTo>
                  <a:pt x="166116" y="208597"/>
                  <a:pt x="147447" y="196691"/>
                  <a:pt x="130112" y="183070"/>
                </a:cubicBezTo>
                <a:cubicBezTo>
                  <a:pt x="118396" y="173831"/>
                  <a:pt x="109633" y="174498"/>
                  <a:pt x="98203" y="183737"/>
                </a:cubicBezTo>
                <a:cubicBezTo>
                  <a:pt x="81344" y="197358"/>
                  <a:pt x="62960" y="209074"/>
                  <a:pt x="41243" y="218504"/>
                </a:cubicBezTo>
                <a:cubicBezTo>
                  <a:pt x="48196" y="197072"/>
                  <a:pt x="54388" y="175355"/>
                  <a:pt x="62389" y="154305"/>
                </a:cubicBezTo>
                <a:cubicBezTo>
                  <a:pt x="67056" y="142018"/>
                  <a:pt x="64770" y="135064"/>
                  <a:pt x="53912" y="127730"/>
                </a:cubicBezTo>
                <a:cubicBezTo>
                  <a:pt x="35147" y="114967"/>
                  <a:pt x="17431" y="100584"/>
                  <a:pt x="0" y="81629"/>
                </a:cubicBezTo>
                <a:cubicBezTo>
                  <a:pt x="20764" y="81629"/>
                  <a:pt x="41720" y="80296"/>
                  <a:pt x="62389" y="82010"/>
                </a:cubicBezTo>
                <a:cubicBezTo>
                  <a:pt x="80486" y="83534"/>
                  <a:pt x="88106" y="76486"/>
                  <a:pt x="92393" y="59626"/>
                </a:cubicBezTo>
                <a:cubicBezTo>
                  <a:pt x="97536" y="39433"/>
                  <a:pt x="105537" y="19907"/>
                  <a:pt x="117062" y="0"/>
                </a:cubicBezTo>
                <a:cubicBezTo>
                  <a:pt x="124206" y="21336"/>
                  <a:pt x="132016" y="42577"/>
                  <a:pt x="138398" y="64103"/>
                </a:cubicBezTo>
                <a:cubicBezTo>
                  <a:pt x="142208" y="77057"/>
                  <a:pt x="148495" y="82677"/>
                  <a:pt x="162687" y="81915"/>
                </a:cubicBezTo>
                <a:cubicBezTo>
                  <a:pt x="184595" y="80677"/>
                  <a:pt x="206502" y="81629"/>
                  <a:pt x="228505" y="81629"/>
                </a:cubicBezTo>
                <a:cubicBezTo>
                  <a:pt x="228790" y="83439"/>
                  <a:pt x="229171" y="85249"/>
                  <a:pt x="229648" y="8705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127" name="任意多边形: 形状 126"/>
          <p:cNvSpPr/>
          <p:nvPr/>
        </p:nvSpPr>
        <p:spPr>
          <a:xfrm>
            <a:off x="8016661" y="3008974"/>
            <a:ext cx="72948" cy="70617"/>
          </a:xfrm>
          <a:custGeom>
            <a:avLst/>
            <a:gdLst>
              <a:gd name="connsiteX0" fmla="*/ 229553 w 229552"/>
              <a:gd name="connsiteY0" fmla="*/ 87725 h 222218"/>
              <a:gd name="connsiteX1" fmla="*/ 174975 w 229552"/>
              <a:gd name="connsiteY1" fmla="*/ 128397 h 222218"/>
              <a:gd name="connsiteX2" fmla="*/ 166402 w 229552"/>
              <a:gd name="connsiteY2" fmla="*/ 155067 h 222218"/>
              <a:gd name="connsiteX3" fmla="*/ 183928 w 229552"/>
              <a:gd name="connsiteY3" fmla="*/ 222218 h 222218"/>
              <a:gd name="connsiteX4" fmla="*/ 129064 w 229552"/>
              <a:gd name="connsiteY4" fmla="*/ 183071 h 222218"/>
              <a:gd name="connsiteX5" fmla="*/ 100965 w 229552"/>
              <a:gd name="connsiteY5" fmla="*/ 182689 h 222218"/>
              <a:gd name="connsiteX6" fmla="*/ 40958 w 229552"/>
              <a:gd name="connsiteY6" fmla="*/ 219742 h 222218"/>
              <a:gd name="connsiteX7" fmla="*/ 61532 w 229552"/>
              <a:gd name="connsiteY7" fmla="*/ 156019 h 222218"/>
              <a:gd name="connsiteX8" fmla="*/ 52864 w 229552"/>
              <a:gd name="connsiteY8" fmla="*/ 127730 h 222218"/>
              <a:gd name="connsiteX9" fmla="*/ 0 w 229552"/>
              <a:gd name="connsiteY9" fmla="*/ 82391 h 222218"/>
              <a:gd name="connsiteX10" fmla="*/ 65246 w 229552"/>
              <a:gd name="connsiteY10" fmla="*/ 82772 h 222218"/>
              <a:gd name="connsiteX11" fmla="*/ 90964 w 229552"/>
              <a:gd name="connsiteY11" fmla="*/ 64008 h 222218"/>
              <a:gd name="connsiteX12" fmla="*/ 116491 w 229552"/>
              <a:gd name="connsiteY12" fmla="*/ 0 h 222218"/>
              <a:gd name="connsiteX13" fmla="*/ 137732 w 229552"/>
              <a:gd name="connsiteY13" fmla="*/ 64294 h 222218"/>
              <a:gd name="connsiteX14" fmla="*/ 163925 w 229552"/>
              <a:gd name="connsiteY14" fmla="*/ 82677 h 222218"/>
              <a:gd name="connsiteX15" fmla="*/ 227933 w 229552"/>
              <a:gd name="connsiteY15" fmla="*/ 82391 h 222218"/>
              <a:gd name="connsiteX16" fmla="*/ 229553 w 229552"/>
              <a:gd name="connsiteY16" fmla="*/ 87725 h 2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9552" h="222218">
                <a:moveTo>
                  <a:pt x="229553" y="87725"/>
                </a:moveTo>
                <a:cubicBezTo>
                  <a:pt x="211455" y="101346"/>
                  <a:pt x="193643" y="115538"/>
                  <a:pt x="174975" y="128397"/>
                </a:cubicBezTo>
                <a:cubicBezTo>
                  <a:pt x="164402" y="135636"/>
                  <a:pt x="161639" y="142684"/>
                  <a:pt x="166402" y="155067"/>
                </a:cubicBezTo>
                <a:cubicBezTo>
                  <a:pt x="174498" y="176117"/>
                  <a:pt x="180594" y="197929"/>
                  <a:pt x="183928" y="222218"/>
                </a:cubicBezTo>
                <a:cubicBezTo>
                  <a:pt x="165545" y="209264"/>
                  <a:pt x="146876" y="196787"/>
                  <a:pt x="129064" y="183071"/>
                </a:cubicBezTo>
                <a:cubicBezTo>
                  <a:pt x="119063" y="175355"/>
                  <a:pt x="111443" y="174498"/>
                  <a:pt x="100965" y="182689"/>
                </a:cubicBezTo>
                <a:cubicBezTo>
                  <a:pt x="82963" y="196691"/>
                  <a:pt x="63818" y="209074"/>
                  <a:pt x="40958" y="219742"/>
                </a:cubicBezTo>
                <a:cubicBezTo>
                  <a:pt x="47720" y="198501"/>
                  <a:pt x="53531" y="176879"/>
                  <a:pt x="61532" y="156019"/>
                </a:cubicBezTo>
                <a:cubicBezTo>
                  <a:pt x="66389" y="143161"/>
                  <a:pt x="65056" y="135636"/>
                  <a:pt x="52864" y="127730"/>
                </a:cubicBezTo>
                <a:cubicBezTo>
                  <a:pt x="34004" y="115443"/>
                  <a:pt x="16764" y="100870"/>
                  <a:pt x="0" y="82391"/>
                </a:cubicBezTo>
                <a:cubicBezTo>
                  <a:pt x="21717" y="82391"/>
                  <a:pt x="43625" y="81153"/>
                  <a:pt x="65246" y="82772"/>
                </a:cubicBezTo>
                <a:cubicBezTo>
                  <a:pt x="80677" y="83915"/>
                  <a:pt x="86963" y="77343"/>
                  <a:pt x="90964" y="64008"/>
                </a:cubicBezTo>
                <a:cubicBezTo>
                  <a:pt x="97346" y="42577"/>
                  <a:pt x="104775" y="21431"/>
                  <a:pt x="116491" y="0"/>
                </a:cubicBezTo>
                <a:cubicBezTo>
                  <a:pt x="123635" y="21431"/>
                  <a:pt x="131731" y="42577"/>
                  <a:pt x="137732" y="64294"/>
                </a:cubicBezTo>
                <a:cubicBezTo>
                  <a:pt x="141732" y="78772"/>
                  <a:pt x="149352" y="83439"/>
                  <a:pt x="163925" y="82677"/>
                </a:cubicBezTo>
                <a:cubicBezTo>
                  <a:pt x="185166" y="81534"/>
                  <a:pt x="206597" y="82391"/>
                  <a:pt x="227933" y="82391"/>
                </a:cubicBezTo>
                <a:cubicBezTo>
                  <a:pt x="228505" y="84201"/>
                  <a:pt x="229076" y="85915"/>
                  <a:pt x="229553" y="877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cxnSp>
        <p:nvCxnSpPr>
          <p:cNvPr id="128" name="直接连接符 127"/>
          <p:cNvCxnSpPr/>
          <p:nvPr/>
        </p:nvCxnSpPr>
        <p:spPr>
          <a:xfrm>
            <a:off x="7389377" y="2726634"/>
            <a:ext cx="1122865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文本框 177"/>
          <p:cNvSpPr txBox="1"/>
          <p:nvPr/>
        </p:nvSpPr>
        <p:spPr>
          <a:xfrm>
            <a:off x="1557300" y="4409637"/>
            <a:ext cx="165816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奖项描述</a:t>
            </a:r>
            <a:endParaRPr lang="zh-CN" altLang="en-US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1411477" y="4499075"/>
            <a:ext cx="1949809" cy="423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某某新纪录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80" name="组合 179"/>
          <p:cNvGrpSpPr/>
          <p:nvPr/>
        </p:nvGrpSpPr>
        <p:grpSpPr>
          <a:xfrm>
            <a:off x="1146936" y="4282460"/>
            <a:ext cx="2478887" cy="745884"/>
            <a:chOff x="2407766" y="2268198"/>
            <a:chExt cx="1606110" cy="483270"/>
          </a:xfrm>
          <a:solidFill>
            <a:schemeClr val="bg1"/>
          </a:solidFill>
        </p:grpSpPr>
        <p:grpSp>
          <p:nvGrpSpPr>
            <p:cNvPr id="185" name="组合 184"/>
            <p:cNvGrpSpPr/>
            <p:nvPr/>
          </p:nvGrpSpPr>
          <p:grpSpPr>
            <a:xfrm>
              <a:off x="3753446" y="2268198"/>
              <a:ext cx="260430" cy="483270"/>
              <a:chOff x="5136079" y="2854217"/>
              <a:chExt cx="619783" cy="1150104"/>
            </a:xfrm>
            <a:grpFill/>
          </p:grpSpPr>
          <p:sp>
            <p:nvSpPr>
              <p:cNvPr id="210" name="任意多边形: 形状 209"/>
              <p:cNvSpPr/>
              <p:nvPr/>
            </p:nvSpPr>
            <p:spPr>
              <a:xfrm>
                <a:off x="5136079" y="2903491"/>
                <a:ext cx="148425" cy="92640"/>
              </a:xfrm>
              <a:custGeom>
                <a:avLst/>
                <a:gdLst>
                  <a:gd name="connsiteX0" fmla="*/ 661919 w 661918"/>
                  <a:gd name="connsiteY0" fmla="*/ 323183 h 413139"/>
                  <a:gd name="connsiteX1" fmla="*/ 532665 w 661918"/>
                  <a:gd name="connsiteY1" fmla="*/ 342900 h 413139"/>
                  <a:gd name="connsiteX2" fmla="*/ 361786 w 661918"/>
                  <a:gd name="connsiteY2" fmla="*/ 406432 h 413139"/>
                  <a:gd name="connsiteX3" fmla="*/ 110040 w 661918"/>
                  <a:gd name="connsiteY3" fmla="*/ 360331 h 413139"/>
                  <a:gd name="connsiteX4" fmla="*/ 21458 w 661918"/>
                  <a:gd name="connsiteY4" fmla="*/ 227171 h 413139"/>
                  <a:gd name="connsiteX5" fmla="*/ 4980 w 661918"/>
                  <a:gd name="connsiteY5" fmla="*/ 0 h 413139"/>
                  <a:gd name="connsiteX6" fmla="*/ 186717 w 661918"/>
                  <a:gd name="connsiteY6" fmla="*/ 99632 h 413139"/>
                  <a:gd name="connsiteX7" fmla="*/ 337307 w 661918"/>
                  <a:gd name="connsiteY7" fmla="*/ 103727 h 413139"/>
                  <a:gd name="connsiteX8" fmla="*/ 457608 w 661918"/>
                  <a:gd name="connsiteY8" fmla="*/ 125159 h 413139"/>
                  <a:gd name="connsiteX9" fmla="*/ 661919 w 661918"/>
                  <a:gd name="connsiteY9" fmla="*/ 323183 h 41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918" h="413139">
                    <a:moveTo>
                      <a:pt x="661919" y="323183"/>
                    </a:moveTo>
                    <a:cubicBezTo>
                      <a:pt x="611151" y="308324"/>
                      <a:pt x="571527" y="324136"/>
                      <a:pt x="532665" y="342900"/>
                    </a:cubicBezTo>
                    <a:cubicBezTo>
                      <a:pt x="477705" y="369570"/>
                      <a:pt x="423032" y="397002"/>
                      <a:pt x="361786" y="406432"/>
                    </a:cubicBezTo>
                    <a:cubicBezTo>
                      <a:pt x="272728" y="420053"/>
                      <a:pt x="186336" y="416719"/>
                      <a:pt x="110040" y="360331"/>
                    </a:cubicBezTo>
                    <a:cubicBezTo>
                      <a:pt x="64606" y="326708"/>
                      <a:pt x="37746" y="280130"/>
                      <a:pt x="21458" y="227171"/>
                    </a:cubicBezTo>
                    <a:cubicBezTo>
                      <a:pt x="-1116" y="154019"/>
                      <a:pt x="-4545" y="79153"/>
                      <a:pt x="4980" y="0"/>
                    </a:cubicBezTo>
                    <a:cubicBezTo>
                      <a:pt x="52890" y="59722"/>
                      <a:pt x="115184" y="90868"/>
                      <a:pt x="186717" y="99632"/>
                    </a:cubicBezTo>
                    <a:cubicBezTo>
                      <a:pt x="236342" y="105728"/>
                      <a:pt x="287015" y="103346"/>
                      <a:pt x="337307" y="103727"/>
                    </a:cubicBezTo>
                    <a:cubicBezTo>
                      <a:pt x="378741" y="104108"/>
                      <a:pt x="419031" y="109538"/>
                      <a:pt x="457608" y="125159"/>
                    </a:cubicBezTo>
                    <a:cubicBezTo>
                      <a:pt x="550477" y="162878"/>
                      <a:pt x="613722" y="231267"/>
                      <a:pt x="661919" y="32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1" name="任意多边形: 形状 210"/>
              <p:cNvSpPr/>
              <p:nvPr/>
            </p:nvSpPr>
            <p:spPr>
              <a:xfrm>
                <a:off x="5271857" y="2854217"/>
                <a:ext cx="111871" cy="153951"/>
              </a:xfrm>
              <a:custGeom>
                <a:avLst/>
                <a:gdLst>
                  <a:gd name="connsiteX0" fmla="*/ 102025 w 498901"/>
                  <a:gd name="connsiteY0" fmla="*/ 0 h 686561"/>
                  <a:gd name="connsiteX1" fmla="*/ 239947 w 498901"/>
                  <a:gd name="connsiteY1" fmla="*/ 210217 h 686561"/>
                  <a:gd name="connsiteX2" fmla="*/ 371964 w 498901"/>
                  <a:gd name="connsiteY2" fmla="*/ 304705 h 686561"/>
                  <a:gd name="connsiteX3" fmla="*/ 485883 w 498901"/>
                  <a:gd name="connsiteY3" fmla="*/ 467392 h 686561"/>
                  <a:gd name="connsiteX4" fmla="*/ 491407 w 498901"/>
                  <a:gd name="connsiteY4" fmla="*/ 674275 h 686561"/>
                  <a:gd name="connsiteX5" fmla="*/ 486645 w 498901"/>
                  <a:gd name="connsiteY5" fmla="*/ 686562 h 686561"/>
                  <a:gd name="connsiteX6" fmla="*/ 207276 w 498901"/>
                  <a:gd name="connsiteY6" fmla="*/ 514541 h 686561"/>
                  <a:gd name="connsiteX7" fmla="*/ 124599 w 498901"/>
                  <a:gd name="connsiteY7" fmla="*/ 480917 h 686561"/>
                  <a:gd name="connsiteX8" fmla="*/ 7537 w 498901"/>
                  <a:gd name="connsiteY8" fmla="*/ 327184 h 686561"/>
                  <a:gd name="connsiteX9" fmla="*/ 58020 w 498901"/>
                  <a:gd name="connsiteY9" fmla="*/ 45434 h 686561"/>
                  <a:gd name="connsiteX10" fmla="*/ 80213 w 498901"/>
                  <a:gd name="connsiteY10" fmla="*/ 16478 h 686561"/>
                  <a:gd name="connsiteX11" fmla="*/ 102025 w 498901"/>
                  <a:gd name="connsiteY11" fmla="*/ 0 h 68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8901" h="686561">
                    <a:moveTo>
                      <a:pt x="102025" y="0"/>
                    </a:moveTo>
                    <a:cubicBezTo>
                      <a:pt x="119266" y="90678"/>
                      <a:pt x="175082" y="154400"/>
                      <a:pt x="239947" y="210217"/>
                    </a:cubicBezTo>
                    <a:cubicBezTo>
                      <a:pt x="280809" y="245364"/>
                      <a:pt x="326625" y="275177"/>
                      <a:pt x="371964" y="304705"/>
                    </a:cubicBezTo>
                    <a:cubicBezTo>
                      <a:pt x="432352" y="343948"/>
                      <a:pt x="468547" y="399098"/>
                      <a:pt x="485883" y="467392"/>
                    </a:cubicBezTo>
                    <a:cubicBezTo>
                      <a:pt x="503314" y="535781"/>
                      <a:pt x="501218" y="605028"/>
                      <a:pt x="491407" y="674275"/>
                    </a:cubicBezTo>
                    <a:cubicBezTo>
                      <a:pt x="490931" y="677894"/>
                      <a:pt x="488740" y="681228"/>
                      <a:pt x="486645" y="686562"/>
                    </a:cubicBezTo>
                    <a:cubicBezTo>
                      <a:pt x="414731" y="593693"/>
                      <a:pt x="308051" y="558832"/>
                      <a:pt x="207276" y="514541"/>
                    </a:cubicBezTo>
                    <a:cubicBezTo>
                      <a:pt x="180035" y="502539"/>
                      <a:pt x="151841" y="492824"/>
                      <a:pt x="124599" y="480917"/>
                    </a:cubicBezTo>
                    <a:cubicBezTo>
                      <a:pt x="57353" y="451390"/>
                      <a:pt x="20967" y="397955"/>
                      <a:pt x="7537" y="327184"/>
                    </a:cubicBezTo>
                    <a:cubicBezTo>
                      <a:pt x="-11513" y="226886"/>
                      <a:pt x="5632" y="132874"/>
                      <a:pt x="58020" y="45434"/>
                    </a:cubicBezTo>
                    <a:cubicBezTo>
                      <a:pt x="64211" y="35052"/>
                      <a:pt x="72022" y="25337"/>
                      <a:pt x="80213" y="16478"/>
                    </a:cubicBezTo>
                    <a:cubicBezTo>
                      <a:pt x="85738" y="10382"/>
                      <a:pt x="93453" y="6287"/>
                      <a:pt x="1020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2" name="任意多边形: 形状 211"/>
              <p:cNvSpPr/>
              <p:nvPr/>
            </p:nvSpPr>
            <p:spPr>
              <a:xfrm>
                <a:off x="5568121" y="3072051"/>
                <a:ext cx="74157" cy="176270"/>
              </a:xfrm>
              <a:custGeom>
                <a:avLst/>
                <a:gdLst>
                  <a:gd name="connsiteX0" fmla="*/ 284228 w 330709"/>
                  <a:gd name="connsiteY0" fmla="*/ 0 h 786098"/>
                  <a:gd name="connsiteX1" fmla="*/ 270226 w 330709"/>
                  <a:gd name="connsiteY1" fmla="*/ 274796 h 786098"/>
                  <a:gd name="connsiteX2" fmla="*/ 308135 w 330709"/>
                  <a:gd name="connsiteY2" fmla="*/ 394145 h 786098"/>
                  <a:gd name="connsiteX3" fmla="*/ 295277 w 330709"/>
                  <a:gd name="connsiteY3" fmla="*/ 638937 h 786098"/>
                  <a:gd name="connsiteX4" fmla="*/ 182500 w 330709"/>
                  <a:gd name="connsiteY4" fmla="*/ 786098 h 786098"/>
                  <a:gd name="connsiteX5" fmla="*/ 172785 w 330709"/>
                  <a:gd name="connsiteY5" fmla="*/ 712470 h 786098"/>
                  <a:gd name="connsiteX6" fmla="*/ 83726 w 330709"/>
                  <a:gd name="connsiteY6" fmla="*/ 522637 h 786098"/>
                  <a:gd name="connsiteX7" fmla="*/ 37911 w 330709"/>
                  <a:gd name="connsiteY7" fmla="*/ 445961 h 786098"/>
                  <a:gd name="connsiteX8" fmla="*/ 23338 w 330709"/>
                  <a:gd name="connsiteY8" fmla="*/ 202406 h 786098"/>
                  <a:gd name="connsiteX9" fmla="*/ 203551 w 330709"/>
                  <a:gd name="connsiteY9" fmla="*/ 15907 h 786098"/>
                  <a:gd name="connsiteX10" fmla="*/ 284228 w 330709"/>
                  <a:gd name="connsiteY10" fmla="*/ 0 h 78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709" h="786098">
                    <a:moveTo>
                      <a:pt x="284228" y="0"/>
                    </a:moveTo>
                    <a:cubicBezTo>
                      <a:pt x="237555" y="95440"/>
                      <a:pt x="251462" y="185452"/>
                      <a:pt x="270226" y="274796"/>
                    </a:cubicBezTo>
                    <a:cubicBezTo>
                      <a:pt x="278799" y="315468"/>
                      <a:pt x="292038" y="355759"/>
                      <a:pt x="308135" y="394145"/>
                    </a:cubicBezTo>
                    <a:cubicBezTo>
                      <a:pt x="343378" y="478441"/>
                      <a:pt x="336043" y="559118"/>
                      <a:pt x="295277" y="638937"/>
                    </a:cubicBezTo>
                    <a:cubicBezTo>
                      <a:pt x="267082" y="693992"/>
                      <a:pt x="229554" y="741617"/>
                      <a:pt x="182500" y="786098"/>
                    </a:cubicBezTo>
                    <a:cubicBezTo>
                      <a:pt x="179167" y="759524"/>
                      <a:pt x="178024" y="735521"/>
                      <a:pt x="172785" y="712470"/>
                    </a:cubicBezTo>
                    <a:cubicBezTo>
                      <a:pt x="157069" y="642842"/>
                      <a:pt x="118969" y="583311"/>
                      <a:pt x="83726" y="522637"/>
                    </a:cubicBezTo>
                    <a:cubicBezTo>
                      <a:pt x="68772" y="496919"/>
                      <a:pt x="53341" y="471392"/>
                      <a:pt x="37911" y="445961"/>
                    </a:cubicBezTo>
                    <a:cubicBezTo>
                      <a:pt x="-9619" y="367284"/>
                      <a:pt x="-10095" y="285845"/>
                      <a:pt x="23338" y="202406"/>
                    </a:cubicBezTo>
                    <a:cubicBezTo>
                      <a:pt x="58009" y="115729"/>
                      <a:pt x="114873" y="49721"/>
                      <a:pt x="203551" y="15907"/>
                    </a:cubicBezTo>
                    <a:cubicBezTo>
                      <a:pt x="226792" y="6858"/>
                      <a:pt x="253176" y="5810"/>
                      <a:pt x="28422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3" name="任意多边形: 形状 212"/>
              <p:cNvSpPr/>
              <p:nvPr/>
            </p:nvSpPr>
            <p:spPr>
              <a:xfrm>
                <a:off x="5364299" y="3866039"/>
                <a:ext cx="174756" cy="73177"/>
              </a:xfrm>
              <a:custGeom>
                <a:avLst/>
                <a:gdLst>
                  <a:gd name="connsiteX0" fmla="*/ 775430 w 779345"/>
                  <a:gd name="connsiteY0" fmla="*/ 292072 h 326343"/>
                  <a:gd name="connsiteX1" fmla="*/ 544163 w 779345"/>
                  <a:gd name="connsiteY1" fmla="*/ 266450 h 326343"/>
                  <a:gd name="connsiteX2" fmla="*/ 380429 w 779345"/>
                  <a:gd name="connsiteY2" fmla="*/ 309598 h 326343"/>
                  <a:gd name="connsiteX3" fmla="*/ 134112 w 779345"/>
                  <a:gd name="connsiteY3" fmla="*/ 280928 h 326343"/>
                  <a:gd name="connsiteX4" fmla="*/ 0 w 779345"/>
                  <a:gd name="connsiteY4" fmla="*/ 169390 h 326343"/>
                  <a:gd name="connsiteX5" fmla="*/ 58198 w 779345"/>
                  <a:gd name="connsiteY5" fmla="*/ 163866 h 326343"/>
                  <a:gd name="connsiteX6" fmla="*/ 227647 w 779345"/>
                  <a:gd name="connsiteY6" fmla="*/ 98715 h 326343"/>
                  <a:gd name="connsiteX7" fmla="*/ 355378 w 779345"/>
                  <a:gd name="connsiteY7" fmla="*/ 27087 h 326343"/>
                  <a:gd name="connsiteX8" fmla="*/ 577977 w 779345"/>
                  <a:gd name="connsiteY8" fmla="*/ 22991 h 326343"/>
                  <a:gd name="connsiteX9" fmla="*/ 744760 w 779345"/>
                  <a:gd name="connsiteY9" fmla="*/ 162247 h 326343"/>
                  <a:gd name="connsiteX10" fmla="*/ 778859 w 779345"/>
                  <a:gd name="connsiteY10" fmla="*/ 267593 h 326343"/>
                  <a:gd name="connsiteX11" fmla="*/ 775430 w 779345"/>
                  <a:gd name="connsiteY11" fmla="*/ 292072 h 32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9345" h="326343">
                    <a:moveTo>
                      <a:pt x="775430" y="292072"/>
                    </a:moveTo>
                    <a:cubicBezTo>
                      <a:pt x="699421" y="250829"/>
                      <a:pt x="621506" y="252924"/>
                      <a:pt x="544163" y="266450"/>
                    </a:cubicBezTo>
                    <a:cubicBezTo>
                      <a:pt x="488728" y="276165"/>
                      <a:pt x="433483" y="290644"/>
                      <a:pt x="380429" y="309598"/>
                    </a:cubicBezTo>
                    <a:cubicBezTo>
                      <a:pt x="292417" y="340936"/>
                      <a:pt x="211741" y="326553"/>
                      <a:pt x="134112" y="280928"/>
                    </a:cubicBezTo>
                    <a:cubicBezTo>
                      <a:pt x="84582" y="251781"/>
                      <a:pt x="40672" y="215396"/>
                      <a:pt x="0" y="169390"/>
                    </a:cubicBezTo>
                    <a:cubicBezTo>
                      <a:pt x="21622" y="167390"/>
                      <a:pt x="39910" y="165961"/>
                      <a:pt x="58198" y="163866"/>
                    </a:cubicBezTo>
                    <a:cubicBezTo>
                      <a:pt x="120396" y="157008"/>
                      <a:pt x="174212" y="128052"/>
                      <a:pt x="227647" y="98715"/>
                    </a:cubicBezTo>
                    <a:cubicBezTo>
                      <a:pt x="270415" y="75188"/>
                      <a:pt x="311944" y="49280"/>
                      <a:pt x="355378" y="27087"/>
                    </a:cubicBezTo>
                    <a:cubicBezTo>
                      <a:pt x="428434" y="-10251"/>
                      <a:pt x="503777" y="-6441"/>
                      <a:pt x="577977" y="22991"/>
                    </a:cubicBezTo>
                    <a:cubicBezTo>
                      <a:pt x="648462" y="50995"/>
                      <a:pt x="708088" y="94905"/>
                      <a:pt x="744760" y="162247"/>
                    </a:cubicBezTo>
                    <a:cubicBezTo>
                      <a:pt x="762095" y="194155"/>
                      <a:pt x="768572" y="232065"/>
                      <a:pt x="778859" y="267593"/>
                    </a:cubicBezTo>
                    <a:cubicBezTo>
                      <a:pt x="780669" y="274070"/>
                      <a:pt x="776954" y="282166"/>
                      <a:pt x="775430" y="292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4" name="任意多边形: 形状 213"/>
              <p:cNvSpPr/>
              <p:nvPr/>
            </p:nvSpPr>
            <p:spPr>
              <a:xfrm>
                <a:off x="5627576" y="3198163"/>
                <a:ext cx="77517" cy="168526"/>
              </a:xfrm>
              <a:custGeom>
                <a:avLst/>
                <a:gdLst>
                  <a:gd name="connsiteX0" fmla="*/ 78806 w 345696"/>
                  <a:gd name="connsiteY0" fmla="*/ 751560 h 751560"/>
                  <a:gd name="connsiteX1" fmla="*/ 88046 w 345696"/>
                  <a:gd name="connsiteY1" fmla="*/ 688124 h 751560"/>
                  <a:gd name="connsiteX2" fmla="*/ 66519 w 345696"/>
                  <a:gd name="connsiteY2" fmla="*/ 551249 h 751560"/>
                  <a:gd name="connsiteX3" fmla="*/ 16703 w 345696"/>
                  <a:gd name="connsiteY3" fmla="*/ 395230 h 751560"/>
                  <a:gd name="connsiteX4" fmla="*/ 44612 w 345696"/>
                  <a:gd name="connsiteY4" fmla="*/ 157105 h 751560"/>
                  <a:gd name="connsiteX5" fmla="*/ 240160 w 345696"/>
                  <a:gd name="connsiteY5" fmla="*/ 7277 h 751560"/>
                  <a:gd name="connsiteX6" fmla="*/ 345697 w 345696"/>
                  <a:gd name="connsiteY6" fmla="*/ 9658 h 751560"/>
                  <a:gd name="connsiteX7" fmla="*/ 280355 w 345696"/>
                  <a:gd name="connsiteY7" fmla="*/ 316649 h 751560"/>
                  <a:gd name="connsiteX8" fmla="*/ 292833 w 345696"/>
                  <a:gd name="connsiteY8" fmla="*/ 444188 h 751560"/>
                  <a:gd name="connsiteX9" fmla="*/ 271687 w 345696"/>
                  <a:gd name="connsiteY9" fmla="*/ 553154 h 751560"/>
                  <a:gd name="connsiteX10" fmla="*/ 78806 w 345696"/>
                  <a:gd name="connsiteY10" fmla="*/ 751560 h 75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696" h="751560">
                    <a:moveTo>
                      <a:pt x="78806" y="751560"/>
                    </a:moveTo>
                    <a:cubicBezTo>
                      <a:pt x="82712" y="726700"/>
                      <a:pt x="89950" y="706983"/>
                      <a:pt x="88046" y="688124"/>
                    </a:cubicBezTo>
                    <a:cubicBezTo>
                      <a:pt x="83378" y="642213"/>
                      <a:pt x="77758" y="595922"/>
                      <a:pt x="66519" y="551249"/>
                    </a:cubicBezTo>
                    <a:cubicBezTo>
                      <a:pt x="53279" y="498386"/>
                      <a:pt x="34991" y="446665"/>
                      <a:pt x="16703" y="395230"/>
                    </a:cubicBezTo>
                    <a:cubicBezTo>
                      <a:pt x="-13396" y="310838"/>
                      <a:pt x="-2061" y="230733"/>
                      <a:pt x="44612" y="157105"/>
                    </a:cubicBezTo>
                    <a:cubicBezTo>
                      <a:pt x="90808" y="84143"/>
                      <a:pt x="154054" y="29851"/>
                      <a:pt x="240160" y="7277"/>
                    </a:cubicBezTo>
                    <a:cubicBezTo>
                      <a:pt x="275402" y="-1963"/>
                      <a:pt x="310550" y="-3677"/>
                      <a:pt x="345697" y="9658"/>
                    </a:cubicBezTo>
                    <a:cubicBezTo>
                      <a:pt x="278355" y="102908"/>
                      <a:pt x="271878" y="208349"/>
                      <a:pt x="280355" y="316649"/>
                    </a:cubicBezTo>
                    <a:cubicBezTo>
                      <a:pt x="283689" y="359225"/>
                      <a:pt x="293785" y="401802"/>
                      <a:pt x="292833" y="444188"/>
                    </a:cubicBezTo>
                    <a:cubicBezTo>
                      <a:pt x="291976" y="480764"/>
                      <a:pt x="285975" y="519722"/>
                      <a:pt x="271687" y="553154"/>
                    </a:cubicBezTo>
                    <a:cubicBezTo>
                      <a:pt x="234063" y="640784"/>
                      <a:pt x="163674" y="699458"/>
                      <a:pt x="78806" y="7515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>
                <a:off x="5242471" y="3927163"/>
                <a:ext cx="167446" cy="77158"/>
              </a:xfrm>
              <a:custGeom>
                <a:avLst/>
                <a:gdLst>
                  <a:gd name="connsiteX0" fmla="*/ 743998 w 746743"/>
                  <a:gd name="connsiteY0" fmla="*/ 344095 h 344094"/>
                  <a:gd name="connsiteX1" fmla="*/ 509969 w 746743"/>
                  <a:gd name="connsiteY1" fmla="*/ 278373 h 344094"/>
                  <a:gd name="connsiteX2" fmla="*/ 343281 w 746743"/>
                  <a:gd name="connsiteY2" fmla="*/ 290850 h 344094"/>
                  <a:gd name="connsiteX3" fmla="*/ 155162 w 746743"/>
                  <a:gd name="connsiteY3" fmla="*/ 249036 h 344094"/>
                  <a:gd name="connsiteX4" fmla="*/ 0 w 746743"/>
                  <a:gd name="connsiteY4" fmla="*/ 77681 h 344094"/>
                  <a:gd name="connsiteX5" fmla="*/ 51911 w 746743"/>
                  <a:gd name="connsiteY5" fmla="*/ 85301 h 344094"/>
                  <a:gd name="connsiteX6" fmla="*/ 225076 w 746743"/>
                  <a:gd name="connsiteY6" fmla="*/ 59107 h 344094"/>
                  <a:gd name="connsiteX7" fmla="*/ 347186 w 746743"/>
                  <a:gd name="connsiteY7" fmla="*/ 19769 h 344094"/>
                  <a:gd name="connsiteX8" fmla="*/ 589979 w 746743"/>
                  <a:gd name="connsiteY8" fmla="*/ 44248 h 344094"/>
                  <a:gd name="connsiteX9" fmla="*/ 744950 w 746743"/>
                  <a:gd name="connsiteY9" fmla="*/ 263323 h 344094"/>
                  <a:gd name="connsiteX10" fmla="*/ 743998 w 746743"/>
                  <a:gd name="connsiteY10" fmla="*/ 344095 h 34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6743" h="344094">
                    <a:moveTo>
                      <a:pt x="743998" y="344095"/>
                    </a:moveTo>
                    <a:cubicBezTo>
                      <a:pt x="670084" y="290755"/>
                      <a:pt x="590550" y="279610"/>
                      <a:pt x="509969" y="278373"/>
                    </a:cubicBezTo>
                    <a:cubicBezTo>
                      <a:pt x="454438" y="277515"/>
                      <a:pt x="398716" y="284754"/>
                      <a:pt x="343281" y="290850"/>
                    </a:cubicBezTo>
                    <a:cubicBezTo>
                      <a:pt x="275463" y="298280"/>
                      <a:pt x="212407" y="287802"/>
                      <a:pt x="155162" y="249036"/>
                    </a:cubicBezTo>
                    <a:cubicBezTo>
                      <a:pt x="90773" y="205411"/>
                      <a:pt x="41243" y="148356"/>
                      <a:pt x="0" y="77681"/>
                    </a:cubicBezTo>
                    <a:cubicBezTo>
                      <a:pt x="20003" y="80729"/>
                      <a:pt x="35909" y="84062"/>
                      <a:pt x="51911" y="85301"/>
                    </a:cubicBezTo>
                    <a:cubicBezTo>
                      <a:pt x="111633" y="90063"/>
                      <a:pt x="168688" y="77109"/>
                      <a:pt x="225076" y="59107"/>
                    </a:cubicBezTo>
                    <a:cubicBezTo>
                      <a:pt x="265843" y="46058"/>
                      <a:pt x="307467" y="35485"/>
                      <a:pt x="347186" y="19769"/>
                    </a:cubicBezTo>
                    <a:cubicBezTo>
                      <a:pt x="433006" y="-14236"/>
                      <a:pt x="513969" y="-3282"/>
                      <a:pt x="589979" y="44248"/>
                    </a:cubicBezTo>
                    <a:cubicBezTo>
                      <a:pt x="671608" y="95207"/>
                      <a:pt x="729234" y="165692"/>
                      <a:pt x="744950" y="263323"/>
                    </a:cubicBezTo>
                    <a:cubicBezTo>
                      <a:pt x="749237" y="289517"/>
                      <a:pt x="744569" y="317139"/>
                      <a:pt x="743998" y="3440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>
                <a:off x="5469638" y="3764085"/>
                <a:ext cx="172768" cy="90062"/>
              </a:xfrm>
              <a:custGeom>
                <a:avLst/>
                <a:gdLst>
                  <a:gd name="connsiteX0" fmla="*/ 770477 w 770477"/>
                  <a:gd name="connsiteY0" fmla="*/ 180869 h 401643"/>
                  <a:gd name="connsiteX1" fmla="*/ 476631 w 770477"/>
                  <a:gd name="connsiteY1" fmla="*/ 281643 h 401643"/>
                  <a:gd name="connsiteX2" fmla="*/ 387477 w 770477"/>
                  <a:gd name="connsiteY2" fmla="*/ 350223 h 401643"/>
                  <a:gd name="connsiteX3" fmla="*/ 190690 w 770477"/>
                  <a:gd name="connsiteY3" fmla="*/ 398896 h 401643"/>
                  <a:gd name="connsiteX4" fmla="*/ 0 w 770477"/>
                  <a:gd name="connsiteY4" fmla="*/ 334602 h 401643"/>
                  <a:gd name="connsiteX5" fmla="*/ 40196 w 770477"/>
                  <a:gd name="connsiteY5" fmla="*/ 319077 h 401643"/>
                  <a:gd name="connsiteX6" fmla="*/ 161449 w 770477"/>
                  <a:gd name="connsiteY6" fmla="*/ 224112 h 401643"/>
                  <a:gd name="connsiteX7" fmla="*/ 299562 w 770477"/>
                  <a:gd name="connsiteY7" fmla="*/ 70855 h 401643"/>
                  <a:gd name="connsiteX8" fmla="*/ 452438 w 770477"/>
                  <a:gd name="connsiteY8" fmla="*/ 1418 h 401643"/>
                  <a:gd name="connsiteX9" fmla="*/ 691991 w 770477"/>
                  <a:gd name="connsiteY9" fmla="*/ 68188 h 401643"/>
                  <a:gd name="connsiteX10" fmla="*/ 770477 w 770477"/>
                  <a:gd name="connsiteY10" fmla="*/ 180869 h 40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0477" h="401643">
                    <a:moveTo>
                      <a:pt x="770477" y="180869"/>
                    </a:moveTo>
                    <a:cubicBezTo>
                      <a:pt x="655987" y="172391"/>
                      <a:pt x="564737" y="223064"/>
                      <a:pt x="476631" y="281643"/>
                    </a:cubicBezTo>
                    <a:cubicBezTo>
                      <a:pt x="445484" y="302312"/>
                      <a:pt x="417100" y="327268"/>
                      <a:pt x="387477" y="350223"/>
                    </a:cubicBezTo>
                    <a:cubicBezTo>
                      <a:pt x="328994" y="395372"/>
                      <a:pt x="262890" y="407945"/>
                      <a:pt x="190690" y="398896"/>
                    </a:cubicBezTo>
                    <a:cubicBezTo>
                      <a:pt x="124016" y="390514"/>
                      <a:pt x="62103" y="369273"/>
                      <a:pt x="0" y="334602"/>
                    </a:cubicBezTo>
                    <a:cubicBezTo>
                      <a:pt x="15716" y="328602"/>
                      <a:pt x="28385" y="324696"/>
                      <a:pt x="40196" y="319077"/>
                    </a:cubicBezTo>
                    <a:cubicBezTo>
                      <a:pt x="87535" y="296312"/>
                      <a:pt x="126968" y="263736"/>
                      <a:pt x="161449" y="224112"/>
                    </a:cubicBezTo>
                    <a:cubicBezTo>
                      <a:pt x="206598" y="172296"/>
                      <a:pt x="252984" y="121433"/>
                      <a:pt x="299562" y="70855"/>
                    </a:cubicBezTo>
                    <a:cubicBezTo>
                      <a:pt x="340519" y="26278"/>
                      <a:pt x="394145" y="6371"/>
                      <a:pt x="452438" y="1418"/>
                    </a:cubicBezTo>
                    <a:cubicBezTo>
                      <a:pt x="539877" y="-5916"/>
                      <a:pt x="621030" y="15038"/>
                      <a:pt x="691991" y="68188"/>
                    </a:cubicBezTo>
                    <a:cubicBezTo>
                      <a:pt x="729806" y="96668"/>
                      <a:pt x="758857" y="132196"/>
                      <a:pt x="770477" y="1808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>
                <a:off x="5391229" y="2901120"/>
                <a:ext cx="92256" cy="174220"/>
              </a:xfrm>
              <a:custGeom>
                <a:avLst/>
                <a:gdLst>
                  <a:gd name="connsiteX0" fmla="*/ 349961 w 411427"/>
                  <a:gd name="connsiteY0" fmla="*/ 776954 h 776954"/>
                  <a:gd name="connsiteX1" fmla="*/ 203848 w 411427"/>
                  <a:gd name="connsiteY1" fmla="*/ 586169 h 776954"/>
                  <a:gd name="connsiteX2" fmla="*/ 74213 w 411427"/>
                  <a:gd name="connsiteY2" fmla="*/ 480346 h 776954"/>
                  <a:gd name="connsiteX3" fmla="*/ 108 w 411427"/>
                  <a:gd name="connsiteY3" fmla="*/ 319278 h 776954"/>
                  <a:gd name="connsiteX4" fmla="*/ 106121 w 411427"/>
                  <a:gd name="connsiteY4" fmla="*/ 48292 h 776954"/>
                  <a:gd name="connsiteX5" fmla="*/ 175844 w 411427"/>
                  <a:gd name="connsiteY5" fmla="*/ 0 h 776954"/>
                  <a:gd name="connsiteX6" fmla="*/ 296336 w 411427"/>
                  <a:gd name="connsiteY6" fmla="*/ 314516 h 776954"/>
                  <a:gd name="connsiteX7" fmla="*/ 378727 w 411427"/>
                  <a:gd name="connsiteY7" fmla="*/ 421005 h 776954"/>
                  <a:gd name="connsiteX8" fmla="*/ 410159 w 411427"/>
                  <a:gd name="connsiteY8" fmla="*/ 574929 h 776954"/>
                  <a:gd name="connsiteX9" fmla="*/ 365773 w 411427"/>
                  <a:gd name="connsiteY9" fmla="*/ 744379 h 776954"/>
                  <a:gd name="connsiteX10" fmla="*/ 349961 w 411427"/>
                  <a:gd name="connsiteY10" fmla="*/ 776954 h 776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427" h="776954">
                    <a:moveTo>
                      <a:pt x="349961" y="776954"/>
                    </a:moveTo>
                    <a:cubicBezTo>
                      <a:pt x="323767" y="691134"/>
                      <a:pt x="264236" y="638080"/>
                      <a:pt x="203848" y="586169"/>
                    </a:cubicBezTo>
                    <a:cubicBezTo>
                      <a:pt x="161557" y="549878"/>
                      <a:pt x="116694" y="516446"/>
                      <a:pt x="74213" y="480346"/>
                    </a:cubicBezTo>
                    <a:cubicBezTo>
                      <a:pt x="24968" y="438436"/>
                      <a:pt x="1537" y="383381"/>
                      <a:pt x="108" y="319278"/>
                    </a:cubicBezTo>
                    <a:cubicBezTo>
                      <a:pt x="-2178" y="214313"/>
                      <a:pt x="31731" y="122777"/>
                      <a:pt x="106121" y="48292"/>
                    </a:cubicBezTo>
                    <a:cubicBezTo>
                      <a:pt x="124886" y="29528"/>
                      <a:pt x="150222" y="17336"/>
                      <a:pt x="175844" y="0"/>
                    </a:cubicBezTo>
                    <a:cubicBezTo>
                      <a:pt x="169939" y="127444"/>
                      <a:pt x="228803" y="222885"/>
                      <a:pt x="296336" y="314516"/>
                    </a:cubicBezTo>
                    <a:cubicBezTo>
                      <a:pt x="323006" y="350615"/>
                      <a:pt x="354819" y="383286"/>
                      <a:pt x="378727" y="421005"/>
                    </a:cubicBezTo>
                    <a:cubicBezTo>
                      <a:pt x="407969" y="467201"/>
                      <a:pt x="414636" y="520351"/>
                      <a:pt x="410159" y="574929"/>
                    </a:cubicBezTo>
                    <a:cubicBezTo>
                      <a:pt x="405397" y="634175"/>
                      <a:pt x="389490" y="690277"/>
                      <a:pt x="365773" y="744379"/>
                    </a:cubicBezTo>
                    <a:cubicBezTo>
                      <a:pt x="361772" y="753904"/>
                      <a:pt x="356724" y="763238"/>
                      <a:pt x="349961" y="776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>
                <a:off x="5653619" y="3333472"/>
                <a:ext cx="90602" cy="156497"/>
              </a:xfrm>
              <a:custGeom>
                <a:avLst/>
                <a:gdLst>
                  <a:gd name="connsiteX0" fmla="*/ 0 w 404050"/>
                  <a:gd name="connsiteY0" fmla="*/ 692012 h 697917"/>
                  <a:gd name="connsiteX1" fmla="*/ 24003 w 404050"/>
                  <a:gd name="connsiteY1" fmla="*/ 481319 h 697917"/>
                  <a:gd name="connsiteX2" fmla="*/ 4477 w 404050"/>
                  <a:gd name="connsiteY2" fmla="*/ 299677 h 697917"/>
                  <a:gd name="connsiteX3" fmla="*/ 59150 w 404050"/>
                  <a:gd name="connsiteY3" fmla="*/ 134133 h 697917"/>
                  <a:gd name="connsiteX4" fmla="*/ 237363 w 404050"/>
                  <a:gd name="connsiteY4" fmla="*/ 11451 h 697917"/>
                  <a:gd name="connsiteX5" fmla="*/ 404051 w 404050"/>
                  <a:gd name="connsiteY5" fmla="*/ 22119 h 697917"/>
                  <a:gd name="connsiteX6" fmla="*/ 278035 w 404050"/>
                  <a:gd name="connsiteY6" fmla="*/ 331110 h 697917"/>
                  <a:gd name="connsiteX7" fmla="*/ 259080 w 404050"/>
                  <a:gd name="connsiteY7" fmla="*/ 478271 h 697917"/>
                  <a:gd name="connsiteX8" fmla="*/ 100108 w 404050"/>
                  <a:gd name="connsiteY8" fmla="*/ 651626 h 697917"/>
                  <a:gd name="connsiteX9" fmla="*/ 4001 w 404050"/>
                  <a:gd name="connsiteY9" fmla="*/ 697918 h 697917"/>
                  <a:gd name="connsiteX10" fmla="*/ 0 w 404050"/>
                  <a:gd name="connsiteY10" fmla="*/ 692012 h 69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4050" h="697917">
                    <a:moveTo>
                      <a:pt x="0" y="692012"/>
                    </a:moveTo>
                    <a:cubicBezTo>
                      <a:pt x="34386" y="624670"/>
                      <a:pt x="31338" y="553137"/>
                      <a:pt x="24003" y="481319"/>
                    </a:cubicBezTo>
                    <a:cubicBezTo>
                      <a:pt x="17812" y="420740"/>
                      <a:pt x="9716" y="360352"/>
                      <a:pt x="4477" y="299677"/>
                    </a:cubicBezTo>
                    <a:cubicBezTo>
                      <a:pt x="-952" y="237193"/>
                      <a:pt x="21336" y="181758"/>
                      <a:pt x="59150" y="134133"/>
                    </a:cubicBezTo>
                    <a:cubicBezTo>
                      <a:pt x="105633" y="75744"/>
                      <a:pt x="164021" y="32215"/>
                      <a:pt x="237363" y="11451"/>
                    </a:cubicBezTo>
                    <a:cubicBezTo>
                      <a:pt x="294132" y="-4551"/>
                      <a:pt x="349663" y="-6171"/>
                      <a:pt x="404051" y="22119"/>
                    </a:cubicBezTo>
                    <a:cubicBezTo>
                      <a:pt x="312230" y="105939"/>
                      <a:pt x="292418" y="217476"/>
                      <a:pt x="278035" y="331110"/>
                    </a:cubicBezTo>
                    <a:cubicBezTo>
                      <a:pt x="271844" y="380259"/>
                      <a:pt x="272796" y="431408"/>
                      <a:pt x="259080" y="478271"/>
                    </a:cubicBezTo>
                    <a:cubicBezTo>
                      <a:pt x="235172" y="559995"/>
                      <a:pt x="171641" y="611145"/>
                      <a:pt x="100108" y="651626"/>
                    </a:cubicBezTo>
                    <a:cubicBezTo>
                      <a:pt x="69247" y="669057"/>
                      <a:pt x="36100" y="682678"/>
                      <a:pt x="4001" y="697918"/>
                    </a:cubicBezTo>
                    <a:cubicBezTo>
                      <a:pt x="2763" y="696012"/>
                      <a:pt x="1429" y="694012"/>
                      <a:pt x="0" y="6920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9" name="任意多边形: 形状 218"/>
              <p:cNvSpPr/>
              <p:nvPr/>
            </p:nvSpPr>
            <p:spPr>
              <a:xfrm>
                <a:off x="5560347" y="3635523"/>
                <a:ext cx="158949" cy="106525"/>
              </a:xfrm>
              <a:custGeom>
                <a:avLst/>
                <a:gdLst>
                  <a:gd name="connsiteX0" fmla="*/ 708850 w 708850"/>
                  <a:gd name="connsiteY0" fmla="*/ 116791 h 475062"/>
                  <a:gd name="connsiteX1" fmla="*/ 496443 w 708850"/>
                  <a:gd name="connsiteY1" fmla="*/ 237283 h 475062"/>
                  <a:gd name="connsiteX2" fmla="*/ 380143 w 708850"/>
                  <a:gd name="connsiteY2" fmla="*/ 375871 h 475062"/>
                  <a:gd name="connsiteX3" fmla="*/ 214503 w 708850"/>
                  <a:gd name="connsiteY3" fmla="*/ 468930 h 475062"/>
                  <a:gd name="connsiteX4" fmla="*/ 0 w 708850"/>
                  <a:gd name="connsiteY4" fmla="*/ 457310 h 475062"/>
                  <a:gd name="connsiteX5" fmla="*/ 30766 w 708850"/>
                  <a:gd name="connsiteY5" fmla="*/ 435688 h 475062"/>
                  <a:gd name="connsiteX6" fmla="*/ 137065 w 708850"/>
                  <a:gd name="connsiteY6" fmla="*/ 297861 h 475062"/>
                  <a:gd name="connsiteX7" fmla="*/ 221932 w 708850"/>
                  <a:gd name="connsiteY7" fmla="*/ 133460 h 475062"/>
                  <a:gd name="connsiteX8" fmla="*/ 386525 w 708850"/>
                  <a:gd name="connsiteY8" fmla="*/ 12492 h 475062"/>
                  <a:gd name="connsiteX9" fmla="*/ 608457 w 708850"/>
                  <a:gd name="connsiteY9" fmla="*/ 26304 h 475062"/>
                  <a:gd name="connsiteX10" fmla="*/ 708850 w 708850"/>
                  <a:gd name="connsiteY10" fmla="*/ 116791 h 475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8850" h="475062">
                    <a:moveTo>
                      <a:pt x="708850" y="116791"/>
                    </a:moveTo>
                    <a:cubicBezTo>
                      <a:pt x="618649" y="127650"/>
                      <a:pt x="554355" y="178799"/>
                      <a:pt x="496443" y="237283"/>
                    </a:cubicBezTo>
                    <a:cubicBezTo>
                      <a:pt x="454152" y="280050"/>
                      <a:pt x="417672" y="328627"/>
                      <a:pt x="380143" y="375871"/>
                    </a:cubicBezTo>
                    <a:cubicBezTo>
                      <a:pt x="337375" y="429783"/>
                      <a:pt x="280607" y="458262"/>
                      <a:pt x="214503" y="468930"/>
                    </a:cubicBezTo>
                    <a:cubicBezTo>
                      <a:pt x="144304" y="480265"/>
                      <a:pt x="74390" y="475598"/>
                      <a:pt x="0" y="457310"/>
                    </a:cubicBezTo>
                    <a:cubicBezTo>
                      <a:pt x="12288" y="448642"/>
                      <a:pt x="21622" y="442260"/>
                      <a:pt x="30766" y="435688"/>
                    </a:cubicBezTo>
                    <a:cubicBezTo>
                      <a:pt x="80010" y="400446"/>
                      <a:pt x="109442" y="349677"/>
                      <a:pt x="137065" y="297861"/>
                    </a:cubicBezTo>
                    <a:cubicBezTo>
                      <a:pt x="166116" y="243474"/>
                      <a:pt x="193357" y="188133"/>
                      <a:pt x="221932" y="133460"/>
                    </a:cubicBezTo>
                    <a:cubicBezTo>
                      <a:pt x="256985" y="66499"/>
                      <a:pt x="316325" y="30971"/>
                      <a:pt x="386525" y="12492"/>
                    </a:cubicBezTo>
                    <a:cubicBezTo>
                      <a:pt x="461582" y="-7320"/>
                      <a:pt x="536163" y="-4176"/>
                      <a:pt x="608457" y="26304"/>
                    </a:cubicBezTo>
                    <a:cubicBezTo>
                      <a:pt x="651224" y="44401"/>
                      <a:pt x="685229" y="72500"/>
                      <a:pt x="708850" y="1167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>
                <a:off x="5623888" y="3487599"/>
                <a:ext cx="131974" cy="130414"/>
              </a:xfrm>
              <a:custGeom>
                <a:avLst/>
                <a:gdLst>
                  <a:gd name="connsiteX0" fmla="*/ 588550 w 588550"/>
                  <a:gd name="connsiteY0" fmla="*/ 61627 h 581596"/>
                  <a:gd name="connsiteX1" fmla="*/ 403479 w 588550"/>
                  <a:gd name="connsiteY1" fmla="*/ 256985 h 581596"/>
                  <a:gd name="connsiteX2" fmla="*/ 353092 w 588550"/>
                  <a:gd name="connsiteY2" fmla="*/ 372523 h 581596"/>
                  <a:gd name="connsiteX3" fmla="*/ 214217 w 588550"/>
                  <a:gd name="connsiteY3" fmla="*/ 532353 h 581596"/>
                  <a:gd name="connsiteX4" fmla="*/ 0 w 588550"/>
                  <a:gd name="connsiteY4" fmla="*/ 581597 h 581596"/>
                  <a:gd name="connsiteX5" fmla="*/ 5810 w 588550"/>
                  <a:gd name="connsiteY5" fmla="*/ 568738 h 581596"/>
                  <a:gd name="connsiteX6" fmla="*/ 91345 w 588550"/>
                  <a:gd name="connsiteY6" fmla="*/ 366427 h 581596"/>
                  <a:gd name="connsiteX7" fmla="*/ 121158 w 588550"/>
                  <a:gd name="connsiteY7" fmla="*/ 215075 h 581596"/>
                  <a:gd name="connsiteX8" fmla="*/ 263462 w 588550"/>
                  <a:gd name="connsiteY8" fmla="*/ 40386 h 581596"/>
                  <a:gd name="connsiteX9" fmla="*/ 500920 w 588550"/>
                  <a:gd name="connsiteY9" fmla="*/ 10192 h 581596"/>
                  <a:gd name="connsiteX10" fmla="*/ 588550 w 588550"/>
                  <a:gd name="connsiteY10" fmla="*/ 61627 h 581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8550" h="581596">
                    <a:moveTo>
                      <a:pt x="588550" y="61627"/>
                    </a:moveTo>
                    <a:cubicBezTo>
                      <a:pt x="496824" y="100394"/>
                      <a:pt x="447199" y="176499"/>
                      <a:pt x="403479" y="256985"/>
                    </a:cubicBezTo>
                    <a:cubicBezTo>
                      <a:pt x="383477" y="293751"/>
                      <a:pt x="366617" y="332804"/>
                      <a:pt x="353092" y="372523"/>
                    </a:cubicBezTo>
                    <a:cubicBezTo>
                      <a:pt x="328327" y="445294"/>
                      <a:pt x="283083" y="498444"/>
                      <a:pt x="214217" y="532353"/>
                    </a:cubicBezTo>
                    <a:cubicBezTo>
                      <a:pt x="147447" y="565309"/>
                      <a:pt x="76867" y="579501"/>
                      <a:pt x="0" y="581597"/>
                    </a:cubicBezTo>
                    <a:cubicBezTo>
                      <a:pt x="2763" y="575215"/>
                      <a:pt x="3429" y="571215"/>
                      <a:pt x="5810" y="568738"/>
                    </a:cubicBezTo>
                    <a:cubicBezTo>
                      <a:pt x="60389" y="512255"/>
                      <a:pt x="75343" y="439008"/>
                      <a:pt x="91345" y="366427"/>
                    </a:cubicBezTo>
                    <a:cubicBezTo>
                      <a:pt x="102394" y="316231"/>
                      <a:pt x="109824" y="265176"/>
                      <a:pt x="121158" y="215075"/>
                    </a:cubicBezTo>
                    <a:cubicBezTo>
                      <a:pt x="139541" y="133732"/>
                      <a:pt x="191071" y="77534"/>
                      <a:pt x="263462" y="40386"/>
                    </a:cubicBezTo>
                    <a:cubicBezTo>
                      <a:pt x="338519" y="1810"/>
                      <a:pt x="417957" y="-11049"/>
                      <a:pt x="500920" y="10192"/>
                    </a:cubicBezTo>
                    <a:cubicBezTo>
                      <a:pt x="533876" y="18669"/>
                      <a:pt x="563594" y="34195"/>
                      <a:pt x="588550" y="616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>
                <a:off x="5489093" y="2971610"/>
                <a:ext cx="78925" cy="176156"/>
              </a:xfrm>
              <a:custGeom>
                <a:avLst/>
                <a:gdLst>
                  <a:gd name="connsiteX0" fmla="*/ 236327 w 351976"/>
                  <a:gd name="connsiteY0" fmla="*/ 63 h 785589"/>
                  <a:gd name="connsiteX1" fmla="*/ 248233 w 351976"/>
                  <a:gd name="connsiteY1" fmla="*/ 234759 h 785589"/>
                  <a:gd name="connsiteX2" fmla="*/ 317385 w 351976"/>
                  <a:gd name="connsiteY2" fmla="*/ 389159 h 785589"/>
                  <a:gd name="connsiteX3" fmla="*/ 323100 w 351976"/>
                  <a:gd name="connsiteY3" fmla="*/ 645381 h 785589"/>
                  <a:gd name="connsiteX4" fmla="*/ 247471 w 351976"/>
                  <a:gd name="connsiteY4" fmla="*/ 776064 h 785589"/>
                  <a:gd name="connsiteX5" fmla="*/ 236232 w 351976"/>
                  <a:gd name="connsiteY5" fmla="*/ 785589 h 785589"/>
                  <a:gd name="connsiteX6" fmla="*/ 186416 w 351976"/>
                  <a:gd name="connsiteY6" fmla="*/ 644334 h 785589"/>
                  <a:gd name="connsiteX7" fmla="*/ 79736 w 351976"/>
                  <a:gd name="connsiteY7" fmla="*/ 503649 h 785589"/>
                  <a:gd name="connsiteX8" fmla="*/ 7155 w 351976"/>
                  <a:gd name="connsiteY8" fmla="*/ 380682 h 785589"/>
                  <a:gd name="connsiteX9" fmla="*/ 28682 w 351976"/>
                  <a:gd name="connsiteY9" fmla="*/ 187229 h 785589"/>
                  <a:gd name="connsiteX10" fmla="*/ 148030 w 351976"/>
                  <a:gd name="connsiteY10" fmla="*/ 31686 h 785589"/>
                  <a:gd name="connsiteX11" fmla="*/ 236327 w 351976"/>
                  <a:gd name="connsiteY11" fmla="*/ 63 h 785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1976" h="785589">
                    <a:moveTo>
                      <a:pt x="236327" y="63"/>
                    </a:moveTo>
                    <a:cubicBezTo>
                      <a:pt x="205942" y="81597"/>
                      <a:pt x="222992" y="159416"/>
                      <a:pt x="248233" y="234759"/>
                    </a:cubicBezTo>
                    <a:cubicBezTo>
                      <a:pt x="266045" y="288003"/>
                      <a:pt x="290620" y="339629"/>
                      <a:pt x="317385" y="389159"/>
                    </a:cubicBezTo>
                    <a:cubicBezTo>
                      <a:pt x="363485" y="474598"/>
                      <a:pt x="361581" y="560228"/>
                      <a:pt x="323100" y="645381"/>
                    </a:cubicBezTo>
                    <a:cubicBezTo>
                      <a:pt x="302430" y="691006"/>
                      <a:pt x="273093" y="732726"/>
                      <a:pt x="247471" y="776064"/>
                    </a:cubicBezTo>
                    <a:cubicBezTo>
                      <a:pt x="245757" y="779017"/>
                      <a:pt x="242042" y="780732"/>
                      <a:pt x="236232" y="785589"/>
                    </a:cubicBezTo>
                    <a:cubicBezTo>
                      <a:pt x="231945" y="732059"/>
                      <a:pt x="214991" y="685386"/>
                      <a:pt x="186416" y="644334"/>
                    </a:cubicBezTo>
                    <a:cubicBezTo>
                      <a:pt x="152793" y="596042"/>
                      <a:pt x="116312" y="549750"/>
                      <a:pt x="79736" y="503649"/>
                    </a:cubicBezTo>
                    <a:cubicBezTo>
                      <a:pt x="49827" y="465835"/>
                      <a:pt x="18681" y="429735"/>
                      <a:pt x="7155" y="380682"/>
                    </a:cubicBezTo>
                    <a:cubicBezTo>
                      <a:pt x="-8656" y="313245"/>
                      <a:pt x="3155" y="249332"/>
                      <a:pt x="28682" y="187229"/>
                    </a:cubicBezTo>
                    <a:cubicBezTo>
                      <a:pt x="54304" y="124935"/>
                      <a:pt x="92690" y="71119"/>
                      <a:pt x="148030" y="31686"/>
                    </a:cubicBezTo>
                    <a:cubicBezTo>
                      <a:pt x="173462" y="13588"/>
                      <a:pt x="201942" y="-1080"/>
                      <a:pt x="236327" y="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>
                <a:off x="5382795" y="3103699"/>
                <a:ext cx="162793" cy="84178"/>
              </a:xfrm>
              <a:custGeom>
                <a:avLst/>
                <a:gdLst>
                  <a:gd name="connsiteX0" fmla="*/ 0 w 725995"/>
                  <a:gd name="connsiteY0" fmla="*/ 161662 h 375403"/>
                  <a:gd name="connsiteX1" fmla="*/ 185356 w 725995"/>
                  <a:gd name="connsiteY1" fmla="*/ 19550 h 375403"/>
                  <a:gd name="connsiteX2" fmla="*/ 414623 w 725995"/>
                  <a:gd name="connsiteY2" fmla="*/ 23645 h 375403"/>
                  <a:gd name="connsiteX3" fmla="*/ 622268 w 725995"/>
                  <a:gd name="connsiteY3" fmla="*/ 160996 h 375403"/>
                  <a:gd name="connsiteX4" fmla="*/ 725996 w 725995"/>
                  <a:gd name="connsiteY4" fmla="*/ 335399 h 375403"/>
                  <a:gd name="connsiteX5" fmla="*/ 288226 w 725995"/>
                  <a:gd name="connsiteY5" fmla="*/ 375403 h 375403"/>
                  <a:gd name="connsiteX6" fmla="*/ 0 w 725995"/>
                  <a:gd name="connsiteY6" fmla="*/ 161662 h 3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5995" h="375403">
                    <a:moveTo>
                      <a:pt x="0" y="161662"/>
                    </a:moveTo>
                    <a:cubicBezTo>
                      <a:pt x="49244" y="96702"/>
                      <a:pt x="109252" y="47648"/>
                      <a:pt x="185356" y="19550"/>
                    </a:cubicBezTo>
                    <a:cubicBezTo>
                      <a:pt x="262318" y="-8835"/>
                      <a:pt x="339471" y="-5311"/>
                      <a:pt x="414623" y="23645"/>
                    </a:cubicBezTo>
                    <a:cubicBezTo>
                      <a:pt x="493490" y="53935"/>
                      <a:pt x="564642" y="98036"/>
                      <a:pt x="622268" y="160996"/>
                    </a:cubicBezTo>
                    <a:cubicBezTo>
                      <a:pt x="668369" y="211383"/>
                      <a:pt x="705993" y="267295"/>
                      <a:pt x="725996" y="335399"/>
                    </a:cubicBezTo>
                    <a:cubicBezTo>
                      <a:pt x="570357" y="252436"/>
                      <a:pt x="428625" y="299299"/>
                      <a:pt x="288226" y="375403"/>
                    </a:cubicBezTo>
                    <a:cubicBezTo>
                      <a:pt x="226409" y="258341"/>
                      <a:pt x="116586" y="206525"/>
                      <a:pt x="0" y="1616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>
                <a:off x="5555200" y="3388795"/>
                <a:ext cx="86113" cy="154933"/>
              </a:xfrm>
              <a:custGeom>
                <a:avLst/>
                <a:gdLst>
                  <a:gd name="connsiteX0" fmla="*/ 0 w 384032"/>
                  <a:gd name="connsiteY0" fmla="*/ 0 h 690943"/>
                  <a:gd name="connsiteX1" fmla="*/ 94488 w 384032"/>
                  <a:gd name="connsiteY1" fmla="*/ 12763 h 690943"/>
                  <a:gd name="connsiteX2" fmla="*/ 269462 w 384032"/>
                  <a:gd name="connsiteY2" fmla="*/ 101156 h 690943"/>
                  <a:gd name="connsiteX3" fmla="*/ 363093 w 384032"/>
                  <a:gd name="connsiteY3" fmla="*/ 263271 h 690943"/>
                  <a:gd name="connsiteX4" fmla="*/ 338423 w 384032"/>
                  <a:gd name="connsiteY4" fmla="*/ 623126 h 690943"/>
                  <a:gd name="connsiteX5" fmla="*/ 301276 w 384032"/>
                  <a:gd name="connsiteY5" fmla="*/ 690943 h 690943"/>
                  <a:gd name="connsiteX6" fmla="*/ 4000 w 384032"/>
                  <a:gd name="connsiteY6" fmla="*/ 362045 h 690943"/>
                  <a:gd name="connsiteX7" fmla="*/ 0 w 384032"/>
                  <a:gd name="connsiteY7" fmla="*/ 0 h 6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032" h="690943">
                    <a:moveTo>
                      <a:pt x="0" y="0"/>
                    </a:moveTo>
                    <a:cubicBezTo>
                      <a:pt x="33718" y="4381"/>
                      <a:pt x="64484" y="6572"/>
                      <a:pt x="94488" y="12763"/>
                    </a:cubicBezTo>
                    <a:cubicBezTo>
                      <a:pt x="160591" y="26384"/>
                      <a:pt x="220503" y="54578"/>
                      <a:pt x="269462" y="101156"/>
                    </a:cubicBezTo>
                    <a:cubicBezTo>
                      <a:pt x="316230" y="145542"/>
                      <a:pt x="345948" y="200882"/>
                      <a:pt x="363093" y="263271"/>
                    </a:cubicBezTo>
                    <a:cubicBezTo>
                      <a:pt x="396907" y="386239"/>
                      <a:pt x="390525" y="506349"/>
                      <a:pt x="338423" y="623126"/>
                    </a:cubicBezTo>
                    <a:cubicBezTo>
                      <a:pt x="328613" y="645224"/>
                      <a:pt x="315182" y="665702"/>
                      <a:pt x="301276" y="690943"/>
                    </a:cubicBezTo>
                    <a:cubicBezTo>
                      <a:pt x="273177" y="513302"/>
                      <a:pt x="149066" y="429292"/>
                      <a:pt x="4000" y="362045"/>
                    </a:cubicBezTo>
                    <a:cubicBezTo>
                      <a:pt x="60770" y="242887"/>
                      <a:pt x="34290" y="12401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>
                <a:off x="5484440" y="3589414"/>
                <a:ext cx="83595" cy="166466"/>
              </a:xfrm>
              <a:custGeom>
                <a:avLst/>
                <a:gdLst>
                  <a:gd name="connsiteX0" fmla="*/ 79915 w 372803"/>
                  <a:gd name="connsiteY0" fmla="*/ 742188 h 742373"/>
                  <a:gd name="connsiteX1" fmla="*/ 107918 w 372803"/>
                  <a:gd name="connsiteY1" fmla="*/ 556736 h 742373"/>
                  <a:gd name="connsiteX2" fmla="*/ 4667 w 372803"/>
                  <a:gd name="connsiteY2" fmla="*/ 315944 h 742373"/>
                  <a:gd name="connsiteX3" fmla="*/ 0 w 372803"/>
                  <a:gd name="connsiteY3" fmla="*/ 307562 h 742373"/>
                  <a:gd name="connsiteX4" fmla="*/ 184785 w 372803"/>
                  <a:gd name="connsiteY4" fmla="*/ 0 h 742373"/>
                  <a:gd name="connsiteX5" fmla="*/ 365570 w 372803"/>
                  <a:gd name="connsiteY5" fmla="*/ 241459 h 742373"/>
                  <a:gd name="connsiteX6" fmla="*/ 313754 w 372803"/>
                  <a:gd name="connsiteY6" fmla="*/ 520065 h 742373"/>
                  <a:gd name="connsiteX7" fmla="*/ 103346 w 372803"/>
                  <a:gd name="connsiteY7" fmla="*/ 734187 h 742373"/>
                  <a:gd name="connsiteX8" fmla="*/ 86773 w 372803"/>
                  <a:gd name="connsiteY8" fmla="*/ 742093 h 742373"/>
                  <a:gd name="connsiteX9" fmla="*/ 79915 w 372803"/>
                  <a:gd name="connsiteY9" fmla="*/ 742188 h 74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2803" h="742373">
                    <a:moveTo>
                      <a:pt x="79915" y="742188"/>
                    </a:moveTo>
                    <a:cubicBezTo>
                      <a:pt x="115157" y="683133"/>
                      <a:pt x="115919" y="620173"/>
                      <a:pt x="107918" y="556736"/>
                    </a:cubicBezTo>
                    <a:cubicBezTo>
                      <a:pt x="96678" y="466915"/>
                      <a:pt x="57912" y="388144"/>
                      <a:pt x="4667" y="315944"/>
                    </a:cubicBezTo>
                    <a:cubicBezTo>
                      <a:pt x="2953" y="313658"/>
                      <a:pt x="1810" y="310896"/>
                      <a:pt x="0" y="307562"/>
                    </a:cubicBezTo>
                    <a:cubicBezTo>
                      <a:pt x="110776" y="235458"/>
                      <a:pt x="150209" y="120587"/>
                      <a:pt x="184785" y="0"/>
                    </a:cubicBezTo>
                    <a:cubicBezTo>
                      <a:pt x="276606" y="59912"/>
                      <a:pt x="342900" y="134969"/>
                      <a:pt x="365570" y="241459"/>
                    </a:cubicBezTo>
                    <a:cubicBezTo>
                      <a:pt x="386810" y="340900"/>
                      <a:pt x="358807" y="432435"/>
                      <a:pt x="313754" y="520065"/>
                    </a:cubicBezTo>
                    <a:cubicBezTo>
                      <a:pt x="265843" y="613124"/>
                      <a:pt x="196596" y="685514"/>
                      <a:pt x="103346" y="734187"/>
                    </a:cubicBezTo>
                    <a:cubicBezTo>
                      <a:pt x="97917" y="737044"/>
                      <a:pt x="92393" y="739616"/>
                      <a:pt x="86773" y="742093"/>
                    </a:cubicBezTo>
                    <a:cubicBezTo>
                      <a:pt x="85630" y="742664"/>
                      <a:pt x="84011" y="742188"/>
                      <a:pt x="79915" y="7421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5510198" y="3288198"/>
                <a:ext cx="123854" cy="123237"/>
              </a:xfrm>
              <a:custGeom>
                <a:avLst/>
                <a:gdLst>
                  <a:gd name="connsiteX0" fmla="*/ 543782 w 552338"/>
                  <a:gd name="connsiteY0" fmla="*/ 549589 h 549588"/>
                  <a:gd name="connsiteX1" fmla="*/ 141637 w 552338"/>
                  <a:gd name="connsiteY1" fmla="*/ 366423 h 549588"/>
                  <a:gd name="connsiteX2" fmla="*/ 0 w 552338"/>
                  <a:gd name="connsiteY2" fmla="*/ 33715 h 549588"/>
                  <a:gd name="connsiteX3" fmla="*/ 80582 w 552338"/>
                  <a:gd name="connsiteY3" fmla="*/ 9616 h 549588"/>
                  <a:gd name="connsiteX4" fmla="*/ 375571 w 552338"/>
                  <a:gd name="connsiteY4" fmla="*/ 73148 h 549588"/>
                  <a:gd name="connsiteX5" fmla="*/ 511493 w 552338"/>
                  <a:gd name="connsiteY5" fmla="*/ 263839 h 549588"/>
                  <a:gd name="connsiteX6" fmla="*/ 552259 w 552338"/>
                  <a:gd name="connsiteY6" fmla="*/ 457101 h 549588"/>
                  <a:gd name="connsiteX7" fmla="*/ 543782 w 552338"/>
                  <a:gd name="connsiteY7" fmla="*/ 549589 h 54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2338" h="549588">
                    <a:moveTo>
                      <a:pt x="543782" y="549589"/>
                    </a:moveTo>
                    <a:cubicBezTo>
                      <a:pt x="480060" y="430812"/>
                      <a:pt x="309086" y="360136"/>
                      <a:pt x="141637" y="366423"/>
                    </a:cubicBezTo>
                    <a:cubicBezTo>
                      <a:pt x="148304" y="234978"/>
                      <a:pt x="80867" y="134489"/>
                      <a:pt x="0" y="33715"/>
                    </a:cubicBezTo>
                    <a:cubicBezTo>
                      <a:pt x="28384" y="25142"/>
                      <a:pt x="54102" y="15236"/>
                      <a:pt x="80582" y="9616"/>
                    </a:cubicBezTo>
                    <a:cubicBezTo>
                      <a:pt x="188119" y="-13148"/>
                      <a:pt x="288607" y="3139"/>
                      <a:pt x="375571" y="73148"/>
                    </a:cubicBezTo>
                    <a:cubicBezTo>
                      <a:pt x="438150" y="123535"/>
                      <a:pt x="479203" y="191068"/>
                      <a:pt x="511493" y="263839"/>
                    </a:cubicBezTo>
                    <a:cubicBezTo>
                      <a:pt x="538734" y="325275"/>
                      <a:pt x="550164" y="390521"/>
                      <a:pt x="552259" y="457101"/>
                    </a:cubicBezTo>
                    <a:cubicBezTo>
                      <a:pt x="553117" y="487676"/>
                      <a:pt x="546830" y="518632"/>
                      <a:pt x="543782" y="5495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>
                <a:off x="5216072" y="2998390"/>
                <a:ext cx="161128" cy="84490"/>
              </a:xfrm>
              <a:custGeom>
                <a:avLst/>
                <a:gdLst>
                  <a:gd name="connsiteX0" fmla="*/ 715899 w 718566"/>
                  <a:gd name="connsiteY0" fmla="*/ 117235 h 376791"/>
                  <a:gd name="connsiteX1" fmla="*/ 485775 w 718566"/>
                  <a:gd name="connsiteY1" fmla="*/ 212485 h 376791"/>
                  <a:gd name="connsiteX2" fmla="*/ 373094 w 718566"/>
                  <a:gd name="connsiteY2" fmla="*/ 359551 h 376791"/>
                  <a:gd name="connsiteX3" fmla="*/ 362808 w 718566"/>
                  <a:gd name="connsiteY3" fmla="*/ 376791 h 376791"/>
                  <a:gd name="connsiteX4" fmla="*/ 0 w 718566"/>
                  <a:gd name="connsiteY4" fmla="*/ 343644 h 376791"/>
                  <a:gd name="connsiteX5" fmla="*/ 31718 w 718566"/>
                  <a:gd name="connsiteY5" fmla="*/ 228487 h 376791"/>
                  <a:gd name="connsiteX6" fmla="*/ 232696 w 718566"/>
                  <a:gd name="connsiteY6" fmla="*/ 25985 h 376791"/>
                  <a:gd name="connsiteX7" fmla="*/ 443770 w 718566"/>
                  <a:gd name="connsiteY7" fmla="*/ 2744 h 376791"/>
                  <a:gd name="connsiteX8" fmla="*/ 626269 w 718566"/>
                  <a:gd name="connsiteY8" fmla="*/ 54465 h 376791"/>
                  <a:gd name="connsiteX9" fmla="*/ 718566 w 718566"/>
                  <a:gd name="connsiteY9" fmla="*/ 111425 h 376791"/>
                  <a:gd name="connsiteX10" fmla="*/ 715899 w 718566"/>
                  <a:gd name="connsiteY10" fmla="*/ 117235 h 37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8566" h="376791">
                    <a:moveTo>
                      <a:pt x="715899" y="117235"/>
                    </a:moveTo>
                    <a:cubicBezTo>
                      <a:pt x="623792" y="111710"/>
                      <a:pt x="551307" y="154097"/>
                      <a:pt x="485775" y="212485"/>
                    </a:cubicBezTo>
                    <a:cubicBezTo>
                      <a:pt x="439008" y="254204"/>
                      <a:pt x="402622" y="304401"/>
                      <a:pt x="373094" y="359551"/>
                    </a:cubicBezTo>
                    <a:cubicBezTo>
                      <a:pt x="369951" y="365456"/>
                      <a:pt x="366236" y="371076"/>
                      <a:pt x="362808" y="376791"/>
                    </a:cubicBezTo>
                    <a:cubicBezTo>
                      <a:pt x="249460" y="307163"/>
                      <a:pt x="128874" y="322118"/>
                      <a:pt x="0" y="343644"/>
                    </a:cubicBezTo>
                    <a:cubicBezTo>
                      <a:pt x="11240" y="301925"/>
                      <a:pt x="18193" y="263920"/>
                      <a:pt x="31718" y="228487"/>
                    </a:cubicBezTo>
                    <a:cubicBezTo>
                      <a:pt x="68675" y="131999"/>
                      <a:pt x="133160" y="60371"/>
                      <a:pt x="232696" y="25985"/>
                    </a:cubicBezTo>
                    <a:cubicBezTo>
                      <a:pt x="300990" y="2363"/>
                      <a:pt x="371285" y="-4495"/>
                      <a:pt x="443770" y="2744"/>
                    </a:cubicBezTo>
                    <a:cubicBezTo>
                      <a:pt x="508159" y="9221"/>
                      <a:pt x="569214" y="25128"/>
                      <a:pt x="626269" y="54465"/>
                    </a:cubicBezTo>
                    <a:cubicBezTo>
                      <a:pt x="658368" y="70943"/>
                      <a:pt x="687896" y="92279"/>
                      <a:pt x="718566" y="111425"/>
                    </a:cubicBezTo>
                    <a:cubicBezTo>
                      <a:pt x="717804" y="113234"/>
                      <a:pt x="716852" y="115235"/>
                      <a:pt x="715899" y="1172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>
                <a:off x="5534504" y="3496121"/>
                <a:ext cx="84612" cy="167214"/>
              </a:xfrm>
              <a:custGeom>
                <a:avLst/>
                <a:gdLst>
                  <a:gd name="connsiteX0" fmla="*/ 159544 w 377338"/>
                  <a:gd name="connsiteY0" fmla="*/ 745712 h 745712"/>
                  <a:gd name="connsiteX1" fmla="*/ 33718 w 377338"/>
                  <a:gd name="connsiteY1" fmla="*/ 362617 h 745712"/>
                  <a:gd name="connsiteX2" fmla="*/ 0 w 377338"/>
                  <a:gd name="connsiteY2" fmla="*/ 336423 h 745712"/>
                  <a:gd name="connsiteX3" fmla="*/ 136112 w 377338"/>
                  <a:gd name="connsiteY3" fmla="*/ 0 h 745712"/>
                  <a:gd name="connsiteX4" fmla="*/ 236029 w 377338"/>
                  <a:gd name="connsiteY4" fmla="*/ 53435 h 745712"/>
                  <a:gd name="connsiteX5" fmla="*/ 373666 w 377338"/>
                  <a:gd name="connsiteY5" fmla="*/ 274511 h 745712"/>
                  <a:gd name="connsiteX6" fmla="*/ 346043 w 377338"/>
                  <a:gd name="connsiteY6" fmla="*/ 499682 h 745712"/>
                  <a:gd name="connsiteX7" fmla="*/ 178594 w 377338"/>
                  <a:gd name="connsiteY7" fmla="*/ 733044 h 745712"/>
                  <a:gd name="connsiteX8" fmla="*/ 159544 w 377338"/>
                  <a:gd name="connsiteY8" fmla="*/ 745712 h 74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7338" h="745712">
                    <a:moveTo>
                      <a:pt x="159544" y="745712"/>
                    </a:moveTo>
                    <a:cubicBezTo>
                      <a:pt x="195167" y="591408"/>
                      <a:pt x="132207" y="471011"/>
                      <a:pt x="33718" y="362617"/>
                    </a:cubicBezTo>
                    <a:cubicBezTo>
                      <a:pt x="24669" y="352616"/>
                      <a:pt x="12192" y="345758"/>
                      <a:pt x="0" y="336423"/>
                    </a:cubicBezTo>
                    <a:cubicBezTo>
                      <a:pt x="101346" y="242030"/>
                      <a:pt x="123349" y="123920"/>
                      <a:pt x="136112" y="0"/>
                    </a:cubicBezTo>
                    <a:cubicBezTo>
                      <a:pt x="174117" y="9811"/>
                      <a:pt x="205644" y="30956"/>
                      <a:pt x="236029" y="53435"/>
                    </a:cubicBezTo>
                    <a:cubicBezTo>
                      <a:pt x="310801" y="108871"/>
                      <a:pt x="361093" y="180880"/>
                      <a:pt x="373666" y="274511"/>
                    </a:cubicBezTo>
                    <a:cubicBezTo>
                      <a:pt x="384048" y="351473"/>
                      <a:pt x="371665" y="426720"/>
                      <a:pt x="346043" y="499682"/>
                    </a:cubicBezTo>
                    <a:cubicBezTo>
                      <a:pt x="312991" y="593598"/>
                      <a:pt x="258223" y="672370"/>
                      <a:pt x="178594" y="733044"/>
                    </a:cubicBezTo>
                    <a:cubicBezTo>
                      <a:pt x="172688" y="737616"/>
                      <a:pt x="166211" y="741331"/>
                      <a:pt x="159544" y="7457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28" name="任意多边形: 形状 227"/>
              <p:cNvSpPr/>
              <p:nvPr/>
            </p:nvSpPr>
            <p:spPr>
              <a:xfrm>
                <a:off x="5297148" y="3044320"/>
                <a:ext cx="167791" cy="83476"/>
              </a:xfrm>
              <a:custGeom>
                <a:avLst/>
                <a:gdLst>
                  <a:gd name="connsiteX0" fmla="*/ 0 w 748283"/>
                  <a:gd name="connsiteY0" fmla="*/ 252924 h 372272"/>
                  <a:gd name="connsiteX1" fmla="*/ 217361 w 748283"/>
                  <a:gd name="connsiteY1" fmla="*/ 19276 h 372272"/>
                  <a:gd name="connsiteX2" fmla="*/ 390715 w 748283"/>
                  <a:gd name="connsiteY2" fmla="*/ 3369 h 372272"/>
                  <a:gd name="connsiteX3" fmla="*/ 553212 w 748283"/>
                  <a:gd name="connsiteY3" fmla="*/ 46327 h 372272"/>
                  <a:gd name="connsiteX4" fmla="*/ 748284 w 748283"/>
                  <a:gd name="connsiteY4" fmla="*/ 203013 h 372272"/>
                  <a:gd name="connsiteX5" fmla="*/ 340519 w 748283"/>
                  <a:gd name="connsiteY5" fmla="*/ 372272 h 372272"/>
                  <a:gd name="connsiteX6" fmla="*/ 0 w 748283"/>
                  <a:gd name="connsiteY6" fmla="*/ 252924 h 37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8283" h="372272">
                    <a:moveTo>
                      <a:pt x="0" y="252924"/>
                    </a:moveTo>
                    <a:cubicBezTo>
                      <a:pt x="43434" y="145482"/>
                      <a:pt x="107442" y="60710"/>
                      <a:pt x="217361" y="19276"/>
                    </a:cubicBezTo>
                    <a:cubicBezTo>
                      <a:pt x="273463" y="-1870"/>
                      <a:pt x="331565" y="-2917"/>
                      <a:pt x="390715" y="3369"/>
                    </a:cubicBezTo>
                    <a:cubicBezTo>
                      <a:pt x="447294" y="9370"/>
                      <a:pt x="501396" y="23372"/>
                      <a:pt x="553212" y="46327"/>
                    </a:cubicBezTo>
                    <a:cubicBezTo>
                      <a:pt x="631603" y="80998"/>
                      <a:pt x="696182" y="133195"/>
                      <a:pt x="748284" y="203013"/>
                    </a:cubicBezTo>
                    <a:cubicBezTo>
                      <a:pt x="574262" y="170533"/>
                      <a:pt x="451199" y="255686"/>
                      <a:pt x="340519" y="372272"/>
                    </a:cubicBezTo>
                    <a:cubicBezTo>
                      <a:pt x="248412" y="277403"/>
                      <a:pt x="127159" y="261497"/>
                      <a:pt x="0" y="252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29" name="任意多边形: 形状 228"/>
              <p:cNvSpPr/>
              <p:nvPr/>
            </p:nvSpPr>
            <p:spPr>
              <a:xfrm>
                <a:off x="5467524" y="3186094"/>
                <a:ext cx="137835" cy="108788"/>
              </a:xfrm>
              <a:custGeom>
                <a:avLst/>
                <a:gdLst>
                  <a:gd name="connsiteX0" fmla="*/ 611886 w 614691"/>
                  <a:gd name="connsiteY0" fmla="*/ 485154 h 485153"/>
                  <a:gd name="connsiteX1" fmla="*/ 235458 w 614691"/>
                  <a:gd name="connsiteY1" fmla="*/ 362186 h 485153"/>
                  <a:gd name="connsiteX2" fmla="*/ 187738 w 614691"/>
                  <a:gd name="connsiteY2" fmla="*/ 367520 h 485153"/>
                  <a:gd name="connsiteX3" fmla="*/ 120301 w 614691"/>
                  <a:gd name="connsiteY3" fmla="*/ 198642 h 485153"/>
                  <a:gd name="connsiteX4" fmla="*/ 0 w 614691"/>
                  <a:gd name="connsiteY4" fmla="*/ 62530 h 485153"/>
                  <a:gd name="connsiteX5" fmla="*/ 138208 w 614691"/>
                  <a:gd name="connsiteY5" fmla="*/ 7475 h 485153"/>
                  <a:gd name="connsiteX6" fmla="*/ 450247 w 614691"/>
                  <a:gd name="connsiteY6" fmla="*/ 102725 h 485153"/>
                  <a:gd name="connsiteX7" fmla="*/ 614648 w 614691"/>
                  <a:gd name="connsiteY7" fmla="*/ 464199 h 485153"/>
                  <a:gd name="connsiteX8" fmla="*/ 613886 w 614691"/>
                  <a:gd name="connsiteY8" fmla="*/ 482487 h 485153"/>
                  <a:gd name="connsiteX9" fmla="*/ 611886 w 614691"/>
                  <a:gd name="connsiteY9" fmla="*/ 485154 h 485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691" h="485153">
                    <a:moveTo>
                      <a:pt x="611886" y="485154"/>
                    </a:moveTo>
                    <a:cubicBezTo>
                      <a:pt x="511016" y="367901"/>
                      <a:pt x="378524" y="348946"/>
                      <a:pt x="235458" y="362186"/>
                    </a:cubicBezTo>
                    <a:cubicBezTo>
                      <a:pt x="219742" y="363615"/>
                      <a:pt x="204216" y="365710"/>
                      <a:pt x="187738" y="367520"/>
                    </a:cubicBezTo>
                    <a:cubicBezTo>
                      <a:pt x="183928" y="302369"/>
                      <a:pt x="158115" y="247029"/>
                      <a:pt x="120301" y="198642"/>
                    </a:cubicBezTo>
                    <a:cubicBezTo>
                      <a:pt x="83344" y="151398"/>
                      <a:pt x="40958" y="108440"/>
                      <a:pt x="0" y="62530"/>
                    </a:cubicBezTo>
                    <a:cubicBezTo>
                      <a:pt x="41529" y="37479"/>
                      <a:pt x="87630" y="17476"/>
                      <a:pt x="138208" y="7475"/>
                    </a:cubicBezTo>
                    <a:cubicBezTo>
                      <a:pt x="259271" y="-16337"/>
                      <a:pt x="361950" y="17095"/>
                      <a:pt x="450247" y="102725"/>
                    </a:cubicBezTo>
                    <a:cubicBezTo>
                      <a:pt x="552640" y="202071"/>
                      <a:pt x="609219" y="321324"/>
                      <a:pt x="614648" y="464199"/>
                    </a:cubicBezTo>
                    <a:cubicBezTo>
                      <a:pt x="614839" y="470295"/>
                      <a:pt x="614363" y="476391"/>
                      <a:pt x="613886" y="482487"/>
                    </a:cubicBezTo>
                    <a:cubicBezTo>
                      <a:pt x="613981" y="483630"/>
                      <a:pt x="612362" y="484678"/>
                      <a:pt x="611886" y="4851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30" name="任意多边形: 形状 229"/>
              <p:cNvSpPr/>
              <p:nvPr/>
            </p:nvSpPr>
            <p:spPr>
              <a:xfrm>
                <a:off x="5419425" y="3686936"/>
                <a:ext cx="74554" cy="141926"/>
              </a:xfrm>
              <a:custGeom>
                <a:avLst/>
                <a:gdLst>
                  <a:gd name="connsiteX0" fmla="*/ 5620 w 332481"/>
                  <a:gd name="connsiteY0" fmla="*/ 632936 h 632936"/>
                  <a:gd name="connsiteX1" fmla="*/ 0 w 332481"/>
                  <a:gd name="connsiteY1" fmla="*/ 239649 h 632936"/>
                  <a:gd name="connsiteX2" fmla="*/ 207454 w 332481"/>
                  <a:gd name="connsiteY2" fmla="*/ 0 h 632936"/>
                  <a:gd name="connsiteX3" fmla="*/ 304609 w 332481"/>
                  <a:gd name="connsiteY3" fmla="*/ 125444 h 632936"/>
                  <a:gd name="connsiteX4" fmla="*/ 249460 w 332481"/>
                  <a:gd name="connsiteY4" fmla="*/ 465772 h 632936"/>
                  <a:gd name="connsiteX5" fmla="*/ 37909 w 332481"/>
                  <a:gd name="connsiteY5" fmla="*/ 624554 h 632936"/>
                  <a:gd name="connsiteX6" fmla="*/ 5620 w 332481"/>
                  <a:gd name="connsiteY6" fmla="*/ 632936 h 632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481" h="632936">
                    <a:moveTo>
                      <a:pt x="5620" y="632936"/>
                    </a:moveTo>
                    <a:cubicBezTo>
                      <a:pt x="86582" y="499205"/>
                      <a:pt x="55816" y="370046"/>
                      <a:pt x="0" y="239649"/>
                    </a:cubicBezTo>
                    <a:cubicBezTo>
                      <a:pt x="106108" y="193453"/>
                      <a:pt x="159734" y="100774"/>
                      <a:pt x="207454" y="0"/>
                    </a:cubicBezTo>
                    <a:cubicBezTo>
                      <a:pt x="250031" y="35147"/>
                      <a:pt x="282416" y="76581"/>
                      <a:pt x="304609" y="125444"/>
                    </a:cubicBezTo>
                    <a:cubicBezTo>
                      <a:pt x="361569" y="250793"/>
                      <a:pt x="325279" y="361950"/>
                      <a:pt x="249460" y="465772"/>
                    </a:cubicBezTo>
                    <a:cubicBezTo>
                      <a:pt x="195263" y="539972"/>
                      <a:pt x="125254" y="594169"/>
                      <a:pt x="37909" y="624554"/>
                    </a:cubicBezTo>
                    <a:cubicBezTo>
                      <a:pt x="28099" y="627983"/>
                      <a:pt x="17716" y="629793"/>
                      <a:pt x="5620" y="6329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>
                <a:off x="5325640" y="3758380"/>
                <a:ext cx="93066" cy="124071"/>
              </a:xfrm>
              <a:custGeom>
                <a:avLst/>
                <a:gdLst>
                  <a:gd name="connsiteX0" fmla="*/ 0 w 415039"/>
                  <a:gd name="connsiteY0" fmla="*/ 553307 h 553307"/>
                  <a:gd name="connsiteX1" fmla="*/ 102965 w 415039"/>
                  <a:gd name="connsiteY1" fmla="*/ 331280 h 553307"/>
                  <a:gd name="connsiteX2" fmla="*/ 94583 w 415039"/>
                  <a:gd name="connsiteY2" fmla="*/ 193167 h 553307"/>
                  <a:gd name="connsiteX3" fmla="*/ 103822 w 415039"/>
                  <a:gd name="connsiteY3" fmla="*/ 175641 h 553307"/>
                  <a:gd name="connsiteX4" fmla="*/ 344805 w 415039"/>
                  <a:gd name="connsiteY4" fmla="*/ 4953 h 553307"/>
                  <a:gd name="connsiteX5" fmla="*/ 351854 w 415039"/>
                  <a:gd name="connsiteY5" fmla="*/ 0 h 553307"/>
                  <a:gd name="connsiteX6" fmla="*/ 414338 w 415039"/>
                  <a:gd name="connsiteY6" fmla="*/ 215837 h 553307"/>
                  <a:gd name="connsiteX7" fmla="*/ 315944 w 415039"/>
                  <a:gd name="connsiteY7" fmla="*/ 414814 h 553307"/>
                  <a:gd name="connsiteX8" fmla="*/ 58960 w 415039"/>
                  <a:gd name="connsiteY8" fmla="*/ 550259 h 553307"/>
                  <a:gd name="connsiteX9" fmla="*/ 0 w 415039"/>
                  <a:gd name="connsiteY9" fmla="*/ 553307 h 553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039" h="553307">
                    <a:moveTo>
                      <a:pt x="0" y="553307"/>
                    </a:moveTo>
                    <a:cubicBezTo>
                      <a:pt x="70580" y="492347"/>
                      <a:pt x="94774" y="416338"/>
                      <a:pt x="102965" y="331280"/>
                    </a:cubicBezTo>
                    <a:cubicBezTo>
                      <a:pt x="107442" y="284131"/>
                      <a:pt x="103251" y="238887"/>
                      <a:pt x="94583" y="193167"/>
                    </a:cubicBezTo>
                    <a:cubicBezTo>
                      <a:pt x="93536" y="187833"/>
                      <a:pt x="99536" y="176498"/>
                      <a:pt x="103822" y="175641"/>
                    </a:cubicBezTo>
                    <a:cubicBezTo>
                      <a:pt x="209645" y="154496"/>
                      <a:pt x="280321" y="84296"/>
                      <a:pt x="344805" y="4953"/>
                    </a:cubicBezTo>
                    <a:cubicBezTo>
                      <a:pt x="346138" y="3334"/>
                      <a:pt x="348424" y="2381"/>
                      <a:pt x="351854" y="0"/>
                    </a:cubicBezTo>
                    <a:cubicBezTo>
                      <a:pt x="395192" y="66008"/>
                      <a:pt x="419576" y="136493"/>
                      <a:pt x="414338" y="215837"/>
                    </a:cubicBezTo>
                    <a:cubicBezTo>
                      <a:pt x="409099" y="295751"/>
                      <a:pt x="370713" y="359093"/>
                      <a:pt x="315944" y="414814"/>
                    </a:cubicBezTo>
                    <a:cubicBezTo>
                      <a:pt x="244602" y="487489"/>
                      <a:pt x="159448" y="533400"/>
                      <a:pt x="58960" y="550259"/>
                    </a:cubicBezTo>
                    <a:cubicBezTo>
                      <a:pt x="41243" y="553212"/>
                      <a:pt x="22955" y="552260"/>
                      <a:pt x="0" y="553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>
                <a:off x="5229186" y="3808550"/>
                <a:ext cx="103210" cy="106304"/>
              </a:xfrm>
              <a:custGeom>
                <a:avLst/>
                <a:gdLst>
                  <a:gd name="connsiteX0" fmla="*/ 152305 w 460274"/>
                  <a:gd name="connsiteY0" fmla="*/ 123635 h 474076"/>
                  <a:gd name="connsiteX1" fmla="*/ 429101 w 460274"/>
                  <a:gd name="connsiteY1" fmla="*/ 0 h 474076"/>
                  <a:gd name="connsiteX2" fmla="*/ 459962 w 460274"/>
                  <a:gd name="connsiteY2" fmla="*/ 158782 h 474076"/>
                  <a:gd name="connsiteX3" fmla="*/ 289274 w 460274"/>
                  <a:gd name="connsiteY3" fmla="*/ 413100 h 474076"/>
                  <a:gd name="connsiteX4" fmla="*/ 52959 w 460274"/>
                  <a:gd name="connsiteY4" fmla="*/ 473678 h 474076"/>
                  <a:gd name="connsiteX5" fmla="*/ 0 w 460274"/>
                  <a:gd name="connsiteY5" fmla="*/ 467678 h 474076"/>
                  <a:gd name="connsiteX6" fmla="*/ 152305 w 460274"/>
                  <a:gd name="connsiteY6" fmla="*/ 123635 h 47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0274" h="474076">
                    <a:moveTo>
                      <a:pt x="152305" y="123635"/>
                    </a:moveTo>
                    <a:cubicBezTo>
                      <a:pt x="264986" y="128016"/>
                      <a:pt x="346996" y="66961"/>
                      <a:pt x="429101" y="0"/>
                    </a:cubicBezTo>
                    <a:cubicBezTo>
                      <a:pt x="452914" y="50768"/>
                      <a:pt x="462153" y="103632"/>
                      <a:pt x="459962" y="158782"/>
                    </a:cubicBezTo>
                    <a:cubicBezTo>
                      <a:pt x="455105" y="278416"/>
                      <a:pt x="386048" y="355664"/>
                      <a:pt x="289274" y="413100"/>
                    </a:cubicBezTo>
                    <a:cubicBezTo>
                      <a:pt x="216789" y="456152"/>
                      <a:pt x="137731" y="477298"/>
                      <a:pt x="52959" y="473678"/>
                    </a:cubicBezTo>
                    <a:cubicBezTo>
                      <a:pt x="36576" y="473012"/>
                      <a:pt x="20193" y="470059"/>
                      <a:pt x="0" y="467678"/>
                    </a:cubicBezTo>
                    <a:cubicBezTo>
                      <a:pt x="126492" y="383286"/>
                      <a:pt x="150495" y="258128"/>
                      <a:pt x="152305" y="123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6" name="组合 185"/>
            <p:cNvGrpSpPr/>
            <p:nvPr/>
          </p:nvGrpSpPr>
          <p:grpSpPr>
            <a:xfrm>
              <a:off x="2407766" y="2268283"/>
              <a:ext cx="260673" cy="483099"/>
              <a:chOff x="4404752" y="2853683"/>
              <a:chExt cx="620360" cy="1149698"/>
            </a:xfrm>
            <a:grpFill/>
          </p:grpSpPr>
          <p:sp>
            <p:nvSpPr>
              <p:cNvPr id="187" name="任意多边形: 形状 186"/>
              <p:cNvSpPr/>
              <p:nvPr/>
            </p:nvSpPr>
            <p:spPr>
              <a:xfrm>
                <a:off x="4404752" y="3487736"/>
                <a:ext cx="132742" cy="130918"/>
              </a:xfrm>
              <a:custGeom>
                <a:avLst/>
                <a:gdLst>
                  <a:gd name="connsiteX0" fmla="*/ 0 w 591978"/>
                  <a:gd name="connsiteY0" fmla="*/ 56729 h 583842"/>
                  <a:gd name="connsiteX1" fmla="*/ 13716 w 591978"/>
                  <a:gd name="connsiteY1" fmla="*/ 51014 h 583842"/>
                  <a:gd name="connsiteX2" fmla="*/ 209360 w 591978"/>
                  <a:gd name="connsiteY2" fmla="*/ 3008 h 583842"/>
                  <a:gd name="connsiteX3" fmla="*/ 384524 w 591978"/>
                  <a:gd name="connsiteY3" fmla="*/ 76731 h 583842"/>
                  <a:gd name="connsiteX4" fmla="*/ 479203 w 591978"/>
                  <a:gd name="connsiteY4" fmla="*/ 256658 h 583842"/>
                  <a:gd name="connsiteX5" fmla="*/ 516636 w 591978"/>
                  <a:gd name="connsiteY5" fmla="*/ 435252 h 583842"/>
                  <a:gd name="connsiteX6" fmla="*/ 591979 w 591978"/>
                  <a:gd name="connsiteY6" fmla="*/ 576889 h 583842"/>
                  <a:gd name="connsiteX7" fmla="*/ 589883 w 591978"/>
                  <a:gd name="connsiteY7" fmla="*/ 583842 h 583842"/>
                  <a:gd name="connsiteX8" fmla="*/ 474536 w 591978"/>
                  <a:gd name="connsiteY8" fmla="*/ 566126 h 583842"/>
                  <a:gd name="connsiteX9" fmla="*/ 294608 w 591978"/>
                  <a:gd name="connsiteY9" fmla="*/ 468780 h 583842"/>
                  <a:gd name="connsiteX10" fmla="*/ 237839 w 591978"/>
                  <a:gd name="connsiteY10" fmla="*/ 365434 h 583842"/>
                  <a:gd name="connsiteX11" fmla="*/ 76962 w 591978"/>
                  <a:gd name="connsiteY11" fmla="*/ 106830 h 583842"/>
                  <a:gd name="connsiteX12" fmla="*/ 0 w 591978"/>
                  <a:gd name="connsiteY12" fmla="*/ 65873 h 583842"/>
                  <a:gd name="connsiteX13" fmla="*/ 0 w 591978"/>
                  <a:gd name="connsiteY13" fmla="*/ 56729 h 583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1978" h="583842">
                    <a:moveTo>
                      <a:pt x="0" y="56729"/>
                    </a:moveTo>
                    <a:cubicBezTo>
                      <a:pt x="4667" y="54919"/>
                      <a:pt x="10287" y="54157"/>
                      <a:pt x="13716" y="51014"/>
                    </a:cubicBezTo>
                    <a:cubicBezTo>
                      <a:pt x="70580" y="722"/>
                      <a:pt x="138303" y="-5089"/>
                      <a:pt x="209360" y="3008"/>
                    </a:cubicBezTo>
                    <a:cubicBezTo>
                      <a:pt x="274892" y="10533"/>
                      <a:pt x="333280" y="35869"/>
                      <a:pt x="384524" y="76731"/>
                    </a:cubicBezTo>
                    <a:cubicBezTo>
                      <a:pt x="442150" y="122737"/>
                      <a:pt x="467392" y="185602"/>
                      <a:pt x="479203" y="256658"/>
                    </a:cubicBezTo>
                    <a:cubicBezTo>
                      <a:pt x="489204" y="316571"/>
                      <a:pt x="502063" y="376197"/>
                      <a:pt x="516636" y="435252"/>
                    </a:cubicBezTo>
                    <a:cubicBezTo>
                      <a:pt x="529685" y="488211"/>
                      <a:pt x="552831" y="536979"/>
                      <a:pt x="591979" y="576889"/>
                    </a:cubicBezTo>
                    <a:cubicBezTo>
                      <a:pt x="591312" y="579175"/>
                      <a:pt x="590550" y="581556"/>
                      <a:pt x="589883" y="583842"/>
                    </a:cubicBezTo>
                    <a:cubicBezTo>
                      <a:pt x="551402" y="578127"/>
                      <a:pt x="512445" y="574412"/>
                      <a:pt x="474536" y="566126"/>
                    </a:cubicBezTo>
                    <a:cubicBezTo>
                      <a:pt x="405575" y="550981"/>
                      <a:pt x="340138" y="524978"/>
                      <a:pt x="294608" y="468780"/>
                    </a:cubicBezTo>
                    <a:cubicBezTo>
                      <a:pt x="270224" y="438681"/>
                      <a:pt x="252317" y="401819"/>
                      <a:pt x="237839" y="365434"/>
                    </a:cubicBezTo>
                    <a:cubicBezTo>
                      <a:pt x="199644" y="269232"/>
                      <a:pt x="154591" y="177982"/>
                      <a:pt x="76962" y="106830"/>
                    </a:cubicBezTo>
                    <a:cubicBezTo>
                      <a:pt x="55150" y="86828"/>
                      <a:pt x="32480" y="66539"/>
                      <a:pt x="0" y="65873"/>
                    </a:cubicBezTo>
                    <a:cubicBezTo>
                      <a:pt x="0" y="62920"/>
                      <a:pt x="0" y="59777"/>
                      <a:pt x="0" y="567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88" name="任意多边形: 形状 187"/>
              <p:cNvSpPr/>
              <p:nvPr/>
            </p:nvSpPr>
            <p:spPr>
              <a:xfrm>
                <a:off x="4778046" y="2853683"/>
                <a:ext cx="111494" cy="155147"/>
              </a:xfrm>
              <a:custGeom>
                <a:avLst/>
                <a:gdLst>
                  <a:gd name="connsiteX0" fmla="*/ 11086 w 497218"/>
                  <a:gd name="connsiteY0" fmla="*/ 691896 h 691896"/>
                  <a:gd name="connsiteX1" fmla="*/ 1466 w 497218"/>
                  <a:gd name="connsiteY1" fmla="*/ 639699 h 691896"/>
                  <a:gd name="connsiteX2" fmla="*/ 41947 w 497218"/>
                  <a:gd name="connsiteY2" fmla="*/ 392906 h 691896"/>
                  <a:gd name="connsiteX3" fmla="*/ 145770 w 497218"/>
                  <a:gd name="connsiteY3" fmla="*/ 295942 h 691896"/>
                  <a:gd name="connsiteX4" fmla="*/ 350557 w 497218"/>
                  <a:gd name="connsiteY4" fmla="*/ 108966 h 691896"/>
                  <a:gd name="connsiteX5" fmla="*/ 396277 w 497218"/>
                  <a:gd name="connsiteY5" fmla="*/ 0 h 691896"/>
                  <a:gd name="connsiteX6" fmla="*/ 442759 w 497218"/>
                  <a:gd name="connsiteY6" fmla="*/ 53531 h 691896"/>
                  <a:gd name="connsiteX7" fmla="*/ 481812 w 497218"/>
                  <a:gd name="connsiteY7" fmla="*/ 358711 h 691896"/>
                  <a:gd name="connsiteX8" fmla="*/ 359320 w 497218"/>
                  <a:gd name="connsiteY8" fmla="*/ 488918 h 691896"/>
                  <a:gd name="connsiteX9" fmla="*/ 207397 w 497218"/>
                  <a:gd name="connsiteY9" fmla="*/ 552450 h 691896"/>
                  <a:gd name="connsiteX10" fmla="*/ 11086 w 497218"/>
                  <a:gd name="connsiteY10" fmla="*/ 691896 h 691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7218" h="691896">
                    <a:moveTo>
                      <a:pt x="11086" y="691896"/>
                    </a:moveTo>
                    <a:cubicBezTo>
                      <a:pt x="7181" y="671608"/>
                      <a:pt x="2133" y="655796"/>
                      <a:pt x="1466" y="639699"/>
                    </a:cubicBezTo>
                    <a:cubicBezTo>
                      <a:pt x="-2153" y="554736"/>
                      <a:pt x="-2439" y="470345"/>
                      <a:pt x="41947" y="392906"/>
                    </a:cubicBezTo>
                    <a:cubicBezTo>
                      <a:pt x="66712" y="349568"/>
                      <a:pt x="104241" y="321278"/>
                      <a:pt x="145770" y="295942"/>
                    </a:cubicBezTo>
                    <a:cubicBezTo>
                      <a:pt x="226065" y="246983"/>
                      <a:pt x="296074" y="186023"/>
                      <a:pt x="350557" y="108966"/>
                    </a:cubicBezTo>
                    <a:cubicBezTo>
                      <a:pt x="372560" y="77819"/>
                      <a:pt x="389991" y="43720"/>
                      <a:pt x="396277" y="0"/>
                    </a:cubicBezTo>
                    <a:cubicBezTo>
                      <a:pt x="411994" y="17717"/>
                      <a:pt x="431520" y="33338"/>
                      <a:pt x="442759" y="53531"/>
                    </a:cubicBezTo>
                    <a:cubicBezTo>
                      <a:pt x="496290" y="149638"/>
                      <a:pt x="512482" y="251651"/>
                      <a:pt x="481812" y="358711"/>
                    </a:cubicBezTo>
                    <a:cubicBezTo>
                      <a:pt x="463524" y="422720"/>
                      <a:pt x="421042" y="464630"/>
                      <a:pt x="359320" y="488918"/>
                    </a:cubicBezTo>
                    <a:cubicBezTo>
                      <a:pt x="308266" y="509016"/>
                      <a:pt x="257307" y="529685"/>
                      <a:pt x="207397" y="552450"/>
                    </a:cubicBezTo>
                    <a:cubicBezTo>
                      <a:pt x="134435" y="585597"/>
                      <a:pt x="61378" y="619316"/>
                      <a:pt x="11086" y="691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>
                <a:off x="4877285" y="2904537"/>
                <a:ext cx="147827" cy="91501"/>
              </a:xfrm>
              <a:custGeom>
                <a:avLst/>
                <a:gdLst>
                  <a:gd name="connsiteX0" fmla="*/ 0 w 659249"/>
                  <a:gd name="connsiteY0" fmla="*/ 315087 h 408057"/>
                  <a:gd name="connsiteX1" fmla="*/ 134207 w 659249"/>
                  <a:gd name="connsiteY1" fmla="*/ 156877 h 408057"/>
                  <a:gd name="connsiteX2" fmla="*/ 304705 w 659249"/>
                  <a:gd name="connsiteY2" fmla="*/ 98870 h 408057"/>
                  <a:gd name="connsiteX3" fmla="*/ 412242 w 659249"/>
                  <a:gd name="connsiteY3" fmla="*/ 102108 h 408057"/>
                  <a:gd name="connsiteX4" fmla="*/ 598646 w 659249"/>
                  <a:gd name="connsiteY4" fmla="*/ 47720 h 408057"/>
                  <a:gd name="connsiteX5" fmla="*/ 654463 w 659249"/>
                  <a:gd name="connsiteY5" fmla="*/ 0 h 408057"/>
                  <a:gd name="connsiteX6" fmla="*/ 658368 w 659249"/>
                  <a:gd name="connsiteY6" fmla="*/ 21050 h 408057"/>
                  <a:gd name="connsiteX7" fmla="*/ 627888 w 659249"/>
                  <a:gd name="connsiteY7" fmla="*/ 251079 h 408057"/>
                  <a:gd name="connsiteX8" fmla="*/ 422624 w 659249"/>
                  <a:gd name="connsiteY8" fmla="*/ 404908 h 408057"/>
                  <a:gd name="connsiteX9" fmla="*/ 157639 w 659249"/>
                  <a:gd name="connsiteY9" fmla="*/ 353473 h 408057"/>
                  <a:gd name="connsiteX10" fmla="*/ 46577 w 659249"/>
                  <a:gd name="connsiteY10" fmla="*/ 313087 h 408057"/>
                  <a:gd name="connsiteX11" fmla="*/ 0 w 659249"/>
                  <a:gd name="connsiteY11" fmla="*/ 315087 h 40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9249" h="408057">
                    <a:moveTo>
                      <a:pt x="0" y="315087"/>
                    </a:moveTo>
                    <a:cubicBezTo>
                      <a:pt x="31432" y="249365"/>
                      <a:pt x="77819" y="198882"/>
                      <a:pt x="134207" y="156877"/>
                    </a:cubicBezTo>
                    <a:cubicBezTo>
                      <a:pt x="184785" y="119158"/>
                      <a:pt x="243268" y="102870"/>
                      <a:pt x="304705" y="98870"/>
                    </a:cubicBezTo>
                    <a:cubicBezTo>
                      <a:pt x="340328" y="96583"/>
                      <a:pt x="376428" y="103346"/>
                      <a:pt x="412242" y="102108"/>
                    </a:cubicBezTo>
                    <a:cubicBezTo>
                      <a:pt x="478726" y="99917"/>
                      <a:pt x="542830" y="86487"/>
                      <a:pt x="598646" y="47720"/>
                    </a:cubicBezTo>
                    <a:cubicBezTo>
                      <a:pt x="617792" y="34481"/>
                      <a:pt x="634270" y="17431"/>
                      <a:pt x="654463" y="0"/>
                    </a:cubicBezTo>
                    <a:cubicBezTo>
                      <a:pt x="655892" y="7239"/>
                      <a:pt x="658177" y="14097"/>
                      <a:pt x="658368" y="21050"/>
                    </a:cubicBezTo>
                    <a:cubicBezTo>
                      <a:pt x="661035" y="99441"/>
                      <a:pt x="659416" y="177451"/>
                      <a:pt x="627888" y="251079"/>
                    </a:cubicBezTo>
                    <a:cubicBezTo>
                      <a:pt x="589121" y="341567"/>
                      <a:pt x="521208" y="392430"/>
                      <a:pt x="422624" y="404908"/>
                    </a:cubicBezTo>
                    <a:cubicBezTo>
                      <a:pt x="328041" y="416814"/>
                      <a:pt x="241840" y="393954"/>
                      <a:pt x="157639" y="353473"/>
                    </a:cubicBezTo>
                    <a:cubicBezTo>
                      <a:pt x="122301" y="336423"/>
                      <a:pt x="84296" y="324422"/>
                      <a:pt x="46577" y="313087"/>
                    </a:cubicBezTo>
                    <a:cubicBezTo>
                      <a:pt x="33623" y="309086"/>
                      <a:pt x="18193" y="313944"/>
                      <a:pt x="0" y="315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4518813" y="3072858"/>
                <a:ext cx="74439" cy="175121"/>
              </a:xfrm>
              <a:custGeom>
                <a:avLst/>
                <a:gdLst>
                  <a:gd name="connsiteX0" fmla="*/ 146652 w 331967"/>
                  <a:gd name="connsiteY0" fmla="*/ 780973 h 780972"/>
                  <a:gd name="connsiteX1" fmla="*/ 3205 w 331967"/>
                  <a:gd name="connsiteY1" fmla="*/ 538656 h 780972"/>
                  <a:gd name="connsiteX2" fmla="*/ 32542 w 331967"/>
                  <a:gd name="connsiteY2" fmla="*/ 367968 h 780972"/>
                  <a:gd name="connsiteX3" fmla="*/ 75024 w 331967"/>
                  <a:gd name="connsiteY3" fmla="*/ 175945 h 780972"/>
                  <a:gd name="connsiteX4" fmla="*/ 70071 w 331967"/>
                  <a:gd name="connsiteY4" fmla="*/ 58025 h 780972"/>
                  <a:gd name="connsiteX5" fmla="*/ 51021 w 331967"/>
                  <a:gd name="connsiteY5" fmla="*/ 1923 h 780972"/>
                  <a:gd name="connsiteX6" fmla="*/ 141413 w 331967"/>
                  <a:gd name="connsiteY6" fmla="*/ 17734 h 780972"/>
                  <a:gd name="connsiteX7" fmla="*/ 326770 w 331967"/>
                  <a:gd name="connsiteY7" fmla="*/ 261289 h 780972"/>
                  <a:gd name="connsiteX8" fmla="*/ 288479 w 331967"/>
                  <a:gd name="connsiteY8" fmla="*/ 451693 h 780972"/>
                  <a:gd name="connsiteX9" fmla="*/ 175227 w 331967"/>
                  <a:gd name="connsiteY9" fmla="*/ 663720 h 780972"/>
                  <a:gd name="connsiteX10" fmla="*/ 146652 w 331967"/>
                  <a:gd name="connsiteY10" fmla="*/ 780973 h 78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1967" h="780972">
                    <a:moveTo>
                      <a:pt x="146652" y="780973"/>
                    </a:moveTo>
                    <a:cubicBezTo>
                      <a:pt x="78739" y="714869"/>
                      <a:pt x="21303" y="637717"/>
                      <a:pt x="3205" y="538656"/>
                    </a:cubicBezTo>
                    <a:cubicBezTo>
                      <a:pt x="-7558" y="479506"/>
                      <a:pt x="10444" y="423404"/>
                      <a:pt x="32542" y="367968"/>
                    </a:cubicBezTo>
                    <a:cubicBezTo>
                      <a:pt x="57022" y="306723"/>
                      <a:pt x="73976" y="242620"/>
                      <a:pt x="75024" y="175945"/>
                    </a:cubicBezTo>
                    <a:cubicBezTo>
                      <a:pt x="75691" y="136606"/>
                      <a:pt x="74071" y="97078"/>
                      <a:pt x="70071" y="58025"/>
                    </a:cubicBezTo>
                    <a:cubicBezTo>
                      <a:pt x="68166" y="39642"/>
                      <a:pt x="58165" y="22211"/>
                      <a:pt x="51021" y="1923"/>
                    </a:cubicBezTo>
                    <a:cubicBezTo>
                      <a:pt x="82549" y="-3983"/>
                      <a:pt x="112933" y="4399"/>
                      <a:pt x="141413" y="17734"/>
                    </a:cubicBezTo>
                    <a:cubicBezTo>
                      <a:pt x="245617" y="66217"/>
                      <a:pt x="303052" y="151561"/>
                      <a:pt x="326770" y="261289"/>
                    </a:cubicBezTo>
                    <a:cubicBezTo>
                      <a:pt x="341533" y="329773"/>
                      <a:pt x="323626" y="391781"/>
                      <a:pt x="288479" y="451693"/>
                    </a:cubicBezTo>
                    <a:cubicBezTo>
                      <a:pt x="247903" y="520750"/>
                      <a:pt x="208945" y="591139"/>
                      <a:pt x="175227" y="663720"/>
                    </a:cubicBezTo>
                    <a:cubicBezTo>
                      <a:pt x="158939" y="699248"/>
                      <a:pt x="155986" y="740968"/>
                      <a:pt x="146652" y="780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4622567" y="3866091"/>
                <a:ext cx="173813" cy="72968"/>
              </a:xfrm>
              <a:custGeom>
                <a:avLst/>
                <a:gdLst>
                  <a:gd name="connsiteX0" fmla="*/ 775136 w 775136"/>
                  <a:gd name="connsiteY0" fmla="*/ 172682 h 325408"/>
                  <a:gd name="connsiteX1" fmla="*/ 481100 w 775136"/>
                  <a:gd name="connsiteY1" fmla="*/ 325273 h 325408"/>
                  <a:gd name="connsiteX2" fmla="*/ 394232 w 775136"/>
                  <a:gd name="connsiteY2" fmla="*/ 306318 h 325408"/>
                  <a:gd name="connsiteX3" fmla="*/ 127055 w 775136"/>
                  <a:gd name="connsiteY3" fmla="*/ 259074 h 325408"/>
                  <a:gd name="connsiteX4" fmla="*/ 2087 w 775136"/>
                  <a:gd name="connsiteY4" fmla="*/ 291650 h 325408"/>
                  <a:gd name="connsiteX5" fmla="*/ 31710 w 775136"/>
                  <a:gd name="connsiteY5" fmla="*/ 161443 h 325408"/>
                  <a:gd name="connsiteX6" fmla="*/ 270407 w 775136"/>
                  <a:gd name="connsiteY6" fmla="*/ 3137 h 325408"/>
                  <a:gd name="connsiteX7" fmla="*/ 459954 w 775136"/>
                  <a:gd name="connsiteY7" fmla="*/ 46476 h 325408"/>
                  <a:gd name="connsiteX8" fmla="*/ 661979 w 775136"/>
                  <a:gd name="connsiteY8" fmla="*/ 148775 h 325408"/>
                  <a:gd name="connsiteX9" fmla="*/ 775136 w 775136"/>
                  <a:gd name="connsiteY9" fmla="*/ 172682 h 32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5136" h="325408">
                    <a:moveTo>
                      <a:pt x="775136" y="172682"/>
                    </a:moveTo>
                    <a:cubicBezTo>
                      <a:pt x="694555" y="255550"/>
                      <a:pt x="607592" y="328988"/>
                      <a:pt x="481100" y="325273"/>
                    </a:cubicBezTo>
                    <a:cubicBezTo>
                      <a:pt x="451953" y="324415"/>
                      <a:pt x="422235" y="315843"/>
                      <a:pt x="394232" y="306318"/>
                    </a:cubicBezTo>
                    <a:cubicBezTo>
                      <a:pt x="307459" y="276695"/>
                      <a:pt x="219353" y="256026"/>
                      <a:pt x="127055" y="259074"/>
                    </a:cubicBezTo>
                    <a:cubicBezTo>
                      <a:pt x="78002" y="260693"/>
                      <a:pt x="51713" y="267647"/>
                      <a:pt x="2087" y="291650"/>
                    </a:cubicBezTo>
                    <a:cubicBezTo>
                      <a:pt x="-5152" y="243644"/>
                      <a:pt x="6850" y="200114"/>
                      <a:pt x="31710" y="161443"/>
                    </a:cubicBezTo>
                    <a:cubicBezTo>
                      <a:pt x="87717" y="74098"/>
                      <a:pt x="168203" y="20092"/>
                      <a:pt x="270407" y="3137"/>
                    </a:cubicBezTo>
                    <a:cubicBezTo>
                      <a:pt x="338225" y="-8102"/>
                      <a:pt x="400328" y="11900"/>
                      <a:pt x="459954" y="46476"/>
                    </a:cubicBezTo>
                    <a:cubicBezTo>
                      <a:pt x="525200" y="84195"/>
                      <a:pt x="592828" y="118771"/>
                      <a:pt x="661979" y="148775"/>
                    </a:cubicBezTo>
                    <a:cubicBezTo>
                      <a:pt x="695888" y="163538"/>
                      <a:pt x="735512" y="164777"/>
                      <a:pt x="775136" y="1726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4750885" y="3927130"/>
                <a:ext cx="167579" cy="76251"/>
              </a:xfrm>
              <a:custGeom>
                <a:avLst/>
                <a:gdLst>
                  <a:gd name="connsiteX0" fmla="*/ 8007 w 747337"/>
                  <a:gd name="connsiteY0" fmla="*/ 340053 h 340052"/>
                  <a:gd name="connsiteX1" fmla="*/ 15436 w 747337"/>
                  <a:gd name="connsiteY1" fmla="*/ 213846 h 340052"/>
                  <a:gd name="connsiteX2" fmla="*/ 248608 w 747337"/>
                  <a:gd name="connsiteY2" fmla="*/ 6773 h 340052"/>
                  <a:gd name="connsiteX3" fmla="*/ 387959 w 747337"/>
                  <a:gd name="connsiteY3" fmla="*/ 14869 h 340052"/>
                  <a:gd name="connsiteX4" fmla="*/ 589127 w 747337"/>
                  <a:gd name="connsiteY4" fmla="*/ 76115 h 340052"/>
                  <a:gd name="connsiteX5" fmla="*/ 747337 w 747337"/>
                  <a:gd name="connsiteY5" fmla="*/ 77163 h 340052"/>
                  <a:gd name="connsiteX6" fmla="*/ 743813 w 747337"/>
                  <a:gd name="connsiteY6" fmla="*/ 90117 h 340052"/>
                  <a:gd name="connsiteX7" fmla="*/ 572363 w 747337"/>
                  <a:gd name="connsiteY7" fmla="*/ 262424 h 340052"/>
                  <a:gd name="connsiteX8" fmla="*/ 401675 w 747337"/>
                  <a:gd name="connsiteY8" fmla="*/ 289094 h 340052"/>
                  <a:gd name="connsiteX9" fmla="*/ 110877 w 747337"/>
                  <a:gd name="connsiteY9" fmla="*/ 296714 h 340052"/>
                  <a:gd name="connsiteX10" fmla="*/ 8007 w 747337"/>
                  <a:gd name="connsiteY10" fmla="*/ 340053 h 34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7337" h="340052">
                    <a:moveTo>
                      <a:pt x="8007" y="340053"/>
                    </a:moveTo>
                    <a:cubicBezTo>
                      <a:pt x="-5138" y="300143"/>
                      <a:pt x="-1709" y="255661"/>
                      <a:pt x="15436" y="213846"/>
                    </a:cubicBezTo>
                    <a:cubicBezTo>
                      <a:pt x="59156" y="107452"/>
                      <a:pt x="135832" y="36300"/>
                      <a:pt x="248608" y="6773"/>
                    </a:cubicBezTo>
                    <a:cubicBezTo>
                      <a:pt x="295948" y="-5609"/>
                      <a:pt x="341858" y="105"/>
                      <a:pt x="387959" y="14869"/>
                    </a:cubicBezTo>
                    <a:cubicBezTo>
                      <a:pt x="454634" y="36300"/>
                      <a:pt x="521595" y="57446"/>
                      <a:pt x="589127" y="76115"/>
                    </a:cubicBezTo>
                    <a:cubicBezTo>
                      <a:pt x="640371" y="90307"/>
                      <a:pt x="692854" y="90497"/>
                      <a:pt x="747337" y="77163"/>
                    </a:cubicBezTo>
                    <a:cubicBezTo>
                      <a:pt x="745908" y="82592"/>
                      <a:pt x="745813" y="86974"/>
                      <a:pt x="743813" y="90117"/>
                    </a:cubicBezTo>
                    <a:cubicBezTo>
                      <a:pt x="699427" y="160221"/>
                      <a:pt x="645991" y="221371"/>
                      <a:pt x="572363" y="262424"/>
                    </a:cubicBezTo>
                    <a:cubicBezTo>
                      <a:pt x="518737" y="292332"/>
                      <a:pt x="461682" y="298524"/>
                      <a:pt x="401675" y="289094"/>
                    </a:cubicBezTo>
                    <a:cubicBezTo>
                      <a:pt x="304329" y="273759"/>
                      <a:pt x="206698" y="268806"/>
                      <a:pt x="110877" y="296714"/>
                    </a:cubicBezTo>
                    <a:cubicBezTo>
                      <a:pt x="76301" y="306715"/>
                      <a:pt x="44011" y="324622"/>
                      <a:pt x="8007" y="3400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4677925" y="2902551"/>
                <a:ext cx="92164" cy="172298"/>
              </a:xfrm>
              <a:custGeom>
                <a:avLst/>
                <a:gdLst>
                  <a:gd name="connsiteX0" fmla="*/ 62487 w 411017"/>
                  <a:gd name="connsiteY0" fmla="*/ 768382 h 768381"/>
                  <a:gd name="connsiteX1" fmla="*/ 4861 w 411017"/>
                  <a:gd name="connsiteY1" fmla="*/ 595789 h 768381"/>
                  <a:gd name="connsiteX2" fmla="*/ 23625 w 411017"/>
                  <a:gd name="connsiteY2" fmla="*/ 431006 h 768381"/>
                  <a:gd name="connsiteX3" fmla="*/ 79061 w 411017"/>
                  <a:gd name="connsiteY3" fmla="*/ 351092 h 768381"/>
                  <a:gd name="connsiteX4" fmla="*/ 230889 w 411017"/>
                  <a:gd name="connsiteY4" fmla="*/ 73438 h 768381"/>
                  <a:gd name="connsiteX5" fmla="*/ 236509 w 411017"/>
                  <a:gd name="connsiteY5" fmla="*/ 0 h 768381"/>
                  <a:gd name="connsiteX6" fmla="*/ 326139 w 411017"/>
                  <a:gd name="connsiteY6" fmla="*/ 64865 h 768381"/>
                  <a:gd name="connsiteX7" fmla="*/ 401673 w 411017"/>
                  <a:gd name="connsiteY7" fmla="*/ 371666 h 768381"/>
                  <a:gd name="connsiteX8" fmla="*/ 298612 w 411017"/>
                  <a:gd name="connsiteY8" fmla="*/ 505016 h 768381"/>
                  <a:gd name="connsiteX9" fmla="*/ 165357 w 411017"/>
                  <a:gd name="connsiteY9" fmla="*/ 617601 h 768381"/>
                  <a:gd name="connsiteX10" fmla="*/ 62487 w 411017"/>
                  <a:gd name="connsiteY10" fmla="*/ 768382 h 76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017" h="768381">
                    <a:moveTo>
                      <a:pt x="62487" y="768382"/>
                    </a:moveTo>
                    <a:cubicBezTo>
                      <a:pt x="32769" y="712280"/>
                      <a:pt x="14005" y="655796"/>
                      <a:pt x="4861" y="595789"/>
                    </a:cubicBezTo>
                    <a:cubicBezTo>
                      <a:pt x="-3807" y="538925"/>
                      <a:pt x="-2759" y="482822"/>
                      <a:pt x="23625" y="431006"/>
                    </a:cubicBezTo>
                    <a:cubicBezTo>
                      <a:pt x="38199" y="402336"/>
                      <a:pt x="58106" y="375761"/>
                      <a:pt x="79061" y="351092"/>
                    </a:cubicBezTo>
                    <a:cubicBezTo>
                      <a:pt x="148879" y="268796"/>
                      <a:pt x="208601" y="181166"/>
                      <a:pt x="230889" y="73438"/>
                    </a:cubicBezTo>
                    <a:cubicBezTo>
                      <a:pt x="235747" y="49911"/>
                      <a:pt x="234795" y="25241"/>
                      <a:pt x="236509" y="0"/>
                    </a:cubicBezTo>
                    <a:cubicBezTo>
                      <a:pt x="274228" y="9620"/>
                      <a:pt x="302613" y="34576"/>
                      <a:pt x="326139" y="64865"/>
                    </a:cubicBezTo>
                    <a:cubicBezTo>
                      <a:pt x="396624" y="155734"/>
                      <a:pt x="428247" y="256889"/>
                      <a:pt x="401673" y="371666"/>
                    </a:cubicBezTo>
                    <a:cubicBezTo>
                      <a:pt x="387766" y="431673"/>
                      <a:pt x="343761" y="468630"/>
                      <a:pt x="298612" y="505016"/>
                    </a:cubicBezTo>
                    <a:cubicBezTo>
                      <a:pt x="253368" y="541496"/>
                      <a:pt x="208315" y="578453"/>
                      <a:pt x="165357" y="617601"/>
                    </a:cubicBezTo>
                    <a:cubicBezTo>
                      <a:pt x="107064" y="670655"/>
                      <a:pt x="92967" y="693611"/>
                      <a:pt x="62487" y="7683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4519084" y="3764116"/>
                <a:ext cx="171721" cy="90181"/>
              </a:xfrm>
              <a:custGeom>
                <a:avLst/>
                <a:gdLst>
                  <a:gd name="connsiteX0" fmla="*/ 765810 w 765809"/>
                  <a:gd name="connsiteY0" fmla="*/ 338559 h 402173"/>
                  <a:gd name="connsiteX1" fmla="*/ 442913 w 765809"/>
                  <a:gd name="connsiteY1" fmla="*/ 383136 h 402173"/>
                  <a:gd name="connsiteX2" fmla="*/ 351282 w 765809"/>
                  <a:gd name="connsiteY2" fmla="*/ 324366 h 402173"/>
                  <a:gd name="connsiteX3" fmla="*/ 105251 w 765809"/>
                  <a:gd name="connsiteY3" fmla="*/ 190540 h 402173"/>
                  <a:gd name="connsiteX4" fmla="*/ 0 w 765809"/>
                  <a:gd name="connsiteY4" fmla="*/ 176634 h 402173"/>
                  <a:gd name="connsiteX5" fmla="*/ 56959 w 765809"/>
                  <a:gd name="connsiteY5" fmla="*/ 85003 h 402173"/>
                  <a:gd name="connsiteX6" fmla="*/ 314706 w 765809"/>
                  <a:gd name="connsiteY6" fmla="*/ 1088 h 402173"/>
                  <a:gd name="connsiteX7" fmla="*/ 499205 w 765809"/>
                  <a:gd name="connsiteY7" fmla="*/ 99386 h 402173"/>
                  <a:gd name="connsiteX8" fmla="*/ 663416 w 765809"/>
                  <a:gd name="connsiteY8" fmla="*/ 274455 h 402173"/>
                  <a:gd name="connsiteX9" fmla="*/ 765810 w 765809"/>
                  <a:gd name="connsiteY9" fmla="*/ 338559 h 40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5809" h="402173">
                    <a:moveTo>
                      <a:pt x="765810" y="338559"/>
                    </a:moveTo>
                    <a:cubicBezTo>
                      <a:pt x="664083" y="386660"/>
                      <a:pt x="558737" y="427522"/>
                      <a:pt x="442913" y="383136"/>
                    </a:cubicBezTo>
                    <a:cubicBezTo>
                      <a:pt x="409670" y="370372"/>
                      <a:pt x="379762" y="346750"/>
                      <a:pt x="351282" y="324366"/>
                    </a:cubicBezTo>
                    <a:cubicBezTo>
                      <a:pt x="276606" y="265883"/>
                      <a:pt x="198406" y="213781"/>
                      <a:pt x="105251" y="190540"/>
                    </a:cubicBezTo>
                    <a:cubicBezTo>
                      <a:pt x="71819" y="182158"/>
                      <a:pt x="36576" y="181205"/>
                      <a:pt x="0" y="176634"/>
                    </a:cubicBezTo>
                    <a:cubicBezTo>
                      <a:pt x="5239" y="141486"/>
                      <a:pt x="28480" y="110244"/>
                      <a:pt x="56959" y="85003"/>
                    </a:cubicBezTo>
                    <a:cubicBezTo>
                      <a:pt x="130207" y="20328"/>
                      <a:pt x="217837" y="-5865"/>
                      <a:pt x="314706" y="1088"/>
                    </a:cubicBezTo>
                    <a:cubicBezTo>
                      <a:pt x="390239" y="6517"/>
                      <a:pt x="449675" y="41950"/>
                      <a:pt x="499205" y="99386"/>
                    </a:cubicBezTo>
                    <a:cubicBezTo>
                      <a:pt x="551402" y="160060"/>
                      <a:pt x="605504" y="219401"/>
                      <a:pt x="663416" y="274455"/>
                    </a:cubicBezTo>
                    <a:cubicBezTo>
                      <a:pt x="691515" y="301125"/>
                      <a:pt x="730091" y="316746"/>
                      <a:pt x="765810" y="3385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>
                <a:off x="4456375" y="3198087"/>
                <a:ext cx="77673" cy="168837"/>
              </a:xfrm>
              <a:custGeom>
                <a:avLst/>
                <a:gdLst>
                  <a:gd name="connsiteX0" fmla="*/ 0 w 346389"/>
                  <a:gd name="connsiteY0" fmla="*/ 10568 h 752946"/>
                  <a:gd name="connsiteX1" fmla="*/ 146209 w 346389"/>
                  <a:gd name="connsiteY1" fmla="*/ 21522 h 752946"/>
                  <a:gd name="connsiteX2" fmla="*/ 343186 w 346389"/>
                  <a:gd name="connsiteY2" fmla="*/ 269172 h 752946"/>
                  <a:gd name="connsiteX3" fmla="*/ 333566 w 346389"/>
                  <a:gd name="connsiteY3" fmla="*/ 377566 h 752946"/>
                  <a:gd name="connsiteX4" fmla="*/ 274320 w 346389"/>
                  <a:gd name="connsiteY4" fmla="*/ 567018 h 752946"/>
                  <a:gd name="connsiteX5" fmla="*/ 268700 w 346389"/>
                  <a:gd name="connsiteY5" fmla="*/ 752946 h 752946"/>
                  <a:gd name="connsiteX6" fmla="*/ 227743 w 346389"/>
                  <a:gd name="connsiteY6" fmla="*/ 726943 h 752946"/>
                  <a:gd name="connsiteX7" fmla="*/ 191072 w 346389"/>
                  <a:gd name="connsiteY7" fmla="*/ 699511 h 752946"/>
                  <a:gd name="connsiteX8" fmla="*/ 63532 w 346389"/>
                  <a:gd name="connsiteY8" fmla="*/ 529490 h 752946"/>
                  <a:gd name="connsiteX9" fmla="*/ 59150 w 346389"/>
                  <a:gd name="connsiteY9" fmla="*/ 384710 h 752946"/>
                  <a:gd name="connsiteX10" fmla="*/ 34671 w 346389"/>
                  <a:gd name="connsiteY10" fmla="*/ 66575 h 752946"/>
                  <a:gd name="connsiteX11" fmla="*/ 20193 w 346389"/>
                  <a:gd name="connsiteY11" fmla="*/ 38000 h 752946"/>
                  <a:gd name="connsiteX12" fmla="*/ 0 w 346389"/>
                  <a:gd name="connsiteY12" fmla="*/ 10568 h 75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6389" h="752946">
                    <a:moveTo>
                      <a:pt x="0" y="10568"/>
                    </a:moveTo>
                    <a:cubicBezTo>
                      <a:pt x="52006" y="-8672"/>
                      <a:pt x="100775" y="376"/>
                      <a:pt x="146209" y="21522"/>
                    </a:cubicBezTo>
                    <a:cubicBezTo>
                      <a:pt x="252412" y="70957"/>
                      <a:pt x="321183" y="152776"/>
                      <a:pt x="343186" y="269172"/>
                    </a:cubicBezTo>
                    <a:cubicBezTo>
                      <a:pt x="349949" y="304986"/>
                      <a:pt x="345662" y="341752"/>
                      <a:pt x="333566" y="377566"/>
                    </a:cubicBezTo>
                    <a:cubicBezTo>
                      <a:pt x="312515" y="440336"/>
                      <a:pt x="292989" y="503582"/>
                      <a:pt x="274320" y="567018"/>
                    </a:cubicBezTo>
                    <a:cubicBezTo>
                      <a:pt x="256889" y="626264"/>
                      <a:pt x="249174" y="686367"/>
                      <a:pt x="268700" y="752946"/>
                    </a:cubicBezTo>
                    <a:cubicBezTo>
                      <a:pt x="252127" y="742469"/>
                      <a:pt x="239649" y="735135"/>
                      <a:pt x="227743" y="726943"/>
                    </a:cubicBezTo>
                    <a:cubicBezTo>
                      <a:pt x="215170" y="718275"/>
                      <a:pt x="202692" y="709417"/>
                      <a:pt x="191072" y="699511"/>
                    </a:cubicBezTo>
                    <a:cubicBezTo>
                      <a:pt x="135827" y="652458"/>
                      <a:pt x="86582" y="601023"/>
                      <a:pt x="63532" y="529490"/>
                    </a:cubicBezTo>
                    <a:cubicBezTo>
                      <a:pt x="48006" y="481389"/>
                      <a:pt x="52768" y="433573"/>
                      <a:pt x="59150" y="384710"/>
                    </a:cubicBezTo>
                    <a:cubicBezTo>
                      <a:pt x="73152" y="277268"/>
                      <a:pt x="76105" y="170016"/>
                      <a:pt x="34671" y="66575"/>
                    </a:cubicBezTo>
                    <a:cubicBezTo>
                      <a:pt x="30670" y="56669"/>
                      <a:pt x="25813" y="47049"/>
                      <a:pt x="20193" y="38000"/>
                    </a:cubicBezTo>
                    <a:cubicBezTo>
                      <a:pt x="14668" y="29046"/>
                      <a:pt x="7715" y="20950"/>
                      <a:pt x="0" y="105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>
                <a:off x="4442535" y="3635527"/>
                <a:ext cx="157027" cy="106514"/>
              </a:xfrm>
              <a:custGeom>
                <a:avLst/>
                <a:gdLst>
                  <a:gd name="connsiteX0" fmla="*/ 700278 w 700277"/>
                  <a:gd name="connsiteY0" fmla="*/ 459198 h 475011"/>
                  <a:gd name="connsiteX1" fmla="*/ 440722 w 700277"/>
                  <a:gd name="connsiteY1" fmla="*/ 455769 h 475011"/>
                  <a:gd name="connsiteX2" fmla="*/ 308610 w 700277"/>
                  <a:gd name="connsiteY2" fmla="*/ 352232 h 475011"/>
                  <a:gd name="connsiteX3" fmla="*/ 90392 w 700277"/>
                  <a:gd name="connsiteY3" fmla="*/ 146397 h 475011"/>
                  <a:gd name="connsiteX4" fmla="*/ 0 w 700277"/>
                  <a:gd name="connsiteY4" fmla="*/ 112488 h 475011"/>
                  <a:gd name="connsiteX5" fmla="*/ 61817 w 700277"/>
                  <a:gd name="connsiteY5" fmla="*/ 45432 h 475011"/>
                  <a:gd name="connsiteX6" fmla="*/ 448056 w 700277"/>
                  <a:gd name="connsiteY6" fmla="*/ 83627 h 475011"/>
                  <a:gd name="connsiteX7" fmla="*/ 494443 w 700277"/>
                  <a:gd name="connsiteY7" fmla="*/ 151064 h 475011"/>
                  <a:gd name="connsiteX8" fmla="*/ 615029 w 700277"/>
                  <a:gd name="connsiteY8" fmla="*/ 370710 h 475011"/>
                  <a:gd name="connsiteX9" fmla="*/ 700278 w 700277"/>
                  <a:gd name="connsiteY9" fmla="*/ 459198 h 47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0277" h="475011">
                    <a:moveTo>
                      <a:pt x="700278" y="459198"/>
                    </a:moveTo>
                    <a:cubicBezTo>
                      <a:pt x="615124" y="477295"/>
                      <a:pt x="527971" y="484344"/>
                      <a:pt x="440722" y="455769"/>
                    </a:cubicBezTo>
                    <a:cubicBezTo>
                      <a:pt x="383762" y="437195"/>
                      <a:pt x="342805" y="399952"/>
                      <a:pt x="308610" y="352232"/>
                    </a:cubicBezTo>
                    <a:cubicBezTo>
                      <a:pt x="249364" y="269650"/>
                      <a:pt x="181832" y="194689"/>
                      <a:pt x="90392" y="146397"/>
                    </a:cubicBezTo>
                    <a:cubicBezTo>
                      <a:pt x="62579" y="131728"/>
                      <a:pt x="31147" y="123918"/>
                      <a:pt x="0" y="112488"/>
                    </a:cubicBezTo>
                    <a:cubicBezTo>
                      <a:pt x="10858" y="85532"/>
                      <a:pt x="34576" y="63625"/>
                      <a:pt x="61817" y="45432"/>
                    </a:cubicBezTo>
                    <a:cubicBezTo>
                      <a:pt x="171926" y="-28006"/>
                      <a:pt x="356235" y="-10385"/>
                      <a:pt x="448056" y="83627"/>
                    </a:cubicBezTo>
                    <a:cubicBezTo>
                      <a:pt x="466820" y="102867"/>
                      <a:pt x="481298" y="127251"/>
                      <a:pt x="494443" y="151064"/>
                    </a:cubicBezTo>
                    <a:cubicBezTo>
                      <a:pt x="535019" y="224121"/>
                      <a:pt x="571024" y="299844"/>
                      <a:pt x="615029" y="370710"/>
                    </a:cubicBezTo>
                    <a:cubicBezTo>
                      <a:pt x="636080" y="404619"/>
                      <a:pt x="671132" y="429670"/>
                      <a:pt x="700278" y="4591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97" name="任意多边形: 形状 196"/>
              <p:cNvSpPr/>
              <p:nvPr/>
            </p:nvSpPr>
            <p:spPr>
              <a:xfrm>
                <a:off x="4417845" y="3333231"/>
                <a:ext cx="90538" cy="156994"/>
              </a:xfrm>
              <a:custGeom>
                <a:avLst/>
                <a:gdLst>
                  <a:gd name="connsiteX0" fmla="*/ 403765 w 403764"/>
                  <a:gd name="connsiteY0" fmla="*/ 700134 h 700134"/>
                  <a:gd name="connsiteX1" fmla="*/ 177927 w 403764"/>
                  <a:gd name="connsiteY1" fmla="*/ 549734 h 700134"/>
                  <a:gd name="connsiteX2" fmla="*/ 124587 w 403764"/>
                  <a:gd name="connsiteY2" fmla="*/ 366664 h 700134"/>
                  <a:gd name="connsiteX3" fmla="*/ 53912 w 403764"/>
                  <a:gd name="connsiteY3" fmla="*/ 92439 h 700134"/>
                  <a:gd name="connsiteX4" fmla="*/ 0 w 403764"/>
                  <a:gd name="connsiteY4" fmla="*/ 22145 h 700134"/>
                  <a:gd name="connsiteX5" fmla="*/ 148495 w 403764"/>
                  <a:gd name="connsiteY5" fmla="*/ 9095 h 700134"/>
                  <a:gd name="connsiteX6" fmla="*/ 388906 w 403764"/>
                  <a:gd name="connsiteY6" fmla="*/ 237029 h 700134"/>
                  <a:gd name="connsiteX7" fmla="*/ 390525 w 403764"/>
                  <a:gd name="connsiteY7" fmla="*/ 354758 h 700134"/>
                  <a:gd name="connsiteX8" fmla="*/ 371380 w 403764"/>
                  <a:gd name="connsiteY8" fmla="*/ 543924 h 700134"/>
                  <a:gd name="connsiteX9" fmla="*/ 403765 w 403764"/>
                  <a:gd name="connsiteY9" fmla="*/ 700134 h 70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3764" h="700134">
                    <a:moveTo>
                      <a:pt x="403765" y="700134"/>
                    </a:moveTo>
                    <a:cubicBezTo>
                      <a:pt x="312706" y="665368"/>
                      <a:pt x="235458" y="622791"/>
                      <a:pt x="177927" y="549734"/>
                    </a:cubicBezTo>
                    <a:cubicBezTo>
                      <a:pt x="135160" y="495442"/>
                      <a:pt x="126778" y="432386"/>
                      <a:pt x="124587" y="366664"/>
                    </a:cubicBezTo>
                    <a:cubicBezTo>
                      <a:pt x="121349" y="270080"/>
                      <a:pt x="102013" y="177212"/>
                      <a:pt x="53912" y="92439"/>
                    </a:cubicBezTo>
                    <a:cubicBezTo>
                      <a:pt x="39529" y="67198"/>
                      <a:pt x="18383" y="45766"/>
                      <a:pt x="0" y="22145"/>
                    </a:cubicBezTo>
                    <a:cubicBezTo>
                      <a:pt x="44006" y="-3097"/>
                      <a:pt x="95917" y="-5764"/>
                      <a:pt x="148495" y="9095"/>
                    </a:cubicBezTo>
                    <a:cubicBezTo>
                      <a:pt x="268129" y="43004"/>
                      <a:pt x="356235" y="113299"/>
                      <a:pt x="388906" y="237029"/>
                    </a:cubicBezTo>
                    <a:cubicBezTo>
                      <a:pt x="398621" y="273890"/>
                      <a:pt x="393383" y="315610"/>
                      <a:pt x="390525" y="354758"/>
                    </a:cubicBezTo>
                    <a:cubicBezTo>
                      <a:pt x="385858" y="418004"/>
                      <a:pt x="375666" y="480773"/>
                      <a:pt x="371380" y="543924"/>
                    </a:cubicBezTo>
                    <a:cubicBezTo>
                      <a:pt x="367856" y="596216"/>
                      <a:pt x="376523" y="647461"/>
                      <a:pt x="403765" y="700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98" name="任意多边形: 形状 197"/>
              <p:cNvSpPr/>
              <p:nvPr/>
            </p:nvSpPr>
            <p:spPr>
              <a:xfrm>
                <a:off x="4519884" y="3389158"/>
                <a:ext cx="85872" cy="153951"/>
              </a:xfrm>
              <a:custGeom>
                <a:avLst/>
                <a:gdLst>
                  <a:gd name="connsiteX0" fmla="*/ 382954 w 382954"/>
                  <a:gd name="connsiteY0" fmla="*/ 358997 h 686561"/>
                  <a:gd name="connsiteX1" fmla="*/ 84155 w 382954"/>
                  <a:gd name="connsiteY1" fmla="*/ 686562 h 686561"/>
                  <a:gd name="connsiteX2" fmla="*/ 27291 w 382954"/>
                  <a:gd name="connsiteY2" fmla="*/ 573405 h 686561"/>
                  <a:gd name="connsiteX3" fmla="*/ 56723 w 382954"/>
                  <a:gd name="connsiteY3" fmla="*/ 176213 h 686561"/>
                  <a:gd name="connsiteX4" fmla="*/ 233602 w 382954"/>
                  <a:gd name="connsiteY4" fmla="*/ 27527 h 686561"/>
                  <a:gd name="connsiteX5" fmla="*/ 378763 w 382954"/>
                  <a:gd name="connsiteY5" fmla="*/ 0 h 686561"/>
                  <a:gd name="connsiteX6" fmla="*/ 350474 w 382954"/>
                  <a:gd name="connsiteY6" fmla="*/ 182118 h 686561"/>
                  <a:gd name="connsiteX7" fmla="*/ 382954 w 382954"/>
                  <a:gd name="connsiteY7" fmla="*/ 358997 h 68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954" h="686561">
                    <a:moveTo>
                      <a:pt x="382954" y="358997"/>
                    </a:moveTo>
                    <a:cubicBezTo>
                      <a:pt x="235507" y="427101"/>
                      <a:pt x="112158" y="513016"/>
                      <a:pt x="84155" y="686562"/>
                    </a:cubicBezTo>
                    <a:cubicBezTo>
                      <a:pt x="58152" y="653605"/>
                      <a:pt x="40245" y="614553"/>
                      <a:pt x="27291" y="573405"/>
                    </a:cubicBezTo>
                    <a:cubicBezTo>
                      <a:pt x="-15477" y="437197"/>
                      <a:pt x="-9666" y="304038"/>
                      <a:pt x="56723" y="176213"/>
                    </a:cubicBezTo>
                    <a:cubicBezTo>
                      <a:pt x="94918" y="102775"/>
                      <a:pt x="157402" y="56769"/>
                      <a:pt x="233602" y="27527"/>
                    </a:cubicBezTo>
                    <a:cubicBezTo>
                      <a:pt x="281608" y="9144"/>
                      <a:pt x="331424" y="3238"/>
                      <a:pt x="378763" y="0"/>
                    </a:cubicBezTo>
                    <a:cubicBezTo>
                      <a:pt x="368857" y="62103"/>
                      <a:pt x="356189" y="121729"/>
                      <a:pt x="350474" y="182118"/>
                    </a:cubicBezTo>
                    <a:cubicBezTo>
                      <a:pt x="344854" y="242506"/>
                      <a:pt x="349045" y="302895"/>
                      <a:pt x="382954" y="3589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199" name="任意多边形: 形状 198"/>
              <p:cNvSpPr/>
              <p:nvPr/>
            </p:nvSpPr>
            <p:spPr>
              <a:xfrm>
                <a:off x="4615474" y="3103430"/>
                <a:ext cx="163776" cy="84596"/>
              </a:xfrm>
              <a:custGeom>
                <a:avLst/>
                <a:gdLst>
                  <a:gd name="connsiteX0" fmla="*/ 730377 w 730376"/>
                  <a:gd name="connsiteY0" fmla="*/ 161526 h 377267"/>
                  <a:gd name="connsiteX1" fmla="*/ 442436 w 730376"/>
                  <a:gd name="connsiteY1" fmla="*/ 377267 h 377267"/>
                  <a:gd name="connsiteX2" fmla="*/ 0 w 730376"/>
                  <a:gd name="connsiteY2" fmla="*/ 337453 h 377267"/>
                  <a:gd name="connsiteX3" fmla="*/ 17621 w 730376"/>
                  <a:gd name="connsiteY3" fmla="*/ 291828 h 377267"/>
                  <a:gd name="connsiteX4" fmla="*/ 379857 w 730376"/>
                  <a:gd name="connsiteY4" fmla="*/ 6935 h 377267"/>
                  <a:gd name="connsiteX5" fmla="*/ 654653 w 730376"/>
                  <a:gd name="connsiteY5" fmla="*/ 87231 h 377267"/>
                  <a:gd name="connsiteX6" fmla="*/ 730377 w 730376"/>
                  <a:gd name="connsiteY6" fmla="*/ 161526 h 377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0376" h="377267">
                    <a:moveTo>
                      <a:pt x="730377" y="161526"/>
                    </a:moveTo>
                    <a:cubicBezTo>
                      <a:pt x="549497" y="228010"/>
                      <a:pt x="472059" y="306877"/>
                      <a:pt x="442436" y="377267"/>
                    </a:cubicBezTo>
                    <a:cubicBezTo>
                      <a:pt x="301942" y="301829"/>
                      <a:pt x="158972" y="252775"/>
                      <a:pt x="0" y="337453"/>
                    </a:cubicBezTo>
                    <a:cubicBezTo>
                      <a:pt x="6096" y="321451"/>
                      <a:pt x="10763" y="306115"/>
                      <a:pt x="17621" y="291828"/>
                    </a:cubicBezTo>
                    <a:cubicBezTo>
                      <a:pt x="92297" y="138380"/>
                      <a:pt x="215455" y="43321"/>
                      <a:pt x="379857" y="6935"/>
                    </a:cubicBezTo>
                    <a:cubicBezTo>
                      <a:pt x="482537" y="-15830"/>
                      <a:pt x="575405" y="19127"/>
                      <a:pt x="654653" y="87231"/>
                    </a:cubicBezTo>
                    <a:cubicBezTo>
                      <a:pt x="680466" y="109329"/>
                      <a:pt x="703326" y="134856"/>
                      <a:pt x="730377" y="161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>
                <a:off x="4593378" y="2971517"/>
                <a:ext cx="78576" cy="177125"/>
              </a:xfrm>
              <a:custGeom>
                <a:avLst/>
                <a:gdLst>
                  <a:gd name="connsiteX0" fmla="*/ 115969 w 350420"/>
                  <a:gd name="connsiteY0" fmla="*/ 789908 h 789908"/>
                  <a:gd name="connsiteX1" fmla="*/ 3479 w 350420"/>
                  <a:gd name="connsiteY1" fmla="*/ 560451 h 789908"/>
                  <a:gd name="connsiteX2" fmla="*/ 42246 w 350420"/>
                  <a:gd name="connsiteY2" fmla="*/ 376619 h 789908"/>
                  <a:gd name="connsiteX3" fmla="*/ 130447 w 350420"/>
                  <a:gd name="connsiteY3" fmla="*/ 75057 h 789908"/>
                  <a:gd name="connsiteX4" fmla="*/ 125780 w 350420"/>
                  <a:gd name="connsiteY4" fmla="*/ 36671 h 789908"/>
                  <a:gd name="connsiteX5" fmla="*/ 114731 w 350420"/>
                  <a:gd name="connsiteY5" fmla="*/ 0 h 789908"/>
                  <a:gd name="connsiteX6" fmla="*/ 215791 w 350420"/>
                  <a:gd name="connsiteY6" fmla="*/ 42100 h 789908"/>
                  <a:gd name="connsiteX7" fmla="*/ 349617 w 350420"/>
                  <a:gd name="connsiteY7" fmla="*/ 350996 h 789908"/>
                  <a:gd name="connsiteX8" fmla="*/ 301326 w 350420"/>
                  <a:gd name="connsiteY8" fmla="*/ 467582 h 789908"/>
                  <a:gd name="connsiteX9" fmla="*/ 192836 w 350420"/>
                  <a:gd name="connsiteY9" fmla="*/ 604361 h 789908"/>
                  <a:gd name="connsiteX10" fmla="*/ 115969 w 350420"/>
                  <a:gd name="connsiteY10" fmla="*/ 789908 h 7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0420" h="789908">
                    <a:moveTo>
                      <a:pt x="115969" y="789908"/>
                    </a:moveTo>
                    <a:cubicBezTo>
                      <a:pt x="58343" y="717899"/>
                      <a:pt x="18052" y="645795"/>
                      <a:pt x="3479" y="560451"/>
                    </a:cubicBezTo>
                    <a:cubicBezTo>
                      <a:pt x="-7951" y="493586"/>
                      <a:pt x="9765" y="434626"/>
                      <a:pt x="42246" y="376619"/>
                    </a:cubicBezTo>
                    <a:cubicBezTo>
                      <a:pt x="94538" y="283273"/>
                      <a:pt x="130828" y="184213"/>
                      <a:pt x="130447" y="75057"/>
                    </a:cubicBezTo>
                    <a:cubicBezTo>
                      <a:pt x="130447" y="62198"/>
                      <a:pt x="128447" y="49244"/>
                      <a:pt x="125780" y="36671"/>
                    </a:cubicBezTo>
                    <a:cubicBezTo>
                      <a:pt x="123303" y="24860"/>
                      <a:pt x="118827" y="13525"/>
                      <a:pt x="114731" y="0"/>
                    </a:cubicBezTo>
                    <a:cubicBezTo>
                      <a:pt x="154831" y="286"/>
                      <a:pt x="187597" y="17526"/>
                      <a:pt x="215791" y="42100"/>
                    </a:cubicBezTo>
                    <a:cubicBezTo>
                      <a:pt x="309231" y="123539"/>
                      <a:pt x="357333" y="225933"/>
                      <a:pt x="349617" y="350996"/>
                    </a:cubicBezTo>
                    <a:cubicBezTo>
                      <a:pt x="346950" y="394335"/>
                      <a:pt x="329043" y="433388"/>
                      <a:pt x="301326" y="467582"/>
                    </a:cubicBezTo>
                    <a:cubicBezTo>
                      <a:pt x="264654" y="512731"/>
                      <a:pt x="227888" y="557879"/>
                      <a:pt x="192836" y="604361"/>
                    </a:cubicBezTo>
                    <a:cubicBezTo>
                      <a:pt x="152831" y="657415"/>
                      <a:pt x="120351" y="714375"/>
                      <a:pt x="115969" y="789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>
                <a:off x="4542188" y="3496014"/>
                <a:ext cx="84264" cy="168005"/>
              </a:xfrm>
              <a:custGeom>
                <a:avLst/>
                <a:gdLst>
                  <a:gd name="connsiteX0" fmla="*/ 222241 w 375783"/>
                  <a:gd name="connsiteY0" fmla="*/ 749237 h 749236"/>
                  <a:gd name="connsiteX1" fmla="*/ 83938 w 375783"/>
                  <a:gd name="connsiteY1" fmla="*/ 608266 h 749236"/>
                  <a:gd name="connsiteX2" fmla="*/ 2213 w 375783"/>
                  <a:gd name="connsiteY2" fmla="*/ 364236 h 749236"/>
                  <a:gd name="connsiteX3" fmla="*/ 99845 w 375783"/>
                  <a:gd name="connsiteY3" fmla="*/ 88868 h 749236"/>
                  <a:gd name="connsiteX4" fmla="*/ 240529 w 375783"/>
                  <a:gd name="connsiteY4" fmla="*/ 0 h 749236"/>
                  <a:gd name="connsiteX5" fmla="*/ 375784 w 375783"/>
                  <a:gd name="connsiteY5" fmla="*/ 332613 h 749236"/>
                  <a:gd name="connsiteX6" fmla="*/ 240529 w 375783"/>
                  <a:gd name="connsiteY6" fmla="*/ 518255 h 749236"/>
                  <a:gd name="connsiteX7" fmla="*/ 222241 w 375783"/>
                  <a:gd name="connsiteY7" fmla="*/ 749237 h 74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5783" h="749236">
                    <a:moveTo>
                      <a:pt x="222241" y="749237"/>
                    </a:moveTo>
                    <a:cubicBezTo>
                      <a:pt x="161662" y="709994"/>
                      <a:pt x="118609" y="663035"/>
                      <a:pt x="83938" y="608266"/>
                    </a:cubicBezTo>
                    <a:cubicBezTo>
                      <a:pt x="36694" y="533781"/>
                      <a:pt x="11548" y="452056"/>
                      <a:pt x="2213" y="364236"/>
                    </a:cubicBezTo>
                    <a:cubicBezTo>
                      <a:pt x="-9312" y="255937"/>
                      <a:pt x="24311" y="164592"/>
                      <a:pt x="99845" y="88868"/>
                    </a:cubicBezTo>
                    <a:cubicBezTo>
                      <a:pt x="138707" y="49911"/>
                      <a:pt x="184617" y="19431"/>
                      <a:pt x="240529" y="0"/>
                    </a:cubicBezTo>
                    <a:cubicBezTo>
                      <a:pt x="255007" y="123063"/>
                      <a:pt x="275105" y="242697"/>
                      <a:pt x="375784" y="332613"/>
                    </a:cubicBezTo>
                    <a:cubicBezTo>
                      <a:pt x="317491" y="385286"/>
                      <a:pt x="271009" y="446246"/>
                      <a:pt x="240529" y="518255"/>
                    </a:cubicBezTo>
                    <a:cubicBezTo>
                      <a:pt x="209668" y="590836"/>
                      <a:pt x="194333" y="665036"/>
                      <a:pt x="222241" y="7492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02" name="任意多边形: 形状 201"/>
              <p:cNvSpPr/>
              <p:nvPr/>
            </p:nvSpPr>
            <p:spPr>
              <a:xfrm>
                <a:off x="4784376" y="2998307"/>
                <a:ext cx="160914" cy="84679"/>
              </a:xfrm>
              <a:custGeom>
                <a:avLst/>
                <a:gdLst>
                  <a:gd name="connsiteX0" fmla="*/ 354235 w 717613"/>
                  <a:gd name="connsiteY0" fmla="*/ 377635 h 377635"/>
                  <a:gd name="connsiteX1" fmla="*/ 211836 w 717613"/>
                  <a:gd name="connsiteY1" fmla="*/ 195708 h 377635"/>
                  <a:gd name="connsiteX2" fmla="*/ 0 w 717613"/>
                  <a:gd name="connsiteY2" fmla="*/ 112936 h 377635"/>
                  <a:gd name="connsiteX3" fmla="*/ 71056 w 717613"/>
                  <a:gd name="connsiteY3" fmla="*/ 64930 h 377635"/>
                  <a:gd name="connsiteX4" fmla="*/ 273367 w 717613"/>
                  <a:gd name="connsiteY4" fmla="*/ 2922 h 377635"/>
                  <a:gd name="connsiteX5" fmla="*/ 491014 w 717613"/>
                  <a:gd name="connsiteY5" fmla="*/ 28544 h 377635"/>
                  <a:gd name="connsiteX6" fmla="*/ 685133 w 717613"/>
                  <a:gd name="connsiteY6" fmla="*/ 229331 h 377635"/>
                  <a:gd name="connsiteX7" fmla="*/ 717613 w 717613"/>
                  <a:gd name="connsiteY7" fmla="*/ 343822 h 377635"/>
                  <a:gd name="connsiteX8" fmla="*/ 354235 w 717613"/>
                  <a:gd name="connsiteY8" fmla="*/ 377635 h 377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7613" h="377635">
                    <a:moveTo>
                      <a:pt x="354235" y="377635"/>
                    </a:moveTo>
                    <a:cubicBezTo>
                      <a:pt x="317278" y="307627"/>
                      <a:pt x="273082" y="244762"/>
                      <a:pt x="211836" y="195708"/>
                    </a:cubicBezTo>
                    <a:cubicBezTo>
                      <a:pt x="151067" y="147130"/>
                      <a:pt x="84677" y="112078"/>
                      <a:pt x="0" y="112936"/>
                    </a:cubicBezTo>
                    <a:cubicBezTo>
                      <a:pt x="23622" y="96838"/>
                      <a:pt x="46101" y="78550"/>
                      <a:pt x="71056" y="64930"/>
                    </a:cubicBezTo>
                    <a:cubicBezTo>
                      <a:pt x="134017" y="30544"/>
                      <a:pt x="201263" y="10351"/>
                      <a:pt x="273367" y="2922"/>
                    </a:cubicBezTo>
                    <a:cubicBezTo>
                      <a:pt x="348520" y="-4889"/>
                      <a:pt x="421100" y="2731"/>
                      <a:pt x="491014" y="28544"/>
                    </a:cubicBezTo>
                    <a:cubicBezTo>
                      <a:pt x="587026" y="63977"/>
                      <a:pt x="649986" y="134557"/>
                      <a:pt x="685133" y="229331"/>
                    </a:cubicBezTo>
                    <a:cubicBezTo>
                      <a:pt x="698373" y="265050"/>
                      <a:pt x="706184" y="302864"/>
                      <a:pt x="717613" y="343822"/>
                    </a:cubicBezTo>
                    <a:cubicBezTo>
                      <a:pt x="589407" y="322295"/>
                      <a:pt x="468916" y="307436"/>
                      <a:pt x="354235" y="377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03" name="任意多边形: 形状 202"/>
              <p:cNvSpPr/>
              <p:nvPr/>
            </p:nvSpPr>
            <p:spPr>
              <a:xfrm>
                <a:off x="4527333" y="3288340"/>
                <a:ext cx="123575" cy="123843"/>
              </a:xfrm>
              <a:custGeom>
                <a:avLst/>
                <a:gdLst>
                  <a:gd name="connsiteX0" fmla="*/ 551096 w 551095"/>
                  <a:gd name="connsiteY0" fmla="*/ 33369 h 552290"/>
                  <a:gd name="connsiteX1" fmla="*/ 411555 w 551095"/>
                  <a:gd name="connsiteY1" fmla="*/ 364743 h 552290"/>
                  <a:gd name="connsiteX2" fmla="*/ 10933 w 551095"/>
                  <a:gd name="connsiteY2" fmla="*/ 552291 h 552290"/>
                  <a:gd name="connsiteX3" fmla="*/ 14743 w 551095"/>
                  <a:gd name="connsiteY3" fmla="*/ 343979 h 552290"/>
                  <a:gd name="connsiteX4" fmla="*/ 192575 w 551095"/>
                  <a:gd name="connsiteY4" fmla="*/ 61086 h 552290"/>
                  <a:gd name="connsiteX5" fmla="*/ 350595 w 551095"/>
                  <a:gd name="connsiteY5" fmla="*/ 2031 h 552290"/>
                  <a:gd name="connsiteX6" fmla="*/ 551096 w 551095"/>
                  <a:gd name="connsiteY6" fmla="*/ 33369 h 55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095" h="552290">
                    <a:moveTo>
                      <a:pt x="551096" y="33369"/>
                    </a:moveTo>
                    <a:cubicBezTo>
                      <a:pt x="472610" y="133000"/>
                      <a:pt x="402982" y="232441"/>
                      <a:pt x="411555" y="364743"/>
                    </a:cubicBezTo>
                    <a:cubicBezTo>
                      <a:pt x="250582" y="369601"/>
                      <a:pt x="103421" y="401224"/>
                      <a:pt x="10933" y="552291"/>
                    </a:cubicBezTo>
                    <a:cubicBezTo>
                      <a:pt x="-5545" y="482567"/>
                      <a:pt x="-2688" y="412940"/>
                      <a:pt x="14743" y="343979"/>
                    </a:cubicBezTo>
                    <a:cubicBezTo>
                      <a:pt x="43318" y="230631"/>
                      <a:pt x="98658" y="133190"/>
                      <a:pt x="192575" y="61086"/>
                    </a:cubicBezTo>
                    <a:cubicBezTo>
                      <a:pt x="238771" y="25653"/>
                      <a:pt x="292302" y="8603"/>
                      <a:pt x="350595" y="2031"/>
                    </a:cubicBezTo>
                    <a:cubicBezTo>
                      <a:pt x="419937" y="-5779"/>
                      <a:pt x="484231" y="9842"/>
                      <a:pt x="551096" y="33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>
                <a:off x="4593236" y="3588196"/>
                <a:ext cx="83579" cy="168325"/>
              </a:xfrm>
              <a:custGeom>
                <a:avLst/>
                <a:gdLst>
                  <a:gd name="connsiteX0" fmla="*/ 186612 w 372730"/>
                  <a:gd name="connsiteY0" fmla="*/ 0 h 750665"/>
                  <a:gd name="connsiteX1" fmla="*/ 372731 w 372730"/>
                  <a:gd name="connsiteY1" fmla="*/ 312706 h 750665"/>
                  <a:gd name="connsiteX2" fmla="*/ 286625 w 372730"/>
                  <a:gd name="connsiteY2" fmla="*/ 750665 h 750665"/>
                  <a:gd name="connsiteX3" fmla="*/ 198328 w 372730"/>
                  <a:gd name="connsiteY3" fmla="*/ 693801 h 750665"/>
                  <a:gd name="connsiteX4" fmla="*/ 6590 w 372730"/>
                  <a:gd name="connsiteY4" fmla="*/ 375190 h 750665"/>
                  <a:gd name="connsiteX5" fmla="*/ 89838 w 372730"/>
                  <a:gd name="connsiteY5" fmla="*/ 89630 h 750665"/>
                  <a:gd name="connsiteX6" fmla="*/ 186612 w 372730"/>
                  <a:gd name="connsiteY6" fmla="*/ 0 h 750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2730" h="750665">
                    <a:moveTo>
                      <a:pt x="186612" y="0"/>
                    </a:moveTo>
                    <a:cubicBezTo>
                      <a:pt x="222141" y="125730"/>
                      <a:pt x="261193" y="240982"/>
                      <a:pt x="372731" y="312706"/>
                    </a:cubicBezTo>
                    <a:cubicBezTo>
                      <a:pt x="283101" y="445198"/>
                      <a:pt x="221855" y="583025"/>
                      <a:pt x="286625" y="750665"/>
                    </a:cubicBezTo>
                    <a:cubicBezTo>
                      <a:pt x="257097" y="731806"/>
                      <a:pt x="225855" y="715232"/>
                      <a:pt x="198328" y="693801"/>
                    </a:cubicBezTo>
                    <a:cubicBezTo>
                      <a:pt x="94029" y="612267"/>
                      <a:pt x="31641" y="503968"/>
                      <a:pt x="6590" y="375190"/>
                    </a:cubicBezTo>
                    <a:cubicBezTo>
                      <a:pt x="-14460" y="266890"/>
                      <a:pt x="15353" y="170593"/>
                      <a:pt x="89838" y="89630"/>
                    </a:cubicBezTo>
                    <a:cubicBezTo>
                      <a:pt x="118509" y="58483"/>
                      <a:pt x="152037" y="31718"/>
                      <a:pt x="18661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>
                <a:off x="4696379" y="3044156"/>
                <a:ext cx="168069" cy="83576"/>
              </a:xfrm>
              <a:custGeom>
                <a:avLst/>
                <a:gdLst>
                  <a:gd name="connsiteX0" fmla="*/ 749522 w 749522"/>
                  <a:gd name="connsiteY0" fmla="*/ 253370 h 372718"/>
                  <a:gd name="connsiteX1" fmla="*/ 406908 w 749522"/>
                  <a:gd name="connsiteY1" fmla="*/ 372718 h 372718"/>
                  <a:gd name="connsiteX2" fmla="*/ 0 w 749522"/>
                  <a:gd name="connsiteY2" fmla="*/ 200220 h 372718"/>
                  <a:gd name="connsiteX3" fmla="*/ 69723 w 749522"/>
                  <a:gd name="connsiteY3" fmla="*/ 126782 h 372718"/>
                  <a:gd name="connsiteX4" fmla="*/ 301276 w 749522"/>
                  <a:gd name="connsiteY4" fmla="*/ 12578 h 372718"/>
                  <a:gd name="connsiteX5" fmla="*/ 550259 w 749522"/>
                  <a:gd name="connsiteY5" fmla="*/ 27913 h 372718"/>
                  <a:gd name="connsiteX6" fmla="*/ 704279 w 749522"/>
                  <a:gd name="connsiteY6" fmla="*/ 166407 h 372718"/>
                  <a:gd name="connsiteX7" fmla="*/ 749522 w 749522"/>
                  <a:gd name="connsiteY7" fmla="*/ 253370 h 37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9522" h="372718">
                    <a:moveTo>
                      <a:pt x="749522" y="253370"/>
                    </a:moveTo>
                    <a:cubicBezTo>
                      <a:pt x="621792" y="262037"/>
                      <a:pt x="502063" y="278325"/>
                      <a:pt x="406908" y="372718"/>
                    </a:cubicBezTo>
                    <a:cubicBezTo>
                      <a:pt x="297752" y="257465"/>
                      <a:pt x="175165" y="171550"/>
                      <a:pt x="0" y="200220"/>
                    </a:cubicBezTo>
                    <a:cubicBezTo>
                      <a:pt x="23146" y="175646"/>
                      <a:pt x="44482" y="148976"/>
                      <a:pt x="69723" y="126782"/>
                    </a:cubicBezTo>
                    <a:cubicBezTo>
                      <a:pt x="136493" y="68299"/>
                      <a:pt x="214408" y="30008"/>
                      <a:pt x="301276" y="12578"/>
                    </a:cubicBezTo>
                    <a:cubicBezTo>
                      <a:pt x="385096" y="-4186"/>
                      <a:pt x="469106" y="-8758"/>
                      <a:pt x="550259" y="27913"/>
                    </a:cubicBezTo>
                    <a:cubicBezTo>
                      <a:pt x="616363" y="57821"/>
                      <a:pt x="666560" y="105542"/>
                      <a:pt x="704279" y="166407"/>
                    </a:cubicBezTo>
                    <a:cubicBezTo>
                      <a:pt x="720947" y="193267"/>
                      <a:pt x="733711" y="222604"/>
                      <a:pt x="749522" y="253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4556266" y="3185817"/>
                <a:ext cx="138234" cy="109044"/>
              </a:xfrm>
              <a:custGeom>
                <a:avLst/>
                <a:gdLst>
                  <a:gd name="connsiteX0" fmla="*/ 616471 w 616470"/>
                  <a:gd name="connsiteY0" fmla="*/ 67480 h 486294"/>
                  <a:gd name="connsiteX1" fmla="*/ 426447 w 616470"/>
                  <a:gd name="connsiteY1" fmla="*/ 367708 h 486294"/>
                  <a:gd name="connsiteX2" fmla="*/ 870 w 616470"/>
                  <a:gd name="connsiteY2" fmla="*/ 486294 h 486294"/>
                  <a:gd name="connsiteX3" fmla="*/ 1251 w 616470"/>
                  <a:gd name="connsiteY3" fmla="*/ 421429 h 486294"/>
                  <a:gd name="connsiteX4" fmla="*/ 143364 w 616470"/>
                  <a:gd name="connsiteY4" fmla="*/ 124058 h 486294"/>
                  <a:gd name="connsiteX5" fmla="*/ 392443 w 616470"/>
                  <a:gd name="connsiteY5" fmla="*/ 138 h 486294"/>
                  <a:gd name="connsiteX6" fmla="*/ 616471 w 616470"/>
                  <a:gd name="connsiteY6" fmla="*/ 67480 h 486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470" h="486294">
                    <a:moveTo>
                      <a:pt x="616471" y="67480"/>
                    </a:moveTo>
                    <a:cubicBezTo>
                      <a:pt x="524840" y="150252"/>
                      <a:pt x="441211" y="235405"/>
                      <a:pt x="426447" y="367708"/>
                    </a:cubicBezTo>
                    <a:cubicBezTo>
                      <a:pt x="270523" y="348372"/>
                      <a:pt x="119361" y="353039"/>
                      <a:pt x="870" y="486294"/>
                    </a:cubicBezTo>
                    <a:cubicBezTo>
                      <a:pt x="870" y="464101"/>
                      <a:pt x="-1321" y="442479"/>
                      <a:pt x="1251" y="421429"/>
                    </a:cubicBezTo>
                    <a:cubicBezTo>
                      <a:pt x="15062" y="306462"/>
                      <a:pt x="65259" y="208069"/>
                      <a:pt x="143364" y="124058"/>
                    </a:cubicBezTo>
                    <a:cubicBezTo>
                      <a:pt x="210515" y="51859"/>
                      <a:pt x="291382" y="3567"/>
                      <a:pt x="392443" y="138"/>
                    </a:cubicBezTo>
                    <a:cubicBezTo>
                      <a:pt x="453117" y="-1862"/>
                      <a:pt x="547605" y="17759"/>
                      <a:pt x="616471" y="674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07" name="任意多边形: 形状 206"/>
              <p:cNvSpPr/>
              <p:nvPr/>
            </p:nvSpPr>
            <p:spPr>
              <a:xfrm>
                <a:off x="4667660" y="3686424"/>
                <a:ext cx="74576" cy="141990"/>
              </a:xfrm>
              <a:custGeom>
                <a:avLst/>
                <a:gdLst>
                  <a:gd name="connsiteX0" fmla="*/ 121221 w 332580"/>
                  <a:gd name="connsiteY0" fmla="*/ 0 h 633222"/>
                  <a:gd name="connsiteX1" fmla="*/ 332580 w 332580"/>
                  <a:gd name="connsiteY1" fmla="*/ 242316 h 633222"/>
                  <a:gd name="connsiteX2" fmla="*/ 276669 w 332580"/>
                  <a:gd name="connsiteY2" fmla="*/ 437293 h 633222"/>
                  <a:gd name="connsiteX3" fmla="*/ 327437 w 332580"/>
                  <a:gd name="connsiteY3" fmla="*/ 633222 h 633222"/>
                  <a:gd name="connsiteX4" fmla="*/ 303815 w 332580"/>
                  <a:gd name="connsiteY4" fmla="*/ 629698 h 633222"/>
                  <a:gd name="connsiteX5" fmla="*/ 51212 w 332580"/>
                  <a:gd name="connsiteY5" fmla="*/ 421862 h 633222"/>
                  <a:gd name="connsiteX6" fmla="*/ 63 w 332580"/>
                  <a:gd name="connsiteY6" fmla="*/ 244412 h 633222"/>
                  <a:gd name="connsiteX7" fmla="*/ 78263 w 332580"/>
                  <a:gd name="connsiteY7" fmla="*/ 47625 h 633222"/>
                  <a:gd name="connsiteX8" fmla="*/ 121221 w 332580"/>
                  <a:gd name="connsiteY8" fmla="*/ 0 h 63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580" h="633222">
                    <a:moveTo>
                      <a:pt x="121221" y="0"/>
                    </a:moveTo>
                    <a:cubicBezTo>
                      <a:pt x="172274" y="102299"/>
                      <a:pt x="223328" y="196596"/>
                      <a:pt x="332580" y="242316"/>
                    </a:cubicBezTo>
                    <a:cubicBezTo>
                      <a:pt x="300767" y="304038"/>
                      <a:pt x="281526" y="368999"/>
                      <a:pt x="276669" y="437293"/>
                    </a:cubicBezTo>
                    <a:cubicBezTo>
                      <a:pt x="271811" y="505873"/>
                      <a:pt x="281812" y="571595"/>
                      <a:pt x="327437" y="633222"/>
                    </a:cubicBezTo>
                    <a:cubicBezTo>
                      <a:pt x="317531" y="631793"/>
                      <a:pt x="310387" y="631793"/>
                      <a:pt x="303815" y="629698"/>
                    </a:cubicBezTo>
                    <a:cubicBezTo>
                      <a:pt x="191706" y="594360"/>
                      <a:pt x="110267" y="521684"/>
                      <a:pt x="51212" y="421862"/>
                    </a:cubicBezTo>
                    <a:cubicBezTo>
                      <a:pt x="18827" y="367189"/>
                      <a:pt x="-1271" y="309372"/>
                      <a:pt x="63" y="244412"/>
                    </a:cubicBezTo>
                    <a:cubicBezTo>
                      <a:pt x="1682" y="168593"/>
                      <a:pt x="32162" y="105156"/>
                      <a:pt x="78263" y="47625"/>
                    </a:cubicBezTo>
                    <a:cubicBezTo>
                      <a:pt x="91026" y="31813"/>
                      <a:pt x="105409" y="17431"/>
                      <a:pt x="12122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>
                <a:off x="4742400" y="3757782"/>
                <a:ext cx="92958" cy="124510"/>
              </a:xfrm>
              <a:custGeom>
                <a:avLst/>
                <a:gdLst>
                  <a:gd name="connsiteX0" fmla="*/ 414557 w 414556"/>
                  <a:gd name="connsiteY0" fmla="*/ 554927 h 555265"/>
                  <a:gd name="connsiteX1" fmla="*/ 262252 w 414556"/>
                  <a:gd name="connsiteY1" fmla="*/ 526352 h 555265"/>
                  <a:gd name="connsiteX2" fmla="*/ 35557 w 414556"/>
                  <a:gd name="connsiteY2" fmla="*/ 332137 h 555265"/>
                  <a:gd name="connsiteX3" fmla="*/ 28889 w 414556"/>
                  <a:gd name="connsiteY3" fmla="*/ 67532 h 555265"/>
                  <a:gd name="connsiteX4" fmla="*/ 62989 w 414556"/>
                  <a:gd name="connsiteY4" fmla="*/ 0 h 555265"/>
                  <a:gd name="connsiteX5" fmla="*/ 322355 w 414556"/>
                  <a:gd name="connsiteY5" fmla="*/ 179832 h 555265"/>
                  <a:gd name="connsiteX6" fmla="*/ 414557 w 414556"/>
                  <a:gd name="connsiteY6" fmla="*/ 554927 h 55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556" h="555265">
                    <a:moveTo>
                      <a:pt x="414557" y="554927"/>
                    </a:moveTo>
                    <a:cubicBezTo>
                      <a:pt x="360550" y="557403"/>
                      <a:pt x="310353" y="546163"/>
                      <a:pt x="262252" y="526352"/>
                    </a:cubicBezTo>
                    <a:cubicBezTo>
                      <a:pt x="165573" y="486537"/>
                      <a:pt x="87182" y="424244"/>
                      <a:pt x="35557" y="332137"/>
                    </a:cubicBezTo>
                    <a:cubicBezTo>
                      <a:pt x="-13021" y="245554"/>
                      <a:pt x="-8449" y="156496"/>
                      <a:pt x="28889" y="67532"/>
                    </a:cubicBezTo>
                    <a:cubicBezTo>
                      <a:pt x="38224" y="45148"/>
                      <a:pt x="50702" y="24098"/>
                      <a:pt x="62989" y="0"/>
                    </a:cubicBezTo>
                    <a:cubicBezTo>
                      <a:pt x="135284" y="84582"/>
                      <a:pt x="207864" y="162878"/>
                      <a:pt x="322355" y="179832"/>
                    </a:cubicBezTo>
                    <a:cubicBezTo>
                      <a:pt x="299590" y="317278"/>
                      <a:pt x="302162" y="447961"/>
                      <a:pt x="414557" y="5549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09" name="任意多边形: 形状 208"/>
              <p:cNvSpPr/>
              <p:nvPr/>
            </p:nvSpPr>
            <p:spPr>
              <a:xfrm>
                <a:off x="4829155" y="3808615"/>
                <a:ext cx="101846" cy="106127"/>
              </a:xfrm>
              <a:custGeom>
                <a:avLst/>
                <a:gdLst>
                  <a:gd name="connsiteX0" fmla="*/ 305699 w 454193"/>
                  <a:gd name="connsiteY0" fmla="*/ 123920 h 473285"/>
                  <a:gd name="connsiteX1" fmla="*/ 454194 w 454193"/>
                  <a:gd name="connsiteY1" fmla="*/ 469964 h 473285"/>
                  <a:gd name="connsiteX2" fmla="*/ 356658 w 454193"/>
                  <a:gd name="connsiteY2" fmla="*/ 472345 h 473285"/>
                  <a:gd name="connsiteX3" fmla="*/ 106627 w 454193"/>
                  <a:gd name="connsiteY3" fmla="*/ 368332 h 473285"/>
                  <a:gd name="connsiteX4" fmla="*/ 1280 w 454193"/>
                  <a:gd name="connsiteY4" fmla="*/ 174879 h 473285"/>
                  <a:gd name="connsiteX5" fmla="*/ 32141 w 454193"/>
                  <a:gd name="connsiteY5" fmla="*/ 0 h 473285"/>
                  <a:gd name="connsiteX6" fmla="*/ 305699 w 454193"/>
                  <a:gd name="connsiteY6" fmla="*/ 123920 h 473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93" h="473285">
                    <a:moveTo>
                      <a:pt x="305699" y="123920"/>
                    </a:moveTo>
                    <a:cubicBezTo>
                      <a:pt x="309509" y="257366"/>
                      <a:pt x="332369" y="381953"/>
                      <a:pt x="454194" y="469964"/>
                    </a:cubicBezTo>
                    <a:cubicBezTo>
                      <a:pt x="421618" y="471011"/>
                      <a:pt x="388852" y="475107"/>
                      <a:pt x="356658" y="472345"/>
                    </a:cubicBezTo>
                    <a:cubicBezTo>
                      <a:pt x="262646" y="464439"/>
                      <a:pt x="178921" y="429006"/>
                      <a:pt x="106627" y="368332"/>
                    </a:cubicBezTo>
                    <a:cubicBezTo>
                      <a:pt x="46524" y="317945"/>
                      <a:pt x="7852" y="255175"/>
                      <a:pt x="1280" y="174879"/>
                    </a:cubicBezTo>
                    <a:cubicBezTo>
                      <a:pt x="-3673" y="114586"/>
                      <a:pt x="5566" y="57245"/>
                      <a:pt x="32141" y="0"/>
                    </a:cubicBezTo>
                    <a:cubicBezTo>
                      <a:pt x="113199" y="64866"/>
                      <a:pt x="194161" y="127159"/>
                      <a:pt x="305699" y="1239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81" name="任意多边形: 形状 180"/>
          <p:cNvSpPr/>
          <p:nvPr/>
        </p:nvSpPr>
        <p:spPr>
          <a:xfrm>
            <a:off x="2347530" y="4886153"/>
            <a:ext cx="75734" cy="73554"/>
          </a:xfrm>
          <a:custGeom>
            <a:avLst/>
            <a:gdLst>
              <a:gd name="connsiteX0" fmla="*/ 238316 w 238315"/>
              <a:gd name="connsiteY0" fmla="*/ 92202 h 231457"/>
              <a:gd name="connsiteX1" fmla="*/ 181642 w 238315"/>
              <a:gd name="connsiteY1" fmla="*/ 134112 h 231457"/>
              <a:gd name="connsiteX2" fmla="*/ 173641 w 238315"/>
              <a:gd name="connsiteY2" fmla="*/ 158686 h 231457"/>
              <a:gd name="connsiteX3" fmla="*/ 197644 w 238315"/>
              <a:gd name="connsiteY3" fmla="*/ 231077 h 231457"/>
              <a:gd name="connsiteX4" fmla="*/ 121729 w 238315"/>
              <a:gd name="connsiteY4" fmla="*/ 178689 h 231457"/>
              <a:gd name="connsiteX5" fmla="*/ 46292 w 238315"/>
              <a:gd name="connsiteY5" fmla="*/ 231457 h 231457"/>
              <a:gd name="connsiteX6" fmla="*/ 66770 w 238315"/>
              <a:gd name="connsiteY6" fmla="*/ 169069 h 231457"/>
              <a:gd name="connsiteX7" fmla="*/ 54388 w 238315"/>
              <a:gd name="connsiteY7" fmla="*/ 128016 h 231457"/>
              <a:gd name="connsiteX8" fmla="*/ 0 w 238315"/>
              <a:gd name="connsiteY8" fmla="*/ 87439 h 231457"/>
              <a:gd name="connsiteX9" fmla="*/ 74200 w 238315"/>
              <a:gd name="connsiteY9" fmla="*/ 87725 h 231457"/>
              <a:gd name="connsiteX10" fmla="*/ 98203 w 238315"/>
              <a:gd name="connsiteY10" fmla="*/ 69913 h 231457"/>
              <a:gd name="connsiteX11" fmla="*/ 122015 w 238315"/>
              <a:gd name="connsiteY11" fmla="*/ 0 h 231457"/>
              <a:gd name="connsiteX12" fmla="*/ 142685 w 238315"/>
              <a:gd name="connsiteY12" fmla="*/ 62198 h 231457"/>
              <a:gd name="connsiteX13" fmla="*/ 177546 w 238315"/>
              <a:gd name="connsiteY13" fmla="*/ 87916 h 231457"/>
              <a:gd name="connsiteX14" fmla="*/ 236887 w 238315"/>
              <a:gd name="connsiteY14" fmla="*/ 87439 h 231457"/>
              <a:gd name="connsiteX15" fmla="*/ 238316 w 238315"/>
              <a:gd name="connsiteY15" fmla="*/ 92202 h 23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8315" h="231457">
                <a:moveTo>
                  <a:pt x="238316" y="92202"/>
                </a:moveTo>
                <a:cubicBezTo>
                  <a:pt x="219456" y="106204"/>
                  <a:pt x="200882" y="120491"/>
                  <a:pt x="181642" y="134112"/>
                </a:cubicBezTo>
                <a:cubicBezTo>
                  <a:pt x="172307" y="140684"/>
                  <a:pt x="168783" y="146590"/>
                  <a:pt x="173641" y="158686"/>
                </a:cubicBezTo>
                <a:cubicBezTo>
                  <a:pt x="182309" y="180308"/>
                  <a:pt x="188500" y="202882"/>
                  <a:pt x="197644" y="231077"/>
                </a:cubicBezTo>
                <a:cubicBezTo>
                  <a:pt x="169259" y="211455"/>
                  <a:pt x="145828" y="195263"/>
                  <a:pt x="121729" y="178689"/>
                </a:cubicBezTo>
                <a:cubicBezTo>
                  <a:pt x="98203" y="195167"/>
                  <a:pt x="75248" y="211264"/>
                  <a:pt x="46292" y="231457"/>
                </a:cubicBezTo>
                <a:cubicBezTo>
                  <a:pt x="54293" y="206502"/>
                  <a:pt x="59055" y="187166"/>
                  <a:pt x="66770" y="169069"/>
                </a:cubicBezTo>
                <a:cubicBezTo>
                  <a:pt x="74581" y="150781"/>
                  <a:pt x="72962" y="138779"/>
                  <a:pt x="54388" y="128016"/>
                </a:cubicBezTo>
                <a:cubicBezTo>
                  <a:pt x="36957" y="117919"/>
                  <a:pt x="21717" y="103917"/>
                  <a:pt x="0" y="87439"/>
                </a:cubicBezTo>
                <a:cubicBezTo>
                  <a:pt x="29146" y="87439"/>
                  <a:pt x="51721" y="86677"/>
                  <a:pt x="74200" y="87725"/>
                </a:cubicBezTo>
                <a:cubicBezTo>
                  <a:pt x="88202" y="88392"/>
                  <a:pt x="94393" y="83534"/>
                  <a:pt x="98203" y="69913"/>
                </a:cubicBezTo>
                <a:cubicBezTo>
                  <a:pt x="104299" y="47625"/>
                  <a:pt x="113062" y="26003"/>
                  <a:pt x="122015" y="0"/>
                </a:cubicBezTo>
                <a:cubicBezTo>
                  <a:pt x="129921" y="23431"/>
                  <a:pt x="137732" y="42481"/>
                  <a:pt x="142685" y="62198"/>
                </a:cubicBezTo>
                <a:cubicBezTo>
                  <a:pt x="147542" y="81439"/>
                  <a:pt x="156496" y="90106"/>
                  <a:pt x="177546" y="87916"/>
                </a:cubicBezTo>
                <a:cubicBezTo>
                  <a:pt x="197168" y="85820"/>
                  <a:pt x="217075" y="87439"/>
                  <a:pt x="236887" y="87439"/>
                </a:cubicBezTo>
                <a:cubicBezTo>
                  <a:pt x="237268" y="89059"/>
                  <a:pt x="237744" y="90678"/>
                  <a:pt x="238316" y="922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182" name="任意多边形: 形状 181"/>
          <p:cNvSpPr/>
          <p:nvPr/>
        </p:nvSpPr>
        <p:spPr>
          <a:xfrm>
            <a:off x="2247582" y="4888029"/>
            <a:ext cx="72979" cy="71434"/>
          </a:xfrm>
          <a:custGeom>
            <a:avLst/>
            <a:gdLst>
              <a:gd name="connsiteX0" fmla="*/ 229648 w 229647"/>
              <a:gd name="connsiteY0" fmla="*/ 87058 h 224789"/>
              <a:gd name="connsiteX1" fmla="*/ 178213 w 229647"/>
              <a:gd name="connsiteY1" fmla="*/ 125063 h 224789"/>
              <a:gd name="connsiteX2" fmla="*/ 167830 w 229647"/>
              <a:gd name="connsiteY2" fmla="*/ 157163 h 224789"/>
              <a:gd name="connsiteX3" fmla="*/ 189262 w 229647"/>
              <a:gd name="connsiteY3" fmla="*/ 224790 h 224789"/>
              <a:gd name="connsiteX4" fmla="*/ 130112 w 229647"/>
              <a:gd name="connsiteY4" fmla="*/ 183070 h 224789"/>
              <a:gd name="connsiteX5" fmla="*/ 98203 w 229647"/>
              <a:gd name="connsiteY5" fmla="*/ 183737 h 224789"/>
              <a:gd name="connsiteX6" fmla="*/ 41243 w 229647"/>
              <a:gd name="connsiteY6" fmla="*/ 218504 h 224789"/>
              <a:gd name="connsiteX7" fmla="*/ 62389 w 229647"/>
              <a:gd name="connsiteY7" fmla="*/ 154305 h 224789"/>
              <a:gd name="connsiteX8" fmla="*/ 53912 w 229647"/>
              <a:gd name="connsiteY8" fmla="*/ 127730 h 224789"/>
              <a:gd name="connsiteX9" fmla="*/ 0 w 229647"/>
              <a:gd name="connsiteY9" fmla="*/ 81629 h 224789"/>
              <a:gd name="connsiteX10" fmla="*/ 62389 w 229647"/>
              <a:gd name="connsiteY10" fmla="*/ 82010 h 224789"/>
              <a:gd name="connsiteX11" fmla="*/ 92393 w 229647"/>
              <a:gd name="connsiteY11" fmla="*/ 59626 h 224789"/>
              <a:gd name="connsiteX12" fmla="*/ 117062 w 229647"/>
              <a:gd name="connsiteY12" fmla="*/ 0 h 224789"/>
              <a:gd name="connsiteX13" fmla="*/ 138398 w 229647"/>
              <a:gd name="connsiteY13" fmla="*/ 64103 h 224789"/>
              <a:gd name="connsiteX14" fmla="*/ 162687 w 229647"/>
              <a:gd name="connsiteY14" fmla="*/ 81915 h 224789"/>
              <a:gd name="connsiteX15" fmla="*/ 228505 w 229647"/>
              <a:gd name="connsiteY15" fmla="*/ 81629 h 224789"/>
              <a:gd name="connsiteX16" fmla="*/ 229648 w 229647"/>
              <a:gd name="connsiteY16" fmla="*/ 87058 h 22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9647" h="224789">
                <a:moveTo>
                  <a:pt x="229648" y="87058"/>
                </a:moveTo>
                <a:cubicBezTo>
                  <a:pt x="212503" y="99822"/>
                  <a:pt x="195929" y="113252"/>
                  <a:pt x="178213" y="125063"/>
                </a:cubicBezTo>
                <a:cubicBezTo>
                  <a:pt x="165449" y="133540"/>
                  <a:pt x="161639" y="142018"/>
                  <a:pt x="167830" y="157163"/>
                </a:cubicBezTo>
                <a:cubicBezTo>
                  <a:pt x="175831" y="176784"/>
                  <a:pt x="180880" y="197644"/>
                  <a:pt x="189262" y="224790"/>
                </a:cubicBezTo>
                <a:cubicBezTo>
                  <a:pt x="166116" y="208597"/>
                  <a:pt x="147447" y="196691"/>
                  <a:pt x="130112" y="183070"/>
                </a:cubicBezTo>
                <a:cubicBezTo>
                  <a:pt x="118396" y="173831"/>
                  <a:pt x="109633" y="174498"/>
                  <a:pt x="98203" y="183737"/>
                </a:cubicBezTo>
                <a:cubicBezTo>
                  <a:pt x="81344" y="197358"/>
                  <a:pt x="62960" y="209074"/>
                  <a:pt x="41243" y="218504"/>
                </a:cubicBezTo>
                <a:cubicBezTo>
                  <a:pt x="48196" y="197072"/>
                  <a:pt x="54388" y="175355"/>
                  <a:pt x="62389" y="154305"/>
                </a:cubicBezTo>
                <a:cubicBezTo>
                  <a:pt x="67056" y="142018"/>
                  <a:pt x="64770" y="135064"/>
                  <a:pt x="53912" y="127730"/>
                </a:cubicBezTo>
                <a:cubicBezTo>
                  <a:pt x="35147" y="114967"/>
                  <a:pt x="17431" y="100584"/>
                  <a:pt x="0" y="81629"/>
                </a:cubicBezTo>
                <a:cubicBezTo>
                  <a:pt x="20764" y="81629"/>
                  <a:pt x="41720" y="80296"/>
                  <a:pt x="62389" y="82010"/>
                </a:cubicBezTo>
                <a:cubicBezTo>
                  <a:pt x="80486" y="83534"/>
                  <a:pt x="88106" y="76486"/>
                  <a:pt x="92393" y="59626"/>
                </a:cubicBezTo>
                <a:cubicBezTo>
                  <a:pt x="97536" y="39433"/>
                  <a:pt x="105537" y="19907"/>
                  <a:pt x="117062" y="0"/>
                </a:cubicBezTo>
                <a:cubicBezTo>
                  <a:pt x="124206" y="21336"/>
                  <a:pt x="132016" y="42577"/>
                  <a:pt x="138398" y="64103"/>
                </a:cubicBezTo>
                <a:cubicBezTo>
                  <a:pt x="142208" y="77057"/>
                  <a:pt x="148495" y="82677"/>
                  <a:pt x="162687" y="81915"/>
                </a:cubicBezTo>
                <a:cubicBezTo>
                  <a:pt x="184595" y="80677"/>
                  <a:pt x="206502" y="81629"/>
                  <a:pt x="228505" y="81629"/>
                </a:cubicBezTo>
                <a:cubicBezTo>
                  <a:pt x="228790" y="83439"/>
                  <a:pt x="229171" y="85249"/>
                  <a:pt x="229648" y="8705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183" name="任意多边形: 形状 182"/>
          <p:cNvSpPr/>
          <p:nvPr/>
        </p:nvSpPr>
        <p:spPr>
          <a:xfrm>
            <a:off x="2452231" y="4887756"/>
            <a:ext cx="72948" cy="70617"/>
          </a:xfrm>
          <a:custGeom>
            <a:avLst/>
            <a:gdLst>
              <a:gd name="connsiteX0" fmla="*/ 229553 w 229552"/>
              <a:gd name="connsiteY0" fmla="*/ 87725 h 222218"/>
              <a:gd name="connsiteX1" fmla="*/ 174975 w 229552"/>
              <a:gd name="connsiteY1" fmla="*/ 128397 h 222218"/>
              <a:gd name="connsiteX2" fmla="*/ 166402 w 229552"/>
              <a:gd name="connsiteY2" fmla="*/ 155067 h 222218"/>
              <a:gd name="connsiteX3" fmla="*/ 183928 w 229552"/>
              <a:gd name="connsiteY3" fmla="*/ 222218 h 222218"/>
              <a:gd name="connsiteX4" fmla="*/ 129064 w 229552"/>
              <a:gd name="connsiteY4" fmla="*/ 183071 h 222218"/>
              <a:gd name="connsiteX5" fmla="*/ 100965 w 229552"/>
              <a:gd name="connsiteY5" fmla="*/ 182689 h 222218"/>
              <a:gd name="connsiteX6" fmla="*/ 40958 w 229552"/>
              <a:gd name="connsiteY6" fmla="*/ 219742 h 222218"/>
              <a:gd name="connsiteX7" fmla="*/ 61532 w 229552"/>
              <a:gd name="connsiteY7" fmla="*/ 156019 h 222218"/>
              <a:gd name="connsiteX8" fmla="*/ 52864 w 229552"/>
              <a:gd name="connsiteY8" fmla="*/ 127730 h 222218"/>
              <a:gd name="connsiteX9" fmla="*/ 0 w 229552"/>
              <a:gd name="connsiteY9" fmla="*/ 82391 h 222218"/>
              <a:gd name="connsiteX10" fmla="*/ 65246 w 229552"/>
              <a:gd name="connsiteY10" fmla="*/ 82772 h 222218"/>
              <a:gd name="connsiteX11" fmla="*/ 90964 w 229552"/>
              <a:gd name="connsiteY11" fmla="*/ 64008 h 222218"/>
              <a:gd name="connsiteX12" fmla="*/ 116491 w 229552"/>
              <a:gd name="connsiteY12" fmla="*/ 0 h 222218"/>
              <a:gd name="connsiteX13" fmla="*/ 137732 w 229552"/>
              <a:gd name="connsiteY13" fmla="*/ 64294 h 222218"/>
              <a:gd name="connsiteX14" fmla="*/ 163925 w 229552"/>
              <a:gd name="connsiteY14" fmla="*/ 82677 h 222218"/>
              <a:gd name="connsiteX15" fmla="*/ 227933 w 229552"/>
              <a:gd name="connsiteY15" fmla="*/ 82391 h 222218"/>
              <a:gd name="connsiteX16" fmla="*/ 229553 w 229552"/>
              <a:gd name="connsiteY16" fmla="*/ 87725 h 2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9552" h="222218">
                <a:moveTo>
                  <a:pt x="229553" y="87725"/>
                </a:moveTo>
                <a:cubicBezTo>
                  <a:pt x="211455" y="101346"/>
                  <a:pt x="193643" y="115538"/>
                  <a:pt x="174975" y="128397"/>
                </a:cubicBezTo>
                <a:cubicBezTo>
                  <a:pt x="164402" y="135636"/>
                  <a:pt x="161639" y="142684"/>
                  <a:pt x="166402" y="155067"/>
                </a:cubicBezTo>
                <a:cubicBezTo>
                  <a:pt x="174498" y="176117"/>
                  <a:pt x="180594" y="197929"/>
                  <a:pt x="183928" y="222218"/>
                </a:cubicBezTo>
                <a:cubicBezTo>
                  <a:pt x="165545" y="209264"/>
                  <a:pt x="146876" y="196787"/>
                  <a:pt x="129064" y="183071"/>
                </a:cubicBezTo>
                <a:cubicBezTo>
                  <a:pt x="119063" y="175355"/>
                  <a:pt x="111443" y="174498"/>
                  <a:pt x="100965" y="182689"/>
                </a:cubicBezTo>
                <a:cubicBezTo>
                  <a:pt x="82963" y="196691"/>
                  <a:pt x="63818" y="209074"/>
                  <a:pt x="40958" y="219742"/>
                </a:cubicBezTo>
                <a:cubicBezTo>
                  <a:pt x="47720" y="198501"/>
                  <a:pt x="53531" y="176879"/>
                  <a:pt x="61532" y="156019"/>
                </a:cubicBezTo>
                <a:cubicBezTo>
                  <a:pt x="66389" y="143161"/>
                  <a:pt x="65056" y="135636"/>
                  <a:pt x="52864" y="127730"/>
                </a:cubicBezTo>
                <a:cubicBezTo>
                  <a:pt x="34004" y="115443"/>
                  <a:pt x="16764" y="100870"/>
                  <a:pt x="0" y="82391"/>
                </a:cubicBezTo>
                <a:cubicBezTo>
                  <a:pt x="21717" y="82391"/>
                  <a:pt x="43625" y="81153"/>
                  <a:pt x="65246" y="82772"/>
                </a:cubicBezTo>
                <a:cubicBezTo>
                  <a:pt x="80677" y="83915"/>
                  <a:pt x="86963" y="77343"/>
                  <a:pt x="90964" y="64008"/>
                </a:cubicBezTo>
                <a:cubicBezTo>
                  <a:pt x="97346" y="42577"/>
                  <a:pt x="104775" y="21431"/>
                  <a:pt x="116491" y="0"/>
                </a:cubicBezTo>
                <a:cubicBezTo>
                  <a:pt x="123635" y="21431"/>
                  <a:pt x="131731" y="42577"/>
                  <a:pt x="137732" y="64294"/>
                </a:cubicBezTo>
                <a:cubicBezTo>
                  <a:pt x="141732" y="78772"/>
                  <a:pt x="149352" y="83439"/>
                  <a:pt x="163925" y="82677"/>
                </a:cubicBezTo>
                <a:cubicBezTo>
                  <a:pt x="185166" y="81534"/>
                  <a:pt x="206597" y="82391"/>
                  <a:pt x="227933" y="82391"/>
                </a:cubicBezTo>
                <a:cubicBezTo>
                  <a:pt x="228505" y="84201"/>
                  <a:pt x="229076" y="85915"/>
                  <a:pt x="229553" y="877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cxnSp>
        <p:nvCxnSpPr>
          <p:cNvPr id="184" name="直接连接符 183"/>
          <p:cNvCxnSpPr/>
          <p:nvPr/>
        </p:nvCxnSpPr>
        <p:spPr>
          <a:xfrm>
            <a:off x="1824947" y="4605416"/>
            <a:ext cx="1122865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文本框 233"/>
          <p:cNvSpPr txBox="1"/>
          <p:nvPr/>
        </p:nvSpPr>
        <p:spPr>
          <a:xfrm>
            <a:off x="5266920" y="4409637"/>
            <a:ext cx="165816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奖项描述</a:t>
            </a:r>
            <a:endParaRPr lang="zh-CN" altLang="en-US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5121097" y="4499075"/>
            <a:ext cx="1949809" cy="423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某某新纪录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36" name="组合 235"/>
          <p:cNvGrpSpPr/>
          <p:nvPr/>
        </p:nvGrpSpPr>
        <p:grpSpPr>
          <a:xfrm>
            <a:off x="4856556" y="4282460"/>
            <a:ext cx="2478887" cy="745884"/>
            <a:chOff x="2407766" y="2268198"/>
            <a:chExt cx="1606110" cy="483270"/>
          </a:xfrm>
          <a:solidFill>
            <a:schemeClr val="bg1"/>
          </a:solidFill>
        </p:grpSpPr>
        <p:grpSp>
          <p:nvGrpSpPr>
            <p:cNvPr id="241" name="组合 240"/>
            <p:cNvGrpSpPr/>
            <p:nvPr/>
          </p:nvGrpSpPr>
          <p:grpSpPr>
            <a:xfrm>
              <a:off x="3753446" y="2268198"/>
              <a:ext cx="260430" cy="483270"/>
              <a:chOff x="5136079" y="2854217"/>
              <a:chExt cx="619783" cy="1150104"/>
            </a:xfrm>
            <a:grpFill/>
          </p:grpSpPr>
          <p:sp>
            <p:nvSpPr>
              <p:cNvPr id="266" name="任意多边形: 形状 265"/>
              <p:cNvSpPr/>
              <p:nvPr/>
            </p:nvSpPr>
            <p:spPr>
              <a:xfrm>
                <a:off x="5136079" y="2903491"/>
                <a:ext cx="148425" cy="92640"/>
              </a:xfrm>
              <a:custGeom>
                <a:avLst/>
                <a:gdLst>
                  <a:gd name="connsiteX0" fmla="*/ 661919 w 661918"/>
                  <a:gd name="connsiteY0" fmla="*/ 323183 h 413139"/>
                  <a:gd name="connsiteX1" fmla="*/ 532665 w 661918"/>
                  <a:gd name="connsiteY1" fmla="*/ 342900 h 413139"/>
                  <a:gd name="connsiteX2" fmla="*/ 361786 w 661918"/>
                  <a:gd name="connsiteY2" fmla="*/ 406432 h 413139"/>
                  <a:gd name="connsiteX3" fmla="*/ 110040 w 661918"/>
                  <a:gd name="connsiteY3" fmla="*/ 360331 h 413139"/>
                  <a:gd name="connsiteX4" fmla="*/ 21458 w 661918"/>
                  <a:gd name="connsiteY4" fmla="*/ 227171 h 413139"/>
                  <a:gd name="connsiteX5" fmla="*/ 4980 w 661918"/>
                  <a:gd name="connsiteY5" fmla="*/ 0 h 413139"/>
                  <a:gd name="connsiteX6" fmla="*/ 186717 w 661918"/>
                  <a:gd name="connsiteY6" fmla="*/ 99632 h 413139"/>
                  <a:gd name="connsiteX7" fmla="*/ 337307 w 661918"/>
                  <a:gd name="connsiteY7" fmla="*/ 103727 h 413139"/>
                  <a:gd name="connsiteX8" fmla="*/ 457608 w 661918"/>
                  <a:gd name="connsiteY8" fmla="*/ 125159 h 413139"/>
                  <a:gd name="connsiteX9" fmla="*/ 661919 w 661918"/>
                  <a:gd name="connsiteY9" fmla="*/ 323183 h 41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918" h="413139">
                    <a:moveTo>
                      <a:pt x="661919" y="323183"/>
                    </a:moveTo>
                    <a:cubicBezTo>
                      <a:pt x="611151" y="308324"/>
                      <a:pt x="571527" y="324136"/>
                      <a:pt x="532665" y="342900"/>
                    </a:cubicBezTo>
                    <a:cubicBezTo>
                      <a:pt x="477705" y="369570"/>
                      <a:pt x="423032" y="397002"/>
                      <a:pt x="361786" y="406432"/>
                    </a:cubicBezTo>
                    <a:cubicBezTo>
                      <a:pt x="272728" y="420053"/>
                      <a:pt x="186336" y="416719"/>
                      <a:pt x="110040" y="360331"/>
                    </a:cubicBezTo>
                    <a:cubicBezTo>
                      <a:pt x="64606" y="326708"/>
                      <a:pt x="37746" y="280130"/>
                      <a:pt x="21458" y="227171"/>
                    </a:cubicBezTo>
                    <a:cubicBezTo>
                      <a:pt x="-1116" y="154019"/>
                      <a:pt x="-4545" y="79153"/>
                      <a:pt x="4980" y="0"/>
                    </a:cubicBezTo>
                    <a:cubicBezTo>
                      <a:pt x="52890" y="59722"/>
                      <a:pt x="115184" y="90868"/>
                      <a:pt x="186717" y="99632"/>
                    </a:cubicBezTo>
                    <a:cubicBezTo>
                      <a:pt x="236342" y="105728"/>
                      <a:pt x="287015" y="103346"/>
                      <a:pt x="337307" y="103727"/>
                    </a:cubicBezTo>
                    <a:cubicBezTo>
                      <a:pt x="378741" y="104108"/>
                      <a:pt x="419031" y="109538"/>
                      <a:pt x="457608" y="125159"/>
                    </a:cubicBezTo>
                    <a:cubicBezTo>
                      <a:pt x="550477" y="162878"/>
                      <a:pt x="613722" y="231267"/>
                      <a:pt x="661919" y="32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5271857" y="2854217"/>
                <a:ext cx="111871" cy="153951"/>
              </a:xfrm>
              <a:custGeom>
                <a:avLst/>
                <a:gdLst>
                  <a:gd name="connsiteX0" fmla="*/ 102025 w 498901"/>
                  <a:gd name="connsiteY0" fmla="*/ 0 h 686561"/>
                  <a:gd name="connsiteX1" fmla="*/ 239947 w 498901"/>
                  <a:gd name="connsiteY1" fmla="*/ 210217 h 686561"/>
                  <a:gd name="connsiteX2" fmla="*/ 371964 w 498901"/>
                  <a:gd name="connsiteY2" fmla="*/ 304705 h 686561"/>
                  <a:gd name="connsiteX3" fmla="*/ 485883 w 498901"/>
                  <a:gd name="connsiteY3" fmla="*/ 467392 h 686561"/>
                  <a:gd name="connsiteX4" fmla="*/ 491407 w 498901"/>
                  <a:gd name="connsiteY4" fmla="*/ 674275 h 686561"/>
                  <a:gd name="connsiteX5" fmla="*/ 486645 w 498901"/>
                  <a:gd name="connsiteY5" fmla="*/ 686562 h 686561"/>
                  <a:gd name="connsiteX6" fmla="*/ 207276 w 498901"/>
                  <a:gd name="connsiteY6" fmla="*/ 514541 h 686561"/>
                  <a:gd name="connsiteX7" fmla="*/ 124599 w 498901"/>
                  <a:gd name="connsiteY7" fmla="*/ 480917 h 686561"/>
                  <a:gd name="connsiteX8" fmla="*/ 7537 w 498901"/>
                  <a:gd name="connsiteY8" fmla="*/ 327184 h 686561"/>
                  <a:gd name="connsiteX9" fmla="*/ 58020 w 498901"/>
                  <a:gd name="connsiteY9" fmla="*/ 45434 h 686561"/>
                  <a:gd name="connsiteX10" fmla="*/ 80213 w 498901"/>
                  <a:gd name="connsiteY10" fmla="*/ 16478 h 686561"/>
                  <a:gd name="connsiteX11" fmla="*/ 102025 w 498901"/>
                  <a:gd name="connsiteY11" fmla="*/ 0 h 68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8901" h="686561">
                    <a:moveTo>
                      <a:pt x="102025" y="0"/>
                    </a:moveTo>
                    <a:cubicBezTo>
                      <a:pt x="119266" y="90678"/>
                      <a:pt x="175082" y="154400"/>
                      <a:pt x="239947" y="210217"/>
                    </a:cubicBezTo>
                    <a:cubicBezTo>
                      <a:pt x="280809" y="245364"/>
                      <a:pt x="326625" y="275177"/>
                      <a:pt x="371964" y="304705"/>
                    </a:cubicBezTo>
                    <a:cubicBezTo>
                      <a:pt x="432352" y="343948"/>
                      <a:pt x="468547" y="399098"/>
                      <a:pt x="485883" y="467392"/>
                    </a:cubicBezTo>
                    <a:cubicBezTo>
                      <a:pt x="503314" y="535781"/>
                      <a:pt x="501218" y="605028"/>
                      <a:pt x="491407" y="674275"/>
                    </a:cubicBezTo>
                    <a:cubicBezTo>
                      <a:pt x="490931" y="677894"/>
                      <a:pt x="488740" y="681228"/>
                      <a:pt x="486645" y="686562"/>
                    </a:cubicBezTo>
                    <a:cubicBezTo>
                      <a:pt x="414731" y="593693"/>
                      <a:pt x="308051" y="558832"/>
                      <a:pt x="207276" y="514541"/>
                    </a:cubicBezTo>
                    <a:cubicBezTo>
                      <a:pt x="180035" y="502539"/>
                      <a:pt x="151841" y="492824"/>
                      <a:pt x="124599" y="480917"/>
                    </a:cubicBezTo>
                    <a:cubicBezTo>
                      <a:pt x="57353" y="451390"/>
                      <a:pt x="20967" y="397955"/>
                      <a:pt x="7537" y="327184"/>
                    </a:cubicBezTo>
                    <a:cubicBezTo>
                      <a:pt x="-11513" y="226886"/>
                      <a:pt x="5632" y="132874"/>
                      <a:pt x="58020" y="45434"/>
                    </a:cubicBezTo>
                    <a:cubicBezTo>
                      <a:pt x="64211" y="35052"/>
                      <a:pt x="72022" y="25337"/>
                      <a:pt x="80213" y="16478"/>
                    </a:cubicBezTo>
                    <a:cubicBezTo>
                      <a:pt x="85738" y="10382"/>
                      <a:pt x="93453" y="6287"/>
                      <a:pt x="1020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5568121" y="3072051"/>
                <a:ext cx="74157" cy="176270"/>
              </a:xfrm>
              <a:custGeom>
                <a:avLst/>
                <a:gdLst>
                  <a:gd name="connsiteX0" fmla="*/ 284228 w 330709"/>
                  <a:gd name="connsiteY0" fmla="*/ 0 h 786098"/>
                  <a:gd name="connsiteX1" fmla="*/ 270226 w 330709"/>
                  <a:gd name="connsiteY1" fmla="*/ 274796 h 786098"/>
                  <a:gd name="connsiteX2" fmla="*/ 308135 w 330709"/>
                  <a:gd name="connsiteY2" fmla="*/ 394145 h 786098"/>
                  <a:gd name="connsiteX3" fmla="*/ 295277 w 330709"/>
                  <a:gd name="connsiteY3" fmla="*/ 638937 h 786098"/>
                  <a:gd name="connsiteX4" fmla="*/ 182500 w 330709"/>
                  <a:gd name="connsiteY4" fmla="*/ 786098 h 786098"/>
                  <a:gd name="connsiteX5" fmla="*/ 172785 w 330709"/>
                  <a:gd name="connsiteY5" fmla="*/ 712470 h 786098"/>
                  <a:gd name="connsiteX6" fmla="*/ 83726 w 330709"/>
                  <a:gd name="connsiteY6" fmla="*/ 522637 h 786098"/>
                  <a:gd name="connsiteX7" fmla="*/ 37911 w 330709"/>
                  <a:gd name="connsiteY7" fmla="*/ 445961 h 786098"/>
                  <a:gd name="connsiteX8" fmla="*/ 23338 w 330709"/>
                  <a:gd name="connsiteY8" fmla="*/ 202406 h 786098"/>
                  <a:gd name="connsiteX9" fmla="*/ 203551 w 330709"/>
                  <a:gd name="connsiteY9" fmla="*/ 15907 h 786098"/>
                  <a:gd name="connsiteX10" fmla="*/ 284228 w 330709"/>
                  <a:gd name="connsiteY10" fmla="*/ 0 h 78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709" h="786098">
                    <a:moveTo>
                      <a:pt x="284228" y="0"/>
                    </a:moveTo>
                    <a:cubicBezTo>
                      <a:pt x="237555" y="95440"/>
                      <a:pt x="251462" y="185452"/>
                      <a:pt x="270226" y="274796"/>
                    </a:cubicBezTo>
                    <a:cubicBezTo>
                      <a:pt x="278799" y="315468"/>
                      <a:pt x="292038" y="355759"/>
                      <a:pt x="308135" y="394145"/>
                    </a:cubicBezTo>
                    <a:cubicBezTo>
                      <a:pt x="343378" y="478441"/>
                      <a:pt x="336043" y="559118"/>
                      <a:pt x="295277" y="638937"/>
                    </a:cubicBezTo>
                    <a:cubicBezTo>
                      <a:pt x="267082" y="693992"/>
                      <a:pt x="229554" y="741617"/>
                      <a:pt x="182500" y="786098"/>
                    </a:cubicBezTo>
                    <a:cubicBezTo>
                      <a:pt x="179167" y="759524"/>
                      <a:pt x="178024" y="735521"/>
                      <a:pt x="172785" y="712470"/>
                    </a:cubicBezTo>
                    <a:cubicBezTo>
                      <a:pt x="157069" y="642842"/>
                      <a:pt x="118969" y="583311"/>
                      <a:pt x="83726" y="522637"/>
                    </a:cubicBezTo>
                    <a:cubicBezTo>
                      <a:pt x="68772" y="496919"/>
                      <a:pt x="53341" y="471392"/>
                      <a:pt x="37911" y="445961"/>
                    </a:cubicBezTo>
                    <a:cubicBezTo>
                      <a:pt x="-9619" y="367284"/>
                      <a:pt x="-10095" y="285845"/>
                      <a:pt x="23338" y="202406"/>
                    </a:cubicBezTo>
                    <a:cubicBezTo>
                      <a:pt x="58009" y="115729"/>
                      <a:pt x="114873" y="49721"/>
                      <a:pt x="203551" y="15907"/>
                    </a:cubicBezTo>
                    <a:cubicBezTo>
                      <a:pt x="226792" y="6858"/>
                      <a:pt x="253176" y="5810"/>
                      <a:pt x="28422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5364299" y="3866039"/>
                <a:ext cx="174756" cy="73177"/>
              </a:xfrm>
              <a:custGeom>
                <a:avLst/>
                <a:gdLst>
                  <a:gd name="connsiteX0" fmla="*/ 775430 w 779345"/>
                  <a:gd name="connsiteY0" fmla="*/ 292072 h 326343"/>
                  <a:gd name="connsiteX1" fmla="*/ 544163 w 779345"/>
                  <a:gd name="connsiteY1" fmla="*/ 266450 h 326343"/>
                  <a:gd name="connsiteX2" fmla="*/ 380429 w 779345"/>
                  <a:gd name="connsiteY2" fmla="*/ 309598 h 326343"/>
                  <a:gd name="connsiteX3" fmla="*/ 134112 w 779345"/>
                  <a:gd name="connsiteY3" fmla="*/ 280928 h 326343"/>
                  <a:gd name="connsiteX4" fmla="*/ 0 w 779345"/>
                  <a:gd name="connsiteY4" fmla="*/ 169390 h 326343"/>
                  <a:gd name="connsiteX5" fmla="*/ 58198 w 779345"/>
                  <a:gd name="connsiteY5" fmla="*/ 163866 h 326343"/>
                  <a:gd name="connsiteX6" fmla="*/ 227647 w 779345"/>
                  <a:gd name="connsiteY6" fmla="*/ 98715 h 326343"/>
                  <a:gd name="connsiteX7" fmla="*/ 355378 w 779345"/>
                  <a:gd name="connsiteY7" fmla="*/ 27087 h 326343"/>
                  <a:gd name="connsiteX8" fmla="*/ 577977 w 779345"/>
                  <a:gd name="connsiteY8" fmla="*/ 22991 h 326343"/>
                  <a:gd name="connsiteX9" fmla="*/ 744760 w 779345"/>
                  <a:gd name="connsiteY9" fmla="*/ 162247 h 326343"/>
                  <a:gd name="connsiteX10" fmla="*/ 778859 w 779345"/>
                  <a:gd name="connsiteY10" fmla="*/ 267593 h 326343"/>
                  <a:gd name="connsiteX11" fmla="*/ 775430 w 779345"/>
                  <a:gd name="connsiteY11" fmla="*/ 292072 h 32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9345" h="326343">
                    <a:moveTo>
                      <a:pt x="775430" y="292072"/>
                    </a:moveTo>
                    <a:cubicBezTo>
                      <a:pt x="699421" y="250829"/>
                      <a:pt x="621506" y="252924"/>
                      <a:pt x="544163" y="266450"/>
                    </a:cubicBezTo>
                    <a:cubicBezTo>
                      <a:pt x="488728" y="276165"/>
                      <a:pt x="433483" y="290644"/>
                      <a:pt x="380429" y="309598"/>
                    </a:cubicBezTo>
                    <a:cubicBezTo>
                      <a:pt x="292417" y="340936"/>
                      <a:pt x="211741" y="326553"/>
                      <a:pt x="134112" y="280928"/>
                    </a:cubicBezTo>
                    <a:cubicBezTo>
                      <a:pt x="84582" y="251781"/>
                      <a:pt x="40672" y="215396"/>
                      <a:pt x="0" y="169390"/>
                    </a:cubicBezTo>
                    <a:cubicBezTo>
                      <a:pt x="21622" y="167390"/>
                      <a:pt x="39910" y="165961"/>
                      <a:pt x="58198" y="163866"/>
                    </a:cubicBezTo>
                    <a:cubicBezTo>
                      <a:pt x="120396" y="157008"/>
                      <a:pt x="174212" y="128052"/>
                      <a:pt x="227647" y="98715"/>
                    </a:cubicBezTo>
                    <a:cubicBezTo>
                      <a:pt x="270415" y="75188"/>
                      <a:pt x="311944" y="49280"/>
                      <a:pt x="355378" y="27087"/>
                    </a:cubicBezTo>
                    <a:cubicBezTo>
                      <a:pt x="428434" y="-10251"/>
                      <a:pt x="503777" y="-6441"/>
                      <a:pt x="577977" y="22991"/>
                    </a:cubicBezTo>
                    <a:cubicBezTo>
                      <a:pt x="648462" y="50995"/>
                      <a:pt x="708088" y="94905"/>
                      <a:pt x="744760" y="162247"/>
                    </a:cubicBezTo>
                    <a:cubicBezTo>
                      <a:pt x="762095" y="194155"/>
                      <a:pt x="768572" y="232065"/>
                      <a:pt x="778859" y="267593"/>
                    </a:cubicBezTo>
                    <a:cubicBezTo>
                      <a:pt x="780669" y="274070"/>
                      <a:pt x="776954" y="282166"/>
                      <a:pt x="775430" y="292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5627576" y="3198163"/>
                <a:ext cx="77517" cy="168526"/>
              </a:xfrm>
              <a:custGeom>
                <a:avLst/>
                <a:gdLst>
                  <a:gd name="connsiteX0" fmla="*/ 78806 w 345696"/>
                  <a:gd name="connsiteY0" fmla="*/ 751560 h 751560"/>
                  <a:gd name="connsiteX1" fmla="*/ 88046 w 345696"/>
                  <a:gd name="connsiteY1" fmla="*/ 688124 h 751560"/>
                  <a:gd name="connsiteX2" fmla="*/ 66519 w 345696"/>
                  <a:gd name="connsiteY2" fmla="*/ 551249 h 751560"/>
                  <a:gd name="connsiteX3" fmla="*/ 16703 w 345696"/>
                  <a:gd name="connsiteY3" fmla="*/ 395230 h 751560"/>
                  <a:gd name="connsiteX4" fmla="*/ 44612 w 345696"/>
                  <a:gd name="connsiteY4" fmla="*/ 157105 h 751560"/>
                  <a:gd name="connsiteX5" fmla="*/ 240160 w 345696"/>
                  <a:gd name="connsiteY5" fmla="*/ 7277 h 751560"/>
                  <a:gd name="connsiteX6" fmla="*/ 345697 w 345696"/>
                  <a:gd name="connsiteY6" fmla="*/ 9658 h 751560"/>
                  <a:gd name="connsiteX7" fmla="*/ 280355 w 345696"/>
                  <a:gd name="connsiteY7" fmla="*/ 316649 h 751560"/>
                  <a:gd name="connsiteX8" fmla="*/ 292833 w 345696"/>
                  <a:gd name="connsiteY8" fmla="*/ 444188 h 751560"/>
                  <a:gd name="connsiteX9" fmla="*/ 271687 w 345696"/>
                  <a:gd name="connsiteY9" fmla="*/ 553154 h 751560"/>
                  <a:gd name="connsiteX10" fmla="*/ 78806 w 345696"/>
                  <a:gd name="connsiteY10" fmla="*/ 751560 h 75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696" h="751560">
                    <a:moveTo>
                      <a:pt x="78806" y="751560"/>
                    </a:moveTo>
                    <a:cubicBezTo>
                      <a:pt x="82712" y="726700"/>
                      <a:pt x="89950" y="706983"/>
                      <a:pt x="88046" y="688124"/>
                    </a:cubicBezTo>
                    <a:cubicBezTo>
                      <a:pt x="83378" y="642213"/>
                      <a:pt x="77758" y="595922"/>
                      <a:pt x="66519" y="551249"/>
                    </a:cubicBezTo>
                    <a:cubicBezTo>
                      <a:pt x="53279" y="498386"/>
                      <a:pt x="34991" y="446665"/>
                      <a:pt x="16703" y="395230"/>
                    </a:cubicBezTo>
                    <a:cubicBezTo>
                      <a:pt x="-13396" y="310838"/>
                      <a:pt x="-2061" y="230733"/>
                      <a:pt x="44612" y="157105"/>
                    </a:cubicBezTo>
                    <a:cubicBezTo>
                      <a:pt x="90808" y="84143"/>
                      <a:pt x="154054" y="29851"/>
                      <a:pt x="240160" y="7277"/>
                    </a:cubicBezTo>
                    <a:cubicBezTo>
                      <a:pt x="275402" y="-1963"/>
                      <a:pt x="310550" y="-3677"/>
                      <a:pt x="345697" y="9658"/>
                    </a:cubicBezTo>
                    <a:cubicBezTo>
                      <a:pt x="278355" y="102908"/>
                      <a:pt x="271878" y="208349"/>
                      <a:pt x="280355" y="316649"/>
                    </a:cubicBezTo>
                    <a:cubicBezTo>
                      <a:pt x="283689" y="359225"/>
                      <a:pt x="293785" y="401802"/>
                      <a:pt x="292833" y="444188"/>
                    </a:cubicBezTo>
                    <a:cubicBezTo>
                      <a:pt x="291976" y="480764"/>
                      <a:pt x="285975" y="519722"/>
                      <a:pt x="271687" y="553154"/>
                    </a:cubicBezTo>
                    <a:cubicBezTo>
                      <a:pt x="234063" y="640784"/>
                      <a:pt x="163674" y="699458"/>
                      <a:pt x="78806" y="7515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5242471" y="3927163"/>
                <a:ext cx="167446" cy="77158"/>
              </a:xfrm>
              <a:custGeom>
                <a:avLst/>
                <a:gdLst>
                  <a:gd name="connsiteX0" fmla="*/ 743998 w 746743"/>
                  <a:gd name="connsiteY0" fmla="*/ 344095 h 344094"/>
                  <a:gd name="connsiteX1" fmla="*/ 509969 w 746743"/>
                  <a:gd name="connsiteY1" fmla="*/ 278373 h 344094"/>
                  <a:gd name="connsiteX2" fmla="*/ 343281 w 746743"/>
                  <a:gd name="connsiteY2" fmla="*/ 290850 h 344094"/>
                  <a:gd name="connsiteX3" fmla="*/ 155162 w 746743"/>
                  <a:gd name="connsiteY3" fmla="*/ 249036 h 344094"/>
                  <a:gd name="connsiteX4" fmla="*/ 0 w 746743"/>
                  <a:gd name="connsiteY4" fmla="*/ 77681 h 344094"/>
                  <a:gd name="connsiteX5" fmla="*/ 51911 w 746743"/>
                  <a:gd name="connsiteY5" fmla="*/ 85301 h 344094"/>
                  <a:gd name="connsiteX6" fmla="*/ 225076 w 746743"/>
                  <a:gd name="connsiteY6" fmla="*/ 59107 h 344094"/>
                  <a:gd name="connsiteX7" fmla="*/ 347186 w 746743"/>
                  <a:gd name="connsiteY7" fmla="*/ 19769 h 344094"/>
                  <a:gd name="connsiteX8" fmla="*/ 589979 w 746743"/>
                  <a:gd name="connsiteY8" fmla="*/ 44248 h 344094"/>
                  <a:gd name="connsiteX9" fmla="*/ 744950 w 746743"/>
                  <a:gd name="connsiteY9" fmla="*/ 263323 h 344094"/>
                  <a:gd name="connsiteX10" fmla="*/ 743998 w 746743"/>
                  <a:gd name="connsiteY10" fmla="*/ 344095 h 34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6743" h="344094">
                    <a:moveTo>
                      <a:pt x="743998" y="344095"/>
                    </a:moveTo>
                    <a:cubicBezTo>
                      <a:pt x="670084" y="290755"/>
                      <a:pt x="590550" y="279610"/>
                      <a:pt x="509969" y="278373"/>
                    </a:cubicBezTo>
                    <a:cubicBezTo>
                      <a:pt x="454438" y="277515"/>
                      <a:pt x="398716" y="284754"/>
                      <a:pt x="343281" y="290850"/>
                    </a:cubicBezTo>
                    <a:cubicBezTo>
                      <a:pt x="275463" y="298280"/>
                      <a:pt x="212407" y="287802"/>
                      <a:pt x="155162" y="249036"/>
                    </a:cubicBezTo>
                    <a:cubicBezTo>
                      <a:pt x="90773" y="205411"/>
                      <a:pt x="41243" y="148356"/>
                      <a:pt x="0" y="77681"/>
                    </a:cubicBezTo>
                    <a:cubicBezTo>
                      <a:pt x="20003" y="80729"/>
                      <a:pt x="35909" y="84062"/>
                      <a:pt x="51911" y="85301"/>
                    </a:cubicBezTo>
                    <a:cubicBezTo>
                      <a:pt x="111633" y="90063"/>
                      <a:pt x="168688" y="77109"/>
                      <a:pt x="225076" y="59107"/>
                    </a:cubicBezTo>
                    <a:cubicBezTo>
                      <a:pt x="265843" y="46058"/>
                      <a:pt x="307467" y="35485"/>
                      <a:pt x="347186" y="19769"/>
                    </a:cubicBezTo>
                    <a:cubicBezTo>
                      <a:pt x="433006" y="-14236"/>
                      <a:pt x="513969" y="-3282"/>
                      <a:pt x="589979" y="44248"/>
                    </a:cubicBezTo>
                    <a:cubicBezTo>
                      <a:pt x="671608" y="95207"/>
                      <a:pt x="729234" y="165692"/>
                      <a:pt x="744950" y="263323"/>
                    </a:cubicBezTo>
                    <a:cubicBezTo>
                      <a:pt x="749237" y="289517"/>
                      <a:pt x="744569" y="317139"/>
                      <a:pt x="743998" y="3440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5469638" y="3764085"/>
                <a:ext cx="172768" cy="90062"/>
              </a:xfrm>
              <a:custGeom>
                <a:avLst/>
                <a:gdLst>
                  <a:gd name="connsiteX0" fmla="*/ 770477 w 770477"/>
                  <a:gd name="connsiteY0" fmla="*/ 180869 h 401643"/>
                  <a:gd name="connsiteX1" fmla="*/ 476631 w 770477"/>
                  <a:gd name="connsiteY1" fmla="*/ 281643 h 401643"/>
                  <a:gd name="connsiteX2" fmla="*/ 387477 w 770477"/>
                  <a:gd name="connsiteY2" fmla="*/ 350223 h 401643"/>
                  <a:gd name="connsiteX3" fmla="*/ 190690 w 770477"/>
                  <a:gd name="connsiteY3" fmla="*/ 398896 h 401643"/>
                  <a:gd name="connsiteX4" fmla="*/ 0 w 770477"/>
                  <a:gd name="connsiteY4" fmla="*/ 334602 h 401643"/>
                  <a:gd name="connsiteX5" fmla="*/ 40196 w 770477"/>
                  <a:gd name="connsiteY5" fmla="*/ 319077 h 401643"/>
                  <a:gd name="connsiteX6" fmla="*/ 161449 w 770477"/>
                  <a:gd name="connsiteY6" fmla="*/ 224112 h 401643"/>
                  <a:gd name="connsiteX7" fmla="*/ 299562 w 770477"/>
                  <a:gd name="connsiteY7" fmla="*/ 70855 h 401643"/>
                  <a:gd name="connsiteX8" fmla="*/ 452438 w 770477"/>
                  <a:gd name="connsiteY8" fmla="*/ 1418 h 401643"/>
                  <a:gd name="connsiteX9" fmla="*/ 691991 w 770477"/>
                  <a:gd name="connsiteY9" fmla="*/ 68188 h 401643"/>
                  <a:gd name="connsiteX10" fmla="*/ 770477 w 770477"/>
                  <a:gd name="connsiteY10" fmla="*/ 180869 h 40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0477" h="401643">
                    <a:moveTo>
                      <a:pt x="770477" y="180869"/>
                    </a:moveTo>
                    <a:cubicBezTo>
                      <a:pt x="655987" y="172391"/>
                      <a:pt x="564737" y="223064"/>
                      <a:pt x="476631" y="281643"/>
                    </a:cubicBezTo>
                    <a:cubicBezTo>
                      <a:pt x="445484" y="302312"/>
                      <a:pt x="417100" y="327268"/>
                      <a:pt x="387477" y="350223"/>
                    </a:cubicBezTo>
                    <a:cubicBezTo>
                      <a:pt x="328994" y="395372"/>
                      <a:pt x="262890" y="407945"/>
                      <a:pt x="190690" y="398896"/>
                    </a:cubicBezTo>
                    <a:cubicBezTo>
                      <a:pt x="124016" y="390514"/>
                      <a:pt x="62103" y="369273"/>
                      <a:pt x="0" y="334602"/>
                    </a:cubicBezTo>
                    <a:cubicBezTo>
                      <a:pt x="15716" y="328602"/>
                      <a:pt x="28385" y="324696"/>
                      <a:pt x="40196" y="319077"/>
                    </a:cubicBezTo>
                    <a:cubicBezTo>
                      <a:pt x="87535" y="296312"/>
                      <a:pt x="126968" y="263736"/>
                      <a:pt x="161449" y="224112"/>
                    </a:cubicBezTo>
                    <a:cubicBezTo>
                      <a:pt x="206598" y="172296"/>
                      <a:pt x="252984" y="121433"/>
                      <a:pt x="299562" y="70855"/>
                    </a:cubicBezTo>
                    <a:cubicBezTo>
                      <a:pt x="340519" y="26278"/>
                      <a:pt x="394145" y="6371"/>
                      <a:pt x="452438" y="1418"/>
                    </a:cubicBezTo>
                    <a:cubicBezTo>
                      <a:pt x="539877" y="-5916"/>
                      <a:pt x="621030" y="15038"/>
                      <a:pt x="691991" y="68188"/>
                    </a:cubicBezTo>
                    <a:cubicBezTo>
                      <a:pt x="729806" y="96668"/>
                      <a:pt x="758857" y="132196"/>
                      <a:pt x="770477" y="1808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5391229" y="2901120"/>
                <a:ext cx="92256" cy="174220"/>
              </a:xfrm>
              <a:custGeom>
                <a:avLst/>
                <a:gdLst>
                  <a:gd name="connsiteX0" fmla="*/ 349961 w 411427"/>
                  <a:gd name="connsiteY0" fmla="*/ 776954 h 776954"/>
                  <a:gd name="connsiteX1" fmla="*/ 203848 w 411427"/>
                  <a:gd name="connsiteY1" fmla="*/ 586169 h 776954"/>
                  <a:gd name="connsiteX2" fmla="*/ 74213 w 411427"/>
                  <a:gd name="connsiteY2" fmla="*/ 480346 h 776954"/>
                  <a:gd name="connsiteX3" fmla="*/ 108 w 411427"/>
                  <a:gd name="connsiteY3" fmla="*/ 319278 h 776954"/>
                  <a:gd name="connsiteX4" fmla="*/ 106121 w 411427"/>
                  <a:gd name="connsiteY4" fmla="*/ 48292 h 776954"/>
                  <a:gd name="connsiteX5" fmla="*/ 175844 w 411427"/>
                  <a:gd name="connsiteY5" fmla="*/ 0 h 776954"/>
                  <a:gd name="connsiteX6" fmla="*/ 296336 w 411427"/>
                  <a:gd name="connsiteY6" fmla="*/ 314516 h 776954"/>
                  <a:gd name="connsiteX7" fmla="*/ 378727 w 411427"/>
                  <a:gd name="connsiteY7" fmla="*/ 421005 h 776954"/>
                  <a:gd name="connsiteX8" fmla="*/ 410159 w 411427"/>
                  <a:gd name="connsiteY8" fmla="*/ 574929 h 776954"/>
                  <a:gd name="connsiteX9" fmla="*/ 365773 w 411427"/>
                  <a:gd name="connsiteY9" fmla="*/ 744379 h 776954"/>
                  <a:gd name="connsiteX10" fmla="*/ 349961 w 411427"/>
                  <a:gd name="connsiteY10" fmla="*/ 776954 h 776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427" h="776954">
                    <a:moveTo>
                      <a:pt x="349961" y="776954"/>
                    </a:moveTo>
                    <a:cubicBezTo>
                      <a:pt x="323767" y="691134"/>
                      <a:pt x="264236" y="638080"/>
                      <a:pt x="203848" y="586169"/>
                    </a:cubicBezTo>
                    <a:cubicBezTo>
                      <a:pt x="161557" y="549878"/>
                      <a:pt x="116694" y="516446"/>
                      <a:pt x="74213" y="480346"/>
                    </a:cubicBezTo>
                    <a:cubicBezTo>
                      <a:pt x="24968" y="438436"/>
                      <a:pt x="1537" y="383381"/>
                      <a:pt x="108" y="319278"/>
                    </a:cubicBezTo>
                    <a:cubicBezTo>
                      <a:pt x="-2178" y="214313"/>
                      <a:pt x="31731" y="122777"/>
                      <a:pt x="106121" y="48292"/>
                    </a:cubicBezTo>
                    <a:cubicBezTo>
                      <a:pt x="124886" y="29528"/>
                      <a:pt x="150222" y="17336"/>
                      <a:pt x="175844" y="0"/>
                    </a:cubicBezTo>
                    <a:cubicBezTo>
                      <a:pt x="169939" y="127444"/>
                      <a:pt x="228803" y="222885"/>
                      <a:pt x="296336" y="314516"/>
                    </a:cubicBezTo>
                    <a:cubicBezTo>
                      <a:pt x="323006" y="350615"/>
                      <a:pt x="354819" y="383286"/>
                      <a:pt x="378727" y="421005"/>
                    </a:cubicBezTo>
                    <a:cubicBezTo>
                      <a:pt x="407969" y="467201"/>
                      <a:pt x="414636" y="520351"/>
                      <a:pt x="410159" y="574929"/>
                    </a:cubicBezTo>
                    <a:cubicBezTo>
                      <a:pt x="405397" y="634175"/>
                      <a:pt x="389490" y="690277"/>
                      <a:pt x="365773" y="744379"/>
                    </a:cubicBezTo>
                    <a:cubicBezTo>
                      <a:pt x="361772" y="753904"/>
                      <a:pt x="356724" y="763238"/>
                      <a:pt x="349961" y="776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5653619" y="3333472"/>
                <a:ext cx="90602" cy="156497"/>
              </a:xfrm>
              <a:custGeom>
                <a:avLst/>
                <a:gdLst>
                  <a:gd name="connsiteX0" fmla="*/ 0 w 404050"/>
                  <a:gd name="connsiteY0" fmla="*/ 692012 h 697917"/>
                  <a:gd name="connsiteX1" fmla="*/ 24003 w 404050"/>
                  <a:gd name="connsiteY1" fmla="*/ 481319 h 697917"/>
                  <a:gd name="connsiteX2" fmla="*/ 4477 w 404050"/>
                  <a:gd name="connsiteY2" fmla="*/ 299677 h 697917"/>
                  <a:gd name="connsiteX3" fmla="*/ 59150 w 404050"/>
                  <a:gd name="connsiteY3" fmla="*/ 134133 h 697917"/>
                  <a:gd name="connsiteX4" fmla="*/ 237363 w 404050"/>
                  <a:gd name="connsiteY4" fmla="*/ 11451 h 697917"/>
                  <a:gd name="connsiteX5" fmla="*/ 404051 w 404050"/>
                  <a:gd name="connsiteY5" fmla="*/ 22119 h 697917"/>
                  <a:gd name="connsiteX6" fmla="*/ 278035 w 404050"/>
                  <a:gd name="connsiteY6" fmla="*/ 331110 h 697917"/>
                  <a:gd name="connsiteX7" fmla="*/ 259080 w 404050"/>
                  <a:gd name="connsiteY7" fmla="*/ 478271 h 697917"/>
                  <a:gd name="connsiteX8" fmla="*/ 100108 w 404050"/>
                  <a:gd name="connsiteY8" fmla="*/ 651626 h 697917"/>
                  <a:gd name="connsiteX9" fmla="*/ 4001 w 404050"/>
                  <a:gd name="connsiteY9" fmla="*/ 697918 h 697917"/>
                  <a:gd name="connsiteX10" fmla="*/ 0 w 404050"/>
                  <a:gd name="connsiteY10" fmla="*/ 692012 h 69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4050" h="697917">
                    <a:moveTo>
                      <a:pt x="0" y="692012"/>
                    </a:moveTo>
                    <a:cubicBezTo>
                      <a:pt x="34386" y="624670"/>
                      <a:pt x="31338" y="553137"/>
                      <a:pt x="24003" y="481319"/>
                    </a:cubicBezTo>
                    <a:cubicBezTo>
                      <a:pt x="17812" y="420740"/>
                      <a:pt x="9716" y="360352"/>
                      <a:pt x="4477" y="299677"/>
                    </a:cubicBezTo>
                    <a:cubicBezTo>
                      <a:pt x="-952" y="237193"/>
                      <a:pt x="21336" y="181758"/>
                      <a:pt x="59150" y="134133"/>
                    </a:cubicBezTo>
                    <a:cubicBezTo>
                      <a:pt x="105633" y="75744"/>
                      <a:pt x="164021" y="32215"/>
                      <a:pt x="237363" y="11451"/>
                    </a:cubicBezTo>
                    <a:cubicBezTo>
                      <a:pt x="294132" y="-4551"/>
                      <a:pt x="349663" y="-6171"/>
                      <a:pt x="404051" y="22119"/>
                    </a:cubicBezTo>
                    <a:cubicBezTo>
                      <a:pt x="312230" y="105939"/>
                      <a:pt x="292418" y="217476"/>
                      <a:pt x="278035" y="331110"/>
                    </a:cubicBezTo>
                    <a:cubicBezTo>
                      <a:pt x="271844" y="380259"/>
                      <a:pt x="272796" y="431408"/>
                      <a:pt x="259080" y="478271"/>
                    </a:cubicBezTo>
                    <a:cubicBezTo>
                      <a:pt x="235172" y="559995"/>
                      <a:pt x="171641" y="611145"/>
                      <a:pt x="100108" y="651626"/>
                    </a:cubicBezTo>
                    <a:cubicBezTo>
                      <a:pt x="69247" y="669057"/>
                      <a:pt x="36100" y="682678"/>
                      <a:pt x="4001" y="697918"/>
                    </a:cubicBezTo>
                    <a:cubicBezTo>
                      <a:pt x="2763" y="696012"/>
                      <a:pt x="1429" y="694012"/>
                      <a:pt x="0" y="6920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5560347" y="3635523"/>
                <a:ext cx="158949" cy="106525"/>
              </a:xfrm>
              <a:custGeom>
                <a:avLst/>
                <a:gdLst>
                  <a:gd name="connsiteX0" fmla="*/ 708850 w 708850"/>
                  <a:gd name="connsiteY0" fmla="*/ 116791 h 475062"/>
                  <a:gd name="connsiteX1" fmla="*/ 496443 w 708850"/>
                  <a:gd name="connsiteY1" fmla="*/ 237283 h 475062"/>
                  <a:gd name="connsiteX2" fmla="*/ 380143 w 708850"/>
                  <a:gd name="connsiteY2" fmla="*/ 375871 h 475062"/>
                  <a:gd name="connsiteX3" fmla="*/ 214503 w 708850"/>
                  <a:gd name="connsiteY3" fmla="*/ 468930 h 475062"/>
                  <a:gd name="connsiteX4" fmla="*/ 0 w 708850"/>
                  <a:gd name="connsiteY4" fmla="*/ 457310 h 475062"/>
                  <a:gd name="connsiteX5" fmla="*/ 30766 w 708850"/>
                  <a:gd name="connsiteY5" fmla="*/ 435688 h 475062"/>
                  <a:gd name="connsiteX6" fmla="*/ 137065 w 708850"/>
                  <a:gd name="connsiteY6" fmla="*/ 297861 h 475062"/>
                  <a:gd name="connsiteX7" fmla="*/ 221932 w 708850"/>
                  <a:gd name="connsiteY7" fmla="*/ 133460 h 475062"/>
                  <a:gd name="connsiteX8" fmla="*/ 386525 w 708850"/>
                  <a:gd name="connsiteY8" fmla="*/ 12492 h 475062"/>
                  <a:gd name="connsiteX9" fmla="*/ 608457 w 708850"/>
                  <a:gd name="connsiteY9" fmla="*/ 26304 h 475062"/>
                  <a:gd name="connsiteX10" fmla="*/ 708850 w 708850"/>
                  <a:gd name="connsiteY10" fmla="*/ 116791 h 475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8850" h="475062">
                    <a:moveTo>
                      <a:pt x="708850" y="116791"/>
                    </a:moveTo>
                    <a:cubicBezTo>
                      <a:pt x="618649" y="127650"/>
                      <a:pt x="554355" y="178799"/>
                      <a:pt x="496443" y="237283"/>
                    </a:cubicBezTo>
                    <a:cubicBezTo>
                      <a:pt x="454152" y="280050"/>
                      <a:pt x="417672" y="328627"/>
                      <a:pt x="380143" y="375871"/>
                    </a:cubicBezTo>
                    <a:cubicBezTo>
                      <a:pt x="337375" y="429783"/>
                      <a:pt x="280607" y="458262"/>
                      <a:pt x="214503" y="468930"/>
                    </a:cubicBezTo>
                    <a:cubicBezTo>
                      <a:pt x="144304" y="480265"/>
                      <a:pt x="74390" y="475598"/>
                      <a:pt x="0" y="457310"/>
                    </a:cubicBezTo>
                    <a:cubicBezTo>
                      <a:pt x="12288" y="448642"/>
                      <a:pt x="21622" y="442260"/>
                      <a:pt x="30766" y="435688"/>
                    </a:cubicBezTo>
                    <a:cubicBezTo>
                      <a:pt x="80010" y="400446"/>
                      <a:pt x="109442" y="349677"/>
                      <a:pt x="137065" y="297861"/>
                    </a:cubicBezTo>
                    <a:cubicBezTo>
                      <a:pt x="166116" y="243474"/>
                      <a:pt x="193357" y="188133"/>
                      <a:pt x="221932" y="133460"/>
                    </a:cubicBezTo>
                    <a:cubicBezTo>
                      <a:pt x="256985" y="66499"/>
                      <a:pt x="316325" y="30971"/>
                      <a:pt x="386525" y="12492"/>
                    </a:cubicBezTo>
                    <a:cubicBezTo>
                      <a:pt x="461582" y="-7320"/>
                      <a:pt x="536163" y="-4176"/>
                      <a:pt x="608457" y="26304"/>
                    </a:cubicBezTo>
                    <a:cubicBezTo>
                      <a:pt x="651224" y="44401"/>
                      <a:pt x="685229" y="72500"/>
                      <a:pt x="708850" y="1167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5623888" y="3487599"/>
                <a:ext cx="131974" cy="130414"/>
              </a:xfrm>
              <a:custGeom>
                <a:avLst/>
                <a:gdLst>
                  <a:gd name="connsiteX0" fmla="*/ 588550 w 588550"/>
                  <a:gd name="connsiteY0" fmla="*/ 61627 h 581596"/>
                  <a:gd name="connsiteX1" fmla="*/ 403479 w 588550"/>
                  <a:gd name="connsiteY1" fmla="*/ 256985 h 581596"/>
                  <a:gd name="connsiteX2" fmla="*/ 353092 w 588550"/>
                  <a:gd name="connsiteY2" fmla="*/ 372523 h 581596"/>
                  <a:gd name="connsiteX3" fmla="*/ 214217 w 588550"/>
                  <a:gd name="connsiteY3" fmla="*/ 532353 h 581596"/>
                  <a:gd name="connsiteX4" fmla="*/ 0 w 588550"/>
                  <a:gd name="connsiteY4" fmla="*/ 581597 h 581596"/>
                  <a:gd name="connsiteX5" fmla="*/ 5810 w 588550"/>
                  <a:gd name="connsiteY5" fmla="*/ 568738 h 581596"/>
                  <a:gd name="connsiteX6" fmla="*/ 91345 w 588550"/>
                  <a:gd name="connsiteY6" fmla="*/ 366427 h 581596"/>
                  <a:gd name="connsiteX7" fmla="*/ 121158 w 588550"/>
                  <a:gd name="connsiteY7" fmla="*/ 215075 h 581596"/>
                  <a:gd name="connsiteX8" fmla="*/ 263462 w 588550"/>
                  <a:gd name="connsiteY8" fmla="*/ 40386 h 581596"/>
                  <a:gd name="connsiteX9" fmla="*/ 500920 w 588550"/>
                  <a:gd name="connsiteY9" fmla="*/ 10192 h 581596"/>
                  <a:gd name="connsiteX10" fmla="*/ 588550 w 588550"/>
                  <a:gd name="connsiteY10" fmla="*/ 61627 h 581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8550" h="581596">
                    <a:moveTo>
                      <a:pt x="588550" y="61627"/>
                    </a:moveTo>
                    <a:cubicBezTo>
                      <a:pt x="496824" y="100394"/>
                      <a:pt x="447199" y="176499"/>
                      <a:pt x="403479" y="256985"/>
                    </a:cubicBezTo>
                    <a:cubicBezTo>
                      <a:pt x="383477" y="293751"/>
                      <a:pt x="366617" y="332804"/>
                      <a:pt x="353092" y="372523"/>
                    </a:cubicBezTo>
                    <a:cubicBezTo>
                      <a:pt x="328327" y="445294"/>
                      <a:pt x="283083" y="498444"/>
                      <a:pt x="214217" y="532353"/>
                    </a:cubicBezTo>
                    <a:cubicBezTo>
                      <a:pt x="147447" y="565309"/>
                      <a:pt x="76867" y="579501"/>
                      <a:pt x="0" y="581597"/>
                    </a:cubicBezTo>
                    <a:cubicBezTo>
                      <a:pt x="2763" y="575215"/>
                      <a:pt x="3429" y="571215"/>
                      <a:pt x="5810" y="568738"/>
                    </a:cubicBezTo>
                    <a:cubicBezTo>
                      <a:pt x="60389" y="512255"/>
                      <a:pt x="75343" y="439008"/>
                      <a:pt x="91345" y="366427"/>
                    </a:cubicBezTo>
                    <a:cubicBezTo>
                      <a:pt x="102394" y="316231"/>
                      <a:pt x="109824" y="265176"/>
                      <a:pt x="121158" y="215075"/>
                    </a:cubicBezTo>
                    <a:cubicBezTo>
                      <a:pt x="139541" y="133732"/>
                      <a:pt x="191071" y="77534"/>
                      <a:pt x="263462" y="40386"/>
                    </a:cubicBezTo>
                    <a:cubicBezTo>
                      <a:pt x="338519" y="1810"/>
                      <a:pt x="417957" y="-11049"/>
                      <a:pt x="500920" y="10192"/>
                    </a:cubicBezTo>
                    <a:cubicBezTo>
                      <a:pt x="533876" y="18669"/>
                      <a:pt x="563594" y="34195"/>
                      <a:pt x="588550" y="616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5489093" y="2971610"/>
                <a:ext cx="78925" cy="176156"/>
              </a:xfrm>
              <a:custGeom>
                <a:avLst/>
                <a:gdLst>
                  <a:gd name="connsiteX0" fmla="*/ 236327 w 351976"/>
                  <a:gd name="connsiteY0" fmla="*/ 63 h 785589"/>
                  <a:gd name="connsiteX1" fmla="*/ 248233 w 351976"/>
                  <a:gd name="connsiteY1" fmla="*/ 234759 h 785589"/>
                  <a:gd name="connsiteX2" fmla="*/ 317385 w 351976"/>
                  <a:gd name="connsiteY2" fmla="*/ 389159 h 785589"/>
                  <a:gd name="connsiteX3" fmla="*/ 323100 w 351976"/>
                  <a:gd name="connsiteY3" fmla="*/ 645381 h 785589"/>
                  <a:gd name="connsiteX4" fmla="*/ 247471 w 351976"/>
                  <a:gd name="connsiteY4" fmla="*/ 776064 h 785589"/>
                  <a:gd name="connsiteX5" fmla="*/ 236232 w 351976"/>
                  <a:gd name="connsiteY5" fmla="*/ 785589 h 785589"/>
                  <a:gd name="connsiteX6" fmla="*/ 186416 w 351976"/>
                  <a:gd name="connsiteY6" fmla="*/ 644334 h 785589"/>
                  <a:gd name="connsiteX7" fmla="*/ 79736 w 351976"/>
                  <a:gd name="connsiteY7" fmla="*/ 503649 h 785589"/>
                  <a:gd name="connsiteX8" fmla="*/ 7155 w 351976"/>
                  <a:gd name="connsiteY8" fmla="*/ 380682 h 785589"/>
                  <a:gd name="connsiteX9" fmla="*/ 28682 w 351976"/>
                  <a:gd name="connsiteY9" fmla="*/ 187229 h 785589"/>
                  <a:gd name="connsiteX10" fmla="*/ 148030 w 351976"/>
                  <a:gd name="connsiteY10" fmla="*/ 31686 h 785589"/>
                  <a:gd name="connsiteX11" fmla="*/ 236327 w 351976"/>
                  <a:gd name="connsiteY11" fmla="*/ 63 h 785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1976" h="785589">
                    <a:moveTo>
                      <a:pt x="236327" y="63"/>
                    </a:moveTo>
                    <a:cubicBezTo>
                      <a:pt x="205942" y="81597"/>
                      <a:pt x="222992" y="159416"/>
                      <a:pt x="248233" y="234759"/>
                    </a:cubicBezTo>
                    <a:cubicBezTo>
                      <a:pt x="266045" y="288003"/>
                      <a:pt x="290620" y="339629"/>
                      <a:pt x="317385" y="389159"/>
                    </a:cubicBezTo>
                    <a:cubicBezTo>
                      <a:pt x="363485" y="474598"/>
                      <a:pt x="361581" y="560228"/>
                      <a:pt x="323100" y="645381"/>
                    </a:cubicBezTo>
                    <a:cubicBezTo>
                      <a:pt x="302430" y="691006"/>
                      <a:pt x="273093" y="732726"/>
                      <a:pt x="247471" y="776064"/>
                    </a:cubicBezTo>
                    <a:cubicBezTo>
                      <a:pt x="245757" y="779017"/>
                      <a:pt x="242042" y="780732"/>
                      <a:pt x="236232" y="785589"/>
                    </a:cubicBezTo>
                    <a:cubicBezTo>
                      <a:pt x="231945" y="732059"/>
                      <a:pt x="214991" y="685386"/>
                      <a:pt x="186416" y="644334"/>
                    </a:cubicBezTo>
                    <a:cubicBezTo>
                      <a:pt x="152793" y="596042"/>
                      <a:pt x="116312" y="549750"/>
                      <a:pt x="79736" y="503649"/>
                    </a:cubicBezTo>
                    <a:cubicBezTo>
                      <a:pt x="49827" y="465835"/>
                      <a:pt x="18681" y="429735"/>
                      <a:pt x="7155" y="380682"/>
                    </a:cubicBezTo>
                    <a:cubicBezTo>
                      <a:pt x="-8656" y="313245"/>
                      <a:pt x="3155" y="249332"/>
                      <a:pt x="28682" y="187229"/>
                    </a:cubicBezTo>
                    <a:cubicBezTo>
                      <a:pt x="54304" y="124935"/>
                      <a:pt x="92690" y="71119"/>
                      <a:pt x="148030" y="31686"/>
                    </a:cubicBezTo>
                    <a:cubicBezTo>
                      <a:pt x="173462" y="13588"/>
                      <a:pt x="201942" y="-1080"/>
                      <a:pt x="236327" y="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5382795" y="3103699"/>
                <a:ext cx="162793" cy="84178"/>
              </a:xfrm>
              <a:custGeom>
                <a:avLst/>
                <a:gdLst>
                  <a:gd name="connsiteX0" fmla="*/ 0 w 725995"/>
                  <a:gd name="connsiteY0" fmla="*/ 161662 h 375403"/>
                  <a:gd name="connsiteX1" fmla="*/ 185356 w 725995"/>
                  <a:gd name="connsiteY1" fmla="*/ 19550 h 375403"/>
                  <a:gd name="connsiteX2" fmla="*/ 414623 w 725995"/>
                  <a:gd name="connsiteY2" fmla="*/ 23645 h 375403"/>
                  <a:gd name="connsiteX3" fmla="*/ 622268 w 725995"/>
                  <a:gd name="connsiteY3" fmla="*/ 160996 h 375403"/>
                  <a:gd name="connsiteX4" fmla="*/ 725996 w 725995"/>
                  <a:gd name="connsiteY4" fmla="*/ 335399 h 375403"/>
                  <a:gd name="connsiteX5" fmla="*/ 288226 w 725995"/>
                  <a:gd name="connsiteY5" fmla="*/ 375403 h 375403"/>
                  <a:gd name="connsiteX6" fmla="*/ 0 w 725995"/>
                  <a:gd name="connsiteY6" fmla="*/ 161662 h 3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5995" h="375403">
                    <a:moveTo>
                      <a:pt x="0" y="161662"/>
                    </a:moveTo>
                    <a:cubicBezTo>
                      <a:pt x="49244" y="96702"/>
                      <a:pt x="109252" y="47648"/>
                      <a:pt x="185356" y="19550"/>
                    </a:cubicBezTo>
                    <a:cubicBezTo>
                      <a:pt x="262318" y="-8835"/>
                      <a:pt x="339471" y="-5311"/>
                      <a:pt x="414623" y="23645"/>
                    </a:cubicBezTo>
                    <a:cubicBezTo>
                      <a:pt x="493490" y="53935"/>
                      <a:pt x="564642" y="98036"/>
                      <a:pt x="622268" y="160996"/>
                    </a:cubicBezTo>
                    <a:cubicBezTo>
                      <a:pt x="668369" y="211383"/>
                      <a:pt x="705993" y="267295"/>
                      <a:pt x="725996" y="335399"/>
                    </a:cubicBezTo>
                    <a:cubicBezTo>
                      <a:pt x="570357" y="252436"/>
                      <a:pt x="428625" y="299299"/>
                      <a:pt x="288226" y="375403"/>
                    </a:cubicBezTo>
                    <a:cubicBezTo>
                      <a:pt x="226409" y="258341"/>
                      <a:pt x="116586" y="206525"/>
                      <a:pt x="0" y="1616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5555200" y="3388795"/>
                <a:ext cx="86113" cy="154933"/>
              </a:xfrm>
              <a:custGeom>
                <a:avLst/>
                <a:gdLst>
                  <a:gd name="connsiteX0" fmla="*/ 0 w 384032"/>
                  <a:gd name="connsiteY0" fmla="*/ 0 h 690943"/>
                  <a:gd name="connsiteX1" fmla="*/ 94488 w 384032"/>
                  <a:gd name="connsiteY1" fmla="*/ 12763 h 690943"/>
                  <a:gd name="connsiteX2" fmla="*/ 269462 w 384032"/>
                  <a:gd name="connsiteY2" fmla="*/ 101156 h 690943"/>
                  <a:gd name="connsiteX3" fmla="*/ 363093 w 384032"/>
                  <a:gd name="connsiteY3" fmla="*/ 263271 h 690943"/>
                  <a:gd name="connsiteX4" fmla="*/ 338423 w 384032"/>
                  <a:gd name="connsiteY4" fmla="*/ 623126 h 690943"/>
                  <a:gd name="connsiteX5" fmla="*/ 301276 w 384032"/>
                  <a:gd name="connsiteY5" fmla="*/ 690943 h 690943"/>
                  <a:gd name="connsiteX6" fmla="*/ 4000 w 384032"/>
                  <a:gd name="connsiteY6" fmla="*/ 362045 h 690943"/>
                  <a:gd name="connsiteX7" fmla="*/ 0 w 384032"/>
                  <a:gd name="connsiteY7" fmla="*/ 0 h 6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032" h="690943">
                    <a:moveTo>
                      <a:pt x="0" y="0"/>
                    </a:moveTo>
                    <a:cubicBezTo>
                      <a:pt x="33718" y="4381"/>
                      <a:pt x="64484" y="6572"/>
                      <a:pt x="94488" y="12763"/>
                    </a:cubicBezTo>
                    <a:cubicBezTo>
                      <a:pt x="160591" y="26384"/>
                      <a:pt x="220503" y="54578"/>
                      <a:pt x="269462" y="101156"/>
                    </a:cubicBezTo>
                    <a:cubicBezTo>
                      <a:pt x="316230" y="145542"/>
                      <a:pt x="345948" y="200882"/>
                      <a:pt x="363093" y="263271"/>
                    </a:cubicBezTo>
                    <a:cubicBezTo>
                      <a:pt x="396907" y="386239"/>
                      <a:pt x="390525" y="506349"/>
                      <a:pt x="338423" y="623126"/>
                    </a:cubicBezTo>
                    <a:cubicBezTo>
                      <a:pt x="328613" y="645224"/>
                      <a:pt x="315182" y="665702"/>
                      <a:pt x="301276" y="690943"/>
                    </a:cubicBezTo>
                    <a:cubicBezTo>
                      <a:pt x="273177" y="513302"/>
                      <a:pt x="149066" y="429292"/>
                      <a:pt x="4000" y="362045"/>
                    </a:cubicBezTo>
                    <a:cubicBezTo>
                      <a:pt x="60770" y="242887"/>
                      <a:pt x="34290" y="12401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5484440" y="3589414"/>
                <a:ext cx="83595" cy="166466"/>
              </a:xfrm>
              <a:custGeom>
                <a:avLst/>
                <a:gdLst>
                  <a:gd name="connsiteX0" fmla="*/ 79915 w 372803"/>
                  <a:gd name="connsiteY0" fmla="*/ 742188 h 742373"/>
                  <a:gd name="connsiteX1" fmla="*/ 107918 w 372803"/>
                  <a:gd name="connsiteY1" fmla="*/ 556736 h 742373"/>
                  <a:gd name="connsiteX2" fmla="*/ 4667 w 372803"/>
                  <a:gd name="connsiteY2" fmla="*/ 315944 h 742373"/>
                  <a:gd name="connsiteX3" fmla="*/ 0 w 372803"/>
                  <a:gd name="connsiteY3" fmla="*/ 307562 h 742373"/>
                  <a:gd name="connsiteX4" fmla="*/ 184785 w 372803"/>
                  <a:gd name="connsiteY4" fmla="*/ 0 h 742373"/>
                  <a:gd name="connsiteX5" fmla="*/ 365570 w 372803"/>
                  <a:gd name="connsiteY5" fmla="*/ 241459 h 742373"/>
                  <a:gd name="connsiteX6" fmla="*/ 313754 w 372803"/>
                  <a:gd name="connsiteY6" fmla="*/ 520065 h 742373"/>
                  <a:gd name="connsiteX7" fmla="*/ 103346 w 372803"/>
                  <a:gd name="connsiteY7" fmla="*/ 734187 h 742373"/>
                  <a:gd name="connsiteX8" fmla="*/ 86773 w 372803"/>
                  <a:gd name="connsiteY8" fmla="*/ 742093 h 742373"/>
                  <a:gd name="connsiteX9" fmla="*/ 79915 w 372803"/>
                  <a:gd name="connsiteY9" fmla="*/ 742188 h 74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2803" h="742373">
                    <a:moveTo>
                      <a:pt x="79915" y="742188"/>
                    </a:moveTo>
                    <a:cubicBezTo>
                      <a:pt x="115157" y="683133"/>
                      <a:pt x="115919" y="620173"/>
                      <a:pt x="107918" y="556736"/>
                    </a:cubicBezTo>
                    <a:cubicBezTo>
                      <a:pt x="96678" y="466915"/>
                      <a:pt x="57912" y="388144"/>
                      <a:pt x="4667" y="315944"/>
                    </a:cubicBezTo>
                    <a:cubicBezTo>
                      <a:pt x="2953" y="313658"/>
                      <a:pt x="1810" y="310896"/>
                      <a:pt x="0" y="307562"/>
                    </a:cubicBezTo>
                    <a:cubicBezTo>
                      <a:pt x="110776" y="235458"/>
                      <a:pt x="150209" y="120587"/>
                      <a:pt x="184785" y="0"/>
                    </a:cubicBezTo>
                    <a:cubicBezTo>
                      <a:pt x="276606" y="59912"/>
                      <a:pt x="342900" y="134969"/>
                      <a:pt x="365570" y="241459"/>
                    </a:cubicBezTo>
                    <a:cubicBezTo>
                      <a:pt x="386810" y="340900"/>
                      <a:pt x="358807" y="432435"/>
                      <a:pt x="313754" y="520065"/>
                    </a:cubicBezTo>
                    <a:cubicBezTo>
                      <a:pt x="265843" y="613124"/>
                      <a:pt x="196596" y="685514"/>
                      <a:pt x="103346" y="734187"/>
                    </a:cubicBezTo>
                    <a:cubicBezTo>
                      <a:pt x="97917" y="737044"/>
                      <a:pt x="92393" y="739616"/>
                      <a:pt x="86773" y="742093"/>
                    </a:cubicBezTo>
                    <a:cubicBezTo>
                      <a:pt x="85630" y="742664"/>
                      <a:pt x="84011" y="742188"/>
                      <a:pt x="79915" y="7421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5510198" y="3288198"/>
                <a:ext cx="123854" cy="123237"/>
              </a:xfrm>
              <a:custGeom>
                <a:avLst/>
                <a:gdLst>
                  <a:gd name="connsiteX0" fmla="*/ 543782 w 552338"/>
                  <a:gd name="connsiteY0" fmla="*/ 549589 h 549588"/>
                  <a:gd name="connsiteX1" fmla="*/ 141637 w 552338"/>
                  <a:gd name="connsiteY1" fmla="*/ 366423 h 549588"/>
                  <a:gd name="connsiteX2" fmla="*/ 0 w 552338"/>
                  <a:gd name="connsiteY2" fmla="*/ 33715 h 549588"/>
                  <a:gd name="connsiteX3" fmla="*/ 80582 w 552338"/>
                  <a:gd name="connsiteY3" fmla="*/ 9616 h 549588"/>
                  <a:gd name="connsiteX4" fmla="*/ 375571 w 552338"/>
                  <a:gd name="connsiteY4" fmla="*/ 73148 h 549588"/>
                  <a:gd name="connsiteX5" fmla="*/ 511493 w 552338"/>
                  <a:gd name="connsiteY5" fmla="*/ 263839 h 549588"/>
                  <a:gd name="connsiteX6" fmla="*/ 552259 w 552338"/>
                  <a:gd name="connsiteY6" fmla="*/ 457101 h 549588"/>
                  <a:gd name="connsiteX7" fmla="*/ 543782 w 552338"/>
                  <a:gd name="connsiteY7" fmla="*/ 549589 h 54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2338" h="549588">
                    <a:moveTo>
                      <a:pt x="543782" y="549589"/>
                    </a:moveTo>
                    <a:cubicBezTo>
                      <a:pt x="480060" y="430812"/>
                      <a:pt x="309086" y="360136"/>
                      <a:pt x="141637" y="366423"/>
                    </a:cubicBezTo>
                    <a:cubicBezTo>
                      <a:pt x="148304" y="234978"/>
                      <a:pt x="80867" y="134489"/>
                      <a:pt x="0" y="33715"/>
                    </a:cubicBezTo>
                    <a:cubicBezTo>
                      <a:pt x="28384" y="25142"/>
                      <a:pt x="54102" y="15236"/>
                      <a:pt x="80582" y="9616"/>
                    </a:cubicBezTo>
                    <a:cubicBezTo>
                      <a:pt x="188119" y="-13148"/>
                      <a:pt x="288607" y="3139"/>
                      <a:pt x="375571" y="73148"/>
                    </a:cubicBezTo>
                    <a:cubicBezTo>
                      <a:pt x="438150" y="123535"/>
                      <a:pt x="479203" y="191068"/>
                      <a:pt x="511493" y="263839"/>
                    </a:cubicBezTo>
                    <a:cubicBezTo>
                      <a:pt x="538734" y="325275"/>
                      <a:pt x="550164" y="390521"/>
                      <a:pt x="552259" y="457101"/>
                    </a:cubicBezTo>
                    <a:cubicBezTo>
                      <a:pt x="553117" y="487676"/>
                      <a:pt x="546830" y="518632"/>
                      <a:pt x="543782" y="5495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>
                <a:off x="5216072" y="2998390"/>
                <a:ext cx="161128" cy="84490"/>
              </a:xfrm>
              <a:custGeom>
                <a:avLst/>
                <a:gdLst>
                  <a:gd name="connsiteX0" fmla="*/ 715899 w 718566"/>
                  <a:gd name="connsiteY0" fmla="*/ 117235 h 376791"/>
                  <a:gd name="connsiteX1" fmla="*/ 485775 w 718566"/>
                  <a:gd name="connsiteY1" fmla="*/ 212485 h 376791"/>
                  <a:gd name="connsiteX2" fmla="*/ 373094 w 718566"/>
                  <a:gd name="connsiteY2" fmla="*/ 359551 h 376791"/>
                  <a:gd name="connsiteX3" fmla="*/ 362808 w 718566"/>
                  <a:gd name="connsiteY3" fmla="*/ 376791 h 376791"/>
                  <a:gd name="connsiteX4" fmla="*/ 0 w 718566"/>
                  <a:gd name="connsiteY4" fmla="*/ 343644 h 376791"/>
                  <a:gd name="connsiteX5" fmla="*/ 31718 w 718566"/>
                  <a:gd name="connsiteY5" fmla="*/ 228487 h 376791"/>
                  <a:gd name="connsiteX6" fmla="*/ 232696 w 718566"/>
                  <a:gd name="connsiteY6" fmla="*/ 25985 h 376791"/>
                  <a:gd name="connsiteX7" fmla="*/ 443770 w 718566"/>
                  <a:gd name="connsiteY7" fmla="*/ 2744 h 376791"/>
                  <a:gd name="connsiteX8" fmla="*/ 626269 w 718566"/>
                  <a:gd name="connsiteY8" fmla="*/ 54465 h 376791"/>
                  <a:gd name="connsiteX9" fmla="*/ 718566 w 718566"/>
                  <a:gd name="connsiteY9" fmla="*/ 111425 h 376791"/>
                  <a:gd name="connsiteX10" fmla="*/ 715899 w 718566"/>
                  <a:gd name="connsiteY10" fmla="*/ 117235 h 37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8566" h="376791">
                    <a:moveTo>
                      <a:pt x="715899" y="117235"/>
                    </a:moveTo>
                    <a:cubicBezTo>
                      <a:pt x="623792" y="111710"/>
                      <a:pt x="551307" y="154097"/>
                      <a:pt x="485775" y="212485"/>
                    </a:cubicBezTo>
                    <a:cubicBezTo>
                      <a:pt x="439008" y="254204"/>
                      <a:pt x="402622" y="304401"/>
                      <a:pt x="373094" y="359551"/>
                    </a:cubicBezTo>
                    <a:cubicBezTo>
                      <a:pt x="369951" y="365456"/>
                      <a:pt x="366236" y="371076"/>
                      <a:pt x="362808" y="376791"/>
                    </a:cubicBezTo>
                    <a:cubicBezTo>
                      <a:pt x="249460" y="307163"/>
                      <a:pt x="128874" y="322118"/>
                      <a:pt x="0" y="343644"/>
                    </a:cubicBezTo>
                    <a:cubicBezTo>
                      <a:pt x="11240" y="301925"/>
                      <a:pt x="18193" y="263920"/>
                      <a:pt x="31718" y="228487"/>
                    </a:cubicBezTo>
                    <a:cubicBezTo>
                      <a:pt x="68675" y="131999"/>
                      <a:pt x="133160" y="60371"/>
                      <a:pt x="232696" y="25985"/>
                    </a:cubicBezTo>
                    <a:cubicBezTo>
                      <a:pt x="300990" y="2363"/>
                      <a:pt x="371285" y="-4495"/>
                      <a:pt x="443770" y="2744"/>
                    </a:cubicBezTo>
                    <a:cubicBezTo>
                      <a:pt x="508159" y="9221"/>
                      <a:pt x="569214" y="25128"/>
                      <a:pt x="626269" y="54465"/>
                    </a:cubicBezTo>
                    <a:cubicBezTo>
                      <a:pt x="658368" y="70943"/>
                      <a:pt x="687896" y="92279"/>
                      <a:pt x="718566" y="111425"/>
                    </a:cubicBezTo>
                    <a:cubicBezTo>
                      <a:pt x="717804" y="113234"/>
                      <a:pt x="716852" y="115235"/>
                      <a:pt x="715899" y="1172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>
                <a:off x="5534504" y="3496121"/>
                <a:ext cx="84612" cy="167214"/>
              </a:xfrm>
              <a:custGeom>
                <a:avLst/>
                <a:gdLst>
                  <a:gd name="connsiteX0" fmla="*/ 159544 w 377338"/>
                  <a:gd name="connsiteY0" fmla="*/ 745712 h 745712"/>
                  <a:gd name="connsiteX1" fmla="*/ 33718 w 377338"/>
                  <a:gd name="connsiteY1" fmla="*/ 362617 h 745712"/>
                  <a:gd name="connsiteX2" fmla="*/ 0 w 377338"/>
                  <a:gd name="connsiteY2" fmla="*/ 336423 h 745712"/>
                  <a:gd name="connsiteX3" fmla="*/ 136112 w 377338"/>
                  <a:gd name="connsiteY3" fmla="*/ 0 h 745712"/>
                  <a:gd name="connsiteX4" fmla="*/ 236029 w 377338"/>
                  <a:gd name="connsiteY4" fmla="*/ 53435 h 745712"/>
                  <a:gd name="connsiteX5" fmla="*/ 373666 w 377338"/>
                  <a:gd name="connsiteY5" fmla="*/ 274511 h 745712"/>
                  <a:gd name="connsiteX6" fmla="*/ 346043 w 377338"/>
                  <a:gd name="connsiteY6" fmla="*/ 499682 h 745712"/>
                  <a:gd name="connsiteX7" fmla="*/ 178594 w 377338"/>
                  <a:gd name="connsiteY7" fmla="*/ 733044 h 745712"/>
                  <a:gd name="connsiteX8" fmla="*/ 159544 w 377338"/>
                  <a:gd name="connsiteY8" fmla="*/ 745712 h 74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7338" h="745712">
                    <a:moveTo>
                      <a:pt x="159544" y="745712"/>
                    </a:moveTo>
                    <a:cubicBezTo>
                      <a:pt x="195167" y="591408"/>
                      <a:pt x="132207" y="471011"/>
                      <a:pt x="33718" y="362617"/>
                    </a:cubicBezTo>
                    <a:cubicBezTo>
                      <a:pt x="24669" y="352616"/>
                      <a:pt x="12192" y="345758"/>
                      <a:pt x="0" y="336423"/>
                    </a:cubicBezTo>
                    <a:cubicBezTo>
                      <a:pt x="101346" y="242030"/>
                      <a:pt x="123349" y="123920"/>
                      <a:pt x="136112" y="0"/>
                    </a:cubicBezTo>
                    <a:cubicBezTo>
                      <a:pt x="174117" y="9811"/>
                      <a:pt x="205644" y="30956"/>
                      <a:pt x="236029" y="53435"/>
                    </a:cubicBezTo>
                    <a:cubicBezTo>
                      <a:pt x="310801" y="108871"/>
                      <a:pt x="361093" y="180880"/>
                      <a:pt x="373666" y="274511"/>
                    </a:cubicBezTo>
                    <a:cubicBezTo>
                      <a:pt x="384048" y="351473"/>
                      <a:pt x="371665" y="426720"/>
                      <a:pt x="346043" y="499682"/>
                    </a:cubicBezTo>
                    <a:cubicBezTo>
                      <a:pt x="312991" y="593598"/>
                      <a:pt x="258223" y="672370"/>
                      <a:pt x="178594" y="733044"/>
                    </a:cubicBezTo>
                    <a:cubicBezTo>
                      <a:pt x="172688" y="737616"/>
                      <a:pt x="166211" y="741331"/>
                      <a:pt x="159544" y="7457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5297148" y="3044320"/>
                <a:ext cx="167791" cy="83476"/>
              </a:xfrm>
              <a:custGeom>
                <a:avLst/>
                <a:gdLst>
                  <a:gd name="connsiteX0" fmla="*/ 0 w 748283"/>
                  <a:gd name="connsiteY0" fmla="*/ 252924 h 372272"/>
                  <a:gd name="connsiteX1" fmla="*/ 217361 w 748283"/>
                  <a:gd name="connsiteY1" fmla="*/ 19276 h 372272"/>
                  <a:gd name="connsiteX2" fmla="*/ 390715 w 748283"/>
                  <a:gd name="connsiteY2" fmla="*/ 3369 h 372272"/>
                  <a:gd name="connsiteX3" fmla="*/ 553212 w 748283"/>
                  <a:gd name="connsiteY3" fmla="*/ 46327 h 372272"/>
                  <a:gd name="connsiteX4" fmla="*/ 748284 w 748283"/>
                  <a:gd name="connsiteY4" fmla="*/ 203013 h 372272"/>
                  <a:gd name="connsiteX5" fmla="*/ 340519 w 748283"/>
                  <a:gd name="connsiteY5" fmla="*/ 372272 h 372272"/>
                  <a:gd name="connsiteX6" fmla="*/ 0 w 748283"/>
                  <a:gd name="connsiteY6" fmla="*/ 252924 h 37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8283" h="372272">
                    <a:moveTo>
                      <a:pt x="0" y="252924"/>
                    </a:moveTo>
                    <a:cubicBezTo>
                      <a:pt x="43434" y="145482"/>
                      <a:pt x="107442" y="60710"/>
                      <a:pt x="217361" y="19276"/>
                    </a:cubicBezTo>
                    <a:cubicBezTo>
                      <a:pt x="273463" y="-1870"/>
                      <a:pt x="331565" y="-2917"/>
                      <a:pt x="390715" y="3369"/>
                    </a:cubicBezTo>
                    <a:cubicBezTo>
                      <a:pt x="447294" y="9370"/>
                      <a:pt x="501396" y="23372"/>
                      <a:pt x="553212" y="46327"/>
                    </a:cubicBezTo>
                    <a:cubicBezTo>
                      <a:pt x="631603" y="80998"/>
                      <a:pt x="696182" y="133195"/>
                      <a:pt x="748284" y="203013"/>
                    </a:cubicBezTo>
                    <a:cubicBezTo>
                      <a:pt x="574262" y="170533"/>
                      <a:pt x="451199" y="255686"/>
                      <a:pt x="340519" y="372272"/>
                    </a:cubicBezTo>
                    <a:cubicBezTo>
                      <a:pt x="248412" y="277403"/>
                      <a:pt x="127159" y="261497"/>
                      <a:pt x="0" y="252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>
                <a:off x="5467524" y="3186094"/>
                <a:ext cx="137835" cy="108788"/>
              </a:xfrm>
              <a:custGeom>
                <a:avLst/>
                <a:gdLst>
                  <a:gd name="connsiteX0" fmla="*/ 611886 w 614691"/>
                  <a:gd name="connsiteY0" fmla="*/ 485154 h 485153"/>
                  <a:gd name="connsiteX1" fmla="*/ 235458 w 614691"/>
                  <a:gd name="connsiteY1" fmla="*/ 362186 h 485153"/>
                  <a:gd name="connsiteX2" fmla="*/ 187738 w 614691"/>
                  <a:gd name="connsiteY2" fmla="*/ 367520 h 485153"/>
                  <a:gd name="connsiteX3" fmla="*/ 120301 w 614691"/>
                  <a:gd name="connsiteY3" fmla="*/ 198642 h 485153"/>
                  <a:gd name="connsiteX4" fmla="*/ 0 w 614691"/>
                  <a:gd name="connsiteY4" fmla="*/ 62530 h 485153"/>
                  <a:gd name="connsiteX5" fmla="*/ 138208 w 614691"/>
                  <a:gd name="connsiteY5" fmla="*/ 7475 h 485153"/>
                  <a:gd name="connsiteX6" fmla="*/ 450247 w 614691"/>
                  <a:gd name="connsiteY6" fmla="*/ 102725 h 485153"/>
                  <a:gd name="connsiteX7" fmla="*/ 614648 w 614691"/>
                  <a:gd name="connsiteY7" fmla="*/ 464199 h 485153"/>
                  <a:gd name="connsiteX8" fmla="*/ 613886 w 614691"/>
                  <a:gd name="connsiteY8" fmla="*/ 482487 h 485153"/>
                  <a:gd name="connsiteX9" fmla="*/ 611886 w 614691"/>
                  <a:gd name="connsiteY9" fmla="*/ 485154 h 485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691" h="485153">
                    <a:moveTo>
                      <a:pt x="611886" y="485154"/>
                    </a:moveTo>
                    <a:cubicBezTo>
                      <a:pt x="511016" y="367901"/>
                      <a:pt x="378524" y="348946"/>
                      <a:pt x="235458" y="362186"/>
                    </a:cubicBezTo>
                    <a:cubicBezTo>
                      <a:pt x="219742" y="363615"/>
                      <a:pt x="204216" y="365710"/>
                      <a:pt x="187738" y="367520"/>
                    </a:cubicBezTo>
                    <a:cubicBezTo>
                      <a:pt x="183928" y="302369"/>
                      <a:pt x="158115" y="247029"/>
                      <a:pt x="120301" y="198642"/>
                    </a:cubicBezTo>
                    <a:cubicBezTo>
                      <a:pt x="83344" y="151398"/>
                      <a:pt x="40958" y="108440"/>
                      <a:pt x="0" y="62530"/>
                    </a:cubicBezTo>
                    <a:cubicBezTo>
                      <a:pt x="41529" y="37479"/>
                      <a:pt x="87630" y="17476"/>
                      <a:pt x="138208" y="7475"/>
                    </a:cubicBezTo>
                    <a:cubicBezTo>
                      <a:pt x="259271" y="-16337"/>
                      <a:pt x="361950" y="17095"/>
                      <a:pt x="450247" y="102725"/>
                    </a:cubicBezTo>
                    <a:cubicBezTo>
                      <a:pt x="552640" y="202071"/>
                      <a:pt x="609219" y="321324"/>
                      <a:pt x="614648" y="464199"/>
                    </a:cubicBezTo>
                    <a:cubicBezTo>
                      <a:pt x="614839" y="470295"/>
                      <a:pt x="614363" y="476391"/>
                      <a:pt x="613886" y="482487"/>
                    </a:cubicBezTo>
                    <a:cubicBezTo>
                      <a:pt x="613981" y="483630"/>
                      <a:pt x="612362" y="484678"/>
                      <a:pt x="611886" y="4851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>
                <a:off x="5419425" y="3686936"/>
                <a:ext cx="74554" cy="141926"/>
              </a:xfrm>
              <a:custGeom>
                <a:avLst/>
                <a:gdLst>
                  <a:gd name="connsiteX0" fmla="*/ 5620 w 332481"/>
                  <a:gd name="connsiteY0" fmla="*/ 632936 h 632936"/>
                  <a:gd name="connsiteX1" fmla="*/ 0 w 332481"/>
                  <a:gd name="connsiteY1" fmla="*/ 239649 h 632936"/>
                  <a:gd name="connsiteX2" fmla="*/ 207454 w 332481"/>
                  <a:gd name="connsiteY2" fmla="*/ 0 h 632936"/>
                  <a:gd name="connsiteX3" fmla="*/ 304609 w 332481"/>
                  <a:gd name="connsiteY3" fmla="*/ 125444 h 632936"/>
                  <a:gd name="connsiteX4" fmla="*/ 249460 w 332481"/>
                  <a:gd name="connsiteY4" fmla="*/ 465772 h 632936"/>
                  <a:gd name="connsiteX5" fmla="*/ 37909 w 332481"/>
                  <a:gd name="connsiteY5" fmla="*/ 624554 h 632936"/>
                  <a:gd name="connsiteX6" fmla="*/ 5620 w 332481"/>
                  <a:gd name="connsiteY6" fmla="*/ 632936 h 632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481" h="632936">
                    <a:moveTo>
                      <a:pt x="5620" y="632936"/>
                    </a:moveTo>
                    <a:cubicBezTo>
                      <a:pt x="86582" y="499205"/>
                      <a:pt x="55816" y="370046"/>
                      <a:pt x="0" y="239649"/>
                    </a:cubicBezTo>
                    <a:cubicBezTo>
                      <a:pt x="106108" y="193453"/>
                      <a:pt x="159734" y="100774"/>
                      <a:pt x="207454" y="0"/>
                    </a:cubicBezTo>
                    <a:cubicBezTo>
                      <a:pt x="250031" y="35147"/>
                      <a:pt x="282416" y="76581"/>
                      <a:pt x="304609" y="125444"/>
                    </a:cubicBezTo>
                    <a:cubicBezTo>
                      <a:pt x="361569" y="250793"/>
                      <a:pt x="325279" y="361950"/>
                      <a:pt x="249460" y="465772"/>
                    </a:cubicBezTo>
                    <a:cubicBezTo>
                      <a:pt x="195263" y="539972"/>
                      <a:pt x="125254" y="594169"/>
                      <a:pt x="37909" y="624554"/>
                    </a:cubicBezTo>
                    <a:cubicBezTo>
                      <a:pt x="28099" y="627983"/>
                      <a:pt x="17716" y="629793"/>
                      <a:pt x="5620" y="6329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>
                <a:off x="5325640" y="3758380"/>
                <a:ext cx="93066" cy="124071"/>
              </a:xfrm>
              <a:custGeom>
                <a:avLst/>
                <a:gdLst>
                  <a:gd name="connsiteX0" fmla="*/ 0 w 415039"/>
                  <a:gd name="connsiteY0" fmla="*/ 553307 h 553307"/>
                  <a:gd name="connsiteX1" fmla="*/ 102965 w 415039"/>
                  <a:gd name="connsiteY1" fmla="*/ 331280 h 553307"/>
                  <a:gd name="connsiteX2" fmla="*/ 94583 w 415039"/>
                  <a:gd name="connsiteY2" fmla="*/ 193167 h 553307"/>
                  <a:gd name="connsiteX3" fmla="*/ 103822 w 415039"/>
                  <a:gd name="connsiteY3" fmla="*/ 175641 h 553307"/>
                  <a:gd name="connsiteX4" fmla="*/ 344805 w 415039"/>
                  <a:gd name="connsiteY4" fmla="*/ 4953 h 553307"/>
                  <a:gd name="connsiteX5" fmla="*/ 351854 w 415039"/>
                  <a:gd name="connsiteY5" fmla="*/ 0 h 553307"/>
                  <a:gd name="connsiteX6" fmla="*/ 414338 w 415039"/>
                  <a:gd name="connsiteY6" fmla="*/ 215837 h 553307"/>
                  <a:gd name="connsiteX7" fmla="*/ 315944 w 415039"/>
                  <a:gd name="connsiteY7" fmla="*/ 414814 h 553307"/>
                  <a:gd name="connsiteX8" fmla="*/ 58960 w 415039"/>
                  <a:gd name="connsiteY8" fmla="*/ 550259 h 553307"/>
                  <a:gd name="connsiteX9" fmla="*/ 0 w 415039"/>
                  <a:gd name="connsiteY9" fmla="*/ 553307 h 553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039" h="553307">
                    <a:moveTo>
                      <a:pt x="0" y="553307"/>
                    </a:moveTo>
                    <a:cubicBezTo>
                      <a:pt x="70580" y="492347"/>
                      <a:pt x="94774" y="416338"/>
                      <a:pt x="102965" y="331280"/>
                    </a:cubicBezTo>
                    <a:cubicBezTo>
                      <a:pt x="107442" y="284131"/>
                      <a:pt x="103251" y="238887"/>
                      <a:pt x="94583" y="193167"/>
                    </a:cubicBezTo>
                    <a:cubicBezTo>
                      <a:pt x="93536" y="187833"/>
                      <a:pt x="99536" y="176498"/>
                      <a:pt x="103822" y="175641"/>
                    </a:cubicBezTo>
                    <a:cubicBezTo>
                      <a:pt x="209645" y="154496"/>
                      <a:pt x="280321" y="84296"/>
                      <a:pt x="344805" y="4953"/>
                    </a:cubicBezTo>
                    <a:cubicBezTo>
                      <a:pt x="346138" y="3334"/>
                      <a:pt x="348424" y="2381"/>
                      <a:pt x="351854" y="0"/>
                    </a:cubicBezTo>
                    <a:cubicBezTo>
                      <a:pt x="395192" y="66008"/>
                      <a:pt x="419576" y="136493"/>
                      <a:pt x="414338" y="215837"/>
                    </a:cubicBezTo>
                    <a:cubicBezTo>
                      <a:pt x="409099" y="295751"/>
                      <a:pt x="370713" y="359093"/>
                      <a:pt x="315944" y="414814"/>
                    </a:cubicBezTo>
                    <a:cubicBezTo>
                      <a:pt x="244602" y="487489"/>
                      <a:pt x="159448" y="533400"/>
                      <a:pt x="58960" y="550259"/>
                    </a:cubicBezTo>
                    <a:cubicBezTo>
                      <a:pt x="41243" y="553212"/>
                      <a:pt x="22955" y="552260"/>
                      <a:pt x="0" y="553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>
                <a:off x="5229186" y="3808550"/>
                <a:ext cx="103210" cy="106304"/>
              </a:xfrm>
              <a:custGeom>
                <a:avLst/>
                <a:gdLst>
                  <a:gd name="connsiteX0" fmla="*/ 152305 w 460274"/>
                  <a:gd name="connsiteY0" fmla="*/ 123635 h 474076"/>
                  <a:gd name="connsiteX1" fmla="*/ 429101 w 460274"/>
                  <a:gd name="connsiteY1" fmla="*/ 0 h 474076"/>
                  <a:gd name="connsiteX2" fmla="*/ 459962 w 460274"/>
                  <a:gd name="connsiteY2" fmla="*/ 158782 h 474076"/>
                  <a:gd name="connsiteX3" fmla="*/ 289274 w 460274"/>
                  <a:gd name="connsiteY3" fmla="*/ 413100 h 474076"/>
                  <a:gd name="connsiteX4" fmla="*/ 52959 w 460274"/>
                  <a:gd name="connsiteY4" fmla="*/ 473678 h 474076"/>
                  <a:gd name="connsiteX5" fmla="*/ 0 w 460274"/>
                  <a:gd name="connsiteY5" fmla="*/ 467678 h 474076"/>
                  <a:gd name="connsiteX6" fmla="*/ 152305 w 460274"/>
                  <a:gd name="connsiteY6" fmla="*/ 123635 h 47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0274" h="474076">
                    <a:moveTo>
                      <a:pt x="152305" y="123635"/>
                    </a:moveTo>
                    <a:cubicBezTo>
                      <a:pt x="264986" y="128016"/>
                      <a:pt x="346996" y="66961"/>
                      <a:pt x="429101" y="0"/>
                    </a:cubicBezTo>
                    <a:cubicBezTo>
                      <a:pt x="452914" y="50768"/>
                      <a:pt x="462153" y="103632"/>
                      <a:pt x="459962" y="158782"/>
                    </a:cubicBezTo>
                    <a:cubicBezTo>
                      <a:pt x="455105" y="278416"/>
                      <a:pt x="386048" y="355664"/>
                      <a:pt x="289274" y="413100"/>
                    </a:cubicBezTo>
                    <a:cubicBezTo>
                      <a:pt x="216789" y="456152"/>
                      <a:pt x="137731" y="477298"/>
                      <a:pt x="52959" y="473678"/>
                    </a:cubicBezTo>
                    <a:cubicBezTo>
                      <a:pt x="36576" y="473012"/>
                      <a:pt x="20193" y="470059"/>
                      <a:pt x="0" y="467678"/>
                    </a:cubicBezTo>
                    <a:cubicBezTo>
                      <a:pt x="126492" y="383286"/>
                      <a:pt x="150495" y="258128"/>
                      <a:pt x="152305" y="123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2" name="组合 241"/>
            <p:cNvGrpSpPr/>
            <p:nvPr/>
          </p:nvGrpSpPr>
          <p:grpSpPr>
            <a:xfrm>
              <a:off x="2407766" y="2268283"/>
              <a:ext cx="260673" cy="483099"/>
              <a:chOff x="4404752" y="2853683"/>
              <a:chExt cx="620360" cy="1149698"/>
            </a:xfrm>
            <a:grpFill/>
          </p:grpSpPr>
          <p:sp>
            <p:nvSpPr>
              <p:cNvPr id="243" name="任意多边形: 形状 242"/>
              <p:cNvSpPr/>
              <p:nvPr/>
            </p:nvSpPr>
            <p:spPr>
              <a:xfrm>
                <a:off x="4404752" y="3487736"/>
                <a:ext cx="132742" cy="130918"/>
              </a:xfrm>
              <a:custGeom>
                <a:avLst/>
                <a:gdLst>
                  <a:gd name="connsiteX0" fmla="*/ 0 w 591978"/>
                  <a:gd name="connsiteY0" fmla="*/ 56729 h 583842"/>
                  <a:gd name="connsiteX1" fmla="*/ 13716 w 591978"/>
                  <a:gd name="connsiteY1" fmla="*/ 51014 h 583842"/>
                  <a:gd name="connsiteX2" fmla="*/ 209360 w 591978"/>
                  <a:gd name="connsiteY2" fmla="*/ 3008 h 583842"/>
                  <a:gd name="connsiteX3" fmla="*/ 384524 w 591978"/>
                  <a:gd name="connsiteY3" fmla="*/ 76731 h 583842"/>
                  <a:gd name="connsiteX4" fmla="*/ 479203 w 591978"/>
                  <a:gd name="connsiteY4" fmla="*/ 256658 h 583842"/>
                  <a:gd name="connsiteX5" fmla="*/ 516636 w 591978"/>
                  <a:gd name="connsiteY5" fmla="*/ 435252 h 583842"/>
                  <a:gd name="connsiteX6" fmla="*/ 591979 w 591978"/>
                  <a:gd name="connsiteY6" fmla="*/ 576889 h 583842"/>
                  <a:gd name="connsiteX7" fmla="*/ 589883 w 591978"/>
                  <a:gd name="connsiteY7" fmla="*/ 583842 h 583842"/>
                  <a:gd name="connsiteX8" fmla="*/ 474536 w 591978"/>
                  <a:gd name="connsiteY8" fmla="*/ 566126 h 583842"/>
                  <a:gd name="connsiteX9" fmla="*/ 294608 w 591978"/>
                  <a:gd name="connsiteY9" fmla="*/ 468780 h 583842"/>
                  <a:gd name="connsiteX10" fmla="*/ 237839 w 591978"/>
                  <a:gd name="connsiteY10" fmla="*/ 365434 h 583842"/>
                  <a:gd name="connsiteX11" fmla="*/ 76962 w 591978"/>
                  <a:gd name="connsiteY11" fmla="*/ 106830 h 583842"/>
                  <a:gd name="connsiteX12" fmla="*/ 0 w 591978"/>
                  <a:gd name="connsiteY12" fmla="*/ 65873 h 583842"/>
                  <a:gd name="connsiteX13" fmla="*/ 0 w 591978"/>
                  <a:gd name="connsiteY13" fmla="*/ 56729 h 583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1978" h="583842">
                    <a:moveTo>
                      <a:pt x="0" y="56729"/>
                    </a:moveTo>
                    <a:cubicBezTo>
                      <a:pt x="4667" y="54919"/>
                      <a:pt x="10287" y="54157"/>
                      <a:pt x="13716" y="51014"/>
                    </a:cubicBezTo>
                    <a:cubicBezTo>
                      <a:pt x="70580" y="722"/>
                      <a:pt x="138303" y="-5089"/>
                      <a:pt x="209360" y="3008"/>
                    </a:cubicBezTo>
                    <a:cubicBezTo>
                      <a:pt x="274892" y="10533"/>
                      <a:pt x="333280" y="35869"/>
                      <a:pt x="384524" y="76731"/>
                    </a:cubicBezTo>
                    <a:cubicBezTo>
                      <a:pt x="442150" y="122737"/>
                      <a:pt x="467392" y="185602"/>
                      <a:pt x="479203" y="256658"/>
                    </a:cubicBezTo>
                    <a:cubicBezTo>
                      <a:pt x="489204" y="316571"/>
                      <a:pt x="502063" y="376197"/>
                      <a:pt x="516636" y="435252"/>
                    </a:cubicBezTo>
                    <a:cubicBezTo>
                      <a:pt x="529685" y="488211"/>
                      <a:pt x="552831" y="536979"/>
                      <a:pt x="591979" y="576889"/>
                    </a:cubicBezTo>
                    <a:cubicBezTo>
                      <a:pt x="591312" y="579175"/>
                      <a:pt x="590550" y="581556"/>
                      <a:pt x="589883" y="583842"/>
                    </a:cubicBezTo>
                    <a:cubicBezTo>
                      <a:pt x="551402" y="578127"/>
                      <a:pt x="512445" y="574412"/>
                      <a:pt x="474536" y="566126"/>
                    </a:cubicBezTo>
                    <a:cubicBezTo>
                      <a:pt x="405575" y="550981"/>
                      <a:pt x="340138" y="524978"/>
                      <a:pt x="294608" y="468780"/>
                    </a:cubicBezTo>
                    <a:cubicBezTo>
                      <a:pt x="270224" y="438681"/>
                      <a:pt x="252317" y="401819"/>
                      <a:pt x="237839" y="365434"/>
                    </a:cubicBezTo>
                    <a:cubicBezTo>
                      <a:pt x="199644" y="269232"/>
                      <a:pt x="154591" y="177982"/>
                      <a:pt x="76962" y="106830"/>
                    </a:cubicBezTo>
                    <a:cubicBezTo>
                      <a:pt x="55150" y="86828"/>
                      <a:pt x="32480" y="66539"/>
                      <a:pt x="0" y="65873"/>
                    </a:cubicBezTo>
                    <a:cubicBezTo>
                      <a:pt x="0" y="62920"/>
                      <a:pt x="0" y="59777"/>
                      <a:pt x="0" y="567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4778046" y="2853683"/>
                <a:ext cx="111494" cy="155147"/>
              </a:xfrm>
              <a:custGeom>
                <a:avLst/>
                <a:gdLst>
                  <a:gd name="connsiteX0" fmla="*/ 11086 w 497218"/>
                  <a:gd name="connsiteY0" fmla="*/ 691896 h 691896"/>
                  <a:gd name="connsiteX1" fmla="*/ 1466 w 497218"/>
                  <a:gd name="connsiteY1" fmla="*/ 639699 h 691896"/>
                  <a:gd name="connsiteX2" fmla="*/ 41947 w 497218"/>
                  <a:gd name="connsiteY2" fmla="*/ 392906 h 691896"/>
                  <a:gd name="connsiteX3" fmla="*/ 145770 w 497218"/>
                  <a:gd name="connsiteY3" fmla="*/ 295942 h 691896"/>
                  <a:gd name="connsiteX4" fmla="*/ 350557 w 497218"/>
                  <a:gd name="connsiteY4" fmla="*/ 108966 h 691896"/>
                  <a:gd name="connsiteX5" fmla="*/ 396277 w 497218"/>
                  <a:gd name="connsiteY5" fmla="*/ 0 h 691896"/>
                  <a:gd name="connsiteX6" fmla="*/ 442759 w 497218"/>
                  <a:gd name="connsiteY6" fmla="*/ 53531 h 691896"/>
                  <a:gd name="connsiteX7" fmla="*/ 481812 w 497218"/>
                  <a:gd name="connsiteY7" fmla="*/ 358711 h 691896"/>
                  <a:gd name="connsiteX8" fmla="*/ 359320 w 497218"/>
                  <a:gd name="connsiteY8" fmla="*/ 488918 h 691896"/>
                  <a:gd name="connsiteX9" fmla="*/ 207397 w 497218"/>
                  <a:gd name="connsiteY9" fmla="*/ 552450 h 691896"/>
                  <a:gd name="connsiteX10" fmla="*/ 11086 w 497218"/>
                  <a:gd name="connsiteY10" fmla="*/ 691896 h 691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7218" h="691896">
                    <a:moveTo>
                      <a:pt x="11086" y="691896"/>
                    </a:moveTo>
                    <a:cubicBezTo>
                      <a:pt x="7181" y="671608"/>
                      <a:pt x="2133" y="655796"/>
                      <a:pt x="1466" y="639699"/>
                    </a:cubicBezTo>
                    <a:cubicBezTo>
                      <a:pt x="-2153" y="554736"/>
                      <a:pt x="-2439" y="470345"/>
                      <a:pt x="41947" y="392906"/>
                    </a:cubicBezTo>
                    <a:cubicBezTo>
                      <a:pt x="66712" y="349568"/>
                      <a:pt x="104241" y="321278"/>
                      <a:pt x="145770" y="295942"/>
                    </a:cubicBezTo>
                    <a:cubicBezTo>
                      <a:pt x="226065" y="246983"/>
                      <a:pt x="296074" y="186023"/>
                      <a:pt x="350557" y="108966"/>
                    </a:cubicBezTo>
                    <a:cubicBezTo>
                      <a:pt x="372560" y="77819"/>
                      <a:pt x="389991" y="43720"/>
                      <a:pt x="396277" y="0"/>
                    </a:cubicBezTo>
                    <a:cubicBezTo>
                      <a:pt x="411994" y="17717"/>
                      <a:pt x="431520" y="33338"/>
                      <a:pt x="442759" y="53531"/>
                    </a:cubicBezTo>
                    <a:cubicBezTo>
                      <a:pt x="496290" y="149638"/>
                      <a:pt x="512482" y="251651"/>
                      <a:pt x="481812" y="358711"/>
                    </a:cubicBezTo>
                    <a:cubicBezTo>
                      <a:pt x="463524" y="422720"/>
                      <a:pt x="421042" y="464630"/>
                      <a:pt x="359320" y="488918"/>
                    </a:cubicBezTo>
                    <a:cubicBezTo>
                      <a:pt x="308266" y="509016"/>
                      <a:pt x="257307" y="529685"/>
                      <a:pt x="207397" y="552450"/>
                    </a:cubicBezTo>
                    <a:cubicBezTo>
                      <a:pt x="134435" y="585597"/>
                      <a:pt x="61378" y="619316"/>
                      <a:pt x="11086" y="691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>
                <a:off x="4877285" y="2904537"/>
                <a:ext cx="147827" cy="91501"/>
              </a:xfrm>
              <a:custGeom>
                <a:avLst/>
                <a:gdLst>
                  <a:gd name="connsiteX0" fmla="*/ 0 w 659249"/>
                  <a:gd name="connsiteY0" fmla="*/ 315087 h 408057"/>
                  <a:gd name="connsiteX1" fmla="*/ 134207 w 659249"/>
                  <a:gd name="connsiteY1" fmla="*/ 156877 h 408057"/>
                  <a:gd name="connsiteX2" fmla="*/ 304705 w 659249"/>
                  <a:gd name="connsiteY2" fmla="*/ 98870 h 408057"/>
                  <a:gd name="connsiteX3" fmla="*/ 412242 w 659249"/>
                  <a:gd name="connsiteY3" fmla="*/ 102108 h 408057"/>
                  <a:gd name="connsiteX4" fmla="*/ 598646 w 659249"/>
                  <a:gd name="connsiteY4" fmla="*/ 47720 h 408057"/>
                  <a:gd name="connsiteX5" fmla="*/ 654463 w 659249"/>
                  <a:gd name="connsiteY5" fmla="*/ 0 h 408057"/>
                  <a:gd name="connsiteX6" fmla="*/ 658368 w 659249"/>
                  <a:gd name="connsiteY6" fmla="*/ 21050 h 408057"/>
                  <a:gd name="connsiteX7" fmla="*/ 627888 w 659249"/>
                  <a:gd name="connsiteY7" fmla="*/ 251079 h 408057"/>
                  <a:gd name="connsiteX8" fmla="*/ 422624 w 659249"/>
                  <a:gd name="connsiteY8" fmla="*/ 404908 h 408057"/>
                  <a:gd name="connsiteX9" fmla="*/ 157639 w 659249"/>
                  <a:gd name="connsiteY9" fmla="*/ 353473 h 408057"/>
                  <a:gd name="connsiteX10" fmla="*/ 46577 w 659249"/>
                  <a:gd name="connsiteY10" fmla="*/ 313087 h 408057"/>
                  <a:gd name="connsiteX11" fmla="*/ 0 w 659249"/>
                  <a:gd name="connsiteY11" fmla="*/ 315087 h 40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9249" h="408057">
                    <a:moveTo>
                      <a:pt x="0" y="315087"/>
                    </a:moveTo>
                    <a:cubicBezTo>
                      <a:pt x="31432" y="249365"/>
                      <a:pt x="77819" y="198882"/>
                      <a:pt x="134207" y="156877"/>
                    </a:cubicBezTo>
                    <a:cubicBezTo>
                      <a:pt x="184785" y="119158"/>
                      <a:pt x="243268" y="102870"/>
                      <a:pt x="304705" y="98870"/>
                    </a:cubicBezTo>
                    <a:cubicBezTo>
                      <a:pt x="340328" y="96583"/>
                      <a:pt x="376428" y="103346"/>
                      <a:pt x="412242" y="102108"/>
                    </a:cubicBezTo>
                    <a:cubicBezTo>
                      <a:pt x="478726" y="99917"/>
                      <a:pt x="542830" y="86487"/>
                      <a:pt x="598646" y="47720"/>
                    </a:cubicBezTo>
                    <a:cubicBezTo>
                      <a:pt x="617792" y="34481"/>
                      <a:pt x="634270" y="17431"/>
                      <a:pt x="654463" y="0"/>
                    </a:cubicBezTo>
                    <a:cubicBezTo>
                      <a:pt x="655892" y="7239"/>
                      <a:pt x="658177" y="14097"/>
                      <a:pt x="658368" y="21050"/>
                    </a:cubicBezTo>
                    <a:cubicBezTo>
                      <a:pt x="661035" y="99441"/>
                      <a:pt x="659416" y="177451"/>
                      <a:pt x="627888" y="251079"/>
                    </a:cubicBezTo>
                    <a:cubicBezTo>
                      <a:pt x="589121" y="341567"/>
                      <a:pt x="521208" y="392430"/>
                      <a:pt x="422624" y="404908"/>
                    </a:cubicBezTo>
                    <a:cubicBezTo>
                      <a:pt x="328041" y="416814"/>
                      <a:pt x="241840" y="393954"/>
                      <a:pt x="157639" y="353473"/>
                    </a:cubicBezTo>
                    <a:cubicBezTo>
                      <a:pt x="122301" y="336423"/>
                      <a:pt x="84296" y="324422"/>
                      <a:pt x="46577" y="313087"/>
                    </a:cubicBezTo>
                    <a:cubicBezTo>
                      <a:pt x="33623" y="309086"/>
                      <a:pt x="18193" y="313944"/>
                      <a:pt x="0" y="315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>
                <a:off x="4518813" y="3072858"/>
                <a:ext cx="74439" cy="175121"/>
              </a:xfrm>
              <a:custGeom>
                <a:avLst/>
                <a:gdLst>
                  <a:gd name="connsiteX0" fmla="*/ 146652 w 331967"/>
                  <a:gd name="connsiteY0" fmla="*/ 780973 h 780972"/>
                  <a:gd name="connsiteX1" fmla="*/ 3205 w 331967"/>
                  <a:gd name="connsiteY1" fmla="*/ 538656 h 780972"/>
                  <a:gd name="connsiteX2" fmla="*/ 32542 w 331967"/>
                  <a:gd name="connsiteY2" fmla="*/ 367968 h 780972"/>
                  <a:gd name="connsiteX3" fmla="*/ 75024 w 331967"/>
                  <a:gd name="connsiteY3" fmla="*/ 175945 h 780972"/>
                  <a:gd name="connsiteX4" fmla="*/ 70071 w 331967"/>
                  <a:gd name="connsiteY4" fmla="*/ 58025 h 780972"/>
                  <a:gd name="connsiteX5" fmla="*/ 51021 w 331967"/>
                  <a:gd name="connsiteY5" fmla="*/ 1923 h 780972"/>
                  <a:gd name="connsiteX6" fmla="*/ 141413 w 331967"/>
                  <a:gd name="connsiteY6" fmla="*/ 17734 h 780972"/>
                  <a:gd name="connsiteX7" fmla="*/ 326770 w 331967"/>
                  <a:gd name="connsiteY7" fmla="*/ 261289 h 780972"/>
                  <a:gd name="connsiteX8" fmla="*/ 288479 w 331967"/>
                  <a:gd name="connsiteY8" fmla="*/ 451693 h 780972"/>
                  <a:gd name="connsiteX9" fmla="*/ 175227 w 331967"/>
                  <a:gd name="connsiteY9" fmla="*/ 663720 h 780972"/>
                  <a:gd name="connsiteX10" fmla="*/ 146652 w 331967"/>
                  <a:gd name="connsiteY10" fmla="*/ 780973 h 78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1967" h="780972">
                    <a:moveTo>
                      <a:pt x="146652" y="780973"/>
                    </a:moveTo>
                    <a:cubicBezTo>
                      <a:pt x="78739" y="714869"/>
                      <a:pt x="21303" y="637717"/>
                      <a:pt x="3205" y="538656"/>
                    </a:cubicBezTo>
                    <a:cubicBezTo>
                      <a:pt x="-7558" y="479506"/>
                      <a:pt x="10444" y="423404"/>
                      <a:pt x="32542" y="367968"/>
                    </a:cubicBezTo>
                    <a:cubicBezTo>
                      <a:pt x="57022" y="306723"/>
                      <a:pt x="73976" y="242620"/>
                      <a:pt x="75024" y="175945"/>
                    </a:cubicBezTo>
                    <a:cubicBezTo>
                      <a:pt x="75691" y="136606"/>
                      <a:pt x="74071" y="97078"/>
                      <a:pt x="70071" y="58025"/>
                    </a:cubicBezTo>
                    <a:cubicBezTo>
                      <a:pt x="68166" y="39642"/>
                      <a:pt x="58165" y="22211"/>
                      <a:pt x="51021" y="1923"/>
                    </a:cubicBezTo>
                    <a:cubicBezTo>
                      <a:pt x="82549" y="-3983"/>
                      <a:pt x="112933" y="4399"/>
                      <a:pt x="141413" y="17734"/>
                    </a:cubicBezTo>
                    <a:cubicBezTo>
                      <a:pt x="245617" y="66217"/>
                      <a:pt x="303052" y="151561"/>
                      <a:pt x="326770" y="261289"/>
                    </a:cubicBezTo>
                    <a:cubicBezTo>
                      <a:pt x="341533" y="329773"/>
                      <a:pt x="323626" y="391781"/>
                      <a:pt x="288479" y="451693"/>
                    </a:cubicBezTo>
                    <a:cubicBezTo>
                      <a:pt x="247903" y="520750"/>
                      <a:pt x="208945" y="591139"/>
                      <a:pt x="175227" y="663720"/>
                    </a:cubicBezTo>
                    <a:cubicBezTo>
                      <a:pt x="158939" y="699248"/>
                      <a:pt x="155986" y="740968"/>
                      <a:pt x="146652" y="780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>
                <a:off x="4622567" y="3866091"/>
                <a:ext cx="173813" cy="72968"/>
              </a:xfrm>
              <a:custGeom>
                <a:avLst/>
                <a:gdLst>
                  <a:gd name="connsiteX0" fmla="*/ 775136 w 775136"/>
                  <a:gd name="connsiteY0" fmla="*/ 172682 h 325408"/>
                  <a:gd name="connsiteX1" fmla="*/ 481100 w 775136"/>
                  <a:gd name="connsiteY1" fmla="*/ 325273 h 325408"/>
                  <a:gd name="connsiteX2" fmla="*/ 394232 w 775136"/>
                  <a:gd name="connsiteY2" fmla="*/ 306318 h 325408"/>
                  <a:gd name="connsiteX3" fmla="*/ 127055 w 775136"/>
                  <a:gd name="connsiteY3" fmla="*/ 259074 h 325408"/>
                  <a:gd name="connsiteX4" fmla="*/ 2087 w 775136"/>
                  <a:gd name="connsiteY4" fmla="*/ 291650 h 325408"/>
                  <a:gd name="connsiteX5" fmla="*/ 31710 w 775136"/>
                  <a:gd name="connsiteY5" fmla="*/ 161443 h 325408"/>
                  <a:gd name="connsiteX6" fmla="*/ 270407 w 775136"/>
                  <a:gd name="connsiteY6" fmla="*/ 3137 h 325408"/>
                  <a:gd name="connsiteX7" fmla="*/ 459954 w 775136"/>
                  <a:gd name="connsiteY7" fmla="*/ 46476 h 325408"/>
                  <a:gd name="connsiteX8" fmla="*/ 661979 w 775136"/>
                  <a:gd name="connsiteY8" fmla="*/ 148775 h 325408"/>
                  <a:gd name="connsiteX9" fmla="*/ 775136 w 775136"/>
                  <a:gd name="connsiteY9" fmla="*/ 172682 h 32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5136" h="325408">
                    <a:moveTo>
                      <a:pt x="775136" y="172682"/>
                    </a:moveTo>
                    <a:cubicBezTo>
                      <a:pt x="694555" y="255550"/>
                      <a:pt x="607592" y="328988"/>
                      <a:pt x="481100" y="325273"/>
                    </a:cubicBezTo>
                    <a:cubicBezTo>
                      <a:pt x="451953" y="324415"/>
                      <a:pt x="422235" y="315843"/>
                      <a:pt x="394232" y="306318"/>
                    </a:cubicBezTo>
                    <a:cubicBezTo>
                      <a:pt x="307459" y="276695"/>
                      <a:pt x="219353" y="256026"/>
                      <a:pt x="127055" y="259074"/>
                    </a:cubicBezTo>
                    <a:cubicBezTo>
                      <a:pt x="78002" y="260693"/>
                      <a:pt x="51713" y="267647"/>
                      <a:pt x="2087" y="291650"/>
                    </a:cubicBezTo>
                    <a:cubicBezTo>
                      <a:pt x="-5152" y="243644"/>
                      <a:pt x="6850" y="200114"/>
                      <a:pt x="31710" y="161443"/>
                    </a:cubicBezTo>
                    <a:cubicBezTo>
                      <a:pt x="87717" y="74098"/>
                      <a:pt x="168203" y="20092"/>
                      <a:pt x="270407" y="3137"/>
                    </a:cubicBezTo>
                    <a:cubicBezTo>
                      <a:pt x="338225" y="-8102"/>
                      <a:pt x="400328" y="11900"/>
                      <a:pt x="459954" y="46476"/>
                    </a:cubicBezTo>
                    <a:cubicBezTo>
                      <a:pt x="525200" y="84195"/>
                      <a:pt x="592828" y="118771"/>
                      <a:pt x="661979" y="148775"/>
                    </a:cubicBezTo>
                    <a:cubicBezTo>
                      <a:pt x="695888" y="163538"/>
                      <a:pt x="735512" y="164777"/>
                      <a:pt x="775136" y="1726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>
                <a:off x="4750885" y="3927130"/>
                <a:ext cx="167579" cy="76251"/>
              </a:xfrm>
              <a:custGeom>
                <a:avLst/>
                <a:gdLst>
                  <a:gd name="connsiteX0" fmla="*/ 8007 w 747337"/>
                  <a:gd name="connsiteY0" fmla="*/ 340053 h 340052"/>
                  <a:gd name="connsiteX1" fmla="*/ 15436 w 747337"/>
                  <a:gd name="connsiteY1" fmla="*/ 213846 h 340052"/>
                  <a:gd name="connsiteX2" fmla="*/ 248608 w 747337"/>
                  <a:gd name="connsiteY2" fmla="*/ 6773 h 340052"/>
                  <a:gd name="connsiteX3" fmla="*/ 387959 w 747337"/>
                  <a:gd name="connsiteY3" fmla="*/ 14869 h 340052"/>
                  <a:gd name="connsiteX4" fmla="*/ 589127 w 747337"/>
                  <a:gd name="connsiteY4" fmla="*/ 76115 h 340052"/>
                  <a:gd name="connsiteX5" fmla="*/ 747337 w 747337"/>
                  <a:gd name="connsiteY5" fmla="*/ 77163 h 340052"/>
                  <a:gd name="connsiteX6" fmla="*/ 743813 w 747337"/>
                  <a:gd name="connsiteY6" fmla="*/ 90117 h 340052"/>
                  <a:gd name="connsiteX7" fmla="*/ 572363 w 747337"/>
                  <a:gd name="connsiteY7" fmla="*/ 262424 h 340052"/>
                  <a:gd name="connsiteX8" fmla="*/ 401675 w 747337"/>
                  <a:gd name="connsiteY8" fmla="*/ 289094 h 340052"/>
                  <a:gd name="connsiteX9" fmla="*/ 110877 w 747337"/>
                  <a:gd name="connsiteY9" fmla="*/ 296714 h 340052"/>
                  <a:gd name="connsiteX10" fmla="*/ 8007 w 747337"/>
                  <a:gd name="connsiteY10" fmla="*/ 340053 h 34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7337" h="340052">
                    <a:moveTo>
                      <a:pt x="8007" y="340053"/>
                    </a:moveTo>
                    <a:cubicBezTo>
                      <a:pt x="-5138" y="300143"/>
                      <a:pt x="-1709" y="255661"/>
                      <a:pt x="15436" y="213846"/>
                    </a:cubicBezTo>
                    <a:cubicBezTo>
                      <a:pt x="59156" y="107452"/>
                      <a:pt x="135832" y="36300"/>
                      <a:pt x="248608" y="6773"/>
                    </a:cubicBezTo>
                    <a:cubicBezTo>
                      <a:pt x="295948" y="-5609"/>
                      <a:pt x="341858" y="105"/>
                      <a:pt x="387959" y="14869"/>
                    </a:cubicBezTo>
                    <a:cubicBezTo>
                      <a:pt x="454634" y="36300"/>
                      <a:pt x="521595" y="57446"/>
                      <a:pt x="589127" y="76115"/>
                    </a:cubicBezTo>
                    <a:cubicBezTo>
                      <a:pt x="640371" y="90307"/>
                      <a:pt x="692854" y="90497"/>
                      <a:pt x="747337" y="77163"/>
                    </a:cubicBezTo>
                    <a:cubicBezTo>
                      <a:pt x="745908" y="82592"/>
                      <a:pt x="745813" y="86974"/>
                      <a:pt x="743813" y="90117"/>
                    </a:cubicBezTo>
                    <a:cubicBezTo>
                      <a:pt x="699427" y="160221"/>
                      <a:pt x="645991" y="221371"/>
                      <a:pt x="572363" y="262424"/>
                    </a:cubicBezTo>
                    <a:cubicBezTo>
                      <a:pt x="518737" y="292332"/>
                      <a:pt x="461682" y="298524"/>
                      <a:pt x="401675" y="289094"/>
                    </a:cubicBezTo>
                    <a:cubicBezTo>
                      <a:pt x="304329" y="273759"/>
                      <a:pt x="206698" y="268806"/>
                      <a:pt x="110877" y="296714"/>
                    </a:cubicBezTo>
                    <a:cubicBezTo>
                      <a:pt x="76301" y="306715"/>
                      <a:pt x="44011" y="324622"/>
                      <a:pt x="8007" y="3400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4677925" y="2902551"/>
                <a:ext cx="92164" cy="172298"/>
              </a:xfrm>
              <a:custGeom>
                <a:avLst/>
                <a:gdLst>
                  <a:gd name="connsiteX0" fmla="*/ 62487 w 411017"/>
                  <a:gd name="connsiteY0" fmla="*/ 768382 h 768381"/>
                  <a:gd name="connsiteX1" fmla="*/ 4861 w 411017"/>
                  <a:gd name="connsiteY1" fmla="*/ 595789 h 768381"/>
                  <a:gd name="connsiteX2" fmla="*/ 23625 w 411017"/>
                  <a:gd name="connsiteY2" fmla="*/ 431006 h 768381"/>
                  <a:gd name="connsiteX3" fmla="*/ 79061 w 411017"/>
                  <a:gd name="connsiteY3" fmla="*/ 351092 h 768381"/>
                  <a:gd name="connsiteX4" fmla="*/ 230889 w 411017"/>
                  <a:gd name="connsiteY4" fmla="*/ 73438 h 768381"/>
                  <a:gd name="connsiteX5" fmla="*/ 236509 w 411017"/>
                  <a:gd name="connsiteY5" fmla="*/ 0 h 768381"/>
                  <a:gd name="connsiteX6" fmla="*/ 326139 w 411017"/>
                  <a:gd name="connsiteY6" fmla="*/ 64865 h 768381"/>
                  <a:gd name="connsiteX7" fmla="*/ 401673 w 411017"/>
                  <a:gd name="connsiteY7" fmla="*/ 371666 h 768381"/>
                  <a:gd name="connsiteX8" fmla="*/ 298612 w 411017"/>
                  <a:gd name="connsiteY8" fmla="*/ 505016 h 768381"/>
                  <a:gd name="connsiteX9" fmla="*/ 165357 w 411017"/>
                  <a:gd name="connsiteY9" fmla="*/ 617601 h 768381"/>
                  <a:gd name="connsiteX10" fmla="*/ 62487 w 411017"/>
                  <a:gd name="connsiteY10" fmla="*/ 768382 h 76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017" h="768381">
                    <a:moveTo>
                      <a:pt x="62487" y="768382"/>
                    </a:moveTo>
                    <a:cubicBezTo>
                      <a:pt x="32769" y="712280"/>
                      <a:pt x="14005" y="655796"/>
                      <a:pt x="4861" y="595789"/>
                    </a:cubicBezTo>
                    <a:cubicBezTo>
                      <a:pt x="-3807" y="538925"/>
                      <a:pt x="-2759" y="482822"/>
                      <a:pt x="23625" y="431006"/>
                    </a:cubicBezTo>
                    <a:cubicBezTo>
                      <a:pt x="38199" y="402336"/>
                      <a:pt x="58106" y="375761"/>
                      <a:pt x="79061" y="351092"/>
                    </a:cubicBezTo>
                    <a:cubicBezTo>
                      <a:pt x="148879" y="268796"/>
                      <a:pt x="208601" y="181166"/>
                      <a:pt x="230889" y="73438"/>
                    </a:cubicBezTo>
                    <a:cubicBezTo>
                      <a:pt x="235747" y="49911"/>
                      <a:pt x="234795" y="25241"/>
                      <a:pt x="236509" y="0"/>
                    </a:cubicBezTo>
                    <a:cubicBezTo>
                      <a:pt x="274228" y="9620"/>
                      <a:pt x="302613" y="34576"/>
                      <a:pt x="326139" y="64865"/>
                    </a:cubicBezTo>
                    <a:cubicBezTo>
                      <a:pt x="396624" y="155734"/>
                      <a:pt x="428247" y="256889"/>
                      <a:pt x="401673" y="371666"/>
                    </a:cubicBezTo>
                    <a:cubicBezTo>
                      <a:pt x="387766" y="431673"/>
                      <a:pt x="343761" y="468630"/>
                      <a:pt x="298612" y="505016"/>
                    </a:cubicBezTo>
                    <a:cubicBezTo>
                      <a:pt x="253368" y="541496"/>
                      <a:pt x="208315" y="578453"/>
                      <a:pt x="165357" y="617601"/>
                    </a:cubicBezTo>
                    <a:cubicBezTo>
                      <a:pt x="107064" y="670655"/>
                      <a:pt x="92967" y="693611"/>
                      <a:pt x="62487" y="7683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4519084" y="3764116"/>
                <a:ext cx="171721" cy="90181"/>
              </a:xfrm>
              <a:custGeom>
                <a:avLst/>
                <a:gdLst>
                  <a:gd name="connsiteX0" fmla="*/ 765810 w 765809"/>
                  <a:gd name="connsiteY0" fmla="*/ 338559 h 402173"/>
                  <a:gd name="connsiteX1" fmla="*/ 442913 w 765809"/>
                  <a:gd name="connsiteY1" fmla="*/ 383136 h 402173"/>
                  <a:gd name="connsiteX2" fmla="*/ 351282 w 765809"/>
                  <a:gd name="connsiteY2" fmla="*/ 324366 h 402173"/>
                  <a:gd name="connsiteX3" fmla="*/ 105251 w 765809"/>
                  <a:gd name="connsiteY3" fmla="*/ 190540 h 402173"/>
                  <a:gd name="connsiteX4" fmla="*/ 0 w 765809"/>
                  <a:gd name="connsiteY4" fmla="*/ 176634 h 402173"/>
                  <a:gd name="connsiteX5" fmla="*/ 56959 w 765809"/>
                  <a:gd name="connsiteY5" fmla="*/ 85003 h 402173"/>
                  <a:gd name="connsiteX6" fmla="*/ 314706 w 765809"/>
                  <a:gd name="connsiteY6" fmla="*/ 1088 h 402173"/>
                  <a:gd name="connsiteX7" fmla="*/ 499205 w 765809"/>
                  <a:gd name="connsiteY7" fmla="*/ 99386 h 402173"/>
                  <a:gd name="connsiteX8" fmla="*/ 663416 w 765809"/>
                  <a:gd name="connsiteY8" fmla="*/ 274455 h 402173"/>
                  <a:gd name="connsiteX9" fmla="*/ 765810 w 765809"/>
                  <a:gd name="connsiteY9" fmla="*/ 338559 h 40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5809" h="402173">
                    <a:moveTo>
                      <a:pt x="765810" y="338559"/>
                    </a:moveTo>
                    <a:cubicBezTo>
                      <a:pt x="664083" y="386660"/>
                      <a:pt x="558737" y="427522"/>
                      <a:pt x="442913" y="383136"/>
                    </a:cubicBezTo>
                    <a:cubicBezTo>
                      <a:pt x="409670" y="370372"/>
                      <a:pt x="379762" y="346750"/>
                      <a:pt x="351282" y="324366"/>
                    </a:cubicBezTo>
                    <a:cubicBezTo>
                      <a:pt x="276606" y="265883"/>
                      <a:pt x="198406" y="213781"/>
                      <a:pt x="105251" y="190540"/>
                    </a:cubicBezTo>
                    <a:cubicBezTo>
                      <a:pt x="71819" y="182158"/>
                      <a:pt x="36576" y="181205"/>
                      <a:pt x="0" y="176634"/>
                    </a:cubicBezTo>
                    <a:cubicBezTo>
                      <a:pt x="5239" y="141486"/>
                      <a:pt x="28480" y="110244"/>
                      <a:pt x="56959" y="85003"/>
                    </a:cubicBezTo>
                    <a:cubicBezTo>
                      <a:pt x="130207" y="20328"/>
                      <a:pt x="217837" y="-5865"/>
                      <a:pt x="314706" y="1088"/>
                    </a:cubicBezTo>
                    <a:cubicBezTo>
                      <a:pt x="390239" y="6517"/>
                      <a:pt x="449675" y="41950"/>
                      <a:pt x="499205" y="99386"/>
                    </a:cubicBezTo>
                    <a:cubicBezTo>
                      <a:pt x="551402" y="160060"/>
                      <a:pt x="605504" y="219401"/>
                      <a:pt x="663416" y="274455"/>
                    </a:cubicBezTo>
                    <a:cubicBezTo>
                      <a:pt x="691515" y="301125"/>
                      <a:pt x="730091" y="316746"/>
                      <a:pt x="765810" y="3385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>
                <a:off x="4456375" y="3198087"/>
                <a:ext cx="77673" cy="168837"/>
              </a:xfrm>
              <a:custGeom>
                <a:avLst/>
                <a:gdLst>
                  <a:gd name="connsiteX0" fmla="*/ 0 w 346389"/>
                  <a:gd name="connsiteY0" fmla="*/ 10568 h 752946"/>
                  <a:gd name="connsiteX1" fmla="*/ 146209 w 346389"/>
                  <a:gd name="connsiteY1" fmla="*/ 21522 h 752946"/>
                  <a:gd name="connsiteX2" fmla="*/ 343186 w 346389"/>
                  <a:gd name="connsiteY2" fmla="*/ 269172 h 752946"/>
                  <a:gd name="connsiteX3" fmla="*/ 333566 w 346389"/>
                  <a:gd name="connsiteY3" fmla="*/ 377566 h 752946"/>
                  <a:gd name="connsiteX4" fmla="*/ 274320 w 346389"/>
                  <a:gd name="connsiteY4" fmla="*/ 567018 h 752946"/>
                  <a:gd name="connsiteX5" fmla="*/ 268700 w 346389"/>
                  <a:gd name="connsiteY5" fmla="*/ 752946 h 752946"/>
                  <a:gd name="connsiteX6" fmla="*/ 227743 w 346389"/>
                  <a:gd name="connsiteY6" fmla="*/ 726943 h 752946"/>
                  <a:gd name="connsiteX7" fmla="*/ 191072 w 346389"/>
                  <a:gd name="connsiteY7" fmla="*/ 699511 h 752946"/>
                  <a:gd name="connsiteX8" fmla="*/ 63532 w 346389"/>
                  <a:gd name="connsiteY8" fmla="*/ 529490 h 752946"/>
                  <a:gd name="connsiteX9" fmla="*/ 59150 w 346389"/>
                  <a:gd name="connsiteY9" fmla="*/ 384710 h 752946"/>
                  <a:gd name="connsiteX10" fmla="*/ 34671 w 346389"/>
                  <a:gd name="connsiteY10" fmla="*/ 66575 h 752946"/>
                  <a:gd name="connsiteX11" fmla="*/ 20193 w 346389"/>
                  <a:gd name="connsiteY11" fmla="*/ 38000 h 752946"/>
                  <a:gd name="connsiteX12" fmla="*/ 0 w 346389"/>
                  <a:gd name="connsiteY12" fmla="*/ 10568 h 75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6389" h="752946">
                    <a:moveTo>
                      <a:pt x="0" y="10568"/>
                    </a:moveTo>
                    <a:cubicBezTo>
                      <a:pt x="52006" y="-8672"/>
                      <a:pt x="100775" y="376"/>
                      <a:pt x="146209" y="21522"/>
                    </a:cubicBezTo>
                    <a:cubicBezTo>
                      <a:pt x="252412" y="70957"/>
                      <a:pt x="321183" y="152776"/>
                      <a:pt x="343186" y="269172"/>
                    </a:cubicBezTo>
                    <a:cubicBezTo>
                      <a:pt x="349949" y="304986"/>
                      <a:pt x="345662" y="341752"/>
                      <a:pt x="333566" y="377566"/>
                    </a:cubicBezTo>
                    <a:cubicBezTo>
                      <a:pt x="312515" y="440336"/>
                      <a:pt x="292989" y="503582"/>
                      <a:pt x="274320" y="567018"/>
                    </a:cubicBezTo>
                    <a:cubicBezTo>
                      <a:pt x="256889" y="626264"/>
                      <a:pt x="249174" y="686367"/>
                      <a:pt x="268700" y="752946"/>
                    </a:cubicBezTo>
                    <a:cubicBezTo>
                      <a:pt x="252127" y="742469"/>
                      <a:pt x="239649" y="735135"/>
                      <a:pt x="227743" y="726943"/>
                    </a:cubicBezTo>
                    <a:cubicBezTo>
                      <a:pt x="215170" y="718275"/>
                      <a:pt x="202692" y="709417"/>
                      <a:pt x="191072" y="699511"/>
                    </a:cubicBezTo>
                    <a:cubicBezTo>
                      <a:pt x="135827" y="652458"/>
                      <a:pt x="86582" y="601023"/>
                      <a:pt x="63532" y="529490"/>
                    </a:cubicBezTo>
                    <a:cubicBezTo>
                      <a:pt x="48006" y="481389"/>
                      <a:pt x="52768" y="433573"/>
                      <a:pt x="59150" y="384710"/>
                    </a:cubicBezTo>
                    <a:cubicBezTo>
                      <a:pt x="73152" y="277268"/>
                      <a:pt x="76105" y="170016"/>
                      <a:pt x="34671" y="66575"/>
                    </a:cubicBezTo>
                    <a:cubicBezTo>
                      <a:pt x="30670" y="56669"/>
                      <a:pt x="25813" y="47049"/>
                      <a:pt x="20193" y="38000"/>
                    </a:cubicBezTo>
                    <a:cubicBezTo>
                      <a:pt x="14668" y="29046"/>
                      <a:pt x="7715" y="20950"/>
                      <a:pt x="0" y="105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4442535" y="3635527"/>
                <a:ext cx="157027" cy="106514"/>
              </a:xfrm>
              <a:custGeom>
                <a:avLst/>
                <a:gdLst>
                  <a:gd name="connsiteX0" fmla="*/ 700278 w 700277"/>
                  <a:gd name="connsiteY0" fmla="*/ 459198 h 475011"/>
                  <a:gd name="connsiteX1" fmla="*/ 440722 w 700277"/>
                  <a:gd name="connsiteY1" fmla="*/ 455769 h 475011"/>
                  <a:gd name="connsiteX2" fmla="*/ 308610 w 700277"/>
                  <a:gd name="connsiteY2" fmla="*/ 352232 h 475011"/>
                  <a:gd name="connsiteX3" fmla="*/ 90392 w 700277"/>
                  <a:gd name="connsiteY3" fmla="*/ 146397 h 475011"/>
                  <a:gd name="connsiteX4" fmla="*/ 0 w 700277"/>
                  <a:gd name="connsiteY4" fmla="*/ 112488 h 475011"/>
                  <a:gd name="connsiteX5" fmla="*/ 61817 w 700277"/>
                  <a:gd name="connsiteY5" fmla="*/ 45432 h 475011"/>
                  <a:gd name="connsiteX6" fmla="*/ 448056 w 700277"/>
                  <a:gd name="connsiteY6" fmla="*/ 83627 h 475011"/>
                  <a:gd name="connsiteX7" fmla="*/ 494443 w 700277"/>
                  <a:gd name="connsiteY7" fmla="*/ 151064 h 475011"/>
                  <a:gd name="connsiteX8" fmla="*/ 615029 w 700277"/>
                  <a:gd name="connsiteY8" fmla="*/ 370710 h 475011"/>
                  <a:gd name="connsiteX9" fmla="*/ 700278 w 700277"/>
                  <a:gd name="connsiteY9" fmla="*/ 459198 h 47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0277" h="475011">
                    <a:moveTo>
                      <a:pt x="700278" y="459198"/>
                    </a:moveTo>
                    <a:cubicBezTo>
                      <a:pt x="615124" y="477295"/>
                      <a:pt x="527971" y="484344"/>
                      <a:pt x="440722" y="455769"/>
                    </a:cubicBezTo>
                    <a:cubicBezTo>
                      <a:pt x="383762" y="437195"/>
                      <a:pt x="342805" y="399952"/>
                      <a:pt x="308610" y="352232"/>
                    </a:cubicBezTo>
                    <a:cubicBezTo>
                      <a:pt x="249364" y="269650"/>
                      <a:pt x="181832" y="194689"/>
                      <a:pt x="90392" y="146397"/>
                    </a:cubicBezTo>
                    <a:cubicBezTo>
                      <a:pt x="62579" y="131728"/>
                      <a:pt x="31147" y="123918"/>
                      <a:pt x="0" y="112488"/>
                    </a:cubicBezTo>
                    <a:cubicBezTo>
                      <a:pt x="10858" y="85532"/>
                      <a:pt x="34576" y="63625"/>
                      <a:pt x="61817" y="45432"/>
                    </a:cubicBezTo>
                    <a:cubicBezTo>
                      <a:pt x="171926" y="-28006"/>
                      <a:pt x="356235" y="-10385"/>
                      <a:pt x="448056" y="83627"/>
                    </a:cubicBezTo>
                    <a:cubicBezTo>
                      <a:pt x="466820" y="102867"/>
                      <a:pt x="481298" y="127251"/>
                      <a:pt x="494443" y="151064"/>
                    </a:cubicBezTo>
                    <a:cubicBezTo>
                      <a:pt x="535019" y="224121"/>
                      <a:pt x="571024" y="299844"/>
                      <a:pt x="615029" y="370710"/>
                    </a:cubicBezTo>
                    <a:cubicBezTo>
                      <a:pt x="636080" y="404619"/>
                      <a:pt x="671132" y="429670"/>
                      <a:pt x="700278" y="4591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4417845" y="3333231"/>
                <a:ext cx="90538" cy="156994"/>
              </a:xfrm>
              <a:custGeom>
                <a:avLst/>
                <a:gdLst>
                  <a:gd name="connsiteX0" fmla="*/ 403765 w 403764"/>
                  <a:gd name="connsiteY0" fmla="*/ 700134 h 700134"/>
                  <a:gd name="connsiteX1" fmla="*/ 177927 w 403764"/>
                  <a:gd name="connsiteY1" fmla="*/ 549734 h 700134"/>
                  <a:gd name="connsiteX2" fmla="*/ 124587 w 403764"/>
                  <a:gd name="connsiteY2" fmla="*/ 366664 h 700134"/>
                  <a:gd name="connsiteX3" fmla="*/ 53912 w 403764"/>
                  <a:gd name="connsiteY3" fmla="*/ 92439 h 700134"/>
                  <a:gd name="connsiteX4" fmla="*/ 0 w 403764"/>
                  <a:gd name="connsiteY4" fmla="*/ 22145 h 700134"/>
                  <a:gd name="connsiteX5" fmla="*/ 148495 w 403764"/>
                  <a:gd name="connsiteY5" fmla="*/ 9095 h 700134"/>
                  <a:gd name="connsiteX6" fmla="*/ 388906 w 403764"/>
                  <a:gd name="connsiteY6" fmla="*/ 237029 h 700134"/>
                  <a:gd name="connsiteX7" fmla="*/ 390525 w 403764"/>
                  <a:gd name="connsiteY7" fmla="*/ 354758 h 700134"/>
                  <a:gd name="connsiteX8" fmla="*/ 371380 w 403764"/>
                  <a:gd name="connsiteY8" fmla="*/ 543924 h 700134"/>
                  <a:gd name="connsiteX9" fmla="*/ 403765 w 403764"/>
                  <a:gd name="connsiteY9" fmla="*/ 700134 h 70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3764" h="700134">
                    <a:moveTo>
                      <a:pt x="403765" y="700134"/>
                    </a:moveTo>
                    <a:cubicBezTo>
                      <a:pt x="312706" y="665368"/>
                      <a:pt x="235458" y="622791"/>
                      <a:pt x="177927" y="549734"/>
                    </a:cubicBezTo>
                    <a:cubicBezTo>
                      <a:pt x="135160" y="495442"/>
                      <a:pt x="126778" y="432386"/>
                      <a:pt x="124587" y="366664"/>
                    </a:cubicBezTo>
                    <a:cubicBezTo>
                      <a:pt x="121349" y="270080"/>
                      <a:pt x="102013" y="177212"/>
                      <a:pt x="53912" y="92439"/>
                    </a:cubicBezTo>
                    <a:cubicBezTo>
                      <a:pt x="39529" y="67198"/>
                      <a:pt x="18383" y="45766"/>
                      <a:pt x="0" y="22145"/>
                    </a:cubicBezTo>
                    <a:cubicBezTo>
                      <a:pt x="44006" y="-3097"/>
                      <a:pt x="95917" y="-5764"/>
                      <a:pt x="148495" y="9095"/>
                    </a:cubicBezTo>
                    <a:cubicBezTo>
                      <a:pt x="268129" y="43004"/>
                      <a:pt x="356235" y="113299"/>
                      <a:pt x="388906" y="237029"/>
                    </a:cubicBezTo>
                    <a:cubicBezTo>
                      <a:pt x="398621" y="273890"/>
                      <a:pt x="393383" y="315610"/>
                      <a:pt x="390525" y="354758"/>
                    </a:cubicBezTo>
                    <a:cubicBezTo>
                      <a:pt x="385858" y="418004"/>
                      <a:pt x="375666" y="480773"/>
                      <a:pt x="371380" y="543924"/>
                    </a:cubicBezTo>
                    <a:cubicBezTo>
                      <a:pt x="367856" y="596216"/>
                      <a:pt x="376523" y="647461"/>
                      <a:pt x="403765" y="700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4519884" y="3389158"/>
                <a:ext cx="85872" cy="153951"/>
              </a:xfrm>
              <a:custGeom>
                <a:avLst/>
                <a:gdLst>
                  <a:gd name="connsiteX0" fmla="*/ 382954 w 382954"/>
                  <a:gd name="connsiteY0" fmla="*/ 358997 h 686561"/>
                  <a:gd name="connsiteX1" fmla="*/ 84155 w 382954"/>
                  <a:gd name="connsiteY1" fmla="*/ 686562 h 686561"/>
                  <a:gd name="connsiteX2" fmla="*/ 27291 w 382954"/>
                  <a:gd name="connsiteY2" fmla="*/ 573405 h 686561"/>
                  <a:gd name="connsiteX3" fmla="*/ 56723 w 382954"/>
                  <a:gd name="connsiteY3" fmla="*/ 176213 h 686561"/>
                  <a:gd name="connsiteX4" fmla="*/ 233602 w 382954"/>
                  <a:gd name="connsiteY4" fmla="*/ 27527 h 686561"/>
                  <a:gd name="connsiteX5" fmla="*/ 378763 w 382954"/>
                  <a:gd name="connsiteY5" fmla="*/ 0 h 686561"/>
                  <a:gd name="connsiteX6" fmla="*/ 350474 w 382954"/>
                  <a:gd name="connsiteY6" fmla="*/ 182118 h 686561"/>
                  <a:gd name="connsiteX7" fmla="*/ 382954 w 382954"/>
                  <a:gd name="connsiteY7" fmla="*/ 358997 h 68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954" h="686561">
                    <a:moveTo>
                      <a:pt x="382954" y="358997"/>
                    </a:moveTo>
                    <a:cubicBezTo>
                      <a:pt x="235507" y="427101"/>
                      <a:pt x="112158" y="513016"/>
                      <a:pt x="84155" y="686562"/>
                    </a:cubicBezTo>
                    <a:cubicBezTo>
                      <a:pt x="58152" y="653605"/>
                      <a:pt x="40245" y="614553"/>
                      <a:pt x="27291" y="573405"/>
                    </a:cubicBezTo>
                    <a:cubicBezTo>
                      <a:pt x="-15477" y="437197"/>
                      <a:pt x="-9666" y="304038"/>
                      <a:pt x="56723" y="176213"/>
                    </a:cubicBezTo>
                    <a:cubicBezTo>
                      <a:pt x="94918" y="102775"/>
                      <a:pt x="157402" y="56769"/>
                      <a:pt x="233602" y="27527"/>
                    </a:cubicBezTo>
                    <a:cubicBezTo>
                      <a:pt x="281608" y="9144"/>
                      <a:pt x="331424" y="3238"/>
                      <a:pt x="378763" y="0"/>
                    </a:cubicBezTo>
                    <a:cubicBezTo>
                      <a:pt x="368857" y="62103"/>
                      <a:pt x="356189" y="121729"/>
                      <a:pt x="350474" y="182118"/>
                    </a:cubicBezTo>
                    <a:cubicBezTo>
                      <a:pt x="344854" y="242506"/>
                      <a:pt x="349045" y="302895"/>
                      <a:pt x="382954" y="3589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4615474" y="3103430"/>
                <a:ext cx="163776" cy="84596"/>
              </a:xfrm>
              <a:custGeom>
                <a:avLst/>
                <a:gdLst>
                  <a:gd name="connsiteX0" fmla="*/ 730377 w 730376"/>
                  <a:gd name="connsiteY0" fmla="*/ 161526 h 377267"/>
                  <a:gd name="connsiteX1" fmla="*/ 442436 w 730376"/>
                  <a:gd name="connsiteY1" fmla="*/ 377267 h 377267"/>
                  <a:gd name="connsiteX2" fmla="*/ 0 w 730376"/>
                  <a:gd name="connsiteY2" fmla="*/ 337453 h 377267"/>
                  <a:gd name="connsiteX3" fmla="*/ 17621 w 730376"/>
                  <a:gd name="connsiteY3" fmla="*/ 291828 h 377267"/>
                  <a:gd name="connsiteX4" fmla="*/ 379857 w 730376"/>
                  <a:gd name="connsiteY4" fmla="*/ 6935 h 377267"/>
                  <a:gd name="connsiteX5" fmla="*/ 654653 w 730376"/>
                  <a:gd name="connsiteY5" fmla="*/ 87231 h 377267"/>
                  <a:gd name="connsiteX6" fmla="*/ 730377 w 730376"/>
                  <a:gd name="connsiteY6" fmla="*/ 161526 h 377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0376" h="377267">
                    <a:moveTo>
                      <a:pt x="730377" y="161526"/>
                    </a:moveTo>
                    <a:cubicBezTo>
                      <a:pt x="549497" y="228010"/>
                      <a:pt x="472059" y="306877"/>
                      <a:pt x="442436" y="377267"/>
                    </a:cubicBezTo>
                    <a:cubicBezTo>
                      <a:pt x="301942" y="301829"/>
                      <a:pt x="158972" y="252775"/>
                      <a:pt x="0" y="337453"/>
                    </a:cubicBezTo>
                    <a:cubicBezTo>
                      <a:pt x="6096" y="321451"/>
                      <a:pt x="10763" y="306115"/>
                      <a:pt x="17621" y="291828"/>
                    </a:cubicBezTo>
                    <a:cubicBezTo>
                      <a:pt x="92297" y="138380"/>
                      <a:pt x="215455" y="43321"/>
                      <a:pt x="379857" y="6935"/>
                    </a:cubicBezTo>
                    <a:cubicBezTo>
                      <a:pt x="482537" y="-15830"/>
                      <a:pt x="575405" y="19127"/>
                      <a:pt x="654653" y="87231"/>
                    </a:cubicBezTo>
                    <a:cubicBezTo>
                      <a:pt x="680466" y="109329"/>
                      <a:pt x="703326" y="134856"/>
                      <a:pt x="730377" y="161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>
                <a:off x="4593378" y="2971517"/>
                <a:ext cx="78576" cy="177125"/>
              </a:xfrm>
              <a:custGeom>
                <a:avLst/>
                <a:gdLst>
                  <a:gd name="connsiteX0" fmla="*/ 115969 w 350420"/>
                  <a:gd name="connsiteY0" fmla="*/ 789908 h 789908"/>
                  <a:gd name="connsiteX1" fmla="*/ 3479 w 350420"/>
                  <a:gd name="connsiteY1" fmla="*/ 560451 h 789908"/>
                  <a:gd name="connsiteX2" fmla="*/ 42246 w 350420"/>
                  <a:gd name="connsiteY2" fmla="*/ 376619 h 789908"/>
                  <a:gd name="connsiteX3" fmla="*/ 130447 w 350420"/>
                  <a:gd name="connsiteY3" fmla="*/ 75057 h 789908"/>
                  <a:gd name="connsiteX4" fmla="*/ 125780 w 350420"/>
                  <a:gd name="connsiteY4" fmla="*/ 36671 h 789908"/>
                  <a:gd name="connsiteX5" fmla="*/ 114731 w 350420"/>
                  <a:gd name="connsiteY5" fmla="*/ 0 h 789908"/>
                  <a:gd name="connsiteX6" fmla="*/ 215791 w 350420"/>
                  <a:gd name="connsiteY6" fmla="*/ 42100 h 789908"/>
                  <a:gd name="connsiteX7" fmla="*/ 349617 w 350420"/>
                  <a:gd name="connsiteY7" fmla="*/ 350996 h 789908"/>
                  <a:gd name="connsiteX8" fmla="*/ 301326 w 350420"/>
                  <a:gd name="connsiteY8" fmla="*/ 467582 h 789908"/>
                  <a:gd name="connsiteX9" fmla="*/ 192836 w 350420"/>
                  <a:gd name="connsiteY9" fmla="*/ 604361 h 789908"/>
                  <a:gd name="connsiteX10" fmla="*/ 115969 w 350420"/>
                  <a:gd name="connsiteY10" fmla="*/ 789908 h 7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0420" h="789908">
                    <a:moveTo>
                      <a:pt x="115969" y="789908"/>
                    </a:moveTo>
                    <a:cubicBezTo>
                      <a:pt x="58343" y="717899"/>
                      <a:pt x="18052" y="645795"/>
                      <a:pt x="3479" y="560451"/>
                    </a:cubicBezTo>
                    <a:cubicBezTo>
                      <a:pt x="-7951" y="493586"/>
                      <a:pt x="9765" y="434626"/>
                      <a:pt x="42246" y="376619"/>
                    </a:cubicBezTo>
                    <a:cubicBezTo>
                      <a:pt x="94538" y="283273"/>
                      <a:pt x="130828" y="184213"/>
                      <a:pt x="130447" y="75057"/>
                    </a:cubicBezTo>
                    <a:cubicBezTo>
                      <a:pt x="130447" y="62198"/>
                      <a:pt x="128447" y="49244"/>
                      <a:pt x="125780" y="36671"/>
                    </a:cubicBezTo>
                    <a:cubicBezTo>
                      <a:pt x="123303" y="24860"/>
                      <a:pt x="118827" y="13525"/>
                      <a:pt x="114731" y="0"/>
                    </a:cubicBezTo>
                    <a:cubicBezTo>
                      <a:pt x="154831" y="286"/>
                      <a:pt x="187597" y="17526"/>
                      <a:pt x="215791" y="42100"/>
                    </a:cubicBezTo>
                    <a:cubicBezTo>
                      <a:pt x="309231" y="123539"/>
                      <a:pt x="357333" y="225933"/>
                      <a:pt x="349617" y="350996"/>
                    </a:cubicBezTo>
                    <a:cubicBezTo>
                      <a:pt x="346950" y="394335"/>
                      <a:pt x="329043" y="433388"/>
                      <a:pt x="301326" y="467582"/>
                    </a:cubicBezTo>
                    <a:cubicBezTo>
                      <a:pt x="264654" y="512731"/>
                      <a:pt x="227888" y="557879"/>
                      <a:pt x="192836" y="604361"/>
                    </a:cubicBezTo>
                    <a:cubicBezTo>
                      <a:pt x="152831" y="657415"/>
                      <a:pt x="120351" y="714375"/>
                      <a:pt x="115969" y="789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>
                <a:off x="4542188" y="3496014"/>
                <a:ext cx="84264" cy="168005"/>
              </a:xfrm>
              <a:custGeom>
                <a:avLst/>
                <a:gdLst>
                  <a:gd name="connsiteX0" fmla="*/ 222241 w 375783"/>
                  <a:gd name="connsiteY0" fmla="*/ 749237 h 749236"/>
                  <a:gd name="connsiteX1" fmla="*/ 83938 w 375783"/>
                  <a:gd name="connsiteY1" fmla="*/ 608266 h 749236"/>
                  <a:gd name="connsiteX2" fmla="*/ 2213 w 375783"/>
                  <a:gd name="connsiteY2" fmla="*/ 364236 h 749236"/>
                  <a:gd name="connsiteX3" fmla="*/ 99845 w 375783"/>
                  <a:gd name="connsiteY3" fmla="*/ 88868 h 749236"/>
                  <a:gd name="connsiteX4" fmla="*/ 240529 w 375783"/>
                  <a:gd name="connsiteY4" fmla="*/ 0 h 749236"/>
                  <a:gd name="connsiteX5" fmla="*/ 375784 w 375783"/>
                  <a:gd name="connsiteY5" fmla="*/ 332613 h 749236"/>
                  <a:gd name="connsiteX6" fmla="*/ 240529 w 375783"/>
                  <a:gd name="connsiteY6" fmla="*/ 518255 h 749236"/>
                  <a:gd name="connsiteX7" fmla="*/ 222241 w 375783"/>
                  <a:gd name="connsiteY7" fmla="*/ 749237 h 74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5783" h="749236">
                    <a:moveTo>
                      <a:pt x="222241" y="749237"/>
                    </a:moveTo>
                    <a:cubicBezTo>
                      <a:pt x="161662" y="709994"/>
                      <a:pt x="118609" y="663035"/>
                      <a:pt x="83938" y="608266"/>
                    </a:cubicBezTo>
                    <a:cubicBezTo>
                      <a:pt x="36694" y="533781"/>
                      <a:pt x="11548" y="452056"/>
                      <a:pt x="2213" y="364236"/>
                    </a:cubicBezTo>
                    <a:cubicBezTo>
                      <a:pt x="-9312" y="255937"/>
                      <a:pt x="24311" y="164592"/>
                      <a:pt x="99845" y="88868"/>
                    </a:cubicBezTo>
                    <a:cubicBezTo>
                      <a:pt x="138707" y="49911"/>
                      <a:pt x="184617" y="19431"/>
                      <a:pt x="240529" y="0"/>
                    </a:cubicBezTo>
                    <a:cubicBezTo>
                      <a:pt x="255007" y="123063"/>
                      <a:pt x="275105" y="242697"/>
                      <a:pt x="375784" y="332613"/>
                    </a:cubicBezTo>
                    <a:cubicBezTo>
                      <a:pt x="317491" y="385286"/>
                      <a:pt x="271009" y="446246"/>
                      <a:pt x="240529" y="518255"/>
                    </a:cubicBezTo>
                    <a:cubicBezTo>
                      <a:pt x="209668" y="590836"/>
                      <a:pt x="194333" y="665036"/>
                      <a:pt x="222241" y="7492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4784376" y="2998307"/>
                <a:ext cx="160914" cy="84679"/>
              </a:xfrm>
              <a:custGeom>
                <a:avLst/>
                <a:gdLst>
                  <a:gd name="connsiteX0" fmla="*/ 354235 w 717613"/>
                  <a:gd name="connsiteY0" fmla="*/ 377635 h 377635"/>
                  <a:gd name="connsiteX1" fmla="*/ 211836 w 717613"/>
                  <a:gd name="connsiteY1" fmla="*/ 195708 h 377635"/>
                  <a:gd name="connsiteX2" fmla="*/ 0 w 717613"/>
                  <a:gd name="connsiteY2" fmla="*/ 112936 h 377635"/>
                  <a:gd name="connsiteX3" fmla="*/ 71056 w 717613"/>
                  <a:gd name="connsiteY3" fmla="*/ 64930 h 377635"/>
                  <a:gd name="connsiteX4" fmla="*/ 273367 w 717613"/>
                  <a:gd name="connsiteY4" fmla="*/ 2922 h 377635"/>
                  <a:gd name="connsiteX5" fmla="*/ 491014 w 717613"/>
                  <a:gd name="connsiteY5" fmla="*/ 28544 h 377635"/>
                  <a:gd name="connsiteX6" fmla="*/ 685133 w 717613"/>
                  <a:gd name="connsiteY6" fmla="*/ 229331 h 377635"/>
                  <a:gd name="connsiteX7" fmla="*/ 717613 w 717613"/>
                  <a:gd name="connsiteY7" fmla="*/ 343822 h 377635"/>
                  <a:gd name="connsiteX8" fmla="*/ 354235 w 717613"/>
                  <a:gd name="connsiteY8" fmla="*/ 377635 h 377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7613" h="377635">
                    <a:moveTo>
                      <a:pt x="354235" y="377635"/>
                    </a:moveTo>
                    <a:cubicBezTo>
                      <a:pt x="317278" y="307627"/>
                      <a:pt x="273082" y="244762"/>
                      <a:pt x="211836" y="195708"/>
                    </a:cubicBezTo>
                    <a:cubicBezTo>
                      <a:pt x="151067" y="147130"/>
                      <a:pt x="84677" y="112078"/>
                      <a:pt x="0" y="112936"/>
                    </a:cubicBezTo>
                    <a:cubicBezTo>
                      <a:pt x="23622" y="96838"/>
                      <a:pt x="46101" y="78550"/>
                      <a:pt x="71056" y="64930"/>
                    </a:cubicBezTo>
                    <a:cubicBezTo>
                      <a:pt x="134017" y="30544"/>
                      <a:pt x="201263" y="10351"/>
                      <a:pt x="273367" y="2922"/>
                    </a:cubicBezTo>
                    <a:cubicBezTo>
                      <a:pt x="348520" y="-4889"/>
                      <a:pt x="421100" y="2731"/>
                      <a:pt x="491014" y="28544"/>
                    </a:cubicBezTo>
                    <a:cubicBezTo>
                      <a:pt x="587026" y="63977"/>
                      <a:pt x="649986" y="134557"/>
                      <a:pt x="685133" y="229331"/>
                    </a:cubicBezTo>
                    <a:cubicBezTo>
                      <a:pt x="698373" y="265050"/>
                      <a:pt x="706184" y="302864"/>
                      <a:pt x="717613" y="343822"/>
                    </a:cubicBezTo>
                    <a:cubicBezTo>
                      <a:pt x="589407" y="322295"/>
                      <a:pt x="468916" y="307436"/>
                      <a:pt x="354235" y="377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4527333" y="3288340"/>
                <a:ext cx="123575" cy="123843"/>
              </a:xfrm>
              <a:custGeom>
                <a:avLst/>
                <a:gdLst>
                  <a:gd name="connsiteX0" fmla="*/ 551096 w 551095"/>
                  <a:gd name="connsiteY0" fmla="*/ 33369 h 552290"/>
                  <a:gd name="connsiteX1" fmla="*/ 411555 w 551095"/>
                  <a:gd name="connsiteY1" fmla="*/ 364743 h 552290"/>
                  <a:gd name="connsiteX2" fmla="*/ 10933 w 551095"/>
                  <a:gd name="connsiteY2" fmla="*/ 552291 h 552290"/>
                  <a:gd name="connsiteX3" fmla="*/ 14743 w 551095"/>
                  <a:gd name="connsiteY3" fmla="*/ 343979 h 552290"/>
                  <a:gd name="connsiteX4" fmla="*/ 192575 w 551095"/>
                  <a:gd name="connsiteY4" fmla="*/ 61086 h 552290"/>
                  <a:gd name="connsiteX5" fmla="*/ 350595 w 551095"/>
                  <a:gd name="connsiteY5" fmla="*/ 2031 h 552290"/>
                  <a:gd name="connsiteX6" fmla="*/ 551096 w 551095"/>
                  <a:gd name="connsiteY6" fmla="*/ 33369 h 55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095" h="552290">
                    <a:moveTo>
                      <a:pt x="551096" y="33369"/>
                    </a:moveTo>
                    <a:cubicBezTo>
                      <a:pt x="472610" y="133000"/>
                      <a:pt x="402982" y="232441"/>
                      <a:pt x="411555" y="364743"/>
                    </a:cubicBezTo>
                    <a:cubicBezTo>
                      <a:pt x="250582" y="369601"/>
                      <a:pt x="103421" y="401224"/>
                      <a:pt x="10933" y="552291"/>
                    </a:cubicBezTo>
                    <a:cubicBezTo>
                      <a:pt x="-5545" y="482567"/>
                      <a:pt x="-2688" y="412940"/>
                      <a:pt x="14743" y="343979"/>
                    </a:cubicBezTo>
                    <a:cubicBezTo>
                      <a:pt x="43318" y="230631"/>
                      <a:pt x="98658" y="133190"/>
                      <a:pt x="192575" y="61086"/>
                    </a:cubicBezTo>
                    <a:cubicBezTo>
                      <a:pt x="238771" y="25653"/>
                      <a:pt x="292302" y="8603"/>
                      <a:pt x="350595" y="2031"/>
                    </a:cubicBezTo>
                    <a:cubicBezTo>
                      <a:pt x="419937" y="-5779"/>
                      <a:pt x="484231" y="9842"/>
                      <a:pt x="551096" y="33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4593236" y="3588196"/>
                <a:ext cx="83579" cy="168325"/>
              </a:xfrm>
              <a:custGeom>
                <a:avLst/>
                <a:gdLst>
                  <a:gd name="connsiteX0" fmla="*/ 186612 w 372730"/>
                  <a:gd name="connsiteY0" fmla="*/ 0 h 750665"/>
                  <a:gd name="connsiteX1" fmla="*/ 372731 w 372730"/>
                  <a:gd name="connsiteY1" fmla="*/ 312706 h 750665"/>
                  <a:gd name="connsiteX2" fmla="*/ 286625 w 372730"/>
                  <a:gd name="connsiteY2" fmla="*/ 750665 h 750665"/>
                  <a:gd name="connsiteX3" fmla="*/ 198328 w 372730"/>
                  <a:gd name="connsiteY3" fmla="*/ 693801 h 750665"/>
                  <a:gd name="connsiteX4" fmla="*/ 6590 w 372730"/>
                  <a:gd name="connsiteY4" fmla="*/ 375190 h 750665"/>
                  <a:gd name="connsiteX5" fmla="*/ 89838 w 372730"/>
                  <a:gd name="connsiteY5" fmla="*/ 89630 h 750665"/>
                  <a:gd name="connsiteX6" fmla="*/ 186612 w 372730"/>
                  <a:gd name="connsiteY6" fmla="*/ 0 h 750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2730" h="750665">
                    <a:moveTo>
                      <a:pt x="186612" y="0"/>
                    </a:moveTo>
                    <a:cubicBezTo>
                      <a:pt x="222141" y="125730"/>
                      <a:pt x="261193" y="240982"/>
                      <a:pt x="372731" y="312706"/>
                    </a:cubicBezTo>
                    <a:cubicBezTo>
                      <a:pt x="283101" y="445198"/>
                      <a:pt x="221855" y="583025"/>
                      <a:pt x="286625" y="750665"/>
                    </a:cubicBezTo>
                    <a:cubicBezTo>
                      <a:pt x="257097" y="731806"/>
                      <a:pt x="225855" y="715232"/>
                      <a:pt x="198328" y="693801"/>
                    </a:cubicBezTo>
                    <a:cubicBezTo>
                      <a:pt x="94029" y="612267"/>
                      <a:pt x="31641" y="503968"/>
                      <a:pt x="6590" y="375190"/>
                    </a:cubicBezTo>
                    <a:cubicBezTo>
                      <a:pt x="-14460" y="266890"/>
                      <a:pt x="15353" y="170593"/>
                      <a:pt x="89838" y="89630"/>
                    </a:cubicBezTo>
                    <a:cubicBezTo>
                      <a:pt x="118509" y="58483"/>
                      <a:pt x="152037" y="31718"/>
                      <a:pt x="18661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4696379" y="3044156"/>
                <a:ext cx="168069" cy="83576"/>
              </a:xfrm>
              <a:custGeom>
                <a:avLst/>
                <a:gdLst>
                  <a:gd name="connsiteX0" fmla="*/ 749522 w 749522"/>
                  <a:gd name="connsiteY0" fmla="*/ 253370 h 372718"/>
                  <a:gd name="connsiteX1" fmla="*/ 406908 w 749522"/>
                  <a:gd name="connsiteY1" fmla="*/ 372718 h 372718"/>
                  <a:gd name="connsiteX2" fmla="*/ 0 w 749522"/>
                  <a:gd name="connsiteY2" fmla="*/ 200220 h 372718"/>
                  <a:gd name="connsiteX3" fmla="*/ 69723 w 749522"/>
                  <a:gd name="connsiteY3" fmla="*/ 126782 h 372718"/>
                  <a:gd name="connsiteX4" fmla="*/ 301276 w 749522"/>
                  <a:gd name="connsiteY4" fmla="*/ 12578 h 372718"/>
                  <a:gd name="connsiteX5" fmla="*/ 550259 w 749522"/>
                  <a:gd name="connsiteY5" fmla="*/ 27913 h 372718"/>
                  <a:gd name="connsiteX6" fmla="*/ 704279 w 749522"/>
                  <a:gd name="connsiteY6" fmla="*/ 166407 h 372718"/>
                  <a:gd name="connsiteX7" fmla="*/ 749522 w 749522"/>
                  <a:gd name="connsiteY7" fmla="*/ 253370 h 37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9522" h="372718">
                    <a:moveTo>
                      <a:pt x="749522" y="253370"/>
                    </a:moveTo>
                    <a:cubicBezTo>
                      <a:pt x="621792" y="262037"/>
                      <a:pt x="502063" y="278325"/>
                      <a:pt x="406908" y="372718"/>
                    </a:cubicBezTo>
                    <a:cubicBezTo>
                      <a:pt x="297752" y="257465"/>
                      <a:pt x="175165" y="171550"/>
                      <a:pt x="0" y="200220"/>
                    </a:cubicBezTo>
                    <a:cubicBezTo>
                      <a:pt x="23146" y="175646"/>
                      <a:pt x="44482" y="148976"/>
                      <a:pt x="69723" y="126782"/>
                    </a:cubicBezTo>
                    <a:cubicBezTo>
                      <a:pt x="136493" y="68299"/>
                      <a:pt x="214408" y="30008"/>
                      <a:pt x="301276" y="12578"/>
                    </a:cubicBezTo>
                    <a:cubicBezTo>
                      <a:pt x="385096" y="-4186"/>
                      <a:pt x="469106" y="-8758"/>
                      <a:pt x="550259" y="27913"/>
                    </a:cubicBezTo>
                    <a:cubicBezTo>
                      <a:pt x="616363" y="57821"/>
                      <a:pt x="666560" y="105542"/>
                      <a:pt x="704279" y="166407"/>
                    </a:cubicBezTo>
                    <a:cubicBezTo>
                      <a:pt x="720947" y="193267"/>
                      <a:pt x="733711" y="222604"/>
                      <a:pt x="749522" y="253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4556266" y="3185817"/>
                <a:ext cx="138234" cy="109044"/>
              </a:xfrm>
              <a:custGeom>
                <a:avLst/>
                <a:gdLst>
                  <a:gd name="connsiteX0" fmla="*/ 616471 w 616470"/>
                  <a:gd name="connsiteY0" fmla="*/ 67480 h 486294"/>
                  <a:gd name="connsiteX1" fmla="*/ 426447 w 616470"/>
                  <a:gd name="connsiteY1" fmla="*/ 367708 h 486294"/>
                  <a:gd name="connsiteX2" fmla="*/ 870 w 616470"/>
                  <a:gd name="connsiteY2" fmla="*/ 486294 h 486294"/>
                  <a:gd name="connsiteX3" fmla="*/ 1251 w 616470"/>
                  <a:gd name="connsiteY3" fmla="*/ 421429 h 486294"/>
                  <a:gd name="connsiteX4" fmla="*/ 143364 w 616470"/>
                  <a:gd name="connsiteY4" fmla="*/ 124058 h 486294"/>
                  <a:gd name="connsiteX5" fmla="*/ 392443 w 616470"/>
                  <a:gd name="connsiteY5" fmla="*/ 138 h 486294"/>
                  <a:gd name="connsiteX6" fmla="*/ 616471 w 616470"/>
                  <a:gd name="connsiteY6" fmla="*/ 67480 h 486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470" h="486294">
                    <a:moveTo>
                      <a:pt x="616471" y="67480"/>
                    </a:moveTo>
                    <a:cubicBezTo>
                      <a:pt x="524840" y="150252"/>
                      <a:pt x="441211" y="235405"/>
                      <a:pt x="426447" y="367708"/>
                    </a:cubicBezTo>
                    <a:cubicBezTo>
                      <a:pt x="270523" y="348372"/>
                      <a:pt x="119361" y="353039"/>
                      <a:pt x="870" y="486294"/>
                    </a:cubicBezTo>
                    <a:cubicBezTo>
                      <a:pt x="870" y="464101"/>
                      <a:pt x="-1321" y="442479"/>
                      <a:pt x="1251" y="421429"/>
                    </a:cubicBezTo>
                    <a:cubicBezTo>
                      <a:pt x="15062" y="306462"/>
                      <a:pt x="65259" y="208069"/>
                      <a:pt x="143364" y="124058"/>
                    </a:cubicBezTo>
                    <a:cubicBezTo>
                      <a:pt x="210515" y="51859"/>
                      <a:pt x="291382" y="3567"/>
                      <a:pt x="392443" y="138"/>
                    </a:cubicBezTo>
                    <a:cubicBezTo>
                      <a:pt x="453117" y="-1862"/>
                      <a:pt x="547605" y="17759"/>
                      <a:pt x="616471" y="674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4667660" y="3686424"/>
                <a:ext cx="74576" cy="141990"/>
              </a:xfrm>
              <a:custGeom>
                <a:avLst/>
                <a:gdLst>
                  <a:gd name="connsiteX0" fmla="*/ 121221 w 332580"/>
                  <a:gd name="connsiteY0" fmla="*/ 0 h 633222"/>
                  <a:gd name="connsiteX1" fmla="*/ 332580 w 332580"/>
                  <a:gd name="connsiteY1" fmla="*/ 242316 h 633222"/>
                  <a:gd name="connsiteX2" fmla="*/ 276669 w 332580"/>
                  <a:gd name="connsiteY2" fmla="*/ 437293 h 633222"/>
                  <a:gd name="connsiteX3" fmla="*/ 327437 w 332580"/>
                  <a:gd name="connsiteY3" fmla="*/ 633222 h 633222"/>
                  <a:gd name="connsiteX4" fmla="*/ 303815 w 332580"/>
                  <a:gd name="connsiteY4" fmla="*/ 629698 h 633222"/>
                  <a:gd name="connsiteX5" fmla="*/ 51212 w 332580"/>
                  <a:gd name="connsiteY5" fmla="*/ 421862 h 633222"/>
                  <a:gd name="connsiteX6" fmla="*/ 63 w 332580"/>
                  <a:gd name="connsiteY6" fmla="*/ 244412 h 633222"/>
                  <a:gd name="connsiteX7" fmla="*/ 78263 w 332580"/>
                  <a:gd name="connsiteY7" fmla="*/ 47625 h 633222"/>
                  <a:gd name="connsiteX8" fmla="*/ 121221 w 332580"/>
                  <a:gd name="connsiteY8" fmla="*/ 0 h 63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580" h="633222">
                    <a:moveTo>
                      <a:pt x="121221" y="0"/>
                    </a:moveTo>
                    <a:cubicBezTo>
                      <a:pt x="172274" y="102299"/>
                      <a:pt x="223328" y="196596"/>
                      <a:pt x="332580" y="242316"/>
                    </a:cubicBezTo>
                    <a:cubicBezTo>
                      <a:pt x="300767" y="304038"/>
                      <a:pt x="281526" y="368999"/>
                      <a:pt x="276669" y="437293"/>
                    </a:cubicBezTo>
                    <a:cubicBezTo>
                      <a:pt x="271811" y="505873"/>
                      <a:pt x="281812" y="571595"/>
                      <a:pt x="327437" y="633222"/>
                    </a:cubicBezTo>
                    <a:cubicBezTo>
                      <a:pt x="317531" y="631793"/>
                      <a:pt x="310387" y="631793"/>
                      <a:pt x="303815" y="629698"/>
                    </a:cubicBezTo>
                    <a:cubicBezTo>
                      <a:pt x="191706" y="594360"/>
                      <a:pt x="110267" y="521684"/>
                      <a:pt x="51212" y="421862"/>
                    </a:cubicBezTo>
                    <a:cubicBezTo>
                      <a:pt x="18827" y="367189"/>
                      <a:pt x="-1271" y="309372"/>
                      <a:pt x="63" y="244412"/>
                    </a:cubicBezTo>
                    <a:cubicBezTo>
                      <a:pt x="1682" y="168593"/>
                      <a:pt x="32162" y="105156"/>
                      <a:pt x="78263" y="47625"/>
                    </a:cubicBezTo>
                    <a:cubicBezTo>
                      <a:pt x="91026" y="31813"/>
                      <a:pt x="105409" y="17431"/>
                      <a:pt x="12122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4742400" y="3757782"/>
                <a:ext cx="92958" cy="124510"/>
              </a:xfrm>
              <a:custGeom>
                <a:avLst/>
                <a:gdLst>
                  <a:gd name="connsiteX0" fmla="*/ 414557 w 414556"/>
                  <a:gd name="connsiteY0" fmla="*/ 554927 h 555265"/>
                  <a:gd name="connsiteX1" fmla="*/ 262252 w 414556"/>
                  <a:gd name="connsiteY1" fmla="*/ 526352 h 555265"/>
                  <a:gd name="connsiteX2" fmla="*/ 35557 w 414556"/>
                  <a:gd name="connsiteY2" fmla="*/ 332137 h 555265"/>
                  <a:gd name="connsiteX3" fmla="*/ 28889 w 414556"/>
                  <a:gd name="connsiteY3" fmla="*/ 67532 h 555265"/>
                  <a:gd name="connsiteX4" fmla="*/ 62989 w 414556"/>
                  <a:gd name="connsiteY4" fmla="*/ 0 h 555265"/>
                  <a:gd name="connsiteX5" fmla="*/ 322355 w 414556"/>
                  <a:gd name="connsiteY5" fmla="*/ 179832 h 555265"/>
                  <a:gd name="connsiteX6" fmla="*/ 414557 w 414556"/>
                  <a:gd name="connsiteY6" fmla="*/ 554927 h 55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556" h="555265">
                    <a:moveTo>
                      <a:pt x="414557" y="554927"/>
                    </a:moveTo>
                    <a:cubicBezTo>
                      <a:pt x="360550" y="557403"/>
                      <a:pt x="310353" y="546163"/>
                      <a:pt x="262252" y="526352"/>
                    </a:cubicBezTo>
                    <a:cubicBezTo>
                      <a:pt x="165573" y="486537"/>
                      <a:pt x="87182" y="424244"/>
                      <a:pt x="35557" y="332137"/>
                    </a:cubicBezTo>
                    <a:cubicBezTo>
                      <a:pt x="-13021" y="245554"/>
                      <a:pt x="-8449" y="156496"/>
                      <a:pt x="28889" y="67532"/>
                    </a:cubicBezTo>
                    <a:cubicBezTo>
                      <a:pt x="38224" y="45148"/>
                      <a:pt x="50702" y="24098"/>
                      <a:pt x="62989" y="0"/>
                    </a:cubicBezTo>
                    <a:cubicBezTo>
                      <a:pt x="135284" y="84582"/>
                      <a:pt x="207864" y="162878"/>
                      <a:pt x="322355" y="179832"/>
                    </a:cubicBezTo>
                    <a:cubicBezTo>
                      <a:pt x="299590" y="317278"/>
                      <a:pt x="302162" y="447961"/>
                      <a:pt x="414557" y="5549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4829155" y="3808615"/>
                <a:ext cx="101846" cy="106127"/>
              </a:xfrm>
              <a:custGeom>
                <a:avLst/>
                <a:gdLst>
                  <a:gd name="connsiteX0" fmla="*/ 305699 w 454193"/>
                  <a:gd name="connsiteY0" fmla="*/ 123920 h 473285"/>
                  <a:gd name="connsiteX1" fmla="*/ 454194 w 454193"/>
                  <a:gd name="connsiteY1" fmla="*/ 469964 h 473285"/>
                  <a:gd name="connsiteX2" fmla="*/ 356658 w 454193"/>
                  <a:gd name="connsiteY2" fmla="*/ 472345 h 473285"/>
                  <a:gd name="connsiteX3" fmla="*/ 106627 w 454193"/>
                  <a:gd name="connsiteY3" fmla="*/ 368332 h 473285"/>
                  <a:gd name="connsiteX4" fmla="*/ 1280 w 454193"/>
                  <a:gd name="connsiteY4" fmla="*/ 174879 h 473285"/>
                  <a:gd name="connsiteX5" fmla="*/ 32141 w 454193"/>
                  <a:gd name="connsiteY5" fmla="*/ 0 h 473285"/>
                  <a:gd name="connsiteX6" fmla="*/ 305699 w 454193"/>
                  <a:gd name="connsiteY6" fmla="*/ 123920 h 473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93" h="473285">
                    <a:moveTo>
                      <a:pt x="305699" y="123920"/>
                    </a:moveTo>
                    <a:cubicBezTo>
                      <a:pt x="309509" y="257366"/>
                      <a:pt x="332369" y="381953"/>
                      <a:pt x="454194" y="469964"/>
                    </a:cubicBezTo>
                    <a:cubicBezTo>
                      <a:pt x="421618" y="471011"/>
                      <a:pt x="388852" y="475107"/>
                      <a:pt x="356658" y="472345"/>
                    </a:cubicBezTo>
                    <a:cubicBezTo>
                      <a:pt x="262646" y="464439"/>
                      <a:pt x="178921" y="429006"/>
                      <a:pt x="106627" y="368332"/>
                    </a:cubicBezTo>
                    <a:cubicBezTo>
                      <a:pt x="46524" y="317945"/>
                      <a:pt x="7852" y="255175"/>
                      <a:pt x="1280" y="174879"/>
                    </a:cubicBezTo>
                    <a:cubicBezTo>
                      <a:pt x="-3673" y="114586"/>
                      <a:pt x="5566" y="57245"/>
                      <a:pt x="32141" y="0"/>
                    </a:cubicBezTo>
                    <a:cubicBezTo>
                      <a:pt x="113199" y="64866"/>
                      <a:pt x="194161" y="127159"/>
                      <a:pt x="305699" y="1239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37" name="任意多边形: 形状 236"/>
          <p:cNvSpPr/>
          <p:nvPr/>
        </p:nvSpPr>
        <p:spPr>
          <a:xfrm>
            <a:off x="6057150" y="4886153"/>
            <a:ext cx="75734" cy="73554"/>
          </a:xfrm>
          <a:custGeom>
            <a:avLst/>
            <a:gdLst>
              <a:gd name="connsiteX0" fmla="*/ 238316 w 238315"/>
              <a:gd name="connsiteY0" fmla="*/ 92202 h 231457"/>
              <a:gd name="connsiteX1" fmla="*/ 181642 w 238315"/>
              <a:gd name="connsiteY1" fmla="*/ 134112 h 231457"/>
              <a:gd name="connsiteX2" fmla="*/ 173641 w 238315"/>
              <a:gd name="connsiteY2" fmla="*/ 158686 h 231457"/>
              <a:gd name="connsiteX3" fmla="*/ 197644 w 238315"/>
              <a:gd name="connsiteY3" fmla="*/ 231077 h 231457"/>
              <a:gd name="connsiteX4" fmla="*/ 121729 w 238315"/>
              <a:gd name="connsiteY4" fmla="*/ 178689 h 231457"/>
              <a:gd name="connsiteX5" fmla="*/ 46292 w 238315"/>
              <a:gd name="connsiteY5" fmla="*/ 231457 h 231457"/>
              <a:gd name="connsiteX6" fmla="*/ 66770 w 238315"/>
              <a:gd name="connsiteY6" fmla="*/ 169069 h 231457"/>
              <a:gd name="connsiteX7" fmla="*/ 54388 w 238315"/>
              <a:gd name="connsiteY7" fmla="*/ 128016 h 231457"/>
              <a:gd name="connsiteX8" fmla="*/ 0 w 238315"/>
              <a:gd name="connsiteY8" fmla="*/ 87439 h 231457"/>
              <a:gd name="connsiteX9" fmla="*/ 74200 w 238315"/>
              <a:gd name="connsiteY9" fmla="*/ 87725 h 231457"/>
              <a:gd name="connsiteX10" fmla="*/ 98203 w 238315"/>
              <a:gd name="connsiteY10" fmla="*/ 69913 h 231457"/>
              <a:gd name="connsiteX11" fmla="*/ 122015 w 238315"/>
              <a:gd name="connsiteY11" fmla="*/ 0 h 231457"/>
              <a:gd name="connsiteX12" fmla="*/ 142685 w 238315"/>
              <a:gd name="connsiteY12" fmla="*/ 62198 h 231457"/>
              <a:gd name="connsiteX13" fmla="*/ 177546 w 238315"/>
              <a:gd name="connsiteY13" fmla="*/ 87916 h 231457"/>
              <a:gd name="connsiteX14" fmla="*/ 236887 w 238315"/>
              <a:gd name="connsiteY14" fmla="*/ 87439 h 231457"/>
              <a:gd name="connsiteX15" fmla="*/ 238316 w 238315"/>
              <a:gd name="connsiteY15" fmla="*/ 92202 h 23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8315" h="231457">
                <a:moveTo>
                  <a:pt x="238316" y="92202"/>
                </a:moveTo>
                <a:cubicBezTo>
                  <a:pt x="219456" y="106204"/>
                  <a:pt x="200882" y="120491"/>
                  <a:pt x="181642" y="134112"/>
                </a:cubicBezTo>
                <a:cubicBezTo>
                  <a:pt x="172307" y="140684"/>
                  <a:pt x="168783" y="146590"/>
                  <a:pt x="173641" y="158686"/>
                </a:cubicBezTo>
                <a:cubicBezTo>
                  <a:pt x="182309" y="180308"/>
                  <a:pt x="188500" y="202882"/>
                  <a:pt x="197644" y="231077"/>
                </a:cubicBezTo>
                <a:cubicBezTo>
                  <a:pt x="169259" y="211455"/>
                  <a:pt x="145828" y="195263"/>
                  <a:pt x="121729" y="178689"/>
                </a:cubicBezTo>
                <a:cubicBezTo>
                  <a:pt x="98203" y="195167"/>
                  <a:pt x="75248" y="211264"/>
                  <a:pt x="46292" y="231457"/>
                </a:cubicBezTo>
                <a:cubicBezTo>
                  <a:pt x="54293" y="206502"/>
                  <a:pt x="59055" y="187166"/>
                  <a:pt x="66770" y="169069"/>
                </a:cubicBezTo>
                <a:cubicBezTo>
                  <a:pt x="74581" y="150781"/>
                  <a:pt x="72962" y="138779"/>
                  <a:pt x="54388" y="128016"/>
                </a:cubicBezTo>
                <a:cubicBezTo>
                  <a:pt x="36957" y="117919"/>
                  <a:pt x="21717" y="103917"/>
                  <a:pt x="0" y="87439"/>
                </a:cubicBezTo>
                <a:cubicBezTo>
                  <a:pt x="29146" y="87439"/>
                  <a:pt x="51721" y="86677"/>
                  <a:pt x="74200" y="87725"/>
                </a:cubicBezTo>
                <a:cubicBezTo>
                  <a:pt x="88202" y="88392"/>
                  <a:pt x="94393" y="83534"/>
                  <a:pt x="98203" y="69913"/>
                </a:cubicBezTo>
                <a:cubicBezTo>
                  <a:pt x="104299" y="47625"/>
                  <a:pt x="113062" y="26003"/>
                  <a:pt x="122015" y="0"/>
                </a:cubicBezTo>
                <a:cubicBezTo>
                  <a:pt x="129921" y="23431"/>
                  <a:pt x="137732" y="42481"/>
                  <a:pt x="142685" y="62198"/>
                </a:cubicBezTo>
                <a:cubicBezTo>
                  <a:pt x="147542" y="81439"/>
                  <a:pt x="156496" y="90106"/>
                  <a:pt x="177546" y="87916"/>
                </a:cubicBezTo>
                <a:cubicBezTo>
                  <a:pt x="197168" y="85820"/>
                  <a:pt x="217075" y="87439"/>
                  <a:pt x="236887" y="87439"/>
                </a:cubicBezTo>
                <a:cubicBezTo>
                  <a:pt x="237268" y="89059"/>
                  <a:pt x="237744" y="90678"/>
                  <a:pt x="238316" y="922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238" name="任意多边形: 形状 237"/>
          <p:cNvSpPr/>
          <p:nvPr/>
        </p:nvSpPr>
        <p:spPr>
          <a:xfrm>
            <a:off x="5957202" y="4888029"/>
            <a:ext cx="72979" cy="71434"/>
          </a:xfrm>
          <a:custGeom>
            <a:avLst/>
            <a:gdLst>
              <a:gd name="connsiteX0" fmla="*/ 229648 w 229647"/>
              <a:gd name="connsiteY0" fmla="*/ 87058 h 224789"/>
              <a:gd name="connsiteX1" fmla="*/ 178213 w 229647"/>
              <a:gd name="connsiteY1" fmla="*/ 125063 h 224789"/>
              <a:gd name="connsiteX2" fmla="*/ 167830 w 229647"/>
              <a:gd name="connsiteY2" fmla="*/ 157163 h 224789"/>
              <a:gd name="connsiteX3" fmla="*/ 189262 w 229647"/>
              <a:gd name="connsiteY3" fmla="*/ 224790 h 224789"/>
              <a:gd name="connsiteX4" fmla="*/ 130112 w 229647"/>
              <a:gd name="connsiteY4" fmla="*/ 183070 h 224789"/>
              <a:gd name="connsiteX5" fmla="*/ 98203 w 229647"/>
              <a:gd name="connsiteY5" fmla="*/ 183737 h 224789"/>
              <a:gd name="connsiteX6" fmla="*/ 41243 w 229647"/>
              <a:gd name="connsiteY6" fmla="*/ 218504 h 224789"/>
              <a:gd name="connsiteX7" fmla="*/ 62389 w 229647"/>
              <a:gd name="connsiteY7" fmla="*/ 154305 h 224789"/>
              <a:gd name="connsiteX8" fmla="*/ 53912 w 229647"/>
              <a:gd name="connsiteY8" fmla="*/ 127730 h 224789"/>
              <a:gd name="connsiteX9" fmla="*/ 0 w 229647"/>
              <a:gd name="connsiteY9" fmla="*/ 81629 h 224789"/>
              <a:gd name="connsiteX10" fmla="*/ 62389 w 229647"/>
              <a:gd name="connsiteY10" fmla="*/ 82010 h 224789"/>
              <a:gd name="connsiteX11" fmla="*/ 92393 w 229647"/>
              <a:gd name="connsiteY11" fmla="*/ 59626 h 224789"/>
              <a:gd name="connsiteX12" fmla="*/ 117062 w 229647"/>
              <a:gd name="connsiteY12" fmla="*/ 0 h 224789"/>
              <a:gd name="connsiteX13" fmla="*/ 138398 w 229647"/>
              <a:gd name="connsiteY13" fmla="*/ 64103 h 224789"/>
              <a:gd name="connsiteX14" fmla="*/ 162687 w 229647"/>
              <a:gd name="connsiteY14" fmla="*/ 81915 h 224789"/>
              <a:gd name="connsiteX15" fmla="*/ 228505 w 229647"/>
              <a:gd name="connsiteY15" fmla="*/ 81629 h 224789"/>
              <a:gd name="connsiteX16" fmla="*/ 229648 w 229647"/>
              <a:gd name="connsiteY16" fmla="*/ 87058 h 22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9647" h="224789">
                <a:moveTo>
                  <a:pt x="229648" y="87058"/>
                </a:moveTo>
                <a:cubicBezTo>
                  <a:pt x="212503" y="99822"/>
                  <a:pt x="195929" y="113252"/>
                  <a:pt x="178213" y="125063"/>
                </a:cubicBezTo>
                <a:cubicBezTo>
                  <a:pt x="165449" y="133540"/>
                  <a:pt x="161639" y="142018"/>
                  <a:pt x="167830" y="157163"/>
                </a:cubicBezTo>
                <a:cubicBezTo>
                  <a:pt x="175831" y="176784"/>
                  <a:pt x="180880" y="197644"/>
                  <a:pt x="189262" y="224790"/>
                </a:cubicBezTo>
                <a:cubicBezTo>
                  <a:pt x="166116" y="208597"/>
                  <a:pt x="147447" y="196691"/>
                  <a:pt x="130112" y="183070"/>
                </a:cubicBezTo>
                <a:cubicBezTo>
                  <a:pt x="118396" y="173831"/>
                  <a:pt x="109633" y="174498"/>
                  <a:pt x="98203" y="183737"/>
                </a:cubicBezTo>
                <a:cubicBezTo>
                  <a:pt x="81344" y="197358"/>
                  <a:pt x="62960" y="209074"/>
                  <a:pt x="41243" y="218504"/>
                </a:cubicBezTo>
                <a:cubicBezTo>
                  <a:pt x="48196" y="197072"/>
                  <a:pt x="54388" y="175355"/>
                  <a:pt x="62389" y="154305"/>
                </a:cubicBezTo>
                <a:cubicBezTo>
                  <a:pt x="67056" y="142018"/>
                  <a:pt x="64770" y="135064"/>
                  <a:pt x="53912" y="127730"/>
                </a:cubicBezTo>
                <a:cubicBezTo>
                  <a:pt x="35147" y="114967"/>
                  <a:pt x="17431" y="100584"/>
                  <a:pt x="0" y="81629"/>
                </a:cubicBezTo>
                <a:cubicBezTo>
                  <a:pt x="20764" y="81629"/>
                  <a:pt x="41720" y="80296"/>
                  <a:pt x="62389" y="82010"/>
                </a:cubicBezTo>
                <a:cubicBezTo>
                  <a:pt x="80486" y="83534"/>
                  <a:pt x="88106" y="76486"/>
                  <a:pt x="92393" y="59626"/>
                </a:cubicBezTo>
                <a:cubicBezTo>
                  <a:pt x="97536" y="39433"/>
                  <a:pt x="105537" y="19907"/>
                  <a:pt x="117062" y="0"/>
                </a:cubicBezTo>
                <a:cubicBezTo>
                  <a:pt x="124206" y="21336"/>
                  <a:pt x="132016" y="42577"/>
                  <a:pt x="138398" y="64103"/>
                </a:cubicBezTo>
                <a:cubicBezTo>
                  <a:pt x="142208" y="77057"/>
                  <a:pt x="148495" y="82677"/>
                  <a:pt x="162687" y="81915"/>
                </a:cubicBezTo>
                <a:cubicBezTo>
                  <a:pt x="184595" y="80677"/>
                  <a:pt x="206502" y="81629"/>
                  <a:pt x="228505" y="81629"/>
                </a:cubicBezTo>
                <a:cubicBezTo>
                  <a:pt x="228790" y="83439"/>
                  <a:pt x="229171" y="85249"/>
                  <a:pt x="229648" y="8705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239" name="任意多边形: 形状 238"/>
          <p:cNvSpPr/>
          <p:nvPr/>
        </p:nvSpPr>
        <p:spPr>
          <a:xfrm>
            <a:off x="6161851" y="4887756"/>
            <a:ext cx="72948" cy="70617"/>
          </a:xfrm>
          <a:custGeom>
            <a:avLst/>
            <a:gdLst>
              <a:gd name="connsiteX0" fmla="*/ 229553 w 229552"/>
              <a:gd name="connsiteY0" fmla="*/ 87725 h 222218"/>
              <a:gd name="connsiteX1" fmla="*/ 174975 w 229552"/>
              <a:gd name="connsiteY1" fmla="*/ 128397 h 222218"/>
              <a:gd name="connsiteX2" fmla="*/ 166402 w 229552"/>
              <a:gd name="connsiteY2" fmla="*/ 155067 h 222218"/>
              <a:gd name="connsiteX3" fmla="*/ 183928 w 229552"/>
              <a:gd name="connsiteY3" fmla="*/ 222218 h 222218"/>
              <a:gd name="connsiteX4" fmla="*/ 129064 w 229552"/>
              <a:gd name="connsiteY4" fmla="*/ 183071 h 222218"/>
              <a:gd name="connsiteX5" fmla="*/ 100965 w 229552"/>
              <a:gd name="connsiteY5" fmla="*/ 182689 h 222218"/>
              <a:gd name="connsiteX6" fmla="*/ 40958 w 229552"/>
              <a:gd name="connsiteY6" fmla="*/ 219742 h 222218"/>
              <a:gd name="connsiteX7" fmla="*/ 61532 w 229552"/>
              <a:gd name="connsiteY7" fmla="*/ 156019 h 222218"/>
              <a:gd name="connsiteX8" fmla="*/ 52864 w 229552"/>
              <a:gd name="connsiteY8" fmla="*/ 127730 h 222218"/>
              <a:gd name="connsiteX9" fmla="*/ 0 w 229552"/>
              <a:gd name="connsiteY9" fmla="*/ 82391 h 222218"/>
              <a:gd name="connsiteX10" fmla="*/ 65246 w 229552"/>
              <a:gd name="connsiteY10" fmla="*/ 82772 h 222218"/>
              <a:gd name="connsiteX11" fmla="*/ 90964 w 229552"/>
              <a:gd name="connsiteY11" fmla="*/ 64008 h 222218"/>
              <a:gd name="connsiteX12" fmla="*/ 116491 w 229552"/>
              <a:gd name="connsiteY12" fmla="*/ 0 h 222218"/>
              <a:gd name="connsiteX13" fmla="*/ 137732 w 229552"/>
              <a:gd name="connsiteY13" fmla="*/ 64294 h 222218"/>
              <a:gd name="connsiteX14" fmla="*/ 163925 w 229552"/>
              <a:gd name="connsiteY14" fmla="*/ 82677 h 222218"/>
              <a:gd name="connsiteX15" fmla="*/ 227933 w 229552"/>
              <a:gd name="connsiteY15" fmla="*/ 82391 h 222218"/>
              <a:gd name="connsiteX16" fmla="*/ 229553 w 229552"/>
              <a:gd name="connsiteY16" fmla="*/ 87725 h 2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9552" h="222218">
                <a:moveTo>
                  <a:pt x="229553" y="87725"/>
                </a:moveTo>
                <a:cubicBezTo>
                  <a:pt x="211455" y="101346"/>
                  <a:pt x="193643" y="115538"/>
                  <a:pt x="174975" y="128397"/>
                </a:cubicBezTo>
                <a:cubicBezTo>
                  <a:pt x="164402" y="135636"/>
                  <a:pt x="161639" y="142684"/>
                  <a:pt x="166402" y="155067"/>
                </a:cubicBezTo>
                <a:cubicBezTo>
                  <a:pt x="174498" y="176117"/>
                  <a:pt x="180594" y="197929"/>
                  <a:pt x="183928" y="222218"/>
                </a:cubicBezTo>
                <a:cubicBezTo>
                  <a:pt x="165545" y="209264"/>
                  <a:pt x="146876" y="196787"/>
                  <a:pt x="129064" y="183071"/>
                </a:cubicBezTo>
                <a:cubicBezTo>
                  <a:pt x="119063" y="175355"/>
                  <a:pt x="111443" y="174498"/>
                  <a:pt x="100965" y="182689"/>
                </a:cubicBezTo>
                <a:cubicBezTo>
                  <a:pt x="82963" y="196691"/>
                  <a:pt x="63818" y="209074"/>
                  <a:pt x="40958" y="219742"/>
                </a:cubicBezTo>
                <a:cubicBezTo>
                  <a:pt x="47720" y="198501"/>
                  <a:pt x="53531" y="176879"/>
                  <a:pt x="61532" y="156019"/>
                </a:cubicBezTo>
                <a:cubicBezTo>
                  <a:pt x="66389" y="143161"/>
                  <a:pt x="65056" y="135636"/>
                  <a:pt x="52864" y="127730"/>
                </a:cubicBezTo>
                <a:cubicBezTo>
                  <a:pt x="34004" y="115443"/>
                  <a:pt x="16764" y="100870"/>
                  <a:pt x="0" y="82391"/>
                </a:cubicBezTo>
                <a:cubicBezTo>
                  <a:pt x="21717" y="82391"/>
                  <a:pt x="43625" y="81153"/>
                  <a:pt x="65246" y="82772"/>
                </a:cubicBezTo>
                <a:cubicBezTo>
                  <a:pt x="80677" y="83915"/>
                  <a:pt x="86963" y="77343"/>
                  <a:pt x="90964" y="64008"/>
                </a:cubicBezTo>
                <a:cubicBezTo>
                  <a:pt x="97346" y="42577"/>
                  <a:pt x="104775" y="21431"/>
                  <a:pt x="116491" y="0"/>
                </a:cubicBezTo>
                <a:cubicBezTo>
                  <a:pt x="123635" y="21431"/>
                  <a:pt x="131731" y="42577"/>
                  <a:pt x="137732" y="64294"/>
                </a:cubicBezTo>
                <a:cubicBezTo>
                  <a:pt x="141732" y="78772"/>
                  <a:pt x="149352" y="83439"/>
                  <a:pt x="163925" y="82677"/>
                </a:cubicBezTo>
                <a:cubicBezTo>
                  <a:pt x="185166" y="81534"/>
                  <a:pt x="206597" y="82391"/>
                  <a:pt x="227933" y="82391"/>
                </a:cubicBezTo>
                <a:cubicBezTo>
                  <a:pt x="228505" y="84201"/>
                  <a:pt x="229076" y="85915"/>
                  <a:pt x="229553" y="877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cxnSp>
        <p:nvCxnSpPr>
          <p:cNvPr id="240" name="直接连接符 239"/>
          <p:cNvCxnSpPr/>
          <p:nvPr/>
        </p:nvCxnSpPr>
        <p:spPr>
          <a:xfrm>
            <a:off x="5534567" y="4605416"/>
            <a:ext cx="1122865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0" name="文本框 289"/>
          <p:cNvSpPr txBox="1"/>
          <p:nvPr/>
        </p:nvSpPr>
        <p:spPr>
          <a:xfrm>
            <a:off x="8976541" y="4409637"/>
            <a:ext cx="165816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+mn-ea"/>
              </a:rPr>
              <a:t>奖项描述</a:t>
            </a:r>
            <a:endParaRPr lang="zh-CN" altLang="en-US" sz="10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1" name="文本框 290"/>
          <p:cNvSpPr txBox="1"/>
          <p:nvPr/>
        </p:nvSpPr>
        <p:spPr>
          <a:xfrm>
            <a:off x="8830718" y="4499075"/>
            <a:ext cx="1949809" cy="423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某某新纪录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92" name="组合 291"/>
          <p:cNvGrpSpPr/>
          <p:nvPr/>
        </p:nvGrpSpPr>
        <p:grpSpPr>
          <a:xfrm>
            <a:off x="8566177" y="4282460"/>
            <a:ext cx="2478887" cy="745884"/>
            <a:chOff x="2407766" y="2268198"/>
            <a:chExt cx="1606110" cy="483270"/>
          </a:xfrm>
          <a:solidFill>
            <a:schemeClr val="bg1"/>
          </a:solidFill>
        </p:grpSpPr>
        <p:grpSp>
          <p:nvGrpSpPr>
            <p:cNvPr id="297" name="组合 296"/>
            <p:cNvGrpSpPr/>
            <p:nvPr/>
          </p:nvGrpSpPr>
          <p:grpSpPr>
            <a:xfrm>
              <a:off x="3753446" y="2268198"/>
              <a:ext cx="260430" cy="483270"/>
              <a:chOff x="5136079" y="2854217"/>
              <a:chExt cx="619783" cy="1150104"/>
            </a:xfrm>
            <a:grpFill/>
          </p:grpSpPr>
          <p:sp>
            <p:nvSpPr>
              <p:cNvPr id="322" name="任意多边形: 形状 321"/>
              <p:cNvSpPr/>
              <p:nvPr/>
            </p:nvSpPr>
            <p:spPr>
              <a:xfrm>
                <a:off x="5136079" y="2903491"/>
                <a:ext cx="148425" cy="92640"/>
              </a:xfrm>
              <a:custGeom>
                <a:avLst/>
                <a:gdLst>
                  <a:gd name="connsiteX0" fmla="*/ 661919 w 661918"/>
                  <a:gd name="connsiteY0" fmla="*/ 323183 h 413139"/>
                  <a:gd name="connsiteX1" fmla="*/ 532665 w 661918"/>
                  <a:gd name="connsiteY1" fmla="*/ 342900 h 413139"/>
                  <a:gd name="connsiteX2" fmla="*/ 361786 w 661918"/>
                  <a:gd name="connsiteY2" fmla="*/ 406432 h 413139"/>
                  <a:gd name="connsiteX3" fmla="*/ 110040 w 661918"/>
                  <a:gd name="connsiteY3" fmla="*/ 360331 h 413139"/>
                  <a:gd name="connsiteX4" fmla="*/ 21458 w 661918"/>
                  <a:gd name="connsiteY4" fmla="*/ 227171 h 413139"/>
                  <a:gd name="connsiteX5" fmla="*/ 4980 w 661918"/>
                  <a:gd name="connsiteY5" fmla="*/ 0 h 413139"/>
                  <a:gd name="connsiteX6" fmla="*/ 186717 w 661918"/>
                  <a:gd name="connsiteY6" fmla="*/ 99632 h 413139"/>
                  <a:gd name="connsiteX7" fmla="*/ 337307 w 661918"/>
                  <a:gd name="connsiteY7" fmla="*/ 103727 h 413139"/>
                  <a:gd name="connsiteX8" fmla="*/ 457608 w 661918"/>
                  <a:gd name="connsiteY8" fmla="*/ 125159 h 413139"/>
                  <a:gd name="connsiteX9" fmla="*/ 661919 w 661918"/>
                  <a:gd name="connsiteY9" fmla="*/ 323183 h 413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918" h="413139">
                    <a:moveTo>
                      <a:pt x="661919" y="323183"/>
                    </a:moveTo>
                    <a:cubicBezTo>
                      <a:pt x="611151" y="308324"/>
                      <a:pt x="571527" y="324136"/>
                      <a:pt x="532665" y="342900"/>
                    </a:cubicBezTo>
                    <a:cubicBezTo>
                      <a:pt x="477705" y="369570"/>
                      <a:pt x="423032" y="397002"/>
                      <a:pt x="361786" y="406432"/>
                    </a:cubicBezTo>
                    <a:cubicBezTo>
                      <a:pt x="272728" y="420053"/>
                      <a:pt x="186336" y="416719"/>
                      <a:pt x="110040" y="360331"/>
                    </a:cubicBezTo>
                    <a:cubicBezTo>
                      <a:pt x="64606" y="326708"/>
                      <a:pt x="37746" y="280130"/>
                      <a:pt x="21458" y="227171"/>
                    </a:cubicBezTo>
                    <a:cubicBezTo>
                      <a:pt x="-1116" y="154019"/>
                      <a:pt x="-4545" y="79153"/>
                      <a:pt x="4980" y="0"/>
                    </a:cubicBezTo>
                    <a:cubicBezTo>
                      <a:pt x="52890" y="59722"/>
                      <a:pt x="115184" y="90868"/>
                      <a:pt x="186717" y="99632"/>
                    </a:cubicBezTo>
                    <a:cubicBezTo>
                      <a:pt x="236342" y="105728"/>
                      <a:pt x="287015" y="103346"/>
                      <a:pt x="337307" y="103727"/>
                    </a:cubicBezTo>
                    <a:cubicBezTo>
                      <a:pt x="378741" y="104108"/>
                      <a:pt x="419031" y="109538"/>
                      <a:pt x="457608" y="125159"/>
                    </a:cubicBezTo>
                    <a:cubicBezTo>
                      <a:pt x="550477" y="162878"/>
                      <a:pt x="613722" y="231267"/>
                      <a:pt x="661919" y="32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>
                <a:off x="5271857" y="2854217"/>
                <a:ext cx="111871" cy="153951"/>
              </a:xfrm>
              <a:custGeom>
                <a:avLst/>
                <a:gdLst>
                  <a:gd name="connsiteX0" fmla="*/ 102025 w 498901"/>
                  <a:gd name="connsiteY0" fmla="*/ 0 h 686561"/>
                  <a:gd name="connsiteX1" fmla="*/ 239947 w 498901"/>
                  <a:gd name="connsiteY1" fmla="*/ 210217 h 686561"/>
                  <a:gd name="connsiteX2" fmla="*/ 371964 w 498901"/>
                  <a:gd name="connsiteY2" fmla="*/ 304705 h 686561"/>
                  <a:gd name="connsiteX3" fmla="*/ 485883 w 498901"/>
                  <a:gd name="connsiteY3" fmla="*/ 467392 h 686561"/>
                  <a:gd name="connsiteX4" fmla="*/ 491407 w 498901"/>
                  <a:gd name="connsiteY4" fmla="*/ 674275 h 686561"/>
                  <a:gd name="connsiteX5" fmla="*/ 486645 w 498901"/>
                  <a:gd name="connsiteY5" fmla="*/ 686562 h 686561"/>
                  <a:gd name="connsiteX6" fmla="*/ 207276 w 498901"/>
                  <a:gd name="connsiteY6" fmla="*/ 514541 h 686561"/>
                  <a:gd name="connsiteX7" fmla="*/ 124599 w 498901"/>
                  <a:gd name="connsiteY7" fmla="*/ 480917 h 686561"/>
                  <a:gd name="connsiteX8" fmla="*/ 7537 w 498901"/>
                  <a:gd name="connsiteY8" fmla="*/ 327184 h 686561"/>
                  <a:gd name="connsiteX9" fmla="*/ 58020 w 498901"/>
                  <a:gd name="connsiteY9" fmla="*/ 45434 h 686561"/>
                  <a:gd name="connsiteX10" fmla="*/ 80213 w 498901"/>
                  <a:gd name="connsiteY10" fmla="*/ 16478 h 686561"/>
                  <a:gd name="connsiteX11" fmla="*/ 102025 w 498901"/>
                  <a:gd name="connsiteY11" fmla="*/ 0 h 68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8901" h="686561">
                    <a:moveTo>
                      <a:pt x="102025" y="0"/>
                    </a:moveTo>
                    <a:cubicBezTo>
                      <a:pt x="119266" y="90678"/>
                      <a:pt x="175082" y="154400"/>
                      <a:pt x="239947" y="210217"/>
                    </a:cubicBezTo>
                    <a:cubicBezTo>
                      <a:pt x="280809" y="245364"/>
                      <a:pt x="326625" y="275177"/>
                      <a:pt x="371964" y="304705"/>
                    </a:cubicBezTo>
                    <a:cubicBezTo>
                      <a:pt x="432352" y="343948"/>
                      <a:pt x="468547" y="399098"/>
                      <a:pt x="485883" y="467392"/>
                    </a:cubicBezTo>
                    <a:cubicBezTo>
                      <a:pt x="503314" y="535781"/>
                      <a:pt x="501218" y="605028"/>
                      <a:pt x="491407" y="674275"/>
                    </a:cubicBezTo>
                    <a:cubicBezTo>
                      <a:pt x="490931" y="677894"/>
                      <a:pt x="488740" y="681228"/>
                      <a:pt x="486645" y="686562"/>
                    </a:cubicBezTo>
                    <a:cubicBezTo>
                      <a:pt x="414731" y="593693"/>
                      <a:pt x="308051" y="558832"/>
                      <a:pt x="207276" y="514541"/>
                    </a:cubicBezTo>
                    <a:cubicBezTo>
                      <a:pt x="180035" y="502539"/>
                      <a:pt x="151841" y="492824"/>
                      <a:pt x="124599" y="480917"/>
                    </a:cubicBezTo>
                    <a:cubicBezTo>
                      <a:pt x="57353" y="451390"/>
                      <a:pt x="20967" y="397955"/>
                      <a:pt x="7537" y="327184"/>
                    </a:cubicBezTo>
                    <a:cubicBezTo>
                      <a:pt x="-11513" y="226886"/>
                      <a:pt x="5632" y="132874"/>
                      <a:pt x="58020" y="45434"/>
                    </a:cubicBezTo>
                    <a:cubicBezTo>
                      <a:pt x="64211" y="35052"/>
                      <a:pt x="72022" y="25337"/>
                      <a:pt x="80213" y="16478"/>
                    </a:cubicBezTo>
                    <a:cubicBezTo>
                      <a:pt x="85738" y="10382"/>
                      <a:pt x="93453" y="6287"/>
                      <a:pt x="1020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24" name="任意多边形: 形状 323"/>
              <p:cNvSpPr/>
              <p:nvPr/>
            </p:nvSpPr>
            <p:spPr>
              <a:xfrm>
                <a:off x="5568121" y="3072051"/>
                <a:ext cx="74157" cy="176270"/>
              </a:xfrm>
              <a:custGeom>
                <a:avLst/>
                <a:gdLst>
                  <a:gd name="connsiteX0" fmla="*/ 284228 w 330709"/>
                  <a:gd name="connsiteY0" fmla="*/ 0 h 786098"/>
                  <a:gd name="connsiteX1" fmla="*/ 270226 w 330709"/>
                  <a:gd name="connsiteY1" fmla="*/ 274796 h 786098"/>
                  <a:gd name="connsiteX2" fmla="*/ 308135 w 330709"/>
                  <a:gd name="connsiteY2" fmla="*/ 394145 h 786098"/>
                  <a:gd name="connsiteX3" fmla="*/ 295277 w 330709"/>
                  <a:gd name="connsiteY3" fmla="*/ 638937 h 786098"/>
                  <a:gd name="connsiteX4" fmla="*/ 182500 w 330709"/>
                  <a:gd name="connsiteY4" fmla="*/ 786098 h 786098"/>
                  <a:gd name="connsiteX5" fmla="*/ 172785 w 330709"/>
                  <a:gd name="connsiteY5" fmla="*/ 712470 h 786098"/>
                  <a:gd name="connsiteX6" fmla="*/ 83726 w 330709"/>
                  <a:gd name="connsiteY6" fmla="*/ 522637 h 786098"/>
                  <a:gd name="connsiteX7" fmla="*/ 37911 w 330709"/>
                  <a:gd name="connsiteY7" fmla="*/ 445961 h 786098"/>
                  <a:gd name="connsiteX8" fmla="*/ 23338 w 330709"/>
                  <a:gd name="connsiteY8" fmla="*/ 202406 h 786098"/>
                  <a:gd name="connsiteX9" fmla="*/ 203551 w 330709"/>
                  <a:gd name="connsiteY9" fmla="*/ 15907 h 786098"/>
                  <a:gd name="connsiteX10" fmla="*/ 284228 w 330709"/>
                  <a:gd name="connsiteY10" fmla="*/ 0 h 78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0709" h="786098">
                    <a:moveTo>
                      <a:pt x="284228" y="0"/>
                    </a:moveTo>
                    <a:cubicBezTo>
                      <a:pt x="237555" y="95440"/>
                      <a:pt x="251462" y="185452"/>
                      <a:pt x="270226" y="274796"/>
                    </a:cubicBezTo>
                    <a:cubicBezTo>
                      <a:pt x="278799" y="315468"/>
                      <a:pt x="292038" y="355759"/>
                      <a:pt x="308135" y="394145"/>
                    </a:cubicBezTo>
                    <a:cubicBezTo>
                      <a:pt x="343378" y="478441"/>
                      <a:pt x="336043" y="559118"/>
                      <a:pt x="295277" y="638937"/>
                    </a:cubicBezTo>
                    <a:cubicBezTo>
                      <a:pt x="267082" y="693992"/>
                      <a:pt x="229554" y="741617"/>
                      <a:pt x="182500" y="786098"/>
                    </a:cubicBezTo>
                    <a:cubicBezTo>
                      <a:pt x="179167" y="759524"/>
                      <a:pt x="178024" y="735521"/>
                      <a:pt x="172785" y="712470"/>
                    </a:cubicBezTo>
                    <a:cubicBezTo>
                      <a:pt x="157069" y="642842"/>
                      <a:pt x="118969" y="583311"/>
                      <a:pt x="83726" y="522637"/>
                    </a:cubicBezTo>
                    <a:cubicBezTo>
                      <a:pt x="68772" y="496919"/>
                      <a:pt x="53341" y="471392"/>
                      <a:pt x="37911" y="445961"/>
                    </a:cubicBezTo>
                    <a:cubicBezTo>
                      <a:pt x="-9619" y="367284"/>
                      <a:pt x="-10095" y="285845"/>
                      <a:pt x="23338" y="202406"/>
                    </a:cubicBezTo>
                    <a:cubicBezTo>
                      <a:pt x="58009" y="115729"/>
                      <a:pt x="114873" y="49721"/>
                      <a:pt x="203551" y="15907"/>
                    </a:cubicBezTo>
                    <a:cubicBezTo>
                      <a:pt x="226792" y="6858"/>
                      <a:pt x="253176" y="5810"/>
                      <a:pt x="28422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25" name="任意多边形: 形状 324"/>
              <p:cNvSpPr/>
              <p:nvPr/>
            </p:nvSpPr>
            <p:spPr>
              <a:xfrm>
                <a:off x="5364299" y="3866039"/>
                <a:ext cx="174756" cy="73177"/>
              </a:xfrm>
              <a:custGeom>
                <a:avLst/>
                <a:gdLst>
                  <a:gd name="connsiteX0" fmla="*/ 775430 w 779345"/>
                  <a:gd name="connsiteY0" fmla="*/ 292072 h 326343"/>
                  <a:gd name="connsiteX1" fmla="*/ 544163 w 779345"/>
                  <a:gd name="connsiteY1" fmla="*/ 266450 h 326343"/>
                  <a:gd name="connsiteX2" fmla="*/ 380429 w 779345"/>
                  <a:gd name="connsiteY2" fmla="*/ 309598 h 326343"/>
                  <a:gd name="connsiteX3" fmla="*/ 134112 w 779345"/>
                  <a:gd name="connsiteY3" fmla="*/ 280928 h 326343"/>
                  <a:gd name="connsiteX4" fmla="*/ 0 w 779345"/>
                  <a:gd name="connsiteY4" fmla="*/ 169390 h 326343"/>
                  <a:gd name="connsiteX5" fmla="*/ 58198 w 779345"/>
                  <a:gd name="connsiteY5" fmla="*/ 163866 h 326343"/>
                  <a:gd name="connsiteX6" fmla="*/ 227647 w 779345"/>
                  <a:gd name="connsiteY6" fmla="*/ 98715 h 326343"/>
                  <a:gd name="connsiteX7" fmla="*/ 355378 w 779345"/>
                  <a:gd name="connsiteY7" fmla="*/ 27087 h 326343"/>
                  <a:gd name="connsiteX8" fmla="*/ 577977 w 779345"/>
                  <a:gd name="connsiteY8" fmla="*/ 22991 h 326343"/>
                  <a:gd name="connsiteX9" fmla="*/ 744760 w 779345"/>
                  <a:gd name="connsiteY9" fmla="*/ 162247 h 326343"/>
                  <a:gd name="connsiteX10" fmla="*/ 778859 w 779345"/>
                  <a:gd name="connsiteY10" fmla="*/ 267593 h 326343"/>
                  <a:gd name="connsiteX11" fmla="*/ 775430 w 779345"/>
                  <a:gd name="connsiteY11" fmla="*/ 292072 h 326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9345" h="326343">
                    <a:moveTo>
                      <a:pt x="775430" y="292072"/>
                    </a:moveTo>
                    <a:cubicBezTo>
                      <a:pt x="699421" y="250829"/>
                      <a:pt x="621506" y="252924"/>
                      <a:pt x="544163" y="266450"/>
                    </a:cubicBezTo>
                    <a:cubicBezTo>
                      <a:pt x="488728" y="276165"/>
                      <a:pt x="433483" y="290644"/>
                      <a:pt x="380429" y="309598"/>
                    </a:cubicBezTo>
                    <a:cubicBezTo>
                      <a:pt x="292417" y="340936"/>
                      <a:pt x="211741" y="326553"/>
                      <a:pt x="134112" y="280928"/>
                    </a:cubicBezTo>
                    <a:cubicBezTo>
                      <a:pt x="84582" y="251781"/>
                      <a:pt x="40672" y="215396"/>
                      <a:pt x="0" y="169390"/>
                    </a:cubicBezTo>
                    <a:cubicBezTo>
                      <a:pt x="21622" y="167390"/>
                      <a:pt x="39910" y="165961"/>
                      <a:pt x="58198" y="163866"/>
                    </a:cubicBezTo>
                    <a:cubicBezTo>
                      <a:pt x="120396" y="157008"/>
                      <a:pt x="174212" y="128052"/>
                      <a:pt x="227647" y="98715"/>
                    </a:cubicBezTo>
                    <a:cubicBezTo>
                      <a:pt x="270415" y="75188"/>
                      <a:pt x="311944" y="49280"/>
                      <a:pt x="355378" y="27087"/>
                    </a:cubicBezTo>
                    <a:cubicBezTo>
                      <a:pt x="428434" y="-10251"/>
                      <a:pt x="503777" y="-6441"/>
                      <a:pt x="577977" y="22991"/>
                    </a:cubicBezTo>
                    <a:cubicBezTo>
                      <a:pt x="648462" y="50995"/>
                      <a:pt x="708088" y="94905"/>
                      <a:pt x="744760" y="162247"/>
                    </a:cubicBezTo>
                    <a:cubicBezTo>
                      <a:pt x="762095" y="194155"/>
                      <a:pt x="768572" y="232065"/>
                      <a:pt x="778859" y="267593"/>
                    </a:cubicBezTo>
                    <a:cubicBezTo>
                      <a:pt x="780669" y="274070"/>
                      <a:pt x="776954" y="282166"/>
                      <a:pt x="775430" y="292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26" name="任意多边形: 形状 325"/>
              <p:cNvSpPr/>
              <p:nvPr/>
            </p:nvSpPr>
            <p:spPr>
              <a:xfrm>
                <a:off x="5627576" y="3198163"/>
                <a:ext cx="77517" cy="168526"/>
              </a:xfrm>
              <a:custGeom>
                <a:avLst/>
                <a:gdLst>
                  <a:gd name="connsiteX0" fmla="*/ 78806 w 345696"/>
                  <a:gd name="connsiteY0" fmla="*/ 751560 h 751560"/>
                  <a:gd name="connsiteX1" fmla="*/ 88046 w 345696"/>
                  <a:gd name="connsiteY1" fmla="*/ 688124 h 751560"/>
                  <a:gd name="connsiteX2" fmla="*/ 66519 w 345696"/>
                  <a:gd name="connsiteY2" fmla="*/ 551249 h 751560"/>
                  <a:gd name="connsiteX3" fmla="*/ 16703 w 345696"/>
                  <a:gd name="connsiteY3" fmla="*/ 395230 h 751560"/>
                  <a:gd name="connsiteX4" fmla="*/ 44612 w 345696"/>
                  <a:gd name="connsiteY4" fmla="*/ 157105 h 751560"/>
                  <a:gd name="connsiteX5" fmla="*/ 240160 w 345696"/>
                  <a:gd name="connsiteY5" fmla="*/ 7277 h 751560"/>
                  <a:gd name="connsiteX6" fmla="*/ 345697 w 345696"/>
                  <a:gd name="connsiteY6" fmla="*/ 9658 h 751560"/>
                  <a:gd name="connsiteX7" fmla="*/ 280355 w 345696"/>
                  <a:gd name="connsiteY7" fmla="*/ 316649 h 751560"/>
                  <a:gd name="connsiteX8" fmla="*/ 292833 w 345696"/>
                  <a:gd name="connsiteY8" fmla="*/ 444188 h 751560"/>
                  <a:gd name="connsiteX9" fmla="*/ 271687 w 345696"/>
                  <a:gd name="connsiteY9" fmla="*/ 553154 h 751560"/>
                  <a:gd name="connsiteX10" fmla="*/ 78806 w 345696"/>
                  <a:gd name="connsiteY10" fmla="*/ 751560 h 75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696" h="751560">
                    <a:moveTo>
                      <a:pt x="78806" y="751560"/>
                    </a:moveTo>
                    <a:cubicBezTo>
                      <a:pt x="82712" y="726700"/>
                      <a:pt x="89950" y="706983"/>
                      <a:pt x="88046" y="688124"/>
                    </a:cubicBezTo>
                    <a:cubicBezTo>
                      <a:pt x="83378" y="642213"/>
                      <a:pt x="77758" y="595922"/>
                      <a:pt x="66519" y="551249"/>
                    </a:cubicBezTo>
                    <a:cubicBezTo>
                      <a:pt x="53279" y="498386"/>
                      <a:pt x="34991" y="446665"/>
                      <a:pt x="16703" y="395230"/>
                    </a:cubicBezTo>
                    <a:cubicBezTo>
                      <a:pt x="-13396" y="310838"/>
                      <a:pt x="-2061" y="230733"/>
                      <a:pt x="44612" y="157105"/>
                    </a:cubicBezTo>
                    <a:cubicBezTo>
                      <a:pt x="90808" y="84143"/>
                      <a:pt x="154054" y="29851"/>
                      <a:pt x="240160" y="7277"/>
                    </a:cubicBezTo>
                    <a:cubicBezTo>
                      <a:pt x="275402" y="-1963"/>
                      <a:pt x="310550" y="-3677"/>
                      <a:pt x="345697" y="9658"/>
                    </a:cubicBezTo>
                    <a:cubicBezTo>
                      <a:pt x="278355" y="102908"/>
                      <a:pt x="271878" y="208349"/>
                      <a:pt x="280355" y="316649"/>
                    </a:cubicBezTo>
                    <a:cubicBezTo>
                      <a:pt x="283689" y="359225"/>
                      <a:pt x="293785" y="401802"/>
                      <a:pt x="292833" y="444188"/>
                    </a:cubicBezTo>
                    <a:cubicBezTo>
                      <a:pt x="291976" y="480764"/>
                      <a:pt x="285975" y="519722"/>
                      <a:pt x="271687" y="553154"/>
                    </a:cubicBezTo>
                    <a:cubicBezTo>
                      <a:pt x="234063" y="640784"/>
                      <a:pt x="163674" y="699458"/>
                      <a:pt x="78806" y="75156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27" name="任意多边形: 形状 326"/>
              <p:cNvSpPr/>
              <p:nvPr/>
            </p:nvSpPr>
            <p:spPr>
              <a:xfrm>
                <a:off x="5242471" y="3927163"/>
                <a:ext cx="167446" cy="77158"/>
              </a:xfrm>
              <a:custGeom>
                <a:avLst/>
                <a:gdLst>
                  <a:gd name="connsiteX0" fmla="*/ 743998 w 746743"/>
                  <a:gd name="connsiteY0" fmla="*/ 344095 h 344094"/>
                  <a:gd name="connsiteX1" fmla="*/ 509969 w 746743"/>
                  <a:gd name="connsiteY1" fmla="*/ 278373 h 344094"/>
                  <a:gd name="connsiteX2" fmla="*/ 343281 w 746743"/>
                  <a:gd name="connsiteY2" fmla="*/ 290850 h 344094"/>
                  <a:gd name="connsiteX3" fmla="*/ 155162 w 746743"/>
                  <a:gd name="connsiteY3" fmla="*/ 249036 h 344094"/>
                  <a:gd name="connsiteX4" fmla="*/ 0 w 746743"/>
                  <a:gd name="connsiteY4" fmla="*/ 77681 h 344094"/>
                  <a:gd name="connsiteX5" fmla="*/ 51911 w 746743"/>
                  <a:gd name="connsiteY5" fmla="*/ 85301 h 344094"/>
                  <a:gd name="connsiteX6" fmla="*/ 225076 w 746743"/>
                  <a:gd name="connsiteY6" fmla="*/ 59107 h 344094"/>
                  <a:gd name="connsiteX7" fmla="*/ 347186 w 746743"/>
                  <a:gd name="connsiteY7" fmla="*/ 19769 h 344094"/>
                  <a:gd name="connsiteX8" fmla="*/ 589979 w 746743"/>
                  <a:gd name="connsiteY8" fmla="*/ 44248 h 344094"/>
                  <a:gd name="connsiteX9" fmla="*/ 744950 w 746743"/>
                  <a:gd name="connsiteY9" fmla="*/ 263323 h 344094"/>
                  <a:gd name="connsiteX10" fmla="*/ 743998 w 746743"/>
                  <a:gd name="connsiteY10" fmla="*/ 344095 h 34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6743" h="344094">
                    <a:moveTo>
                      <a:pt x="743998" y="344095"/>
                    </a:moveTo>
                    <a:cubicBezTo>
                      <a:pt x="670084" y="290755"/>
                      <a:pt x="590550" y="279610"/>
                      <a:pt x="509969" y="278373"/>
                    </a:cubicBezTo>
                    <a:cubicBezTo>
                      <a:pt x="454438" y="277515"/>
                      <a:pt x="398716" y="284754"/>
                      <a:pt x="343281" y="290850"/>
                    </a:cubicBezTo>
                    <a:cubicBezTo>
                      <a:pt x="275463" y="298280"/>
                      <a:pt x="212407" y="287802"/>
                      <a:pt x="155162" y="249036"/>
                    </a:cubicBezTo>
                    <a:cubicBezTo>
                      <a:pt x="90773" y="205411"/>
                      <a:pt x="41243" y="148356"/>
                      <a:pt x="0" y="77681"/>
                    </a:cubicBezTo>
                    <a:cubicBezTo>
                      <a:pt x="20003" y="80729"/>
                      <a:pt x="35909" y="84062"/>
                      <a:pt x="51911" y="85301"/>
                    </a:cubicBezTo>
                    <a:cubicBezTo>
                      <a:pt x="111633" y="90063"/>
                      <a:pt x="168688" y="77109"/>
                      <a:pt x="225076" y="59107"/>
                    </a:cubicBezTo>
                    <a:cubicBezTo>
                      <a:pt x="265843" y="46058"/>
                      <a:pt x="307467" y="35485"/>
                      <a:pt x="347186" y="19769"/>
                    </a:cubicBezTo>
                    <a:cubicBezTo>
                      <a:pt x="433006" y="-14236"/>
                      <a:pt x="513969" y="-3282"/>
                      <a:pt x="589979" y="44248"/>
                    </a:cubicBezTo>
                    <a:cubicBezTo>
                      <a:pt x="671608" y="95207"/>
                      <a:pt x="729234" y="165692"/>
                      <a:pt x="744950" y="263323"/>
                    </a:cubicBezTo>
                    <a:cubicBezTo>
                      <a:pt x="749237" y="289517"/>
                      <a:pt x="744569" y="317139"/>
                      <a:pt x="743998" y="3440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28" name="任意多边形: 形状 327"/>
              <p:cNvSpPr/>
              <p:nvPr/>
            </p:nvSpPr>
            <p:spPr>
              <a:xfrm>
                <a:off x="5469638" y="3764085"/>
                <a:ext cx="172768" cy="90062"/>
              </a:xfrm>
              <a:custGeom>
                <a:avLst/>
                <a:gdLst>
                  <a:gd name="connsiteX0" fmla="*/ 770477 w 770477"/>
                  <a:gd name="connsiteY0" fmla="*/ 180869 h 401643"/>
                  <a:gd name="connsiteX1" fmla="*/ 476631 w 770477"/>
                  <a:gd name="connsiteY1" fmla="*/ 281643 h 401643"/>
                  <a:gd name="connsiteX2" fmla="*/ 387477 w 770477"/>
                  <a:gd name="connsiteY2" fmla="*/ 350223 h 401643"/>
                  <a:gd name="connsiteX3" fmla="*/ 190690 w 770477"/>
                  <a:gd name="connsiteY3" fmla="*/ 398896 h 401643"/>
                  <a:gd name="connsiteX4" fmla="*/ 0 w 770477"/>
                  <a:gd name="connsiteY4" fmla="*/ 334602 h 401643"/>
                  <a:gd name="connsiteX5" fmla="*/ 40196 w 770477"/>
                  <a:gd name="connsiteY5" fmla="*/ 319077 h 401643"/>
                  <a:gd name="connsiteX6" fmla="*/ 161449 w 770477"/>
                  <a:gd name="connsiteY6" fmla="*/ 224112 h 401643"/>
                  <a:gd name="connsiteX7" fmla="*/ 299562 w 770477"/>
                  <a:gd name="connsiteY7" fmla="*/ 70855 h 401643"/>
                  <a:gd name="connsiteX8" fmla="*/ 452438 w 770477"/>
                  <a:gd name="connsiteY8" fmla="*/ 1418 h 401643"/>
                  <a:gd name="connsiteX9" fmla="*/ 691991 w 770477"/>
                  <a:gd name="connsiteY9" fmla="*/ 68188 h 401643"/>
                  <a:gd name="connsiteX10" fmla="*/ 770477 w 770477"/>
                  <a:gd name="connsiteY10" fmla="*/ 180869 h 401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0477" h="401643">
                    <a:moveTo>
                      <a:pt x="770477" y="180869"/>
                    </a:moveTo>
                    <a:cubicBezTo>
                      <a:pt x="655987" y="172391"/>
                      <a:pt x="564737" y="223064"/>
                      <a:pt x="476631" y="281643"/>
                    </a:cubicBezTo>
                    <a:cubicBezTo>
                      <a:pt x="445484" y="302312"/>
                      <a:pt x="417100" y="327268"/>
                      <a:pt x="387477" y="350223"/>
                    </a:cubicBezTo>
                    <a:cubicBezTo>
                      <a:pt x="328994" y="395372"/>
                      <a:pt x="262890" y="407945"/>
                      <a:pt x="190690" y="398896"/>
                    </a:cubicBezTo>
                    <a:cubicBezTo>
                      <a:pt x="124016" y="390514"/>
                      <a:pt x="62103" y="369273"/>
                      <a:pt x="0" y="334602"/>
                    </a:cubicBezTo>
                    <a:cubicBezTo>
                      <a:pt x="15716" y="328602"/>
                      <a:pt x="28385" y="324696"/>
                      <a:pt x="40196" y="319077"/>
                    </a:cubicBezTo>
                    <a:cubicBezTo>
                      <a:pt x="87535" y="296312"/>
                      <a:pt x="126968" y="263736"/>
                      <a:pt x="161449" y="224112"/>
                    </a:cubicBezTo>
                    <a:cubicBezTo>
                      <a:pt x="206598" y="172296"/>
                      <a:pt x="252984" y="121433"/>
                      <a:pt x="299562" y="70855"/>
                    </a:cubicBezTo>
                    <a:cubicBezTo>
                      <a:pt x="340519" y="26278"/>
                      <a:pt x="394145" y="6371"/>
                      <a:pt x="452438" y="1418"/>
                    </a:cubicBezTo>
                    <a:cubicBezTo>
                      <a:pt x="539877" y="-5916"/>
                      <a:pt x="621030" y="15038"/>
                      <a:pt x="691991" y="68188"/>
                    </a:cubicBezTo>
                    <a:cubicBezTo>
                      <a:pt x="729806" y="96668"/>
                      <a:pt x="758857" y="132196"/>
                      <a:pt x="770477" y="1808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29" name="任意多边形: 形状 328"/>
              <p:cNvSpPr/>
              <p:nvPr/>
            </p:nvSpPr>
            <p:spPr>
              <a:xfrm>
                <a:off x="5391229" y="2901120"/>
                <a:ext cx="92256" cy="174220"/>
              </a:xfrm>
              <a:custGeom>
                <a:avLst/>
                <a:gdLst>
                  <a:gd name="connsiteX0" fmla="*/ 349961 w 411427"/>
                  <a:gd name="connsiteY0" fmla="*/ 776954 h 776954"/>
                  <a:gd name="connsiteX1" fmla="*/ 203848 w 411427"/>
                  <a:gd name="connsiteY1" fmla="*/ 586169 h 776954"/>
                  <a:gd name="connsiteX2" fmla="*/ 74213 w 411427"/>
                  <a:gd name="connsiteY2" fmla="*/ 480346 h 776954"/>
                  <a:gd name="connsiteX3" fmla="*/ 108 w 411427"/>
                  <a:gd name="connsiteY3" fmla="*/ 319278 h 776954"/>
                  <a:gd name="connsiteX4" fmla="*/ 106121 w 411427"/>
                  <a:gd name="connsiteY4" fmla="*/ 48292 h 776954"/>
                  <a:gd name="connsiteX5" fmla="*/ 175844 w 411427"/>
                  <a:gd name="connsiteY5" fmla="*/ 0 h 776954"/>
                  <a:gd name="connsiteX6" fmla="*/ 296336 w 411427"/>
                  <a:gd name="connsiteY6" fmla="*/ 314516 h 776954"/>
                  <a:gd name="connsiteX7" fmla="*/ 378727 w 411427"/>
                  <a:gd name="connsiteY7" fmla="*/ 421005 h 776954"/>
                  <a:gd name="connsiteX8" fmla="*/ 410159 w 411427"/>
                  <a:gd name="connsiteY8" fmla="*/ 574929 h 776954"/>
                  <a:gd name="connsiteX9" fmla="*/ 365773 w 411427"/>
                  <a:gd name="connsiteY9" fmla="*/ 744379 h 776954"/>
                  <a:gd name="connsiteX10" fmla="*/ 349961 w 411427"/>
                  <a:gd name="connsiteY10" fmla="*/ 776954 h 776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427" h="776954">
                    <a:moveTo>
                      <a:pt x="349961" y="776954"/>
                    </a:moveTo>
                    <a:cubicBezTo>
                      <a:pt x="323767" y="691134"/>
                      <a:pt x="264236" y="638080"/>
                      <a:pt x="203848" y="586169"/>
                    </a:cubicBezTo>
                    <a:cubicBezTo>
                      <a:pt x="161557" y="549878"/>
                      <a:pt x="116694" y="516446"/>
                      <a:pt x="74213" y="480346"/>
                    </a:cubicBezTo>
                    <a:cubicBezTo>
                      <a:pt x="24968" y="438436"/>
                      <a:pt x="1537" y="383381"/>
                      <a:pt x="108" y="319278"/>
                    </a:cubicBezTo>
                    <a:cubicBezTo>
                      <a:pt x="-2178" y="214313"/>
                      <a:pt x="31731" y="122777"/>
                      <a:pt x="106121" y="48292"/>
                    </a:cubicBezTo>
                    <a:cubicBezTo>
                      <a:pt x="124886" y="29528"/>
                      <a:pt x="150222" y="17336"/>
                      <a:pt x="175844" y="0"/>
                    </a:cubicBezTo>
                    <a:cubicBezTo>
                      <a:pt x="169939" y="127444"/>
                      <a:pt x="228803" y="222885"/>
                      <a:pt x="296336" y="314516"/>
                    </a:cubicBezTo>
                    <a:cubicBezTo>
                      <a:pt x="323006" y="350615"/>
                      <a:pt x="354819" y="383286"/>
                      <a:pt x="378727" y="421005"/>
                    </a:cubicBezTo>
                    <a:cubicBezTo>
                      <a:pt x="407969" y="467201"/>
                      <a:pt x="414636" y="520351"/>
                      <a:pt x="410159" y="574929"/>
                    </a:cubicBezTo>
                    <a:cubicBezTo>
                      <a:pt x="405397" y="634175"/>
                      <a:pt x="389490" y="690277"/>
                      <a:pt x="365773" y="744379"/>
                    </a:cubicBezTo>
                    <a:cubicBezTo>
                      <a:pt x="361772" y="753904"/>
                      <a:pt x="356724" y="763238"/>
                      <a:pt x="349961" y="776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0" name="任意多边形: 形状 329"/>
              <p:cNvSpPr/>
              <p:nvPr/>
            </p:nvSpPr>
            <p:spPr>
              <a:xfrm>
                <a:off x="5653619" y="3333472"/>
                <a:ext cx="90602" cy="156497"/>
              </a:xfrm>
              <a:custGeom>
                <a:avLst/>
                <a:gdLst>
                  <a:gd name="connsiteX0" fmla="*/ 0 w 404050"/>
                  <a:gd name="connsiteY0" fmla="*/ 692012 h 697917"/>
                  <a:gd name="connsiteX1" fmla="*/ 24003 w 404050"/>
                  <a:gd name="connsiteY1" fmla="*/ 481319 h 697917"/>
                  <a:gd name="connsiteX2" fmla="*/ 4477 w 404050"/>
                  <a:gd name="connsiteY2" fmla="*/ 299677 h 697917"/>
                  <a:gd name="connsiteX3" fmla="*/ 59150 w 404050"/>
                  <a:gd name="connsiteY3" fmla="*/ 134133 h 697917"/>
                  <a:gd name="connsiteX4" fmla="*/ 237363 w 404050"/>
                  <a:gd name="connsiteY4" fmla="*/ 11451 h 697917"/>
                  <a:gd name="connsiteX5" fmla="*/ 404051 w 404050"/>
                  <a:gd name="connsiteY5" fmla="*/ 22119 h 697917"/>
                  <a:gd name="connsiteX6" fmla="*/ 278035 w 404050"/>
                  <a:gd name="connsiteY6" fmla="*/ 331110 h 697917"/>
                  <a:gd name="connsiteX7" fmla="*/ 259080 w 404050"/>
                  <a:gd name="connsiteY7" fmla="*/ 478271 h 697917"/>
                  <a:gd name="connsiteX8" fmla="*/ 100108 w 404050"/>
                  <a:gd name="connsiteY8" fmla="*/ 651626 h 697917"/>
                  <a:gd name="connsiteX9" fmla="*/ 4001 w 404050"/>
                  <a:gd name="connsiteY9" fmla="*/ 697918 h 697917"/>
                  <a:gd name="connsiteX10" fmla="*/ 0 w 404050"/>
                  <a:gd name="connsiteY10" fmla="*/ 692012 h 697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4050" h="697917">
                    <a:moveTo>
                      <a:pt x="0" y="692012"/>
                    </a:moveTo>
                    <a:cubicBezTo>
                      <a:pt x="34386" y="624670"/>
                      <a:pt x="31338" y="553137"/>
                      <a:pt x="24003" y="481319"/>
                    </a:cubicBezTo>
                    <a:cubicBezTo>
                      <a:pt x="17812" y="420740"/>
                      <a:pt x="9716" y="360352"/>
                      <a:pt x="4477" y="299677"/>
                    </a:cubicBezTo>
                    <a:cubicBezTo>
                      <a:pt x="-952" y="237193"/>
                      <a:pt x="21336" y="181758"/>
                      <a:pt x="59150" y="134133"/>
                    </a:cubicBezTo>
                    <a:cubicBezTo>
                      <a:pt x="105633" y="75744"/>
                      <a:pt x="164021" y="32215"/>
                      <a:pt x="237363" y="11451"/>
                    </a:cubicBezTo>
                    <a:cubicBezTo>
                      <a:pt x="294132" y="-4551"/>
                      <a:pt x="349663" y="-6171"/>
                      <a:pt x="404051" y="22119"/>
                    </a:cubicBezTo>
                    <a:cubicBezTo>
                      <a:pt x="312230" y="105939"/>
                      <a:pt x="292418" y="217476"/>
                      <a:pt x="278035" y="331110"/>
                    </a:cubicBezTo>
                    <a:cubicBezTo>
                      <a:pt x="271844" y="380259"/>
                      <a:pt x="272796" y="431408"/>
                      <a:pt x="259080" y="478271"/>
                    </a:cubicBezTo>
                    <a:cubicBezTo>
                      <a:pt x="235172" y="559995"/>
                      <a:pt x="171641" y="611145"/>
                      <a:pt x="100108" y="651626"/>
                    </a:cubicBezTo>
                    <a:cubicBezTo>
                      <a:pt x="69247" y="669057"/>
                      <a:pt x="36100" y="682678"/>
                      <a:pt x="4001" y="697918"/>
                    </a:cubicBezTo>
                    <a:cubicBezTo>
                      <a:pt x="2763" y="696012"/>
                      <a:pt x="1429" y="694012"/>
                      <a:pt x="0" y="6920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1" name="任意多边形: 形状 330"/>
              <p:cNvSpPr/>
              <p:nvPr/>
            </p:nvSpPr>
            <p:spPr>
              <a:xfrm>
                <a:off x="5560347" y="3635523"/>
                <a:ext cx="158949" cy="106525"/>
              </a:xfrm>
              <a:custGeom>
                <a:avLst/>
                <a:gdLst>
                  <a:gd name="connsiteX0" fmla="*/ 708850 w 708850"/>
                  <a:gd name="connsiteY0" fmla="*/ 116791 h 475062"/>
                  <a:gd name="connsiteX1" fmla="*/ 496443 w 708850"/>
                  <a:gd name="connsiteY1" fmla="*/ 237283 h 475062"/>
                  <a:gd name="connsiteX2" fmla="*/ 380143 w 708850"/>
                  <a:gd name="connsiteY2" fmla="*/ 375871 h 475062"/>
                  <a:gd name="connsiteX3" fmla="*/ 214503 w 708850"/>
                  <a:gd name="connsiteY3" fmla="*/ 468930 h 475062"/>
                  <a:gd name="connsiteX4" fmla="*/ 0 w 708850"/>
                  <a:gd name="connsiteY4" fmla="*/ 457310 h 475062"/>
                  <a:gd name="connsiteX5" fmla="*/ 30766 w 708850"/>
                  <a:gd name="connsiteY5" fmla="*/ 435688 h 475062"/>
                  <a:gd name="connsiteX6" fmla="*/ 137065 w 708850"/>
                  <a:gd name="connsiteY6" fmla="*/ 297861 h 475062"/>
                  <a:gd name="connsiteX7" fmla="*/ 221932 w 708850"/>
                  <a:gd name="connsiteY7" fmla="*/ 133460 h 475062"/>
                  <a:gd name="connsiteX8" fmla="*/ 386525 w 708850"/>
                  <a:gd name="connsiteY8" fmla="*/ 12492 h 475062"/>
                  <a:gd name="connsiteX9" fmla="*/ 608457 w 708850"/>
                  <a:gd name="connsiteY9" fmla="*/ 26304 h 475062"/>
                  <a:gd name="connsiteX10" fmla="*/ 708850 w 708850"/>
                  <a:gd name="connsiteY10" fmla="*/ 116791 h 475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8850" h="475062">
                    <a:moveTo>
                      <a:pt x="708850" y="116791"/>
                    </a:moveTo>
                    <a:cubicBezTo>
                      <a:pt x="618649" y="127650"/>
                      <a:pt x="554355" y="178799"/>
                      <a:pt x="496443" y="237283"/>
                    </a:cubicBezTo>
                    <a:cubicBezTo>
                      <a:pt x="454152" y="280050"/>
                      <a:pt x="417672" y="328627"/>
                      <a:pt x="380143" y="375871"/>
                    </a:cubicBezTo>
                    <a:cubicBezTo>
                      <a:pt x="337375" y="429783"/>
                      <a:pt x="280607" y="458262"/>
                      <a:pt x="214503" y="468930"/>
                    </a:cubicBezTo>
                    <a:cubicBezTo>
                      <a:pt x="144304" y="480265"/>
                      <a:pt x="74390" y="475598"/>
                      <a:pt x="0" y="457310"/>
                    </a:cubicBezTo>
                    <a:cubicBezTo>
                      <a:pt x="12288" y="448642"/>
                      <a:pt x="21622" y="442260"/>
                      <a:pt x="30766" y="435688"/>
                    </a:cubicBezTo>
                    <a:cubicBezTo>
                      <a:pt x="80010" y="400446"/>
                      <a:pt x="109442" y="349677"/>
                      <a:pt x="137065" y="297861"/>
                    </a:cubicBezTo>
                    <a:cubicBezTo>
                      <a:pt x="166116" y="243474"/>
                      <a:pt x="193357" y="188133"/>
                      <a:pt x="221932" y="133460"/>
                    </a:cubicBezTo>
                    <a:cubicBezTo>
                      <a:pt x="256985" y="66499"/>
                      <a:pt x="316325" y="30971"/>
                      <a:pt x="386525" y="12492"/>
                    </a:cubicBezTo>
                    <a:cubicBezTo>
                      <a:pt x="461582" y="-7320"/>
                      <a:pt x="536163" y="-4176"/>
                      <a:pt x="608457" y="26304"/>
                    </a:cubicBezTo>
                    <a:cubicBezTo>
                      <a:pt x="651224" y="44401"/>
                      <a:pt x="685229" y="72500"/>
                      <a:pt x="708850" y="1167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2" name="任意多边形: 形状 331"/>
              <p:cNvSpPr/>
              <p:nvPr/>
            </p:nvSpPr>
            <p:spPr>
              <a:xfrm>
                <a:off x="5623888" y="3487599"/>
                <a:ext cx="131974" cy="130414"/>
              </a:xfrm>
              <a:custGeom>
                <a:avLst/>
                <a:gdLst>
                  <a:gd name="connsiteX0" fmla="*/ 588550 w 588550"/>
                  <a:gd name="connsiteY0" fmla="*/ 61627 h 581596"/>
                  <a:gd name="connsiteX1" fmla="*/ 403479 w 588550"/>
                  <a:gd name="connsiteY1" fmla="*/ 256985 h 581596"/>
                  <a:gd name="connsiteX2" fmla="*/ 353092 w 588550"/>
                  <a:gd name="connsiteY2" fmla="*/ 372523 h 581596"/>
                  <a:gd name="connsiteX3" fmla="*/ 214217 w 588550"/>
                  <a:gd name="connsiteY3" fmla="*/ 532353 h 581596"/>
                  <a:gd name="connsiteX4" fmla="*/ 0 w 588550"/>
                  <a:gd name="connsiteY4" fmla="*/ 581597 h 581596"/>
                  <a:gd name="connsiteX5" fmla="*/ 5810 w 588550"/>
                  <a:gd name="connsiteY5" fmla="*/ 568738 h 581596"/>
                  <a:gd name="connsiteX6" fmla="*/ 91345 w 588550"/>
                  <a:gd name="connsiteY6" fmla="*/ 366427 h 581596"/>
                  <a:gd name="connsiteX7" fmla="*/ 121158 w 588550"/>
                  <a:gd name="connsiteY7" fmla="*/ 215075 h 581596"/>
                  <a:gd name="connsiteX8" fmla="*/ 263462 w 588550"/>
                  <a:gd name="connsiteY8" fmla="*/ 40386 h 581596"/>
                  <a:gd name="connsiteX9" fmla="*/ 500920 w 588550"/>
                  <a:gd name="connsiteY9" fmla="*/ 10192 h 581596"/>
                  <a:gd name="connsiteX10" fmla="*/ 588550 w 588550"/>
                  <a:gd name="connsiteY10" fmla="*/ 61627 h 581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8550" h="581596">
                    <a:moveTo>
                      <a:pt x="588550" y="61627"/>
                    </a:moveTo>
                    <a:cubicBezTo>
                      <a:pt x="496824" y="100394"/>
                      <a:pt x="447199" y="176499"/>
                      <a:pt x="403479" y="256985"/>
                    </a:cubicBezTo>
                    <a:cubicBezTo>
                      <a:pt x="383477" y="293751"/>
                      <a:pt x="366617" y="332804"/>
                      <a:pt x="353092" y="372523"/>
                    </a:cubicBezTo>
                    <a:cubicBezTo>
                      <a:pt x="328327" y="445294"/>
                      <a:pt x="283083" y="498444"/>
                      <a:pt x="214217" y="532353"/>
                    </a:cubicBezTo>
                    <a:cubicBezTo>
                      <a:pt x="147447" y="565309"/>
                      <a:pt x="76867" y="579501"/>
                      <a:pt x="0" y="581597"/>
                    </a:cubicBezTo>
                    <a:cubicBezTo>
                      <a:pt x="2763" y="575215"/>
                      <a:pt x="3429" y="571215"/>
                      <a:pt x="5810" y="568738"/>
                    </a:cubicBezTo>
                    <a:cubicBezTo>
                      <a:pt x="60389" y="512255"/>
                      <a:pt x="75343" y="439008"/>
                      <a:pt x="91345" y="366427"/>
                    </a:cubicBezTo>
                    <a:cubicBezTo>
                      <a:pt x="102394" y="316231"/>
                      <a:pt x="109824" y="265176"/>
                      <a:pt x="121158" y="215075"/>
                    </a:cubicBezTo>
                    <a:cubicBezTo>
                      <a:pt x="139541" y="133732"/>
                      <a:pt x="191071" y="77534"/>
                      <a:pt x="263462" y="40386"/>
                    </a:cubicBezTo>
                    <a:cubicBezTo>
                      <a:pt x="338519" y="1810"/>
                      <a:pt x="417957" y="-11049"/>
                      <a:pt x="500920" y="10192"/>
                    </a:cubicBezTo>
                    <a:cubicBezTo>
                      <a:pt x="533876" y="18669"/>
                      <a:pt x="563594" y="34195"/>
                      <a:pt x="588550" y="616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3" name="任意多边形: 形状 332"/>
              <p:cNvSpPr/>
              <p:nvPr/>
            </p:nvSpPr>
            <p:spPr>
              <a:xfrm>
                <a:off x="5489093" y="2971610"/>
                <a:ext cx="78925" cy="176156"/>
              </a:xfrm>
              <a:custGeom>
                <a:avLst/>
                <a:gdLst>
                  <a:gd name="connsiteX0" fmla="*/ 236327 w 351976"/>
                  <a:gd name="connsiteY0" fmla="*/ 63 h 785589"/>
                  <a:gd name="connsiteX1" fmla="*/ 248233 w 351976"/>
                  <a:gd name="connsiteY1" fmla="*/ 234759 h 785589"/>
                  <a:gd name="connsiteX2" fmla="*/ 317385 w 351976"/>
                  <a:gd name="connsiteY2" fmla="*/ 389159 h 785589"/>
                  <a:gd name="connsiteX3" fmla="*/ 323100 w 351976"/>
                  <a:gd name="connsiteY3" fmla="*/ 645381 h 785589"/>
                  <a:gd name="connsiteX4" fmla="*/ 247471 w 351976"/>
                  <a:gd name="connsiteY4" fmla="*/ 776064 h 785589"/>
                  <a:gd name="connsiteX5" fmla="*/ 236232 w 351976"/>
                  <a:gd name="connsiteY5" fmla="*/ 785589 h 785589"/>
                  <a:gd name="connsiteX6" fmla="*/ 186416 w 351976"/>
                  <a:gd name="connsiteY6" fmla="*/ 644334 h 785589"/>
                  <a:gd name="connsiteX7" fmla="*/ 79736 w 351976"/>
                  <a:gd name="connsiteY7" fmla="*/ 503649 h 785589"/>
                  <a:gd name="connsiteX8" fmla="*/ 7155 w 351976"/>
                  <a:gd name="connsiteY8" fmla="*/ 380682 h 785589"/>
                  <a:gd name="connsiteX9" fmla="*/ 28682 w 351976"/>
                  <a:gd name="connsiteY9" fmla="*/ 187229 h 785589"/>
                  <a:gd name="connsiteX10" fmla="*/ 148030 w 351976"/>
                  <a:gd name="connsiteY10" fmla="*/ 31686 h 785589"/>
                  <a:gd name="connsiteX11" fmla="*/ 236327 w 351976"/>
                  <a:gd name="connsiteY11" fmla="*/ 63 h 785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1976" h="785589">
                    <a:moveTo>
                      <a:pt x="236327" y="63"/>
                    </a:moveTo>
                    <a:cubicBezTo>
                      <a:pt x="205942" y="81597"/>
                      <a:pt x="222992" y="159416"/>
                      <a:pt x="248233" y="234759"/>
                    </a:cubicBezTo>
                    <a:cubicBezTo>
                      <a:pt x="266045" y="288003"/>
                      <a:pt x="290620" y="339629"/>
                      <a:pt x="317385" y="389159"/>
                    </a:cubicBezTo>
                    <a:cubicBezTo>
                      <a:pt x="363485" y="474598"/>
                      <a:pt x="361581" y="560228"/>
                      <a:pt x="323100" y="645381"/>
                    </a:cubicBezTo>
                    <a:cubicBezTo>
                      <a:pt x="302430" y="691006"/>
                      <a:pt x="273093" y="732726"/>
                      <a:pt x="247471" y="776064"/>
                    </a:cubicBezTo>
                    <a:cubicBezTo>
                      <a:pt x="245757" y="779017"/>
                      <a:pt x="242042" y="780732"/>
                      <a:pt x="236232" y="785589"/>
                    </a:cubicBezTo>
                    <a:cubicBezTo>
                      <a:pt x="231945" y="732059"/>
                      <a:pt x="214991" y="685386"/>
                      <a:pt x="186416" y="644334"/>
                    </a:cubicBezTo>
                    <a:cubicBezTo>
                      <a:pt x="152793" y="596042"/>
                      <a:pt x="116312" y="549750"/>
                      <a:pt x="79736" y="503649"/>
                    </a:cubicBezTo>
                    <a:cubicBezTo>
                      <a:pt x="49827" y="465835"/>
                      <a:pt x="18681" y="429735"/>
                      <a:pt x="7155" y="380682"/>
                    </a:cubicBezTo>
                    <a:cubicBezTo>
                      <a:pt x="-8656" y="313245"/>
                      <a:pt x="3155" y="249332"/>
                      <a:pt x="28682" y="187229"/>
                    </a:cubicBezTo>
                    <a:cubicBezTo>
                      <a:pt x="54304" y="124935"/>
                      <a:pt x="92690" y="71119"/>
                      <a:pt x="148030" y="31686"/>
                    </a:cubicBezTo>
                    <a:cubicBezTo>
                      <a:pt x="173462" y="13588"/>
                      <a:pt x="201942" y="-1080"/>
                      <a:pt x="236327" y="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4" name="任意多边形: 形状 333"/>
              <p:cNvSpPr/>
              <p:nvPr/>
            </p:nvSpPr>
            <p:spPr>
              <a:xfrm>
                <a:off x="5382795" y="3103699"/>
                <a:ext cx="162793" cy="84178"/>
              </a:xfrm>
              <a:custGeom>
                <a:avLst/>
                <a:gdLst>
                  <a:gd name="connsiteX0" fmla="*/ 0 w 725995"/>
                  <a:gd name="connsiteY0" fmla="*/ 161662 h 375403"/>
                  <a:gd name="connsiteX1" fmla="*/ 185356 w 725995"/>
                  <a:gd name="connsiteY1" fmla="*/ 19550 h 375403"/>
                  <a:gd name="connsiteX2" fmla="*/ 414623 w 725995"/>
                  <a:gd name="connsiteY2" fmla="*/ 23645 h 375403"/>
                  <a:gd name="connsiteX3" fmla="*/ 622268 w 725995"/>
                  <a:gd name="connsiteY3" fmla="*/ 160996 h 375403"/>
                  <a:gd name="connsiteX4" fmla="*/ 725996 w 725995"/>
                  <a:gd name="connsiteY4" fmla="*/ 335399 h 375403"/>
                  <a:gd name="connsiteX5" fmla="*/ 288226 w 725995"/>
                  <a:gd name="connsiteY5" fmla="*/ 375403 h 375403"/>
                  <a:gd name="connsiteX6" fmla="*/ 0 w 725995"/>
                  <a:gd name="connsiteY6" fmla="*/ 161662 h 37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5995" h="375403">
                    <a:moveTo>
                      <a:pt x="0" y="161662"/>
                    </a:moveTo>
                    <a:cubicBezTo>
                      <a:pt x="49244" y="96702"/>
                      <a:pt x="109252" y="47648"/>
                      <a:pt x="185356" y="19550"/>
                    </a:cubicBezTo>
                    <a:cubicBezTo>
                      <a:pt x="262318" y="-8835"/>
                      <a:pt x="339471" y="-5311"/>
                      <a:pt x="414623" y="23645"/>
                    </a:cubicBezTo>
                    <a:cubicBezTo>
                      <a:pt x="493490" y="53935"/>
                      <a:pt x="564642" y="98036"/>
                      <a:pt x="622268" y="160996"/>
                    </a:cubicBezTo>
                    <a:cubicBezTo>
                      <a:pt x="668369" y="211383"/>
                      <a:pt x="705993" y="267295"/>
                      <a:pt x="725996" y="335399"/>
                    </a:cubicBezTo>
                    <a:cubicBezTo>
                      <a:pt x="570357" y="252436"/>
                      <a:pt x="428625" y="299299"/>
                      <a:pt x="288226" y="375403"/>
                    </a:cubicBezTo>
                    <a:cubicBezTo>
                      <a:pt x="226409" y="258341"/>
                      <a:pt x="116586" y="206525"/>
                      <a:pt x="0" y="1616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5" name="任意多边形: 形状 334"/>
              <p:cNvSpPr/>
              <p:nvPr/>
            </p:nvSpPr>
            <p:spPr>
              <a:xfrm>
                <a:off x="5555200" y="3388795"/>
                <a:ext cx="86113" cy="154933"/>
              </a:xfrm>
              <a:custGeom>
                <a:avLst/>
                <a:gdLst>
                  <a:gd name="connsiteX0" fmla="*/ 0 w 384032"/>
                  <a:gd name="connsiteY0" fmla="*/ 0 h 690943"/>
                  <a:gd name="connsiteX1" fmla="*/ 94488 w 384032"/>
                  <a:gd name="connsiteY1" fmla="*/ 12763 h 690943"/>
                  <a:gd name="connsiteX2" fmla="*/ 269462 w 384032"/>
                  <a:gd name="connsiteY2" fmla="*/ 101156 h 690943"/>
                  <a:gd name="connsiteX3" fmla="*/ 363093 w 384032"/>
                  <a:gd name="connsiteY3" fmla="*/ 263271 h 690943"/>
                  <a:gd name="connsiteX4" fmla="*/ 338423 w 384032"/>
                  <a:gd name="connsiteY4" fmla="*/ 623126 h 690943"/>
                  <a:gd name="connsiteX5" fmla="*/ 301276 w 384032"/>
                  <a:gd name="connsiteY5" fmla="*/ 690943 h 690943"/>
                  <a:gd name="connsiteX6" fmla="*/ 4000 w 384032"/>
                  <a:gd name="connsiteY6" fmla="*/ 362045 h 690943"/>
                  <a:gd name="connsiteX7" fmla="*/ 0 w 384032"/>
                  <a:gd name="connsiteY7" fmla="*/ 0 h 69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032" h="690943">
                    <a:moveTo>
                      <a:pt x="0" y="0"/>
                    </a:moveTo>
                    <a:cubicBezTo>
                      <a:pt x="33718" y="4381"/>
                      <a:pt x="64484" y="6572"/>
                      <a:pt x="94488" y="12763"/>
                    </a:cubicBezTo>
                    <a:cubicBezTo>
                      <a:pt x="160591" y="26384"/>
                      <a:pt x="220503" y="54578"/>
                      <a:pt x="269462" y="101156"/>
                    </a:cubicBezTo>
                    <a:cubicBezTo>
                      <a:pt x="316230" y="145542"/>
                      <a:pt x="345948" y="200882"/>
                      <a:pt x="363093" y="263271"/>
                    </a:cubicBezTo>
                    <a:cubicBezTo>
                      <a:pt x="396907" y="386239"/>
                      <a:pt x="390525" y="506349"/>
                      <a:pt x="338423" y="623126"/>
                    </a:cubicBezTo>
                    <a:cubicBezTo>
                      <a:pt x="328613" y="645224"/>
                      <a:pt x="315182" y="665702"/>
                      <a:pt x="301276" y="690943"/>
                    </a:cubicBezTo>
                    <a:cubicBezTo>
                      <a:pt x="273177" y="513302"/>
                      <a:pt x="149066" y="429292"/>
                      <a:pt x="4000" y="362045"/>
                    </a:cubicBezTo>
                    <a:cubicBezTo>
                      <a:pt x="60770" y="242887"/>
                      <a:pt x="34290" y="12401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6" name="任意多边形: 形状 335"/>
              <p:cNvSpPr/>
              <p:nvPr/>
            </p:nvSpPr>
            <p:spPr>
              <a:xfrm>
                <a:off x="5484440" y="3589414"/>
                <a:ext cx="83595" cy="166466"/>
              </a:xfrm>
              <a:custGeom>
                <a:avLst/>
                <a:gdLst>
                  <a:gd name="connsiteX0" fmla="*/ 79915 w 372803"/>
                  <a:gd name="connsiteY0" fmla="*/ 742188 h 742373"/>
                  <a:gd name="connsiteX1" fmla="*/ 107918 w 372803"/>
                  <a:gd name="connsiteY1" fmla="*/ 556736 h 742373"/>
                  <a:gd name="connsiteX2" fmla="*/ 4667 w 372803"/>
                  <a:gd name="connsiteY2" fmla="*/ 315944 h 742373"/>
                  <a:gd name="connsiteX3" fmla="*/ 0 w 372803"/>
                  <a:gd name="connsiteY3" fmla="*/ 307562 h 742373"/>
                  <a:gd name="connsiteX4" fmla="*/ 184785 w 372803"/>
                  <a:gd name="connsiteY4" fmla="*/ 0 h 742373"/>
                  <a:gd name="connsiteX5" fmla="*/ 365570 w 372803"/>
                  <a:gd name="connsiteY5" fmla="*/ 241459 h 742373"/>
                  <a:gd name="connsiteX6" fmla="*/ 313754 w 372803"/>
                  <a:gd name="connsiteY6" fmla="*/ 520065 h 742373"/>
                  <a:gd name="connsiteX7" fmla="*/ 103346 w 372803"/>
                  <a:gd name="connsiteY7" fmla="*/ 734187 h 742373"/>
                  <a:gd name="connsiteX8" fmla="*/ 86773 w 372803"/>
                  <a:gd name="connsiteY8" fmla="*/ 742093 h 742373"/>
                  <a:gd name="connsiteX9" fmla="*/ 79915 w 372803"/>
                  <a:gd name="connsiteY9" fmla="*/ 742188 h 742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2803" h="742373">
                    <a:moveTo>
                      <a:pt x="79915" y="742188"/>
                    </a:moveTo>
                    <a:cubicBezTo>
                      <a:pt x="115157" y="683133"/>
                      <a:pt x="115919" y="620173"/>
                      <a:pt x="107918" y="556736"/>
                    </a:cubicBezTo>
                    <a:cubicBezTo>
                      <a:pt x="96678" y="466915"/>
                      <a:pt x="57912" y="388144"/>
                      <a:pt x="4667" y="315944"/>
                    </a:cubicBezTo>
                    <a:cubicBezTo>
                      <a:pt x="2953" y="313658"/>
                      <a:pt x="1810" y="310896"/>
                      <a:pt x="0" y="307562"/>
                    </a:cubicBezTo>
                    <a:cubicBezTo>
                      <a:pt x="110776" y="235458"/>
                      <a:pt x="150209" y="120587"/>
                      <a:pt x="184785" y="0"/>
                    </a:cubicBezTo>
                    <a:cubicBezTo>
                      <a:pt x="276606" y="59912"/>
                      <a:pt x="342900" y="134969"/>
                      <a:pt x="365570" y="241459"/>
                    </a:cubicBezTo>
                    <a:cubicBezTo>
                      <a:pt x="386810" y="340900"/>
                      <a:pt x="358807" y="432435"/>
                      <a:pt x="313754" y="520065"/>
                    </a:cubicBezTo>
                    <a:cubicBezTo>
                      <a:pt x="265843" y="613124"/>
                      <a:pt x="196596" y="685514"/>
                      <a:pt x="103346" y="734187"/>
                    </a:cubicBezTo>
                    <a:cubicBezTo>
                      <a:pt x="97917" y="737044"/>
                      <a:pt x="92393" y="739616"/>
                      <a:pt x="86773" y="742093"/>
                    </a:cubicBezTo>
                    <a:cubicBezTo>
                      <a:pt x="85630" y="742664"/>
                      <a:pt x="84011" y="742188"/>
                      <a:pt x="79915" y="7421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7" name="任意多边形: 形状 336"/>
              <p:cNvSpPr/>
              <p:nvPr/>
            </p:nvSpPr>
            <p:spPr>
              <a:xfrm>
                <a:off x="5510198" y="3288198"/>
                <a:ext cx="123854" cy="123237"/>
              </a:xfrm>
              <a:custGeom>
                <a:avLst/>
                <a:gdLst>
                  <a:gd name="connsiteX0" fmla="*/ 543782 w 552338"/>
                  <a:gd name="connsiteY0" fmla="*/ 549589 h 549588"/>
                  <a:gd name="connsiteX1" fmla="*/ 141637 w 552338"/>
                  <a:gd name="connsiteY1" fmla="*/ 366423 h 549588"/>
                  <a:gd name="connsiteX2" fmla="*/ 0 w 552338"/>
                  <a:gd name="connsiteY2" fmla="*/ 33715 h 549588"/>
                  <a:gd name="connsiteX3" fmla="*/ 80582 w 552338"/>
                  <a:gd name="connsiteY3" fmla="*/ 9616 h 549588"/>
                  <a:gd name="connsiteX4" fmla="*/ 375571 w 552338"/>
                  <a:gd name="connsiteY4" fmla="*/ 73148 h 549588"/>
                  <a:gd name="connsiteX5" fmla="*/ 511493 w 552338"/>
                  <a:gd name="connsiteY5" fmla="*/ 263839 h 549588"/>
                  <a:gd name="connsiteX6" fmla="*/ 552259 w 552338"/>
                  <a:gd name="connsiteY6" fmla="*/ 457101 h 549588"/>
                  <a:gd name="connsiteX7" fmla="*/ 543782 w 552338"/>
                  <a:gd name="connsiteY7" fmla="*/ 549589 h 54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2338" h="549588">
                    <a:moveTo>
                      <a:pt x="543782" y="549589"/>
                    </a:moveTo>
                    <a:cubicBezTo>
                      <a:pt x="480060" y="430812"/>
                      <a:pt x="309086" y="360136"/>
                      <a:pt x="141637" y="366423"/>
                    </a:cubicBezTo>
                    <a:cubicBezTo>
                      <a:pt x="148304" y="234978"/>
                      <a:pt x="80867" y="134489"/>
                      <a:pt x="0" y="33715"/>
                    </a:cubicBezTo>
                    <a:cubicBezTo>
                      <a:pt x="28384" y="25142"/>
                      <a:pt x="54102" y="15236"/>
                      <a:pt x="80582" y="9616"/>
                    </a:cubicBezTo>
                    <a:cubicBezTo>
                      <a:pt x="188119" y="-13148"/>
                      <a:pt x="288607" y="3139"/>
                      <a:pt x="375571" y="73148"/>
                    </a:cubicBezTo>
                    <a:cubicBezTo>
                      <a:pt x="438150" y="123535"/>
                      <a:pt x="479203" y="191068"/>
                      <a:pt x="511493" y="263839"/>
                    </a:cubicBezTo>
                    <a:cubicBezTo>
                      <a:pt x="538734" y="325275"/>
                      <a:pt x="550164" y="390521"/>
                      <a:pt x="552259" y="457101"/>
                    </a:cubicBezTo>
                    <a:cubicBezTo>
                      <a:pt x="553117" y="487676"/>
                      <a:pt x="546830" y="518632"/>
                      <a:pt x="543782" y="5495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8" name="任意多边形: 形状 337"/>
              <p:cNvSpPr/>
              <p:nvPr/>
            </p:nvSpPr>
            <p:spPr>
              <a:xfrm>
                <a:off x="5216072" y="2998390"/>
                <a:ext cx="161128" cy="84490"/>
              </a:xfrm>
              <a:custGeom>
                <a:avLst/>
                <a:gdLst>
                  <a:gd name="connsiteX0" fmla="*/ 715899 w 718566"/>
                  <a:gd name="connsiteY0" fmla="*/ 117235 h 376791"/>
                  <a:gd name="connsiteX1" fmla="*/ 485775 w 718566"/>
                  <a:gd name="connsiteY1" fmla="*/ 212485 h 376791"/>
                  <a:gd name="connsiteX2" fmla="*/ 373094 w 718566"/>
                  <a:gd name="connsiteY2" fmla="*/ 359551 h 376791"/>
                  <a:gd name="connsiteX3" fmla="*/ 362808 w 718566"/>
                  <a:gd name="connsiteY3" fmla="*/ 376791 h 376791"/>
                  <a:gd name="connsiteX4" fmla="*/ 0 w 718566"/>
                  <a:gd name="connsiteY4" fmla="*/ 343644 h 376791"/>
                  <a:gd name="connsiteX5" fmla="*/ 31718 w 718566"/>
                  <a:gd name="connsiteY5" fmla="*/ 228487 h 376791"/>
                  <a:gd name="connsiteX6" fmla="*/ 232696 w 718566"/>
                  <a:gd name="connsiteY6" fmla="*/ 25985 h 376791"/>
                  <a:gd name="connsiteX7" fmla="*/ 443770 w 718566"/>
                  <a:gd name="connsiteY7" fmla="*/ 2744 h 376791"/>
                  <a:gd name="connsiteX8" fmla="*/ 626269 w 718566"/>
                  <a:gd name="connsiteY8" fmla="*/ 54465 h 376791"/>
                  <a:gd name="connsiteX9" fmla="*/ 718566 w 718566"/>
                  <a:gd name="connsiteY9" fmla="*/ 111425 h 376791"/>
                  <a:gd name="connsiteX10" fmla="*/ 715899 w 718566"/>
                  <a:gd name="connsiteY10" fmla="*/ 117235 h 37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8566" h="376791">
                    <a:moveTo>
                      <a:pt x="715899" y="117235"/>
                    </a:moveTo>
                    <a:cubicBezTo>
                      <a:pt x="623792" y="111710"/>
                      <a:pt x="551307" y="154097"/>
                      <a:pt x="485775" y="212485"/>
                    </a:cubicBezTo>
                    <a:cubicBezTo>
                      <a:pt x="439008" y="254204"/>
                      <a:pt x="402622" y="304401"/>
                      <a:pt x="373094" y="359551"/>
                    </a:cubicBezTo>
                    <a:cubicBezTo>
                      <a:pt x="369951" y="365456"/>
                      <a:pt x="366236" y="371076"/>
                      <a:pt x="362808" y="376791"/>
                    </a:cubicBezTo>
                    <a:cubicBezTo>
                      <a:pt x="249460" y="307163"/>
                      <a:pt x="128874" y="322118"/>
                      <a:pt x="0" y="343644"/>
                    </a:cubicBezTo>
                    <a:cubicBezTo>
                      <a:pt x="11240" y="301925"/>
                      <a:pt x="18193" y="263920"/>
                      <a:pt x="31718" y="228487"/>
                    </a:cubicBezTo>
                    <a:cubicBezTo>
                      <a:pt x="68675" y="131999"/>
                      <a:pt x="133160" y="60371"/>
                      <a:pt x="232696" y="25985"/>
                    </a:cubicBezTo>
                    <a:cubicBezTo>
                      <a:pt x="300990" y="2363"/>
                      <a:pt x="371285" y="-4495"/>
                      <a:pt x="443770" y="2744"/>
                    </a:cubicBezTo>
                    <a:cubicBezTo>
                      <a:pt x="508159" y="9221"/>
                      <a:pt x="569214" y="25128"/>
                      <a:pt x="626269" y="54465"/>
                    </a:cubicBezTo>
                    <a:cubicBezTo>
                      <a:pt x="658368" y="70943"/>
                      <a:pt x="687896" y="92279"/>
                      <a:pt x="718566" y="111425"/>
                    </a:cubicBezTo>
                    <a:cubicBezTo>
                      <a:pt x="717804" y="113234"/>
                      <a:pt x="716852" y="115235"/>
                      <a:pt x="715899" y="1172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39" name="任意多边形: 形状 338"/>
              <p:cNvSpPr/>
              <p:nvPr/>
            </p:nvSpPr>
            <p:spPr>
              <a:xfrm>
                <a:off x="5534504" y="3496121"/>
                <a:ext cx="84612" cy="167214"/>
              </a:xfrm>
              <a:custGeom>
                <a:avLst/>
                <a:gdLst>
                  <a:gd name="connsiteX0" fmla="*/ 159544 w 377338"/>
                  <a:gd name="connsiteY0" fmla="*/ 745712 h 745712"/>
                  <a:gd name="connsiteX1" fmla="*/ 33718 w 377338"/>
                  <a:gd name="connsiteY1" fmla="*/ 362617 h 745712"/>
                  <a:gd name="connsiteX2" fmla="*/ 0 w 377338"/>
                  <a:gd name="connsiteY2" fmla="*/ 336423 h 745712"/>
                  <a:gd name="connsiteX3" fmla="*/ 136112 w 377338"/>
                  <a:gd name="connsiteY3" fmla="*/ 0 h 745712"/>
                  <a:gd name="connsiteX4" fmla="*/ 236029 w 377338"/>
                  <a:gd name="connsiteY4" fmla="*/ 53435 h 745712"/>
                  <a:gd name="connsiteX5" fmla="*/ 373666 w 377338"/>
                  <a:gd name="connsiteY5" fmla="*/ 274511 h 745712"/>
                  <a:gd name="connsiteX6" fmla="*/ 346043 w 377338"/>
                  <a:gd name="connsiteY6" fmla="*/ 499682 h 745712"/>
                  <a:gd name="connsiteX7" fmla="*/ 178594 w 377338"/>
                  <a:gd name="connsiteY7" fmla="*/ 733044 h 745712"/>
                  <a:gd name="connsiteX8" fmla="*/ 159544 w 377338"/>
                  <a:gd name="connsiteY8" fmla="*/ 745712 h 74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7338" h="745712">
                    <a:moveTo>
                      <a:pt x="159544" y="745712"/>
                    </a:moveTo>
                    <a:cubicBezTo>
                      <a:pt x="195167" y="591408"/>
                      <a:pt x="132207" y="471011"/>
                      <a:pt x="33718" y="362617"/>
                    </a:cubicBezTo>
                    <a:cubicBezTo>
                      <a:pt x="24669" y="352616"/>
                      <a:pt x="12192" y="345758"/>
                      <a:pt x="0" y="336423"/>
                    </a:cubicBezTo>
                    <a:cubicBezTo>
                      <a:pt x="101346" y="242030"/>
                      <a:pt x="123349" y="123920"/>
                      <a:pt x="136112" y="0"/>
                    </a:cubicBezTo>
                    <a:cubicBezTo>
                      <a:pt x="174117" y="9811"/>
                      <a:pt x="205644" y="30956"/>
                      <a:pt x="236029" y="53435"/>
                    </a:cubicBezTo>
                    <a:cubicBezTo>
                      <a:pt x="310801" y="108871"/>
                      <a:pt x="361093" y="180880"/>
                      <a:pt x="373666" y="274511"/>
                    </a:cubicBezTo>
                    <a:cubicBezTo>
                      <a:pt x="384048" y="351473"/>
                      <a:pt x="371665" y="426720"/>
                      <a:pt x="346043" y="499682"/>
                    </a:cubicBezTo>
                    <a:cubicBezTo>
                      <a:pt x="312991" y="593598"/>
                      <a:pt x="258223" y="672370"/>
                      <a:pt x="178594" y="733044"/>
                    </a:cubicBezTo>
                    <a:cubicBezTo>
                      <a:pt x="172688" y="737616"/>
                      <a:pt x="166211" y="741331"/>
                      <a:pt x="159544" y="7457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40" name="任意多边形: 形状 339"/>
              <p:cNvSpPr/>
              <p:nvPr/>
            </p:nvSpPr>
            <p:spPr>
              <a:xfrm>
                <a:off x="5297148" y="3044320"/>
                <a:ext cx="167791" cy="83476"/>
              </a:xfrm>
              <a:custGeom>
                <a:avLst/>
                <a:gdLst>
                  <a:gd name="connsiteX0" fmla="*/ 0 w 748283"/>
                  <a:gd name="connsiteY0" fmla="*/ 252924 h 372272"/>
                  <a:gd name="connsiteX1" fmla="*/ 217361 w 748283"/>
                  <a:gd name="connsiteY1" fmla="*/ 19276 h 372272"/>
                  <a:gd name="connsiteX2" fmla="*/ 390715 w 748283"/>
                  <a:gd name="connsiteY2" fmla="*/ 3369 h 372272"/>
                  <a:gd name="connsiteX3" fmla="*/ 553212 w 748283"/>
                  <a:gd name="connsiteY3" fmla="*/ 46327 h 372272"/>
                  <a:gd name="connsiteX4" fmla="*/ 748284 w 748283"/>
                  <a:gd name="connsiteY4" fmla="*/ 203013 h 372272"/>
                  <a:gd name="connsiteX5" fmla="*/ 340519 w 748283"/>
                  <a:gd name="connsiteY5" fmla="*/ 372272 h 372272"/>
                  <a:gd name="connsiteX6" fmla="*/ 0 w 748283"/>
                  <a:gd name="connsiteY6" fmla="*/ 252924 h 372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8283" h="372272">
                    <a:moveTo>
                      <a:pt x="0" y="252924"/>
                    </a:moveTo>
                    <a:cubicBezTo>
                      <a:pt x="43434" y="145482"/>
                      <a:pt x="107442" y="60710"/>
                      <a:pt x="217361" y="19276"/>
                    </a:cubicBezTo>
                    <a:cubicBezTo>
                      <a:pt x="273463" y="-1870"/>
                      <a:pt x="331565" y="-2917"/>
                      <a:pt x="390715" y="3369"/>
                    </a:cubicBezTo>
                    <a:cubicBezTo>
                      <a:pt x="447294" y="9370"/>
                      <a:pt x="501396" y="23372"/>
                      <a:pt x="553212" y="46327"/>
                    </a:cubicBezTo>
                    <a:cubicBezTo>
                      <a:pt x="631603" y="80998"/>
                      <a:pt x="696182" y="133195"/>
                      <a:pt x="748284" y="203013"/>
                    </a:cubicBezTo>
                    <a:cubicBezTo>
                      <a:pt x="574262" y="170533"/>
                      <a:pt x="451199" y="255686"/>
                      <a:pt x="340519" y="372272"/>
                    </a:cubicBezTo>
                    <a:cubicBezTo>
                      <a:pt x="248412" y="277403"/>
                      <a:pt x="127159" y="261497"/>
                      <a:pt x="0" y="2529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41" name="任意多边形: 形状 340"/>
              <p:cNvSpPr/>
              <p:nvPr/>
            </p:nvSpPr>
            <p:spPr>
              <a:xfrm>
                <a:off x="5467524" y="3186094"/>
                <a:ext cx="137835" cy="108788"/>
              </a:xfrm>
              <a:custGeom>
                <a:avLst/>
                <a:gdLst>
                  <a:gd name="connsiteX0" fmla="*/ 611886 w 614691"/>
                  <a:gd name="connsiteY0" fmla="*/ 485154 h 485153"/>
                  <a:gd name="connsiteX1" fmla="*/ 235458 w 614691"/>
                  <a:gd name="connsiteY1" fmla="*/ 362186 h 485153"/>
                  <a:gd name="connsiteX2" fmla="*/ 187738 w 614691"/>
                  <a:gd name="connsiteY2" fmla="*/ 367520 h 485153"/>
                  <a:gd name="connsiteX3" fmla="*/ 120301 w 614691"/>
                  <a:gd name="connsiteY3" fmla="*/ 198642 h 485153"/>
                  <a:gd name="connsiteX4" fmla="*/ 0 w 614691"/>
                  <a:gd name="connsiteY4" fmla="*/ 62530 h 485153"/>
                  <a:gd name="connsiteX5" fmla="*/ 138208 w 614691"/>
                  <a:gd name="connsiteY5" fmla="*/ 7475 h 485153"/>
                  <a:gd name="connsiteX6" fmla="*/ 450247 w 614691"/>
                  <a:gd name="connsiteY6" fmla="*/ 102725 h 485153"/>
                  <a:gd name="connsiteX7" fmla="*/ 614648 w 614691"/>
                  <a:gd name="connsiteY7" fmla="*/ 464199 h 485153"/>
                  <a:gd name="connsiteX8" fmla="*/ 613886 w 614691"/>
                  <a:gd name="connsiteY8" fmla="*/ 482487 h 485153"/>
                  <a:gd name="connsiteX9" fmla="*/ 611886 w 614691"/>
                  <a:gd name="connsiteY9" fmla="*/ 485154 h 485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4691" h="485153">
                    <a:moveTo>
                      <a:pt x="611886" y="485154"/>
                    </a:moveTo>
                    <a:cubicBezTo>
                      <a:pt x="511016" y="367901"/>
                      <a:pt x="378524" y="348946"/>
                      <a:pt x="235458" y="362186"/>
                    </a:cubicBezTo>
                    <a:cubicBezTo>
                      <a:pt x="219742" y="363615"/>
                      <a:pt x="204216" y="365710"/>
                      <a:pt x="187738" y="367520"/>
                    </a:cubicBezTo>
                    <a:cubicBezTo>
                      <a:pt x="183928" y="302369"/>
                      <a:pt x="158115" y="247029"/>
                      <a:pt x="120301" y="198642"/>
                    </a:cubicBezTo>
                    <a:cubicBezTo>
                      <a:pt x="83344" y="151398"/>
                      <a:pt x="40958" y="108440"/>
                      <a:pt x="0" y="62530"/>
                    </a:cubicBezTo>
                    <a:cubicBezTo>
                      <a:pt x="41529" y="37479"/>
                      <a:pt x="87630" y="17476"/>
                      <a:pt x="138208" y="7475"/>
                    </a:cubicBezTo>
                    <a:cubicBezTo>
                      <a:pt x="259271" y="-16337"/>
                      <a:pt x="361950" y="17095"/>
                      <a:pt x="450247" y="102725"/>
                    </a:cubicBezTo>
                    <a:cubicBezTo>
                      <a:pt x="552640" y="202071"/>
                      <a:pt x="609219" y="321324"/>
                      <a:pt x="614648" y="464199"/>
                    </a:cubicBezTo>
                    <a:cubicBezTo>
                      <a:pt x="614839" y="470295"/>
                      <a:pt x="614363" y="476391"/>
                      <a:pt x="613886" y="482487"/>
                    </a:cubicBezTo>
                    <a:cubicBezTo>
                      <a:pt x="613981" y="483630"/>
                      <a:pt x="612362" y="484678"/>
                      <a:pt x="611886" y="4851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42" name="任意多边形: 形状 341"/>
              <p:cNvSpPr/>
              <p:nvPr/>
            </p:nvSpPr>
            <p:spPr>
              <a:xfrm>
                <a:off x="5419425" y="3686936"/>
                <a:ext cx="74554" cy="141926"/>
              </a:xfrm>
              <a:custGeom>
                <a:avLst/>
                <a:gdLst>
                  <a:gd name="connsiteX0" fmla="*/ 5620 w 332481"/>
                  <a:gd name="connsiteY0" fmla="*/ 632936 h 632936"/>
                  <a:gd name="connsiteX1" fmla="*/ 0 w 332481"/>
                  <a:gd name="connsiteY1" fmla="*/ 239649 h 632936"/>
                  <a:gd name="connsiteX2" fmla="*/ 207454 w 332481"/>
                  <a:gd name="connsiteY2" fmla="*/ 0 h 632936"/>
                  <a:gd name="connsiteX3" fmla="*/ 304609 w 332481"/>
                  <a:gd name="connsiteY3" fmla="*/ 125444 h 632936"/>
                  <a:gd name="connsiteX4" fmla="*/ 249460 w 332481"/>
                  <a:gd name="connsiteY4" fmla="*/ 465772 h 632936"/>
                  <a:gd name="connsiteX5" fmla="*/ 37909 w 332481"/>
                  <a:gd name="connsiteY5" fmla="*/ 624554 h 632936"/>
                  <a:gd name="connsiteX6" fmla="*/ 5620 w 332481"/>
                  <a:gd name="connsiteY6" fmla="*/ 632936 h 632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481" h="632936">
                    <a:moveTo>
                      <a:pt x="5620" y="632936"/>
                    </a:moveTo>
                    <a:cubicBezTo>
                      <a:pt x="86582" y="499205"/>
                      <a:pt x="55816" y="370046"/>
                      <a:pt x="0" y="239649"/>
                    </a:cubicBezTo>
                    <a:cubicBezTo>
                      <a:pt x="106108" y="193453"/>
                      <a:pt x="159734" y="100774"/>
                      <a:pt x="207454" y="0"/>
                    </a:cubicBezTo>
                    <a:cubicBezTo>
                      <a:pt x="250031" y="35147"/>
                      <a:pt x="282416" y="76581"/>
                      <a:pt x="304609" y="125444"/>
                    </a:cubicBezTo>
                    <a:cubicBezTo>
                      <a:pt x="361569" y="250793"/>
                      <a:pt x="325279" y="361950"/>
                      <a:pt x="249460" y="465772"/>
                    </a:cubicBezTo>
                    <a:cubicBezTo>
                      <a:pt x="195263" y="539972"/>
                      <a:pt x="125254" y="594169"/>
                      <a:pt x="37909" y="624554"/>
                    </a:cubicBezTo>
                    <a:cubicBezTo>
                      <a:pt x="28099" y="627983"/>
                      <a:pt x="17716" y="629793"/>
                      <a:pt x="5620" y="6329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43" name="任意多边形: 形状 342"/>
              <p:cNvSpPr/>
              <p:nvPr/>
            </p:nvSpPr>
            <p:spPr>
              <a:xfrm>
                <a:off x="5325640" y="3758380"/>
                <a:ext cx="93066" cy="124071"/>
              </a:xfrm>
              <a:custGeom>
                <a:avLst/>
                <a:gdLst>
                  <a:gd name="connsiteX0" fmla="*/ 0 w 415039"/>
                  <a:gd name="connsiteY0" fmla="*/ 553307 h 553307"/>
                  <a:gd name="connsiteX1" fmla="*/ 102965 w 415039"/>
                  <a:gd name="connsiteY1" fmla="*/ 331280 h 553307"/>
                  <a:gd name="connsiteX2" fmla="*/ 94583 w 415039"/>
                  <a:gd name="connsiteY2" fmla="*/ 193167 h 553307"/>
                  <a:gd name="connsiteX3" fmla="*/ 103822 w 415039"/>
                  <a:gd name="connsiteY3" fmla="*/ 175641 h 553307"/>
                  <a:gd name="connsiteX4" fmla="*/ 344805 w 415039"/>
                  <a:gd name="connsiteY4" fmla="*/ 4953 h 553307"/>
                  <a:gd name="connsiteX5" fmla="*/ 351854 w 415039"/>
                  <a:gd name="connsiteY5" fmla="*/ 0 h 553307"/>
                  <a:gd name="connsiteX6" fmla="*/ 414338 w 415039"/>
                  <a:gd name="connsiteY6" fmla="*/ 215837 h 553307"/>
                  <a:gd name="connsiteX7" fmla="*/ 315944 w 415039"/>
                  <a:gd name="connsiteY7" fmla="*/ 414814 h 553307"/>
                  <a:gd name="connsiteX8" fmla="*/ 58960 w 415039"/>
                  <a:gd name="connsiteY8" fmla="*/ 550259 h 553307"/>
                  <a:gd name="connsiteX9" fmla="*/ 0 w 415039"/>
                  <a:gd name="connsiteY9" fmla="*/ 553307 h 553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5039" h="553307">
                    <a:moveTo>
                      <a:pt x="0" y="553307"/>
                    </a:moveTo>
                    <a:cubicBezTo>
                      <a:pt x="70580" y="492347"/>
                      <a:pt x="94774" y="416338"/>
                      <a:pt x="102965" y="331280"/>
                    </a:cubicBezTo>
                    <a:cubicBezTo>
                      <a:pt x="107442" y="284131"/>
                      <a:pt x="103251" y="238887"/>
                      <a:pt x="94583" y="193167"/>
                    </a:cubicBezTo>
                    <a:cubicBezTo>
                      <a:pt x="93536" y="187833"/>
                      <a:pt x="99536" y="176498"/>
                      <a:pt x="103822" y="175641"/>
                    </a:cubicBezTo>
                    <a:cubicBezTo>
                      <a:pt x="209645" y="154496"/>
                      <a:pt x="280321" y="84296"/>
                      <a:pt x="344805" y="4953"/>
                    </a:cubicBezTo>
                    <a:cubicBezTo>
                      <a:pt x="346138" y="3334"/>
                      <a:pt x="348424" y="2381"/>
                      <a:pt x="351854" y="0"/>
                    </a:cubicBezTo>
                    <a:cubicBezTo>
                      <a:pt x="395192" y="66008"/>
                      <a:pt x="419576" y="136493"/>
                      <a:pt x="414338" y="215837"/>
                    </a:cubicBezTo>
                    <a:cubicBezTo>
                      <a:pt x="409099" y="295751"/>
                      <a:pt x="370713" y="359093"/>
                      <a:pt x="315944" y="414814"/>
                    </a:cubicBezTo>
                    <a:cubicBezTo>
                      <a:pt x="244602" y="487489"/>
                      <a:pt x="159448" y="533400"/>
                      <a:pt x="58960" y="550259"/>
                    </a:cubicBezTo>
                    <a:cubicBezTo>
                      <a:pt x="41243" y="553212"/>
                      <a:pt x="22955" y="552260"/>
                      <a:pt x="0" y="553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44" name="任意多边形: 形状 343"/>
              <p:cNvSpPr/>
              <p:nvPr/>
            </p:nvSpPr>
            <p:spPr>
              <a:xfrm>
                <a:off x="5229186" y="3808550"/>
                <a:ext cx="103210" cy="106304"/>
              </a:xfrm>
              <a:custGeom>
                <a:avLst/>
                <a:gdLst>
                  <a:gd name="connsiteX0" fmla="*/ 152305 w 460274"/>
                  <a:gd name="connsiteY0" fmla="*/ 123635 h 474076"/>
                  <a:gd name="connsiteX1" fmla="*/ 429101 w 460274"/>
                  <a:gd name="connsiteY1" fmla="*/ 0 h 474076"/>
                  <a:gd name="connsiteX2" fmla="*/ 459962 w 460274"/>
                  <a:gd name="connsiteY2" fmla="*/ 158782 h 474076"/>
                  <a:gd name="connsiteX3" fmla="*/ 289274 w 460274"/>
                  <a:gd name="connsiteY3" fmla="*/ 413100 h 474076"/>
                  <a:gd name="connsiteX4" fmla="*/ 52959 w 460274"/>
                  <a:gd name="connsiteY4" fmla="*/ 473678 h 474076"/>
                  <a:gd name="connsiteX5" fmla="*/ 0 w 460274"/>
                  <a:gd name="connsiteY5" fmla="*/ 467678 h 474076"/>
                  <a:gd name="connsiteX6" fmla="*/ 152305 w 460274"/>
                  <a:gd name="connsiteY6" fmla="*/ 123635 h 47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0274" h="474076">
                    <a:moveTo>
                      <a:pt x="152305" y="123635"/>
                    </a:moveTo>
                    <a:cubicBezTo>
                      <a:pt x="264986" y="128016"/>
                      <a:pt x="346996" y="66961"/>
                      <a:pt x="429101" y="0"/>
                    </a:cubicBezTo>
                    <a:cubicBezTo>
                      <a:pt x="452914" y="50768"/>
                      <a:pt x="462153" y="103632"/>
                      <a:pt x="459962" y="158782"/>
                    </a:cubicBezTo>
                    <a:cubicBezTo>
                      <a:pt x="455105" y="278416"/>
                      <a:pt x="386048" y="355664"/>
                      <a:pt x="289274" y="413100"/>
                    </a:cubicBezTo>
                    <a:cubicBezTo>
                      <a:pt x="216789" y="456152"/>
                      <a:pt x="137731" y="477298"/>
                      <a:pt x="52959" y="473678"/>
                    </a:cubicBezTo>
                    <a:cubicBezTo>
                      <a:pt x="36576" y="473012"/>
                      <a:pt x="20193" y="470059"/>
                      <a:pt x="0" y="467678"/>
                    </a:cubicBezTo>
                    <a:cubicBezTo>
                      <a:pt x="126492" y="383286"/>
                      <a:pt x="150495" y="258128"/>
                      <a:pt x="152305" y="123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98" name="组合 297"/>
            <p:cNvGrpSpPr/>
            <p:nvPr/>
          </p:nvGrpSpPr>
          <p:grpSpPr>
            <a:xfrm>
              <a:off x="2407766" y="2268283"/>
              <a:ext cx="260673" cy="483099"/>
              <a:chOff x="4404752" y="2853683"/>
              <a:chExt cx="620360" cy="1149698"/>
            </a:xfrm>
            <a:grpFill/>
          </p:grpSpPr>
          <p:sp>
            <p:nvSpPr>
              <p:cNvPr id="299" name="任意多边形: 形状 298"/>
              <p:cNvSpPr/>
              <p:nvPr/>
            </p:nvSpPr>
            <p:spPr>
              <a:xfrm>
                <a:off x="4404752" y="3487736"/>
                <a:ext cx="132742" cy="130918"/>
              </a:xfrm>
              <a:custGeom>
                <a:avLst/>
                <a:gdLst>
                  <a:gd name="connsiteX0" fmla="*/ 0 w 591978"/>
                  <a:gd name="connsiteY0" fmla="*/ 56729 h 583842"/>
                  <a:gd name="connsiteX1" fmla="*/ 13716 w 591978"/>
                  <a:gd name="connsiteY1" fmla="*/ 51014 h 583842"/>
                  <a:gd name="connsiteX2" fmla="*/ 209360 w 591978"/>
                  <a:gd name="connsiteY2" fmla="*/ 3008 h 583842"/>
                  <a:gd name="connsiteX3" fmla="*/ 384524 w 591978"/>
                  <a:gd name="connsiteY3" fmla="*/ 76731 h 583842"/>
                  <a:gd name="connsiteX4" fmla="*/ 479203 w 591978"/>
                  <a:gd name="connsiteY4" fmla="*/ 256658 h 583842"/>
                  <a:gd name="connsiteX5" fmla="*/ 516636 w 591978"/>
                  <a:gd name="connsiteY5" fmla="*/ 435252 h 583842"/>
                  <a:gd name="connsiteX6" fmla="*/ 591979 w 591978"/>
                  <a:gd name="connsiteY6" fmla="*/ 576889 h 583842"/>
                  <a:gd name="connsiteX7" fmla="*/ 589883 w 591978"/>
                  <a:gd name="connsiteY7" fmla="*/ 583842 h 583842"/>
                  <a:gd name="connsiteX8" fmla="*/ 474536 w 591978"/>
                  <a:gd name="connsiteY8" fmla="*/ 566126 h 583842"/>
                  <a:gd name="connsiteX9" fmla="*/ 294608 w 591978"/>
                  <a:gd name="connsiteY9" fmla="*/ 468780 h 583842"/>
                  <a:gd name="connsiteX10" fmla="*/ 237839 w 591978"/>
                  <a:gd name="connsiteY10" fmla="*/ 365434 h 583842"/>
                  <a:gd name="connsiteX11" fmla="*/ 76962 w 591978"/>
                  <a:gd name="connsiteY11" fmla="*/ 106830 h 583842"/>
                  <a:gd name="connsiteX12" fmla="*/ 0 w 591978"/>
                  <a:gd name="connsiteY12" fmla="*/ 65873 h 583842"/>
                  <a:gd name="connsiteX13" fmla="*/ 0 w 591978"/>
                  <a:gd name="connsiteY13" fmla="*/ 56729 h 583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1978" h="583842">
                    <a:moveTo>
                      <a:pt x="0" y="56729"/>
                    </a:moveTo>
                    <a:cubicBezTo>
                      <a:pt x="4667" y="54919"/>
                      <a:pt x="10287" y="54157"/>
                      <a:pt x="13716" y="51014"/>
                    </a:cubicBezTo>
                    <a:cubicBezTo>
                      <a:pt x="70580" y="722"/>
                      <a:pt x="138303" y="-5089"/>
                      <a:pt x="209360" y="3008"/>
                    </a:cubicBezTo>
                    <a:cubicBezTo>
                      <a:pt x="274892" y="10533"/>
                      <a:pt x="333280" y="35869"/>
                      <a:pt x="384524" y="76731"/>
                    </a:cubicBezTo>
                    <a:cubicBezTo>
                      <a:pt x="442150" y="122737"/>
                      <a:pt x="467392" y="185602"/>
                      <a:pt x="479203" y="256658"/>
                    </a:cubicBezTo>
                    <a:cubicBezTo>
                      <a:pt x="489204" y="316571"/>
                      <a:pt x="502063" y="376197"/>
                      <a:pt x="516636" y="435252"/>
                    </a:cubicBezTo>
                    <a:cubicBezTo>
                      <a:pt x="529685" y="488211"/>
                      <a:pt x="552831" y="536979"/>
                      <a:pt x="591979" y="576889"/>
                    </a:cubicBezTo>
                    <a:cubicBezTo>
                      <a:pt x="591312" y="579175"/>
                      <a:pt x="590550" y="581556"/>
                      <a:pt x="589883" y="583842"/>
                    </a:cubicBezTo>
                    <a:cubicBezTo>
                      <a:pt x="551402" y="578127"/>
                      <a:pt x="512445" y="574412"/>
                      <a:pt x="474536" y="566126"/>
                    </a:cubicBezTo>
                    <a:cubicBezTo>
                      <a:pt x="405575" y="550981"/>
                      <a:pt x="340138" y="524978"/>
                      <a:pt x="294608" y="468780"/>
                    </a:cubicBezTo>
                    <a:cubicBezTo>
                      <a:pt x="270224" y="438681"/>
                      <a:pt x="252317" y="401819"/>
                      <a:pt x="237839" y="365434"/>
                    </a:cubicBezTo>
                    <a:cubicBezTo>
                      <a:pt x="199644" y="269232"/>
                      <a:pt x="154591" y="177982"/>
                      <a:pt x="76962" y="106830"/>
                    </a:cubicBezTo>
                    <a:cubicBezTo>
                      <a:pt x="55150" y="86828"/>
                      <a:pt x="32480" y="66539"/>
                      <a:pt x="0" y="65873"/>
                    </a:cubicBezTo>
                    <a:cubicBezTo>
                      <a:pt x="0" y="62920"/>
                      <a:pt x="0" y="59777"/>
                      <a:pt x="0" y="567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4778046" y="2853683"/>
                <a:ext cx="111494" cy="155147"/>
              </a:xfrm>
              <a:custGeom>
                <a:avLst/>
                <a:gdLst>
                  <a:gd name="connsiteX0" fmla="*/ 11086 w 497218"/>
                  <a:gd name="connsiteY0" fmla="*/ 691896 h 691896"/>
                  <a:gd name="connsiteX1" fmla="*/ 1466 w 497218"/>
                  <a:gd name="connsiteY1" fmla="*/ 639699 h 691896"/>
                  <a:gd name="connsiteX2" fmla="*/ 41947 w 497218"/>
                  <a:gd name="connsiteY2" fmla="*/ 392906 h 691896"/>
                  <a:gd name="connsiteX3" fmla="*/ 145770 w 497218"/>
                  <a:gd name="connsiteY3" fmla="*/ 295942 h 691896"/>
                  <a:gd name="connsiteX4" fmla="*/ 350557 w 497218"/>
                  <a:gd name="connsiteY4" fmla="*/ 108966 h 691896"/>
                  <a:gd name="connsiteX5" fmla="*/ 396277 w 497218"/>
                  <a:gd name="connsiteY5" fmla="*/ 0 h 691896"/>
                  <a:gd name="connsiteX6" fmla="*/ 442759 w 497218"/>
                  <a:gd name="connsiteY6" fmla="*/ 53531 h 691896"/>
                  <a:gd name="connsiteX7" fmla="*/ 481812 w 497218"/>
                  <a:gd name="connsiteY7" fmla="*/ 358711 h 691896"/>
                  <a:gd name="connsiteX8" fmla="*/ 359320 w 497218"/>
                  <a:gd name="connsiteY8" fmla="*/ 488918 h 691896"/>
                  <a:gd name="connsiteX9" fmla="*/ 207397 w 497218"/>
                  <a:gd name="connsiteY9" fmla="*/ 552450 h 691896"/>
                  <a:gd name="connsiteX10" fmla="*/ 11086 w 497218"/>
                  <a:gd name="connsiteY10" fmla="*/ 691896 h 691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7218" h="691896">
                    <a:moveTo>
                      <a:pt x="11086" y="691896"/>
                    </a:moveTo>
                    <a:cubicBezTo>
                      <a:pt x="7181" y="671608"/>
                      <a:pt x="2133" y="655796"/>
                      <a:pt x="1466" y="639699"/>
                    </a:cubicBezTo>
                    <a:cubicBezTo>
                      <a:pt x="-2153" y="554736"/>
                      <a:pt x="-2439" y="470345"/>
                      <a:pt x="41947" y="392906"/>
                    </a:cubicBezTo>
                    <a:cubicBezTo>
                      <a:pt x="66712" y="349568"/>
                      <a:pt x="104241" y="321278"/>
                      <a:pt x="145770" y="295942"/>
                    </a:cubicBezTo>
                    <a:cubicBezTo>
                      <a:pt x="226065" y="246983"/>
                      <a:pt x="296074" y="186023"/>
                      <a:pt x="350557" y="108966"/>
                    </a:cubicBezTo>
                    <a:cubicBezTo>
                      <a:pt x="372560" y="77819"/>
                      <a:pt x="389991" y="43720"/>
                      <a:pt x="396277" y="0"/>
                    </a:cubicBezTo>
                    <a:cubicBezTo>
                      <a:pt x="411994" y="17717"/>
                      <a:pt x="431520" y="33338"/>
                      <a:pt x="442759" y="53531"/>
                    </a:cubicBezTo>
                    <a:cubicBezTo>
                      <a:pt x="496290" y="149638"/>
                      <a:pt x="512482" y="251651"/>
                      <a:pt x="481812" y="358711"/>
                    </a:cubicBezTo>
                    <a:cubicBezTo>
                      <a:pt x="463524" y="422720"/>
                      <a:pt x="421042" y="464630"/>
                      <a:pt x="359320" y="488918"/>
                    </a:cubicBezTo>
                    <a:cubicBezTo>
                      <a:pt x="308266" y="509016"/>
                      <a:pt x="257307" y="529685"/>
                      <a:pt x="207397" y="552450"/>
                    </a:cubicBezTo>
                    <a:cubicBezTo>
                      <a:pt x="134435" y="585597"/>
                      <a:pt x="61378" y="619316"/>
                      <a:pt x="11086" y="691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4877285" y="2904537"/>
                <a:ext cx="147827" cy="91501"/>
              </a:xfrm>
              <a:custGeom>
                <a:avLst/>
                <a:gdLst>
                  <a:gd name="connsiteX0" fmla="*/ 0 w 659249"/>
                  <a:gd name="connsiteY0" fmla="*/ 315087 h 408057"/>
                  <a:gd name="connsiteX1" fmla="*/ 134207 w 659249"/>
                  <a:gd name="connsiteY1" fmla="*/ 156877 h 408057"/>
                  <a:gd name="connsiteX2" fmla="*/ 304705 w 659249"/>
                  <a:gd name="connsiteY2" fmla="*/ 98870 h 408057"/>
                  <a:gd name="connsiteX3" fmla="*/ 412242 w 659249"/>
                  <a:gd name="connsiteY3" fmla="*/ 102108 h 408057"/>
                  <a:gd name="connsiteX4" fmla="*/ 598646 w 659249"/>
                  <a:gd name="connsiteY4" fmla="*/ 47720 h 408057"/>
                  <a:gd name="connsiteX5" fmla="*/ 654463 w 659249"/>
                  <a:gd name="connsiteY5" fmla="*/ 0 h 408057"/>
                  <a:gd name="connsiteX6" fmla="*/ 658368 w 659249"/>
                  <a:gd name="connsiteY6" fmla="*/ 21050 h 408057"/>
                  <a:gd name="connsiteX7" fmla="*/ 627888 w 659249"/>
                  <a:gd name="connsiteY7" fmla="*/ 251079 h 408057"/>
                  <a:gd name="connsiteX8" fmla="*/ 422624 w 659249"/>
                  <a:gd name="connsiteY8" fmla="*/ 404908 h 408057"/>
                  <a:gd name="connsiteX9" fmla="*/ 157639 w 659249"/>
                  <a:gd name="connsiteY9" fmla="*/ 353473 h 408057"/>
                  <a:gd name="connsiteX10" fmla="*/ 46577 w 659249"/>
                  <a:gd name="connsiteY10" fmla="*/ 313087 h 408057"/>
                  <a:gd name="connsiteX11" fmla="*/ 0 w 659249"/>
                  <a:gd name="connsiteY11" fmla="*/ 315087 h 40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59249" h="408057">
                    <a:moveTo>
                      <a:pt x="0" y="315087"/>
                    </a:moveTo>
                    <a:cubicBezTo>
                      <a:pt x="31432" y="249365"/>
                      <a:pt x="77819" y="198882"/>
                      <a:pt x="134207" y="156877"/>
                    </a:cubicBezTo>
                    <a:cubicBezTo>
                      <a:pt x="184785" y="119158"/>
                      <a:pt x="243268" y="102870"/>
                      <a:pt x="304705" y="98870"/>
                    </a:cubicBezTo>
                    <a:cubicBezTo>
                      <a:pt x="340328" y="96583"/>
                      <a:pt x="376428" y="103346"/>
                      <a:pt x="412242" y="102108"/>
                    </a:cubicBezTo>
                    <a:cubicBezTo>
                      <a:pt x="478726" y="99917"/>
                      <a:pt x="542830" y="86487"/>
                      <a:pt x="598646" y="47720"/>
                    </a:cubicBezTo>
                    <a:cubicBezTo>
                      <a:pt x="617792" y="34481"/>
                      <a:pt x="634270" y="17431"/>
                      <a:pt x="654463" y="0"/>
                    </a:cubicBezTo>
                    <a:cubicBezTo>
                      <a:pt x="655892" y="7239"/>
                      <a:pt x="658177" y="14097"/>
                      <a:pt x="658368" y="21050"/>
                    </a:cubicBezTo>
                    <a:cubicBezTo>
                      <a:pt x="661035" y="99441"/>
                      <a:pt x="659416" y="177451"/>
                      <a:pt x="627888" y="251079"/>
                    </a:cubicBezTo>
                    <a:cubicBezTo>
                      <a:pt x="589121" y="341567"/>
                      <a:pt x="521208" y="392430"/>
                      <a:pt x="422624" y="404908"/>
                    </a:cubicBezTo>
                    <a:cubicBezTo>
                      <a:pt x="328041" y="416814"/>
                      <a:pt x="241840" y="393954"/>
                      <a:pt x="157639" y="353473"/>
                    </a:cubicBezTo>
                    <a:cubicBezTo>
                      <a:pt x="122301" y="336423"/>
                      <a:pt x="84296" y="324422"/>
                      <a:pt x="46577" y="313087"/>
                    </a:cubicBezTo>
                    <a:cubicBezTo>
                      <a:pt x="33623" y="309086"/>
                      <a:pt x="18193" y="313944"/>
                      <a:pt x="0" y="315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4518813" y="3072858"/>
                <a:ext cx="74439" cy="175121"/>
              </a:xfrm>
              <a:custGeom>
                <a:avLst/>
                <a:gdLst>
                  <a:gd name="connsiteX0" fmla="*/ 146652 w 331967"/>
                  <a:gd name="connsiteY0" fmla="*/ 780973 h 780972"/>
                  <a:gd name="connsiteX1" fmla="*/ 3205 w 331967"/>
                  <a:gd name="connsiteY1" fmla="*/ 538656 h 780972"/>
                  <a:gd name="connsiteX2" fmla="*/ 32542 w 331967"/>
                  <a:gd name="connsiteY2" fmla="*/ 367968 h 780972"/>
                  <a:gd name="connsiteX3" fmla="*/ 75024 w 331967"/>
                  <a:gd name="connsiteY3" fmla="*/ 175945 h 780972"/>
                  <a:gd name="connsiteX4" fmla="*/ 70071 w 331967"/>
                  <a:gd name="connsiteY4" fmla="*/ 58025 h 780972"/>
                  <a:gd name="connsiteX5" fmla="*/ 51021 w 331967"/>
                  <a:gd name="connsiteY5" fmla="*/ 1923 h 780972"/>
                  <a:gd name="connsiteX6" fmla="*/ 141413 w 331967"/>
                  <a:gd name="connsiteY6" fmla="*/ 17734 h 780972"/>
                  <a:gd name="connsiteX7" fmla="*/ 326770 w 331967"/>
                  <a:gd name="connsiteY7" fmla="*/ 261289 h 780972"/>
                  <a:gd name="connsiteX8" fmla="*/ 288479 w 331967"/>
                  <a:gd name="connsiteY8" fmla="*/ 451693 h 780972"/>
                  <a:gd name="connsiteX9" fmla="*/ 175227 w 331967"/>
                  <a:gd name="connsiteY9" fmla="*/ 663720 h 780972"/>
                  <a:gd name="connsiteX10" fmla="*/ 146652 w 331967"/>
                  <a:gd name="connsiteY10" fmla="*/ 780973 h 780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1967" h="780972">
                    <a:moveTo>
                      <a:pt x="146652" y="780973"/>
                    </a:moveTo>
                    <a:cubicBezTo>
                      <a:pt x="78739" y="714869"/>
                      <a:pt x="21303" y="637717"/>
                      <a:pt x="3205" y="538656"/>
                    </a:cubicBezTo>
                    <a:cubicBezTo>
                      <a:pt x="-7558" y="479506"/>
                      <a:pt x="10444" y="423404"/>
                      <a:pt x="32542" y="367968"/>
                    </a:cubicBezTo>
                    <a:cubicBezTo>
                      <a:pt x="57022" y="306723"/>
                      <a:pt x="73976" y="242620"/>
                      <a:pt x="75024" y="175945"/>
                    </a:cubicBezTo>
                    <a:cubicBezTo>
                      <a:pt x="75691" y="136606"/>
                      <a:pt x="74071" y="97078"/>
                      <a:pt x="70071" y="58025"/>
                    </a:cubicBezTo>
                    <a:cubicBezTo>
                      <a:pt x="68166" y="39642"/>
                      <a:pt x="58165" y="22211"/>
                      <a:pt x="51021" y="1923"/>
                    </a:cubicBezTo>
                    <a:cubicBezTo>
                      <a:pt x="82549" y="-3983"/>
                      <a:pt x="112933" y="4399"/>
                      <a:pt x="141413" y="17734"/>
                    </a:cubicBezTo>
                    <a:cubicBezTo>
                      <a:pt x="245617" y="66217"/>
                      <a:pt x="303052" y="151561"/>
                      <a:pt x="326770" y="261289"/>
                    </a:cubicBezTo>
                    <a:cubicBezTo>
                      <a:pt x="341533" y="329773"/>
                      <a:pt x="323626" y="391781"/>
                      <a:pt x="288479" y="451693"/>
                    </a:cubicBezTo>
                    <a:cubicBezTo>
                      <a:pt x="247903" y="520750"/>
                      <a:pt x="208945" y="591139"/>
                      <a:pt x="175227" y="663720"/>
                    </a:cubicBezTo>
                    <a:cubicBezTo>
                      <a:pt x="158939" y="699248"/>
                      <a:pt x="155986" y="740968"/>
                      <a:pt x="146652" y="7809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4622567" y="3866091"/>
                <a:ext cx="173813" cy="72968"/>
              </a:xfrm>
              <a:custGeom>
                <a:avLst/>
                <a:gdLst>
                  <a:gd name="connsiteX0" fmla="*/ 775136 w 775136"/>
                  <a:gd name="connsiteY0" fmla="*/ 172682 h 325408"/>
                  <a:gd name="connsiteX1" fmla="*/ 481100 w 775136"/>
                  <a:gd name="connsiteY1" fmla="*/ 325273 h 325408"/>
                  <a:gd name="connsiteX2" fmla="*/ 394232 w 775136"/>
                  <a:gd name="connsiteY2" fmla="*/ 306318 h 325408"/>
                  <a:gd name="connsiteX3" fmla="*/ 127055 w 775136"/>
                  <a:gd name="connsiteY3" fmla="*/ 259074 h 325408"/>
                  <a:gd name="connsiteX4" fmla="*/ 2087 w 775136"/>
                  <a:gd name="connsiteY4" fmla="*/ 291650 h 325408"/>
                  <a:gd name="connsiteX5" fmla="*/ 31710 w 775136"/>
                  <a:gd name="connsiteY5" fmla="*/ 161443 h 325408"/>
                  <a:gd name="connsiteX6" fmla="*/ 270407 w 775136"/>
                  <a:gd name="connsiteY6" fmla="*/ 3137 h 325408"/>
                  <a:gd name="connsiteX7" fmla="*/ 459954 w 775136"/>
                  <a:gd name="connsiteY7" fmla="*/ 46476 h 325408"/>
                  <a:gd name="connsiteX8" fmla="*/ 661979 w 775136"/>
                  <a:gd name="connsiteY8" fmla="*/ 148775 h 325408"/>
                  <a:gd name="connsiteX9" fmla="*/ 775136 w 775136"/>
                  <a:gd name="connsiteY9" fmla="*/ 172682 h 32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5136" h="325408">
                    <a:moveTo>
                      <a:pt x="775136" y="172682"/>
                    </a:moveTo>
                    <a:cubicBezTo>
                      <a:pt x="694555" y="255550"/>
                      <a:pt x="607592" y="328988"/>
                      <a:pt x="481100" y="325273"/>
                    </a:cubicBezTo>
                    <a:cubicBezTo>
                      <a:pt x="451953" y="324415"/>
                      <a:pt x="422235" y="315843"/>
                      <a:pt x="394232" y="306318"/>
                    </a:cubicBezTo>
                    <a:cubicBezTo>
                      <a:pt x="307459" y="276695"/>
                      <a:pt x="219353" y="256026"/>
                      <a:pt x="127055" y="259074"/>
                    </a:cubicBezTo>
                    <a:cubicBezTo>
                      <a:pt x="78002" y="260693"/>
                      <a:pt x="51713" y="267647"/>
                      <a:pt x="2087" y="291650"/>
                    </a:cubicBezTo>
                    <a:cubicBezTo>
                      <a:pt x="-5152" y="243644"/>
                      <a:pt x="6850" y="200114"/>
                      <a:pt x="31710" y="161443"/>
                    </a:cubicBezTo>
                    <a:cubicBezTo>
                      <a:pt x="87717" y="74098"/>
                      <a:pt x="168203" y="20092"/>
                      <a:pt x="270407" y="3137"/>
                    </a:cubicBezTo>
                    <a:cubicBezTo>
                      <a:pt x="338225" y="-8102"/>
                      <a:pt x="400328" y="11900"/>
                      <a:pt x="459954" y="46476"/>
                    </a:cubicBezTo>
                    <a:cubicBezTo>
                      <a:pt x="525200" y="84195"/>
                      <a:pt x="592828" y="118771"/>
                      <a:pt x="661979" y="148775"/>
                    </a:cubicBezTo>
                    <a:cubicBezTo>
                      <a:pt x="695888" y="163538"/>
                      <a:pt x="735512" y="164777"/>
                      <a:pt x="775136" y="1726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4750885" y="3927130"/>
                <a:ext cx="167579" cy="76251"/>
              </a:xfrm>
              <a:custGeom>
                <a:avLst/>
                <a:gdLst>
                  <a:gd name="connsiteX0" fmla="*/ 8007 w 747337"/>
                  <a:gd name="connsiteY0" fmla="*/ 340053 h 340052"/>
                  <a:gd name="connsiteX1" fmla="*/ 15436 w 747337"/>
                  <a:gd name="connsiteY1" fmla="*/ 213846 h 340052"/>
                  <a:gd name="connsiteX2" fmla="*/ 248608 w 747337"/>
                  <a:gd name="connsiteY2" fmla="*/ 6773 h 340052"/>
                  <a:gd name="connsiteX3" fmla="*/ 387959 w 747337"/>
                  <a:gd name="connsiteY3" fmla="*/ 14869 h 340052"/>
                  <a:gd name="connsiteX4" fmla="*/ 589127 w 747337"/>
                  <a:gd name="connsiteY4" fmla="*/ 76115 h 340052"/>
                  <a:gd name="connsiteX5" fmla="*/ 747337 w 747337"/>
                  <a:gd name="connsiteY5" fmla="*/ 77163 h 340052"/>
                  <a:gd name="connsiteX6" fmla="*/ 743813 w 747337"/>
                  <a:gd name="connsiteY6" fmla="*/ 90117 h 340052"/>
                  <a:gd name="connsiteX7" fmla="*/ 572363 w 747337"/>
                  <a:gd name="connsiteY7" fmla="*/ 262424 h 340052"/>
                  <a:gd name="connsiteX8" fmla="*/ 401675 w 747337"/>
                  <a:gd name="connsiteY8" fmla="*/ 289094 h 340052"/>
                  <a:gd name="connsiteX9" fmla="*/ 110877 w 747337"/>
                  <a:gd name="connsiteY9" fmla="*/ 296714 h 340052"/>
                  <a:gd name="connsiteX10" fmla="*/ 8007 w 747337"/>
                  <a:gd name="connsiteY10" fmla="*/ 340053 h 340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47337" h="340052">
                    <a:moveTo>
                      <a:pt x="8007" y="340053"/>
                    </a:moveTo>
                    <a:cubicBezTo>
                      <a:pt x="-5138" y="300143"/>
                      <a:pt x="-1709" y="255661"/>
                      <a:pt x="15436" y="213846"/>
                    </a:cubicBezTo>
                    <a:cubicBezTo>
                      <a:pt x="59156" y="107452"/>
                      <a:pt x="135832" y="36300"/>
                      <a:pt x="248608" y="6773"/>
                    </a:cubicBezTo>
                    <a:cubicBezTo>
                      <a:pt x="295948" y="-5609"/>
                      <a:pt x="341858" y="105"/>
                      <a:pt x="387959" y="14869"/>
                    </a:cubicBezTo>
                    <a:cubicBezTo>
                      <a:pt x="454634" y="36300"/>
                      <a:pt x="521595" y="57446"/>
                      <a:pt x="589127" y="76115"/>
                    </a:cubicBezTo>
                    <a:cubicBezTo>
                      <a:pt x="640371" y="90307"/>
                      <a:pt x="692854" y="90497"/>
                      <a:pt x="747337" y="77163"/>
                    </a:cubicBezTo>
                    <a:cubicBezTo>
                      <a:pt x="745908" y="82592"/>
                      <a:pt x="745813" y="86974"/>
                      <a:pt x="743813" y="90117"/>
                    </a:cubicBezTo>
                    <a:cubicBezTo>
                      <a:pt x="699427" y="160221"/>
                      <a:pt x="645991" y="221371"/>
                      <a:pt x="572363" y="262424"/>
                    </a:cubicBezTo>
                    <a:cubicBezTo>
                      <a:pt x="518737" y="292332"/>
                      <a:pt x="461682" y="298524"/>
                      <a:pt x="401675" y="289094"/>
                    </a:cubicBezTo>
                    <a:cubicBezTo>
                      <a:pt x="304329" y="273759"/>
                      <a:pt x="206698" y="268806"/>
                      <a:pt x="110877" y="296714"/>
                    </a:cubicBezTo>
                    <a:cubicBezTo>
                      <a:pt x="76301" y="306715"/>
                      <a:pt x="44011" y="324622"/>
                      <a:pt x="8007" y="34005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4677925" y="2902551"/>
                <a:ext cx="92164" cy="172298"/>
              </a:xfrm>
              <a:custGeom>
                <a:avLst/>
                <a:gdLst>
                  <a:gd name="connsiteX0" fmla="*/ 62487 w 411017"/>
                  <a:gd name="connsiteY0" fmla="*/ 768382 h 768381"/>
                  <a:gd name="connsiteX1" fmla="*/ 4861 w 411017"/>
                  <a:gd name="connsiteY1" fmla="*/ 595789 h 768381"/>
                  <a:gd name="connsiteX2" fmla="*/ 23625 w 411017"/>
                  <a:gd name="connsiteY2" fmla="*/ 431006 h 768381"/>
                  <a:gd name="connsiteX3" fmla="*/ 79061 w 411017"/>
                  <a:gd name="connsiteY3" fmla="*/ 351092 h 768381"/>
                  <a:gd name="connsiteX4" fmla="*/ 230889 w 411017"/>
                  <a:gd name="connsiteY4" fmla="*/ 73438 h 768381"/>
                  <a:gd name="connsiteX5" fmla="*/ 236509 w 411017"/>
                  <a:gd name="connsiteY5" fmla="*/ 0 h 768381"/>
                  <a:gd name="connsiteX6" fmla="*/ 326139 w 411017"/>
                  <a:gd name="connsiteY6" fmla="*/ 64865 h 768381"/>
                  <a:gd name="connsiteX7" fmla="*/ 401673 w 411017"/>
                  <a:gd name="connsiteY7" fmla="*/ 371666 h 768381"/>
                  <a:gd name="connsiteX8" fmla="*/ 298612 w 411017"/>
                  <a:gd name="connsiteY8" fmla="*/ 505016 h 768381"/>
                  <a:gd name="connsiteX9" fmla="*/ 165357 w 411017"/>
                  <a:gd name="connsiteY9" fmla="*/ 617601 h 768381"/>
                  <a:gd name="connsiteX10" fmla="*/ 62487 w 411017"/>
                  <a:gd name="connsiteY10" fmla="*/ 768382 h 76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1017" h="768381">
                    <a:moveTo>
                      <a:pt x="62487" y="768382"/>
                    </a:moveTo>
                    <a:cubicBezTo>
                      <a:pt x="32769" y="712280"/>
                      <a:pt x="14005" y="655796"/>
                      <a:pt x="4861" y="595789"/>
                    </a:cubicBezTo>
                    <a:cubicBezTo>
                      <a:pt x="-3807" y="538925"/>
                      <a:pt x="-2759" y="482822"/>
                      <a:pt x="23625" y="431006"/>
                    </a:cubicBezTo>
                    <a:cubicBezTo>
                      <a:pt x="38199" y="402336"/>
                      <a:pt x="58106" y="375761"/>
                      <a:pt x="79061" y="351092"/>
                    </a:cubicBezTo>
                    <a:cubicBezTo>
                      <a:pt x="148879" y="268796"/>
                      <a:pt x="208601" y="181166"/>
                      <a:pt x="230889" y="73438"/>
                    </a:cubicBezTo>
                    <a:cubicBezTo>
                      <a:pt x="235747" y="49911"/>
                      <a:pt x="234795" y="25241"/>
                      <a:pt x="236509" y="0"/>
                    </a:cubicBezTo>
                    <a:cubicBezTo>
                      <a:pt x="274228" y="9620"/>
                      <a:pt x="302613" y="34576"/>
                      <a:pt x="326139" y="64865"/>
                    </a:cubicBezTo>
                    <a:cubicBezTo>
                      <a:pt x="396624" y="155734"/>
                      <a:pt x="428247" y="256889"/>
                      <a:pt x="401673" y="371666"/>
                    </a:cubicBezTo>
                    <a:cubicBezTo>
                      <a:pt x="387766" y="431673"/>
                      <a:pt x="343761" y="468630"/>
                      <a:pt x="298612" y="505016"/>
                    </a:cubicBezTo>
                    <a:cubicBezTo>
                      <a:pt x="253368" y="541496"/>
                      <a:pt x="208315" y="578453"/>
                      <a:pt x="165357" y="617601"/>
                    </a:cubicBezTo>
                    <a:cubicBezTo>
                      <a:pt x="107064" y="670655"/>
                      <a:pt x="92967" y="693611"/>
                      <a:pt x="62487" y="7683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4519084" y="3764116"/>
                <a:ext cx="171721" cy="90181"/>
              </a:xfrm>
              <a:custGeom>
                <a:avLst/>
                <a:gdLst>
                  <a:gd name="connsiteX0" fmla="*/ 765810 w 765809"/>
                  <a:gd name="connsiteY0" fmla="*/ 338559 h 402173"/>
                  <a:gd name="connsiteX1" fmla="*/ 442913 w 765809"/>
                  <a:gd name="connsiteY1" fmla="*/ 383136 h 402173"/>
                  <a:gd name="connsiteX2" fmla="*/ 351282 w 765809"/>
                  <a:gd name="connsiteY2" fmla="*/ 324366 h 402173"/>
                  <a:gd name="connsiteX3" fmla="*/ 105251 w 765809"/>
                  <a:gd name="connsiteY3" fmla="*/ 190540 h 402173"/>
                  <a:gd name="connsiteX4" fmla="*/ 0 w 765809"/>
                  <a:gd name="connsiteY4" fmla="*/ 176634 h 402173"/>
                  <a:gd name="connsiteX5" fmla="*/ 56959 w 765809"/>
                  <a:gd name="connsiteY5" fmla="*/ 85003 h 402173"/>
                  <a:gd name="connsiteX6" fmla="*/ 314706 w 765809"/>
                  <a:gd name="connsiteY6" fmla="*/ 1088 h 402173"/>
                  <a:gd name="connsiteX7" fmla="*/ 499205 w 765809"/>
                  <a:gd name="connsiteY7" fmla="*/ 99386 h 402173"/>
                  <a:gd name="connsiteX8" fmla="*/ 663416 w 765809"/>
                  <a:gd name="connsiteY8" fmla="*/ 274455 h 402173"/>
                  <a:gd name="connsiteX9" fmla="*/ 765810 w 765809"/>
                  <a:gd name="connsiteY9" fmla="*/ 338559 h 40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5809" h="402173">
                    <a:moveTo>
                      <a:pt x="765810" y="338559"/>
                    </a:moveTo>
                    <a:cubicBezTo>
                      <a:pt x="664083" y="386660"/>
                      <a:pt x="558737" y="427522"/>
                      <a:pt x="442913" y="383136"/>
                    </a:cubicBezTo>
                    <a:cubicBezTo>
                      <a:pt x="409670" y="370372"/>
                      <a:pt x="379762" y="346750"/>
                      <a:pt x="351282" y="324366"/>
                    </a:cubicBezTo>
                    <a:cubicBezTo>
                      <a:pt x="276606" y="265883"/>
                      <a:pt x="198406" y="213781"/>
                      <a:pt x="105251" y="190540"/>
                    </a:cubicBezTo>
                    <a:cubicBezTo>
                      <a:pt x="71819" y="182158"/>
                      <a:pt x="36576" y="181205"/>
                      <a:pt x="0" y="176634"/>
                    </a:cubicBezTo>
                    <a:cubicBezTo>
                      <a:pt x="5239" y="141486"/>
                      <a:pt x="28480" y="110244"/>
                      <a:pt x="56959" y="85003"/>
                    </a:cubicBezTo>
                    <a:cubicBezTo>
                      <a:pt x="130207" y="20328"/>
                      <a:pt x="217837" y="-5865"/>
                      <a:pt x="314706" y="1088"/>
                    </a:cubicBezTo>
                    <a:cubicBezTo>
                      <a:pt x="390239" y="6517"/>
                      <a:pt x="449675" y="41950"/>
                      <a:pt x="499205" y="99386"/>
                    </a:cubicBezTo>
                    <a:cubicBezTo>
                      <a:pt x="551402" y="160060"/>
                      <a:pt x="605504" y="219401"/>
                      <a:pt x="663416" y="274455"/>
                    </a:cubicBezTo>
                    <a:cubicBezTo>
                      <a:pt x="691515" y="301125"/>
                      <a:pt x="730091" y="316746"/>
                      <a:pt x="765810" y="3385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>
                <a:off x="4456375" y="3198087"/>
                <a:ext cx="77673" cy="168837"/>
              </a:xfrm>
              <a:custGeom>
                <a:avLst/>
                <a:gdLst>
                  <a:gd name="connsiteX0" fmla="*/ 0 w 346389"/>
                  <a:gd name="connsiteY0" fmla="*/ 10568 h 752946"/>
                  <a:gd name="connsiteX1" fmla="*/ 146209 w 346389"/>
                  <a:gd name="connsiteY1" fmla="*/ 21522 h 752946"/>
                  <a:gd name="connsiteX2" fmla="*/ 343186 w 346389"/>
                  <a:gd name="connsiteY2" fmla="*/ 269172 h 752946"/>
                  <a:gd name="connsiteX3" fmla="*/ 333566 w 346389"/>
                  <a:gd name="connsiteY3" fmla="*/ 377566 h 752946"/>
                  <a:gd name="connsiteX4" fmla="*/ 274320 w 346389"/>
                  <a:gd name="connsiteY4" fmla="*/ 567018 h 752946"/>
                  <a:gd name="connsiteX5" fmla="*/ 268700 w 346389"/>
                  <a:gd name="connsiteY5" fmla="*/ 752946 h 752946"/>
                  <a:gd name="connsiteX6" fmla="*/ 227743 w 346389"/>
                  <a:gd name="connsiteY6" fmla="*/ 726943 h 752946"/>
                  <a:gd name="connsiteX7" fmla="*/ 191072 w 346389"/>
                  <a:gd name="connsiteY7" fmla="*/ 699511 h 752946"/>
                  <a:gd name="connsiteX8" fmla="*/ 63532 w 346389"/>
                  <a:gd name="connsiteY8" fmla="*/ 529490 h 752946"/>
                  <a:gd name="connsiteX9" fmla="*/ 59150 w 346389"/>
                  <a:gd name="connsiteY9" fmla="*/ 384710 h 752946"/>
                  <a:gd name="connsiteX10" fmla="*/ 34671 w 346389"/>
                  <a:gd name="connsiteY10" fmla="*/ 66575 h 752946"/>
                  <a:gd name="connsiteX11" fmla="*/ 20193 w 346389"/>
                  <a:gd name="connsiteY11" fmla="*/ 38000 h 752946"/>
                  <a:gd name="connsiteX12" fmla="*/ 0 w 346389"/>
                  <a:gd name="connsiteY12" fmla="*/ 10568 h 75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6389" h="752946">
                    <a:moveTo>
                      <a:pt x="0" y="10568"/>
                    </a:moveTo>
                    <a:cubicBezTo>
                      <a:pt x="52006" y="-8672"/>
                      <a:pt x="100775" y="376"/>
                      <a:pt x="146209" y="21522"/>
                    </a:cubicBezTo>
                    <a:cubicBezTo>
                      <a:pt x="252412" y="70957"/>
                      <a:pt x="321183" y="152776"/>
                      <a:pt x="343186" y="269172"/>
                    </a:cubicBezTo>
                    <a:cubicBezTo>
                      <a:pt x="349949" y="304986"/>
                      <a:pt x="345662" y="341752"/>
                      <a:pt x="333566" y="377566"/>
                    </a:cubicBezTo>
                    <a:cubicBezTo>
                      <a:pt x="312515" y="440336"/>
                      <a:pt x="292989" y="503582"/>
                      <a:pt x="274320" y="567018"/>
                    </a:cubicBezTo>
                    <a:cubicBezTo>
                      <a:pt x="256889" y="626264"/>
                      <a:pt x="249174" y="686367"/>
                      <a:pt x="268700" y="752946"/>
                    </a:cubicBezTo>
                    <a:cubicBezTo>
                      <a:pt x="252127" y="742469"/>
                      <a:pt x="239649" y="735135"/>
                      <a:pt x="227743" y="726943"/>
                    </a:cubicBezTo>
                    <a:cubicBezTo>
                      <a:pt x="215170" y="718275"/>
                      <a:pt x="202692" y="709417"/>
                      <a:pt x="191072" y="699511"/>
                    </a:cubicBezTo>
                    <a:cubicBezTo>
                      <a:pt x="135827" y="652458"/>
                      <a:pt x="86582" y="601023"/>
                      <a:pt x="63532" y="529490"/>
                    </a:cubicBezTo>
                    <a:cubicBezTo>
                      <a:pt x="48006" y="481389"/>
                      <a:pt x="52768" y="433573"/>
                      <a:pt x="59150" y="384710"/>
                    </a:cubicBezTo>
                    <a:cubicBezTo>
                      <a:pt x="73152" y="277268"/>
                      <a:pt x="76105" y="170016"/>
                      <a:pt x="34671" y="66575"/>
                    </a:cubicBezTo>
                    <a:cubicBezTo>
                      <a:pt x="30670" y="56669"/>
                      <a:pt x="25813" y="47049"/>
                      <a:pt x="20193" y="38000"/>
                    </a:cubicBezTo>
                    <a:cubicBezTo>
                      <a:pt x="14668" y="29046"/>
                      <a:pt x="7715" y="20950"/>
                      <a:pt x="0" y="105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>
                <a:off x="4442535" y="3635527"/>
                <a:ext cx="157027" cy="106514"/>
              </a:xfrm>
              <a:custGeom>
                <a:avLst/>
                <a:gdLst>
                  <a:gd name="connsiteX0" fmla="*/ 700278 w 700277"/>
                  <a:gd name="connsiteY0" fmla="*/ 459198 h 475011"/>
                  <a:gd name="connsiteX1" fmla="*/ 440722 w 700277"/>
                  <a:gd name="connsiteY1" fmla="*/ 455769 h 475011"/>
                  <a:gd name="connsiteX2" fmla="*/ 308610 w 700277"/>
                  <a:gd name="connsiteY2" fmla="*/ 352232 h 475011"/>
                  <a:gd name="connsiteX3" fmla="*/ 90392 w 700277"/>
                  <a:gd name="connsiteY3" fmla="*/ 146397 h 475011"/>
                  <a:gd name="connsiteX4" fmla="*/ 0 w 700277"/>
                  <a:gd name="connsiteY4" fmla="*/ 112488 h 475011"/>
                  <a:gd name="connsiteX5" fmla="*/ 61817 w 700277"/>
                  <a:gd name="connsiteY5" fmla="*/ 45432 h 475011"/>
                  <a:gd name="connsiteX6" fmla="*/ 448056 w 700277"/>
                  <a:gd name="connsiteY6" fmla="*/ 83627 h 475011"/>
                  <a:gd name="connsiteX7" fmla="*/ 494443 w 700277"/>
                  <a:gd name="connsiteY7" fmla="*/ 151064 h 475011"/>
                  <a:gd name="connsiteX8" fmla="*/ 615029 w 700277"/>
                  <a:gd name="connsiteY8" fmla="*/ 370710 h 475011"/>
                  <a:gd name="connsiteX9" fmla="*/ 700278 w 700277"/>
                  <a:gd name="connsiteY9" fmla="*/ 459198 h 47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0277" h="475011">
                    <a:moveTo>
                      <a:pt x="700278" y="459198"/>
                    </a:moveTo>
                    <a:cubicBezTo>
                      <a:pt x="615124" y="477295"/>
                      <a:pt x="527971" y="484344"/>
                      <a:pt x="440722" y="455769"/>
                    </a:cubicBezTo>
                    <a:cubicBezTo>
                      <a:pt x="383762" y="437195"/>
                      <a:pt x="342805" y="399952"/>
                      <a:pt x="308610" y="352232"/>
                    </a:cubicBezTo>
                    <a:cubicBezTo>
                      <a:pt x="249364" y="269650"/>
                      <a:pt x="181832" y="194689"/>
                      <a:pt x="90392" y="146397"/>
                    </a:cubicBezTo>
                    <a:cubicBezTo>
                      <a:pt x="62579" y="131728"/>
                      <a:pt x="31147" y="123918"/>
                      <a:pt x="0" y="112488"/>
                    </a:cubicBezTo>
                    <a:cubicBezTo>
                      <a:pt x="10858" y="85532"/>
                      <a:pt x="34576" y="63625"/>
                      <a:pt x="61817" y="45432"/>
                    </a:cubicBezTo>
                    <a:cubicBezTo>
                      <a:pt x="171926" y="-28006"/>
                      <a:pt x="356235" y="-10385"/>
                      <a:pt x="448056" y="83627"/>
                    </a:cubicBezTo>
                    <a:cubicBezTo>
                      <a:pt x="466820" y="102867"/>
                      <a:pt x="481298" y="127251"/>
                      <a:pt x="494443" y="151064"/>
                    </a:cubicBezTo>
                    <a:cubicBezTo>
                      <a:pt x="535019" y="224121"/>
                      <a:pt x="571024" y="299844"/>
                      <a:pt x="615029" y="370710"/>
                    </a:cubicBezTo>
                    <a:cubicBezTo>
                      <a:pt x="636080" y="404619"/>
                      <a:pt x="671132" y="429670"/>
                      <a:pt x="700278" y="4591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09" name="任意多边形: 形状 308"/>
              <p:cNvSpPr/>
              <p:nvPr/>
            </p:nvSpPr>
            <p:spPr>
              <a:xfrm>
                <a:off x="4417845" y="3333231"/>
                <a:ext cx="90538" cy="156994"/>
              </a:xfrm>
              <a:custGeom>
                <a:avLst/>
                <a:gdLst>
                  <a:gd name="connsiteX0" fmla="*/ 403765 w 403764"/>
                  <a:gd name="connsiteY0" fmla="*/ 700134 h 700134"/>
                  <a:gd name="connsiteX1" fmla="*/ 177927 w 403764"/>
                  <a:gd name="connsiteY1" fmla="*/ 549734 h 700134"/>
                  <a:gd name="connsiteX2" fmla="*/ 124587 w 403764"/>
                  <a:gd name="connsiteY2" fmla="*/ 366664 h 700134"/>
                  <a:gd name="connsiteX3" fmla="*/ 53912 w 403764"/>
                  <a:gd name="connsiteY3" fmla="*/ 92439 h 700134"/>
                  <a:gd name="connsiteX4" fmla="*/ 0 w 403764"/>
                  <a:gd name="connsiteY4" fmla="*/ 22145 h 700134"/>
                  <a:gd name="connsiteX5" fmla="*/ 148495 w 403764"/>
                  <a:gd name="connsiteY5" fmla="*/ 9095 h 700134"/>
                  <a:gd name="connsiteX6" fmla="*/ 388906 w 403764"/>
                  <a:gd name="connsiteY6" fmla="*/ 237029 h 700134"/>
                  <a:gd name="connsiteX7" fmla="*/ 390525 w 403764"/>
                  <a:gd name="connsiteY7" fmla="*/ 354758 h 700134"/>
                  <a:gd name="connsiteX8" fmla="*/ 371380 w 403764"/>
                  <a:gd name="connsiteY8" fmla="*/ 543924 h 700134"/>
                  <a:gd name="connsiteX9" fmla="*/ 403765 w 403764"/>
                  <a:gd name="connsiteY9" fmla="*/ 700134 h 70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3764" h="700134">
                    <a:moveTo>
                      <a:pt x="403765" y="700134"/>
                    </a:moveTo>
                    <a:cubicBezTo>
                      <a:pt x="312706" y="665368"/>
                      <a:pt x="235458" y="622791"/>
                      <a:pt x="177927" y="549734"/>
                    </a:cubicBezTo>
                    <a:cubicBezTo>
                      <a:pt x="135160" y="495442"/>
                      <a:pt x="126778" y="432386"/>
                      <a:pt x="124587" y="366664"/>
                    </a:cubicBezTo>
                    <a:cubicBezTo>
                      <a:pt x="121349" y="270080"/>
                      <a:pt x="102013" y="177212"/>
                      <a:pt x="53912" y="92439"/>
                    </a:cubicBezTo>
                    <a:cubicBezTo>
                      <a:pt x="39529" y="67198"/>
                      <a:pt x="18383" y="45766"/>
                      <a:pt x="0" y="22145"/>
                    </a:cubicBezTo>
                    <a:cubicBezTo>
                      <a:pt x="44006" y="-3097"/>
                      <a:pt x="95917" y="-5764"/>
                      <a:pt x="148495" y="9095"/>
                    </a:cubicBezTo>
                    <a:cubicBezTo>
                      <a:pt x="268129" y="43004"/>
                      <a:pt x="356235" y="113299"/>
                      <a:pt x="388906" y="237029"/>
                    </a:cubicBezTo>
                    <a:cubicBezTo>
                      <a:pt x="398621" y="273890"/>
                      <a:pt x="393383" y="315610"/>
                      <a:pt x="390525" y="354758"/>
                    </a:cubicBezTo>
                    <a:cubicBezTo>
                      <a:pt x="385858" y="418004"/>
                      <a:pt x="375666" y="480773"/>
                      <a:pt x="371380" y="543924"/>
                    </a:cubicBezTo>
                    <a:cubicBezTo>
                      <a:pt x="367856" y="596216"/>
                      <a:pt x="376523" y="647461"/>
                      <a:pt x="403765" y="700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10" name="任意多边形: 形状 309"/>
              <p:cNvSpPr/>
              <p:nvPr/>
            </p:nvSpPr>
            <p:spPr>
              <a:xfrm>
                <a:off x="4519884" y="3389158"/>
                <a:ext cx="85872" cy="153951"/>
              </a:xfrm>
              <a:custGeom>
                <a:avLst/>
                <a:gdLst>
                  <a:gd name="connsiteX0" fmla="*/ 382954 w 382954"/>
                  <a:gd name="connsiteY0" fmla="*/ 358997 h 686561"/>
                  <a:gd name="connsiteX1" fmla="*/ 84155 w 382954"/>
                  <a:gd name="connsiteY1" fmla="*/ 686562 h 686561"/>
                  <a:gd name="connsiteX2" fmla="*/ 27291 w 382954"/>
                  <a:gd name="connsiteY2" fmla="*/ 573405 h 686561"/>
                  <a:gd name="connsiteX3" fmla="*/ 56723 w 382954"/>
                  <a:gd name="connsiteY3" fmla="*/ 176213 h 686561"/>
                  <a:gd name="connsiteX4" fmla="*/ 233602 w 382954"/>
                  <a:gd name="connsiteY4" fmla="*/ 27527 h 686561"/>
                  <a:gd name="connsiteX5" fmla="*/ 378763 w 382954"/>
                  <a:gd name="connsiteY5" fmla="*/ 0 h 686561"/>
                  <a:gd name="connsiteX6" fmla="*/ 350474 w 382954"/>
                  <a:gd name="connsiteY6" fmla="*/ 182118 h 686561"/>
                  <a:gd name="connsiteX7" fmla="*/ 382954 w 382954"/>
                  <a:gd name="connsiteY7" fmla="*/ 358997 h 68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2954" h="686561">
                    <a:moveTo>
                      <a:pt x="382954" y="358997"/>
                    </a:moveTo>
                    <a:cubicBezTo>
                      <a:pt x="235507" y="427101"/>
                      <a:pt x="112158" y="513016"/>
                      <a:pt x="84155" y="686562"/>
                    </a:cubicBezTo>
                    <a:cubicBezTo>
                      <a:pt x="58152" y="653605"/>
                      <a:pt x="40245" y="614553"/>
                      <a:pt x="27291" y="573405"/>
                    </a:cubicBezTo>
                    <a:cubicBezTo>
                      <a:pt x="-15477" y="437197"/>
                      <a:pt x="-9666" y="304038"/>
                      <a:pt x="56723" y="176213"/>
                    </a:cubicBezTo>
                    <a:cubicBezTo>
                      <a:pt x="94918" y="102775"/>
                      <a:pt x="157402" y="56769"/>
                      <a:pt x="233602" y="27527"/>
                    </a:cubicBezTo>
                    <a:cubicBezTo>
                      <a:pt x="281608" y="9144"/>
                      <a:pt x="331424" y="3238"/>
                      <a:pt x="378763" y="0"/>
                    </a:cubicBezTo>
                    <a:cubicBezTo>
                      <a:pt x="368857" y="62103"/>
                      <a:pt x="356189" y="121729"/>
                      <a:pt x="350474" y="182118"/>
                    </a:cubicBezTo>
                    <a:cubicBezTo>
                      <a:pt x="344854" y="242506"/>
                      <a:pt x="349045" y="302895"/>
                      <a:pt x="382954" y="3589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11" name="任意多边形: 形状 310"/>
              <p:cNvSpPr/>
              <p:nvPr/>
            </p:nvSpPr>
            <p:spPr>
              <a:xfrm>
                <a:off x="4615474" y="3103430"/>
                <a:ext cx="163776" cy="84596"/>
              </a:xfrm>
              <a:custGeom>
                <a:avLst/>
                <a:gdLst>
                  <a:gd name="connsiteX0" fmla="*/ 730377 w 730376"/>
                  <a:gd name="connsiteY0" fmla="*/ 161526 h 377267"/>
                  <a:gd name="connsiteX1" fmla="*/ 442436 w 730376"/>
                  <a:gd name="connsiteY1" fmla="*/ 377267 h 377267"/>
                  <a:gd name="connsiteX2" fmla="*/ 0 w 730376"/>
                  <a:gd name="connsiteY2" fmla="*/ 337453 h 377267"/>
                  <a:gd name="connsiteX3" fmla="*/ 17621 w 730376"/>
                  <a:gd name="connsiteY3" fmla="*/ 291828 h 377267"/>
                  <a:gd name="connsiteX4" fmla="*/ 379857 w 730376"/>
                  <a:gd name="connsiteY4" fmla="*/ 6935 h 377267"/>
                  <a:gd name="connsiteX5" fmla="*/ 654653 w 730376"/>
                  <a:gd name="connsiteY5" fmla="*/ 87231 h 377267"/>
                  <a:gd name="connsiteX6" fmla="*/ 730377 w 730376"/>
                  <a:gd name="connsiteY6" fmla="*/ 161526 h 377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0376" h="377267">
                    <a:moveTo>
                      <a:pt x="730377" y="161526"/>
                    </a:moveTo>
                    <a:cubicBezTo>
                      <a:pt x="549497" y="228010"/>
                      <a:pt x="472059" y="306877"/>
                      <a:pt x="442436" y="377267"/>
                    </a:cubicBezTo>
                    <a:cubicBezTo>
                      <a:pt x="301942" y="301829"/>
                      <a:pt x="158972" y="252775"/>
                      <a:pt x="0" y="337453"/>
                    </a:cubicBezTo>
                    <a:cubicBezTo>
                      <a:pt x="6096" y="321451"/>
                      <a:pt x="10763" y="306115"/>
                      <a:pt x="17621" y="291828"/>
                    </a:cubicBezTo>
                    <a:cubicBezTo>
                      <a:pt x="92297" y="138380"/>
                      <a:pt x="215455" y="43321"/>
                      <a:pt x="379857" y="6935"/>
                    </a:cubicBezTo>
                    <a:cubicBezTo>
                      <a:pt x="482537" y="-15830"/>
                      <a:pt x="575405" y="19127"/>
                      <a:pt x="654653" y="87231"/>
                    </a:cubicBezTo>
                    <a:cubicBezTo>
                      <a:pt x="680466" y="109329"/>
                      <a:pt x="703326" y="134856"/>
                      <a:pt x="730377" y="161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12" name="任意多边形: 形状 311"/>
              <p:cNvSpPr/>
              <p:nvPr/>
            </p:nvSpPr>
            <p:spPr>
              <a:xfrm>
                <a:off x="4593378" y="2971517"/>
                <a:ext cx="78576" cy="177125"/>
              </a:xfrm>
              <a:custGeom>
                <a:avLst/>
                <a:gdLst>
                  <a:gd name="connsiteX0" fmla="*/ 115969 w 350420"/>
                  <a:gd name="connsiteY0" fmla="*/ 789908 h 789908"/>
                  <a:gd name="connsiteX1" fmla="*/ 3479 w 350420"/>
                  <a:gd name="connsiteY1" fmla="*/ 560451 h 789908"/>
                  <a:gd name="connsiteX2" fmla="*/ 42246 w 350420"/>
                  <a:gd name="connsiteY2" fmla="*/ 376619 h 789908"/>
                  <a:gd name="connsiteX3" fmla="*/ 130447 w 350420"/>
                  <a:gd name="connsiteY3" fmla="*/ 75057 h 789908"/>
                  <a:gd name="connsiteX4" fmla="*/ 125780 w 350420"/>
                  <a:gd name="connsiteY4" fmla="*/ 36671 h 789908"/>
                  <a:gd name="connsiteX5" fmla="*/ 114731 w 350420"/>
                  <a:gd name="connsiteY5" fmla="*/ 0 h 789908"/>
                  <a:gd name="connsiteX6" fmla="*/ 215791 w 350420"/>
                  <a:gd name="connsiteY6" fmla="*/ 42100 h 789908"/>
                  <a:gd name="connsiteX7" fmla="*/ 349617 w 350420"/>
                  <a:gd name="connsiteY7" fmla="*/ 350996 h 789908"/>
                  <a:gd name="connsiteX8" fmla="*/ 301326 w 350420"/>
                  <a:gd name="connsiteY8" fmla="*/ 467582 h 789908"/>
                  <a:gd name="connsiteX9" fmla="*/ 192836 w 350420"/>
                  <a:gd name="connsiteY9" fmla="*/ 604361 h 789908"/>
                  <a:gd name="connsiteX10" fmla="*/ 115969 w 350420"/>
                  <a:gd name="connsiteY10" fmla="*/ 789908 h 789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0420" h="789908">
                    <a:moveTo>
                      <a:pt x="115969" y="789908"/>
                    </a:moveTo>
                    <a:cubicBezTo>
                      <a:pt x="58343" y="717899"/>
                      <a:pt x="18052" y="645795"/>
                      <a:pt x="3479" y="560451"/>
                    </a:cubicBezTo>
                    <a:cubicBezTo>
                      <a:pt x="-7951" y="493586"/>
                      <a:pt x="9765" y="434626"/>
                      <a:pt x="42246" y="376619"/>
                    </a:cubicBezTo>
                    <a:cubicBezTo>
                      <a:pt x="94538" y="283273"/>
                      <a:pt x="130828" y="184213"/>
                      <a:pt x="130447" y="75057"/>
                    </a:cubicBezTo>
                    <a:cubicBezTo>
                      <a:pt x="130447" y="62198"/>
                      <a:pt x="128447" y="49244"/>
                      <a:pt x="125780" y="36671"/>
                    </a:cubicBezTo>
                    <a:cubicBezTo>
                      <a:pt x="123303" y="24860"/>
                      <a:pt x="118827" y="13525"/>
                      <a:pt x="114731" y="0"/>
                    </a:cubicBezTo>
                    <a:cubicBezTo>
                      <a:pt x="154831" y="286"/>
                      <a:pt x="187597" y="17526"/>
                      <a:pt x="215791" y="42100"/>
                    </a:cubicBezTo>
                    <a:cubicBezTo>
                      <a:pt x="309231" y="123539"/>
                      <a:pt x="357333" y="225933"/>
                      <a:pt x="349617" y="350996"/>
                    </a:cubicBezTo>
                    <a:cubicBezTo>
                      <a:pt x="346950" y="394335"/>
                      <a:pt x="329043" y="433388"/>
                      <a:pt x="301326" y="467582"/>
                    </a:cubicBezTo>
                    <a:cubicBezTo>
                      <a:pt x="264654" y="512731"/>
                      <a:pt x="227888" y="557879"/>
                      <a:pt x="192836" y="604361"/>
                    </a:cubicBezTo>
                    <a:cubicBezTo>
                      <a:pt x="152831" y="657415"/>
                      <a:pt x="120351" y="714375"/>
                      <a:pt x="115969" y="789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13" name="任意多边形: 形状 312"/>
              <p:cNvSpPr/>
              <p:nvPr/>
            </p:nvSpPr>
            <p:spPr>
              <a:xfrm>
                <a:off x="4542188" y="3496014"/>
                <a:ext cx="84264" cy="168005"/>
              </a:xfrm>
              <a:custGeom>
                <a:avLst/>
                <a:gdLst>
                  <a:gd name="connsiteX0" fmla="*/ 222241 w 375783"/>
                  <a:gd name="connsiteY0" fmla="*/ 749237 h 749236"/>
                  <a:gd name="connsiteX1" fmla="*/ 83938 w 375783"/>
                  <a:gd name="connsiteY1" fmla="*/ 608266 h 749236"/>
                  <a:gd name="connsiteX2" fmla="*/ 2213 w 375783"/>
                  <a:gd name="connsiteY2" fmla="*/ 364236 h 749236"/>
                  <a:gd name="connsiteX3" fmla="*/ 99845 w 375783"/>
                  <a:gd name="connsiteY3" fmla="*/ 88868 h 749236"/>
                  <a:gd name="connsiteX4" fmla="*/ 240529 w 375783"/>
                  <a:gd name="connsiteY4" fmla="*/ 0 h 749236"/>
                  <a:gd name="connsiteX5" fmla="*/ 375784 w 375783"/>
                  <a:gd name="connsiteY5" fmla="*/ 332613 h 749236"/>
                  <a:gd name="connsiteX6" fmla="*/ 240529 w 375783"/>
                  <a:gd name="connsiteY6" fmla="*/ 518255 h 749236"/>
                  <a:gd name="connsiteX7" fmla="*/ 222241 w 375783"/>
                  <a:gd name="connsiteY7" fmla="*/ 749237 h 74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5783" h="749236">
                    <a:moveTo>
                      <a:pt x="222241" y="749237"/>
                    </a:moveTo>
                    <a:cubicBezTo>
                      <a:pt x="161662" y="709994"/>
                      <a:pt x="118609" y="663035"/>
                      <a:pt x="83938" y="608266"/>
                    </a:cubicBezTo>
                    <a:cubicBezTo>
                      <a:pt x="36694" y="533781"/>
                      <a:pt x="11548" y="452056"/>
                      <a:pt x="2213" y="364236"/>
                    </a:cubicBezTo>
                    <a:cubicBezTo>
                      <a:pt x="-9312" y="255937"/>
                      <a:pt x="24311" y="164592"/>
                      <a:pt x="99845" y="88868"/>
                    </a:cubicBezTo>
                    <a:cubicBezTo>
                      <a:pt x="138707" y="49911"/>
                      <a:pt x="184617" y="19431"/>
                      <a:pt x="240529" y="0"/>
                    </a:cubicBezTo>
                    <a:cubicBezTo>
                      <a:pt x="255007" y="123063"/>
                      <a:pt x="275105" y="242697"/>
                      <a:pt x="375784" y="332613"/>
                    </a:cubicBezTo>
                    <a:cubicBezTo>
                      <a:pt x="317491" y="385286"/>
                      <a:pt x="271009" y="446246"/>
                      <a:pt x="240529" y="518255"/>
                    </a:cubicBezTo>
                    <a:cubicBezTo>
                      <a:pt x="209668" y="590836"/>
                      <a:pt x="194333" y="665036"/>
                      <a:pt x="222241" y="7492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14" name="任意多边形: 形状 313"/>
              <p:cNvSpPr/>
              <p:nvPr/>
            </p:nvSpPr>
            <p:spPr>
              <a:xfrm>
                <a:off x="4784376" y="2998307"/>
                <a:ext cx="160914" cy="84679"/>
              </a:xfrm>
              <a:custGeom>
                <a:avLst/>
                <a:gdLst>
                  <a:gd name="connsiteX0" fmla="*/ 354235 w 717613"/>
                  <a:gd name="connsiteY0" fmla="*/ 377635 h 377635"/>
                  <a:gd name="connsiteX1" fmla="*/ 211836 w 717613"/>
                  <a:gd name="connsiteY1" fmla="*/ 195708 h 377635"/>
                  <a:gd name="connsiteX2" fmla="*/ 0 w 717613"/>
                  <a:gd name="connsiteY2" fmla="*/ 112936 h 377635"/>
                  <a:gd name="connsiteX3" fmla="*/ 71056 w 717613"/>
                  <a:gd name="connsiteY3" fmla="*/ 64930 h 377635"/>
                  <a:gd name="connsiteX4" fmla="*/ 273367 w 717613"/>
                  <a:gd name="connsiteY4" fmla="*/ 2922 h 377635"/>
                  <a:gd name="connsiteX5" fmla="*/ 491014 w 717613"/>
                  <a:gd name="connsiteY5" fmla="*/ 28544 h 377635"/>
                  <a:gd name="connsiteX6" fmla="*/ 685133 w 717613"/>
                  <a:gd name="connsiteY6" fmla="*/ 229331 h 377635"/>
                  <a:gd name="connsiteX7" fmla="*/ 717613 w 717613"/>
                  <a:gd name="connsiteY7" fmla="*/ 343822 h 377635"/>
                  <a:gd name="connsiteX8" fmla="*/ 354235 w 717613"/>
                  <a:gd name="connsiteY8" fmla="*/ 377635 h 377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7613" h="377635">
                    <a:moveTo>
                      <a:pt x="354235" y="377635"/>
                    </a:moveTo>
                    <a:cubicBezTo>
                      <a:pt x="317278" y="307627"/>
                      <a:pt x="273082" y="244762"/>
                      <a:pt x="211836" y="195708"/>
                    </a:cubicBezTo>
                    <a:cubicBezTo>
                      <a:pt x="151067" y="147130"/>
                      <a:pt x="84677" y="112078"/>
                      <a:pt x="0" y="112936"/>
                    </a:cubicBezTo>
                    <a:cubicBezTo>
                      <a:pt x="23622" y="96838"/>
                      <a:pt x="46101" y="78550"/>
                      <a:pt x="71056" y="64930"/>
                    </a:cubicBezTo>
                    <a:cubicBezTo>
                      <a:pt x="134017" y="30544"/>
                      <a:pt x="201263" y="10351"/>
                      <a:pt x="273367" y="2922"/>
                    </a:cubicBezTo>
                    <a:cubicBezTo>
                      <a:pt x="348520" y="-4889"/>
                      <a:pt x="421100" y="2731"/>
                      <a:pt x="491014" y="28544"/>
                    </a:cubicBezTo>
                    <a:cubicBezTo>
                      <a:pt x="587026" y="63977"/>
                      <a:pt x="649986" y="134557"/>
                      <a:pt x="685133" y="229331"/>
                    </a:cubicBezTo>
                    <a:cubicBezTo>
                      <a:pt x="698373" y="265050"/>
                      <a:pt x="706184" y="302864"/>
                      <a:pt x="717613" y="343822"/>
                    </a:cubicBezTo>
                    <a:cubicBezTo>
                      <a:pt x="589407" y="322295"/>
                      <a:pt x="468916" y="307436"/>
                      <a:pt x="354235" y="377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15" name="任意多边形: 形状 314"/>
              <p:cNvSpPr/>
              <p:nvPr/>
            </p:nvSpPr>
            <p:spPr>
              <a:xfrm>
                <a:off x="4527333" y="3288340"/>
                <a:ext cx="123575" cy="123843"/>
              </a:xfrm>
              <a:custGeom>
                <a:avLst/>
                <a:gdLst>
                  <a:gd name="connsiteX0" fmla="*/ 551096 w 551095"/>
                  <a:gd name="connsiteY0" fmla="*/ 33369 h 552290"/>
                  <a:gd name="connsiteX1" fmla="*/ 411555 w 551095"/>
                  <a:gd name="connsiteY1" fmla="*/ 364743 h 552290"/>
                  <a:gd name="connsiteX2" fmla="*/ 10933 w 551095"/>
                  <a:gd name="connsiteY2" fmla="*/ 552291 h 552290"/>
                  <a:gd name="connsiteX3" fmla="*/ 14743 w 551095"/>
                  <a:gd name="connsiteY3" fmla="*/ 343979 h 552290"/>
                  <a:gd name="connsiteX4" fmla="*/ 192575 w 551095"/>
                  <a:gd name="connsiteY4" fmla="*/ 61086 h 552290"/>
                  <a:gd name="connsiteX5" fmla="*/ 350595 w 551095"/>
                  <a:gd name="connsiteY5" fmla="*/ 2031 h 552290"/>
                  <a:gd name="connsiteX6" fmla="*/ 551096 w 551095"/>
                  <a:gd name="connsiteY6" fmla="*/ 33369 h 55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095" h="552290">
                    <a:moveTo>
                      <a:pt x="551096" y="33369"/>
                    </a:moveTo>
                    <a:cubicBezTo>
                      <a:pt x="472610" y="133000"/>
                      <a:pt x="402982" y="232441"/>
                      <a:pt x="411555" y="364743"/>
                    </a:cubicBezTo>
                    <a:cubicBezTo>
                      <a:pt x="250582" y="369601"/>
                      <a:pt x="103421" y="401224"/>
                      <a:pt x="10933" y="552291"/>
                    </a:cubicBezTo>
                    <a:cubicBezTo>
                      <a:pt x="-5545" y="482567"/>
                      <a:pt x="-2688" y="412940"/>
                      <a:pt x="14743" y="343979"/>
                    </a:cubicBezTo>
                    <a:cubicBezTo>
                      <a:pt x="43318" y="230631"/>
                      <a:pt x="98658" y="133190"/>
                      <a:pt x="192575" y="61086"/>
                    </a:cubicBezTo>
                    <a:cubicBezTo>
                      <a:pt x="238771" y="25653"/>
                      <a:pt x="292302" y="8603"/>
                      <a:pt x="350595" y="2031"/>
                    </a:cubicBezTo>
                    <a:cubicBezTo>
                      <a:pt x="419937" y="-5779"/>
                      <a:pt x="484231" y="9842"/>
                      <a:pt x="551096" y="33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16" name="任意多边形: 形状 315"/>
              <p:cNvSpPr/>
              <p:nvPr/>
            </p:nvSpPr>
            <p:spPr>
              <a:xfrm>
                <a:off x="4593236" y="3588196"/>
                <a:ext cx="83579" cy="168325"/>
              </a:xfrm>
              <a:custGeom>
                <a:avLst/>
                <a:gdLst>
                  <a:gd name="connsiteX0" fmla="*/ 186612 w 372730"/>
                  <a:gd name="connsiteY0" fmla="*/ 0 h 750665"/>
                  <a:gd name="connsiteX1" fmla="*/ 372731 w 372730"/>
                  <a:gd name="connsiteY1" fmla="*/ 312706 h 750665"/>
                  <a:gd name="connsiteX2" fmla="*/ 286625 w 372730"/>
                  <a:gd name="connsiteY2" fmla="*/ 750665 h 750665"/>
                  <a:gd name="connsiteX3" fmla="*/ 198328 w 372730"/>
                  <a:gd name="connsiteY3" fmla="*/ 693801 h 750665"/>
                  <a:gd name="connsiteX4" fmla="*/ 6590 w 372730"/>
                  <a:gd name="connsiteY4" fmla="*/ 375190 h 750665"/>
                  <a:gd name="connsiteX5" fmla="*/ 89838 w 372730"/>
                  <a:gd name="connsiteY5" fmla="*/ 89630 h 750665"/>
                  <a:gd name="connsiteX6" fmla="*/ 186612 w 372730"/>
                  <a:gd name="connsiteY6" fmla="*/ 0 h 750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2730" h="750665">
                    <a:moveTo>
                      <a:pt x="186612" y="0"/>
                    </a:moveTo>
                    <a:cubicBezTo>
                      <a:pt x="222141" y="125730"/>
                      <a:pt x="261193" y="240982"/>
                      <a:pt x="372731" y="312706"/>
                    </a:cubicBezTo>
                    <a:cubicBezTo>
                      <a:pt x="283101" y="445198"/>
                      <a:pt x="221855" y="583025"/>
                      <a:pt x="286625" y="750665"/>
                    </a:cubicBezTo>
                    <a:cubicBezTo>
                      <a:pt x="257097" y="731806"/>
                      <a:pt x="225855" y="715232"/>
                      <a:pt x="198328" y="693801"/>
                    </a:cubicBezTo>
                    <a:cubicBezTo>
                      <a:pt x="94029" y="612267"/>
                      <a:pt x="31641" y="503968"/>
                      <a:pt x="6590" y="375190"/>
                    </a:cubicBezTo>
                    <a:cubicBezTo>
                      <a:pt x="-14460" y="266890"/>
                      <a:pt x="15353" y="170593"/>
                      <a:pt x="89838" y="89630"/>
                    </a:cubicBezTo>
                    <a:cubicBezTo>
                      <a:pt x="118509" y="58483"/>
                      <a:pt x="152037" y="31718"/>
                      <a:pt x="18661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17" name="任意多边形: 形状 316"/>
              <p:cNvSpPr/>
              <p:nvPr/>
            </p:nvSpPr>
            <p:spPr>
              <a:xfrm>
                <a:off x="4696379" y="3044156"/>
                <a:ext cx="168069" cy="83576"/>
              </a:xfrm>
              <a:custGeom>
                <a:avLst/>
                <a:gdLst>
                  <a:gd name="connsiteX0" fmla="*/ 749522 w 749522"/>
                  <a:gd name="connsiteY0" fmla="*/ 253370 h 372718"/>
                  <a:gd name="connsiteX1" fmla="*/ 406908 w 749522"/>
                  <a:gd name="connsiteY1" fmla="*/ 372718 h 372718"/>
                  <a:gd name="connsiteX2" fmla="*/ 0 w 749522"/>
                  <a:gd name="connsiteY2" fmla="*/ 200220 h 372718"/>
                  <a:gd name="connsiteX3" fmla="*/ 69723 w 749522"/>
                  <a:gd name="connsiteY3" fmla="*/ 126782 h 372718"/>
                  <a:gd name="connsiteX4" fmla="*/ 301276 w 749522"/>
                  <a:gd name="connsiteY4" fmla="*/ 12578 h 372718"/>
                  <a:gd name="connsiteX5" fmla="*/ 550259 w 749522"/>
                  <a:gd name="connsiteY5" fmla="*/ 27913 h 372718"/>
                  <a:gd name="connsiteX6" fmla="*/ 704279 w 749522"/>
                  <a:gd name="connsiteY6" fmla="*/ 166407 h 372718"/>
                  <a:gd name="connsiteX7" fmla="*/ 749522 w 749522"/>
                  <a:gd name="connsiteY7" fmla="*/ 253370 h 37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9522" h="372718">
                    <a:moveTo>
                      <a:pt x="749522" y="253370"/>
                    </a:moveTo>
                    <a:cubicBezTo>
                      <a:pt x="621792" y="262037"/>
                      <a:pt x="502063" y="278325"/>
                      <a:pt x="406908" y="372718"/>
                    </a:cubicBezTo>
                    <a:cubicBezTo>
                      <a:pt x="297752" y="257465"/>
                      <a:pt x="175165" y="171550"/>
                      <a:pt x="0" y="200220"/>
                    </a:cubicBezTo>
                    <a:cubicBezTo>
                      <a:pt x="23146" y="175646"/>
                      <a:pt x="44482" y="148976"/>
                      <a:pt x="69723" y="126782"/>
                    </a:cubicBezTo>
                    <a:cubicBezTo>
                      <a:pt x="136493" y="68299"/>
                      <a:pt x="214408" y="30008"/>
                      <a:pt x="301276" y="12578"/>
                    </a:cubicBezTo>
                    <a:cubicBezTo>
                      <a:pt x="385096" y="-4186"/>
                      <a:pt x="469106" y="-8758"/>
                      <a:pt x="550259" y="27913"/>
                    </a:cubicBezTo>
                    <a:cubicBezTo>
                      <a:pt x="616363" y="57821"/>
                      <a:pt x="666560" y="105542"/>
                      <a:pt x="704279" y="166407"/>
                    </a:cubicBezTo>
                    <a:cubicBezTo>
                      <a:pt x="720947" y="193267"/>
                      <a:pt x="733711" y="222604"/>
                      <a:pt x="749522" y="253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18" name="任意多边形: 形状 317"/>
              <p:cNvSpPr/>
              <p:nvPr/>
            </p:nvSpPr>
            <p:spPr>
              <a:xfrm>
                <a:off x="4556266" y="3185817"/>
                <a:ext cx="138234" cy="109044"/>
              </a:xfrm>
              <a:custGeom>
                <a:avLst/>
                <a:gdLst>
                  <a:gd name="connsiteX0" fmla="*/ 616471 w 616470"/>
                  <a:gd name="connsiteY0" fmla="*/ 67480 h 486294"/>
                  <a:gd name="connsiteX1" fmla="*/ 426447 w 616470"/>
                  <a:gd name="connsiteY1" fmla="*/ 367708 h 486294"/>
                  <a:gd name="connsiteX2" fmla="*/ 870 w 616470"/>
                  <a:gd name="connsiteY2" fmla="*/ 486294 h 486294"/>
                  <a:gd name="connsiteX3" fmla="*/ 1251 w 616470"/>
                  <a:gd name="connsiteY3" fmla="*/ 421429 h 486294"/>
                  <a:gd name="connsiteX4" fmla="*/ 143364 w 616470"/>
                  <a:gd name="connsiteY4" fmla="*/ 124058 h 486294"/>
                  <a:gd name="connsiteX5" fmla="*/ 392443 w 616470"/>
                  <a:gd name="connsiteY5" fmla="*/ 138 h 486294"/>
                  <a:gd name="connsiteX6" fmla="*/ 616471 w 616470"/>
                  <a:gd name="connsiteY6" fmla="*/ 67480 h 486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470" h="486294">
                    <a:moveTo>
                      <a:pt x="616471" y="67480"/>
                    </a:moveTo>
                    <a:cubicBezTo>
                      <a:pt x="524840" y="150252"/>
                      <a:pt x="441211" y="235405"/>
                      <a:pt x="426447" y="367708"/>
                    </a:cubicBezTo>
                    <a:cubicBezTo>
                      <a:pt x="270523" y="348372"/>
                      <a:pt x="119361" y="353039"/>
                      <a:pt x="870" y="486294"/>
                    </a:cubicBezTo>
                    <a:cubicBezTo>
                      <a:pt x="870" y="464101"/>
                      <a:pt x="-1321" y="442479"/>
                      <a:pt x="1251" y="421429"/>
                    </a:cubicBezTo>
                    <a:cubicBezTo>
                      <a:pt x="15062" y="306462"/>
                      <a:pt x="65259" y="208069"/>
                      <a:pt x="143364" y="124058"/>
                    </a:cubicBezTo>
                    <a:cubicBezTo>
                      <a:pt x="210515" y="51859"/>
                      <a:pt x="291382" y="3567"/>
                      <a:pt x="392443" y="138"/>
                    </a:cubicBezTo>
                    <a:cubicBezTo>
                      <a:pt x="453117" y="-1862"/>
                      <a:pt x="547605" y="17759"/>
                      <a:pt x="616471" y="674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19" name="任意多边形: 形状 318"/>
              <p:cNvSpPr/>
              <p:nvPr/>
            </p:nvSpPr>
            <p:spPr>
              <a:xfrm>
                <a:off x="4667660" y="3686424"/>
                <a:ext cx="74576" cy="141990"/>
              </a:xfrm>
              <a:custGeom>
                <a:avLst/>
                <a:gdLst>
                  <a:gd name="connsiteX0" fmla="*/ 121221 w 332580"/>
                  <a:gd name="connsiteY0" fmla="*/ 0 h 633222"/>
                  <a:gd name="connsiteX1" fmla="*/ 332580 w 332580"/>
                  <a:gd name="connsiteY1" fmla="*/ 242316 h 633222"/>
                  <a:gd name="connsiteX2" fmla="*/ 276669 w 332580"/>
                  <a:gd name="connsiteY2" fmla="*/ 437293 h 633222"/>
                  <a:gd name="connsiteX3" fmla="*/ 327437 w 332580"/>
                  <a:gd name="connsiteY3" fmla="*/ 633222 h 633222"/>
                  <a:gd name="connsiteX4" fmla="*/ 303815 w 332580"/>
                  <a:gd name="connsiteY4" fmla="*/ 629698 h 633222"/>
                  <a:gd name="connsiteX5" fmla="*/ 51212 w 332580"/>
                  <a:gd name="connsiteY5" fmla="*/ 421862 h 633222"/>
                  <a:gd name="connsiteX6" fmla="*/ 63 w 332580"/>
                  <a:gd name="connsiteY6" fmla="*/ 244412 h 633222"/>
                  <a:gd name="connsiteX7" fmla="*/ 78263 w 332580"/>
                  <a:gd name="connsiteY7" fmla="*/ 47625 h 633222"/>
                  <a:gd name="connsiteX8" fmla="*/ 121221 w 332580"/>
                  <a:gd name="connsiteY8" fmla="*/ 0 h 633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2580" h="633222">
                    <a:moveTo>
                      <a:pt x="121221" y="0"/>
                    </a:moveTo>
                    <a:cubicBezTo>
                      <a:pt x="172274" y="102299"/>
                      <a:pt x="223328" y="196596"/>
                      <a:pt x="332580" y="242316"/>
                    </a:cubicBezTo>
                    <a:cubicBezTo>
                      <a:pt x="300767" y="304038"/>
                      <a:pt x="281526" y="368999"/>
                      <a:pt x="276669" y="437293"/>
                    </a:cubicBezTo>
                    <a:cubicBezTo>
                      <a:pt x="271811" y="505873"/>
                      <a:pt x="281812" y="571595"/>
                      <a:pt x="327437" y="633222"/>
                    </a:cubicBezTo>
                    <a:cubicBezTo>
                      <a:pt x="317531" y="631793"/>
                      <a:pt x="310387" y="631793"/>
                      <a:pt x="303815" y="629698"/>
                    </a:cubicBezTo>
                    <a:cubicBezTo>
                      <a:pt x="191706" y="594360"/>
                      <a:pt x="110267" y="521684"/>
                      <a:pt x="51212" y="421862"/>
                    </a:cubicBezTo>
                    <a:cubicBezTo>
                      <a:pt x="18827" y="367189"/>
                      <a:pt x="-1271" y="309372"/>
                      <a:pt x="63" y="244412"/>
                    </a:cubicBezTo>
                    <a:cubicBezTo>
                      <a:pt x="1682" y="168593"/>
                      <a:pt x="32162" y="105156"/>
                      <a:pt x="78263" y="47625"/>
                    </a:cubicBezTo>
                    <a:cubicBezTo>
                      <a:pt x="91026" y="31813"/>
                      <a:pt x="105409" y="17431"/>
                      <a:pt x="12122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20" name="任意多边形: 形状 319"/>
              <p:cNvSpPr/>
              <p:nvPr/>
            </p:nvSpPr>
            <p:spPr>
              <a:xfrm>
                <a:off x="4742400" y="3757782"/>
                <a:ext cx="92958" cy="124510"/>
              </a:xfrm>
              <a:custGeom>
                <a:avLst/>
                <a:gdLst>
                  <a:gd name="connsiteX0" fmla="*/ 414557 w 414556"/>
                  <a:gd name="connsiteY0" fmla="*/ 554927 h 555265"/>
                  <a:gd name="connsiteX1" fmla="*/ 262252 w 414556"/>
                  <a:gd name="connsiteY1" fmla="*/ 526352 h 555265"/>
                  <a:gd name="connsiteX2" fmla="*/ 35557 w 414556"/>
                  <a:gd name="connsiteY2" fmla="*/ 332137 h 555265"/>
                  <a:gd name="connsiteX3" fmla="*/ 28889 w 414556"/>
                  <a:gd name="connsiteY3" fmla="*/ 67532 h 555265"/>
                  <a:gd name="connsiteX4" fmla="*/ 62989 w 414556"/>
                  <a:gd name="connsiteY4" fmla="*/ 0 h 555265"/>
                  <a:gd name="connsiteX5" fmla="*/ 322355 w 414556"/>
                  <a:gd name="connsiteY5" fmla="*/ 179832 h 555265"/>
                  <a:gd name="connsiteX6" fmla="*/ 414557 w 414556"/>
                  <a:gd name="connsiteY6" fmla="*/ 554927 h 55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556" h="555265">
                    <a:moveTo>
                      <a:pt x="414557" y="554927"/>
                    </a:moveTo>
                    <a:cubicBezTo>
                      <a:pt x="360550" y="557403"/>
                      <a:pt x="310353" y="546163"/>
                      <a:pt x="262252" y="526352"/>
                    </a:cubicBezTo>
                    <a:cubicBezTo>
                      <a:pt x="165573" y="486537"/>
                      <a:pt x="87182" y="424244"/>
                      <a:pt x="35557" y="332137"/>
                    </a:cubicBezTo>
                    <a:cubicBezTo>
                      <a:pt x="-13021" y="245554"/>
                      <a:pt x="-8449" y="156496"/>
                      <a:pt x="28889" y="67532"/>
                    </a:cubicBezTo>
                    <a:cubicBezTo>
                      <a:pt x="38224" y="45148"/>
                      <a:pt x="50702" y="24098"/>
                      <a:pt x="62989" y="0"/>
                    </a:cubicBezTo>
                    <a:cubicBezTo>
                      <a:pt x="135284" y="84582"/>
                      <a:pt x="207864" y="162878"/>
                      <a:pt x="322355" y="179832"/>
                    </a:cubicBezTo>
                    <a:cubicBezTo>
                      <a:pt x="299590" y="317278"/>
                      <a:pt x="302162" y="447961"/>
                      <a:pt x="414557" y="5549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  <p:sp>
            <p:nvSpPr>
              <p:cNvPr id="321" name="任意多边形: 形状 320"/>
              <p:cNvSpPr/>
              <p:nvPr/>
            </p:nvSpPr>
            <p:spPr>
              <a:xfrm>
                <a:off x="4829155" y="3808615"/>
                <a:ext cx="101846" cy="106127"/>
              </a:xfrm>
              <a:custGeom>
                <a:avLst/>
                <a:gdLst>
                  <a:gd name="connsiteX0" fmla="*/ 305699 w 454193"/>
                  <a:gd name="connsiteY0" fmla="*/ 123920 h 473285"/>
                  <a:gd name="connsiteX1" fmla="*/ 454194 w 454193"/>
                  <a:gd name="connsiteY1" fmla="*/ 469964 h 473285"/>
                  <a:gd name="connsiteX2" fmla="*/ 356658 w 454193"/>
                  <a:gd name="connsiteY2" fmla="*/ 472345 h 473285"/>
                  <a:gd name="connsiteX3" fmla="*/ 106627 w 454193"/>
                  <a:gd name="connsiteY3" fmla="*/ 368332 h 473285"/>
                  <a:gd name="connsiteX4" fmla="*/ 1280 w 454193"/>
                  <a:gd name="connsiteY4" fmla="*/ 174879 h 473285"/>
                  <a:gd name="connsiteX5" fmla="*/ 32141 w 454193"/>
                  <a:gd name="connsiteY5" fmla="*/ 0 h 473285"/>
                  <a:gd name="connsiteX6" fmla="*/ 305699 w 454193"/>
                  <a:gd name="connsiteY6" fmla="*/ 123920 h 473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193" h="473285">
                    <a:moveTo>
                      <a:pt x="305699" y="123920"/>
                    </a:moveTo>
                    <a:cubicBezTo>
                      <a:pt x="309509" y="257366"/>
                      <a:pt x="332369" y="381953"/>
                      <a:pt x="454194" y="469964"/>
                    </a:cubicBezTo>
                    <a:cubicBezTo>
                      <a:pt x="421618" y="471011"/>
                      <a:pt x="388852" y="475107"/>
                      <a:pt x="356658" y="472345"/>
                    </a:cubicBezTo>
                    <a:cubicBezTo>
                      <a:pt x="262646" y="464439"/>
                      <a:pt x="178921" y="429006"/>
                      <a:pt x="106627" y="368332"/>
                    </a:cubicBezTo>
                    <a:cubicBezTo>
                      <a:pt x="46524" y="317945"/>
                      <a:pt x="7852" y="255175"/>
                      <a:pt x="1280" y="174879"/>
                    </a:cubicBezTo>
                    <a:cubicBezTo>
                      <a:pt x="-3673" y="114586"/>
                      <a:pt x="5566" y="57245"/>
                      <a:pt x="32141" y="0"/>
                    </a:cubicBezTo>
                    <a:cubicBezTo>
                      <a:pt x="113199" y="64866"/>
                      <a:pt x="194161" y="127159"/>
                      <a:pt x="305699" y="1239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93" name="任意多边形: 形状 292"/>
          <p:cNvSpPr/>
          <p:nvPr/>
        </p:nvSpPr>
        <p:spPr>
          <a:xfrm>
            <a:off x="9766771" y="4886153"/>
            <a:ext cx="75734" cy="73554"/>
          </a:xfrm>
          <a:custGeom>
            <a:avLst/>
            <a:gdLst>
              <a:gd name="connsiteX0" fmla="*/ 238316 w 238315"/>
              <a:gd name="connsiteY0" fmla="*/ 92202 h 231457"/>
              <a:gd name="connsiteX1" fmla="*/ 181642 w 238315"/>
              <a:gd name="connsiteY1" fmla="*/ 134112 h 231457"/>
              <a:gd name="connsiteX2" fmla="*/ 173641 w 238315"/>
              <a:gd name="connsiteY2" fmla="*/ 158686 h 231457"/>
              <a:gd name="connsiteX3" fmla="*/ 197644 w 238315"/>
              <a:gd name="connsiteY3" fmla="*/ 231077 h 231457"/>
              <a:gd name="connsiteX4" fmla="*/ 121729 w 238315"/>
              <a:gd name="connsiteY4" fmla="*/ 178689 h 231457"/>
              <a:gd name="connsiteX5" fmla="*/ 46292 w 238315"/>
              <a:gd name="connsiteY5" fmla="*/ 231457 h 231457"/>
              <a:gd name="connsiteX6" fmla="*/ 66770 w 238315"/>
              <a:gd name="connsiteY6" fmla="*/ 169069 h 231457"/>
              <a:gd name="connsiteX7" fmla="*/ 54388 w 238315"/>
              <a:gd name="connsiteY7" fmla="*/ 128016 h 231457"/>
              <a:gd name="connsiteX8" fmla="*/ 0 w 238315"/>
              <a:gd name="connsiteY8" fmla="*/ 87439 h 231457"/>
              <a:gd name="connsiteX9" fmla="*/ 74200 w 238315"/>
              <a:gd name="connsiteY9" fmla="*/ 87725 h 231457"/>
              <a:gd name="connsiteX10" fmla="*/ 98203 w 238315"/>
              <a:gd name="connsiteY10" fmla="*/ 69913 h 231457"/>
              <a:gd name="connsiteX11" fmla="*/ 122015 w 238315"/>
              <a:gd name="connsiteY11" fmla="*/ 0 h 231457"/>
              <a:gd name="connsiteX12" fmla="*/ 142685 w 238315"/>
              <a:gd name="connsiteY12" fmla="*/ 62198 h 231457"/>
              <a:gd name="connsiteX13" fmla="*/ 177546 w 238315"/>
              <a:gd name="connsiteY13" fmla="*/ 87916 h 231457"/>
              <a:gd name="connsiteX14" fmla="*/ 236887 w 238315"/>
              <a:gd name="connsiteY14" fmla="*/ 87439 h 231457"/>
              <a:gd name="connsiteX15" fmla="*/ 238316 w 238315"/>
              <a:gd name="connsiteY15" fmla="*/ 92202 h 23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8315" h="231457">
                <a:moveTo>
                  <a:pt x="238316" y="92202"/>
                </a:moveTo>
                <a:cubicBezTo>
                  <a:pt x="219456" y="106204"/>
                  <a:pt x="200882" y="120491"/>
                  <a:pt x="181642" y="134112"/>
                </a:cubicBezTo>
                <a:cubicBezTo>
                  <a:pt x="172307" y="140684"/>
                  <a:pt x="168783" y="146590"/>
                  <a:pt x="173641" y="158686"/>
                </a:cubicBezTo>
                <a:cubicBezTo>
                  <a:pt x="182309" y="180308"/>
                  <a:pt x="188500" y="202882"/>
                  <a:pt x="197644" y="231077"/>
                </a:cubicBezTo>
                <a:cubicBezTo>
                  <a:pt x="169259" y="211455"/>
                  <a:pt x="145828" y="195263"/>
                  <a:pt x="121729" y="178689"/>
                </a:cubicBezTo>
                <a:cubicBezTo>
                  <a:pt x="98203" y="195167"/>
                  <a:pt x="75248" y="211264"/>
                  <a:pt x="46292" y="231457"/>
                </a:cubicBezTo>
                <a:cubicBezTo>
                  <a:pt x="54293" y="206502"/>
                  <a:pt x="59055" y="187166"/>
                  <a:pt x="66770" y="169069"/>
                </a:cubicBezTo>
                <a:cubicBezTo>
                  <a:pt x="74581" y="150781"/>
                  <a:pt x="72962" y="138779"/>
                  <a:pt x="54388" y="128016"/>
                </a:cubicBezTo>
                <a:cubicBezTo>
                  <a:pt x="36957" y="117919"/>
                  <a:pt x="21717" y="103917"/>
                  <a:pt x="0" y="87439"/>
                </a:cubicBezTo>
                <a:cubicBezTo>
                  <a:pt x="29146" y="87439"/>
                  <a:pt x="51721" y="86677"/>
                  <a:pt x="74200" y="87725"/>
                </a:cubicBezTo>
                <a:cubicBezTo>
                  <a:pt x="88202" y="88392"/>
                  <a:pt x="94393" y="83534"/>
                  <a:pt x="98203" y="69913"/>
                </a:cubicBezTo>
                <a:cubicBezTo>
                  <a:pt x="104299" y="47625"/>
                  <a:pt x="113062" y="26003"/>
                  <a:pt x="122015" y="0"/>
                </a:cubicBezTo>
                <a:cubicBezTo>
                  <a:pt x="129921" y="23431"/>
                  <a:pt x="137732" y="42481"/>
                  <a:pt x="142685" y="62198"/>
                </a:cubicBezTo>
                <a:cubicBezTo>
                  <a:pt x="147542" y="81439"/>
                  <a:pt x="156496" y="90106"/>
                  <a:pt x="177546" y="87916"/>
                </a:cubicBezTo>
                <a:cubicBezTo>
                  <a:pt x="197168" y="85820"/>
                  <a:pt x="217075" y="87439"/>
                  <a:pt x="236887" y="87439"/>
                </a:cubicBezTo>
                <a:cubicBezTo>
                  <a:pt x="237268" y="89059"/>
                  <a:pt x="237744" y="90678"/>
                  <a:pt x="238316" y="9220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294" name="任意多边形: 形状 293"/>
          <p:cNvSpPr/>
          <p:nvPr/>
        </p:nvSpPr>
        <p:spPr>
          <a:xfrm>
            <a:off x="9666823" y="4888029"/>
            <a:ext cx="72979" cy="71434"/>
          </a:xfrm>
          <a:custGeom>
            <a:avLst/>
            <a:gdLst>
              <a:gd name="connsiteX0" fmla="*/ 229648 w 229647"/>
              <a:gd name="connsiteY0" fmla="*/ 87058 h 224789"/>
              <a:gd name="connsiteX1" fmla="*/ 178213 w 229647"/>
              <a:gd name="connsiteY1" fmla="*/ 125063 h 224789"/>
              <a:gd name="connsiteX2" fmla="*/ 167830 w 229647"/>
              <a:gd name="connsiteY2" fmla="*/ 157163 h 224789"/>
              <a:gd name="connsiteX3" fmla="*/ 189262 w 229647"/>
              <a:gd name="connsiteY3" fmla="*/ 224790 h 224789"/>
              <a:gd name="connsiteX4" fmla="*/ 130112 w 229647"/>
              <a:gd name="connsiteY4" fmla="*/ 183070 h 224789"/>
              <a:gd name="connsiteX5" fmla="*/ 98203 w 229647"/>
              <a:gd name="connsiteY5" fmla="*/ 183737 h 224789"/>
              <a:gd name="connsiteX6" fmla="*/ 41243 w 229647"/>
              <a:gd name="connsiteY6" fmla="*/ 218504 h 224789"/>
              <a:gd name="connsiteX7" fmla="*/ 62389 w 229647"/>
              <a:gd name="connsiteY7" fmla="*/ 154305 h 224789"/>
              <a:gd name="connsiteX8" fmla="*/ 53912 w 229647"/>
              <a:gd name="connsiteY8" fmla="*/ 127730 h 224789"/>
              <a:gd name="connsiteX9" fmla="*/ 0 w 229647"/>
              <a:gd name="connsiteY9" fmla="*/ 81629 h 224789"/>
              <a:gd name="connsiteX10" fmla="*/ 62389 w 229647"/>
              <a:gd name="connsiteY10" fmla="*/ 82010 h 224789"/>
              <a:gd name="connsiteX11" fmla="*/ 92393 w 229647"/>
              <a:gd name="connsiteY11" fmla="*/ 59626 h 224789"/>
              <a:gd name="connsiteX12" fmla="*/ 117062 w 229647"/>
              <a:gd name="connsiteY12" fmla="*/ 0 h 224789"/>
              <a:gd name="connsiteX13" fmla="*/ 138398 w 229647"/>
              <a:gd name="connsiteY13" fmla="*/ 64103 h 224789"/>
              <a:gd name="connsiteX14" fmla="*/ 162687 w 229647"/>
              <a:gd name="connsiteY14" fmla="*/ 81915 h 224789"/>
              <a:gd name="connsiteX15" fmla="*/ 228505 w 229647"/>
              <a:gd name="connsiteY15" fmla="*/ 81629 h 224789"/>
              <a:gd name="connsiteX16" fmla="*/ 229648 w 229647"/>
              <a:gd name="connsiteY16" fmla="*/ 87058 h 22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9647" h="224789">
                <a:moveTo>
                  <a:pt x="229648" y="87058"/>
                </a:moveTo>
                <a:cubicBezTo>
                  <a:pt x="212503" y="99822"/>
                  <a:pt x="195929" y="113252"/>
                  <a:pt x="178213" y="125063"/>
                </a:cubicBezTo>
                <a:cubicBezTo>
                  <a:pt x="165449" y="133540"/>
                  <a:pt x="161639" y="142018"/>
                  <a:pt x="167830" y="157163"/>
                </a:cubicBezTo>
                <a:cubicBezTo>
                  <a:pt x="175831" y="176784"/>
                  <a:pt x="180880" y="197644"/>
                  <a:pt x="189262" y="224790"/>
                </a:cubicBezTo>
                <a:cubicBezTo>
                  <a:pt x="166116" y="208597"/>
                  <a:pt x="147447" y="196691"/>
                  <a:pt x="130112" y="183070"/>
                </a:cubicBezTo>
                <a:cubicBezTo>
                  <a:pt x="118396" y="173831"/>
                  <a:pt x="109633" y="174498"/>
                  <a:pt x="98203" y="183737"/>
                </a:cubicBezTo>
                <a:cubicBezTo>
                  <a:pt x="81344" y="197358"/>
                  <a:pt x="62960" y="209074"/>
                  <a:pt x="41243" y="218504"/>
                </a:cubicBezTo>
                <a:cubicBezTo>
                  <a:pt x="48196" y="197072"/>
                  <a:pt x="54388" y="175355"/>
                  <a:pt x="62389" y="154305"/>
                </a:cubicBezTo>
                <a:cubicBezTo>
                  <a:pt x="67056" y="142018"/>
                  <a:pt x="64770" y="135064"/>
                  <a:pt x="53912" y="127730"/>
                </a:cubicBezTo>
                <a:cubicBezTo>
                  <a:pt x="35147" y="114967"/>
                  <a:pt x="17431" y="100584"/>
                  <a:pt x="0" y="81629"/>
                </a:cubicBezTo>
                <a:cubicBezTo>
                  <a:pt x="20764" y="81629"/>
                  <a:pt x="41720" y="80296"/>
                  <a:pt x="62389" y="82010"/>
                </a:cubicBezTo>
                <a:cubicBezTo>
                  <a:pt x="80486" y="83534"/>
                  <a:pt x="88106" y="76486"/>
                  <a:pt x="92393" y="59626"/>
                </a:cubicBezTo>
                <a:cubicBezTo>
                  <a:pt x="97536" y="39433"/>
                  <a:pt x="105537" y="19907"/>
                  <a:pt x="117062" y="0"/>
                </a:cubicBezTo>
                <a:cubicBezTo>
                  <a:pt x="124206" y="21336"/>
                  <a:pt x="132016" y="42577"/>
                  <a:pt x="138398" y="64103"/>
                </a:cubicBezTo>
                <a:cubicBezTo>
                  <a:pt x="142208" y="77057"/>
                  <a:pt x="148495" y="82677"/>
                  <a:pt x="162687" y="81915"/>
                </a:cubicBezTo>
                <a:cubicBezTo>
                  <a:pt x="184595" y="80677"/>
                  <a:pt x="206502" y="81629"/>
                  <a:pt x="228505" y="81629"/>
                </a:cubicBezTo>
                <a:cubicBezTo>
                  <a:pt x="228790" y="83439"/>
                  <a:pt x="229171" y="85249"/>
                  <a:pt x="229648" y="8705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sp>
        <p:nvSpPr>
          <p:cNvPr id="295" name="任意多边形: 形状 294"/>
          <p:cNvSpPr/>
          <p:nvPr/>
        </p:nvSpPr>
        <p:spPr>
          <a:xfrm>
            <a:off x="9871472" y="4887756"/>
            <a:ext cx="72948" cy="70617"/>
          </a:xfrm>
          <a:custGeom>
            <a:avLst/>
            <a:gdLst>
              <a:gd name="connsiteX0" fmla="*/ 229553 w 229552"/>
              <a:gd name="connsiteY0" fmla="*/ 87725 h 222218"/>
              <a:gd name="connsiteX1" fmla="*/ 174975 w 229552"/>
              <a:gd name="connsiteY1" fmla="*/ 128397 h 222218"/>
              <a:gd name="connsiteX2" fmla="*/ 166402 w 229552"/>
              <a:gd name="connsiteY2" fmla="*/ 155067 h 222218"/>
              <a:gd name="connsiteX3" fmla="*/ 183928 w 229552"/>
              <a:gd name="connsiteY3" fmla="*/ 222218 h 222218"/>
              <a:gd name="connsiteX4" fmla="*/ 129064 w 229552"/>
              <a:gd name="connsiteY4" fmla="*/ 183071 h 222218"/>
              <a:gd name="connsiteX5" fmla="*/ 100965 w 229552"/>
              <a:gd name="connsiteY5" fmla="*/ 182689 h 222218"/>
              <a:gd name="connsiteX6" fmla="*/ 40958 w 229552"/>
              <a:gd name="connsiteY6" fmla="*/ 219742 h 222218"/>
              <a:gd name="connsiteX7" fmla="*/ 61532 w 229552"/>
              <a:gd name="connsiteY7" fmla="*/ 156019 h 222218"/>
              <a:gd name="connsiteX8" fmla="*/ 52864 w 229552"/>
              <a:gd name="connsiteY8" fmla="*/ 127730 h 222218"/>
              <a:gd name="connsiteX9" fmla="*/ 0 w 229552"/>
              <a:gd name="connsiteY9" fmla="*/ 82391 h 222218"/>
              <a:gd name="connsiteX10" fmla="*/ 65246 w 229552"/>
              <a:gd name="connsiteY10" fmla="*/ 82772 h 222218"/>
              <a:gd name="connsiteX11" fmla="*/ 90964 w 229552"/>
              <a:gd name="connsiteY11" fmla="*/ 64008 h 222218"/>
              <a:gd name="connsiteX12" fmla="*/ 116491 w 229552"/>
              <a:gd name="connsiteY12" fmla="*/ 0 h 222218"/>
              <a:gd name="connsiteX13" fmla="*/ 137732 w 229552"/>
              <a:gd name="connsiteY13" fmla="*/ 64294 h 222218"/>
              <a:gd name="connsiteX14" fmla="*/ 163925 w 229552"/>
              <a:gd name="connsiteY14" fmla="*/ 82677 h 222218"/>
              <a:gd name="connsiteX15" fmla="*/ 227933 w 229552"/>
              <a:gd name="connsiteY15" fmla="*/ 82391 h 222218"/>
              <a:gd name="connsiteX16" fmla="*/ 229553 w 229552"/>
              <a:gd name="connsiteY16" fmla="*/ 87725 h 22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9552" h="222218">
                <a:moveTo>
                  <a:pt x="229553" y="87725"/>
                </a:moveTo>
                <a:cubicBezTo>
                  <a:pt x="211455" y="101346"/>
                  <a:pt x="193643" y="115538"/>
                  <a:pt x="174975" y="128397"/>
                </a:cubicBezTo>
                <a:cubicBezTo>
                  <a:pt x="164402" y="135636"/>
                  <a:pt x="161639" y="142684"/>
                  <a:pt x="166402" y="155067"/>
                </a:cubicBezTo>
                <a:cubicBezTo>
                  <a:pt x="174498" y="176117"/>
                  <a:pt x="180594" y="197929"/>
                  <a:pt x="183928" y="222218"/>
                </a:cubicBezTo>
                <a:cubicBezTo>
                  <a:pt x="165545" y="209264"/>
                  <a:pt x="146876" y="196787"/>
                  <a:pt x="129064" y="183071"/>
                </a:cubicBezTo>
                <a:cubicBezTo>
                  <a:pt x="119063" y="175355"/>
                  <a:pt x="111443" y="174498"/>
                  <a:pt x="100965" y="182689"/>
                </a:cubicBezTo>
                <a:cubicBezTo>
                  <a:pt x="82963" y="196691"/>
                  <a:pt x="63818" y="209074"/>
                  <a:pt x="40958" y="219742"/>
                </a:cubicBezTo>
                <a:cubicBezTo>
                  <a:pt x="47720" y="198501"/>
                  <a:pt x="53531" y="176879"/>
                  <a:pt x="61532" y="156019"/>
                </a:cubicBezTo>
                <a:cubicBezTo>
                  <a:pt x="66389" y="143161"/>
                  <a:pt x="65056" y="135636"/>
                  <a:pt x="52864" y="127730"/>
                </a:cubicBezTo>
                <a:cubicBezTo>
                  <a:pt x="34004" y="115443"/>
                  <a:pt x="16764" y="100870"/>
                  <a:pt x="0" y="82391"/>
                </a:cubicBezTo>
                <a:cubicBezTo>
                  <a:pt x="21717" y="82391"/>
                  <a:pt x="43625" y="81153"/>
                  <a:pt x="65246" y="82772"/>
                </a:cubicBezTo>
                <a:cubicBezTo>
                  <a:pt x="80677" y="83915"/>
                  <a:pt x="86963" y="77343"/>
                  <a:pt x="90964" y="64008"/>
                </a:cubicBezTo>
                <a:cubicBezTo>
                  <a:pt x="97346" y="42577"/>
                  <a:pt x="104775" y="21431"/>
                  <a:pt x="116491" y="0"/>
                </a:cubicBezTo>
                <a:cubicBezTo>
                  <a:pt x="123635" y="21431"/>
                  <a:pt x="131731" y="42577"/>
                  <a:pt x="137732" y="64294"/>
                </a:cubicBezTo>
                <a:cubicBezTo>
                  <a:pt x="141732" y="78772"/>
                  <a:pt x="149352" y="83439"/>
                  <a:pt x="163925" y="82677"/>
                </a:cubicBezTo>
                <a:cubicBezTo>
                  <a:pt x="185166" y="81534"/>
                  <a:pt x="206597" y="82391"/>
                  <a:pt x="227933" y="82391"/>
                </a:cubicBezTo>
                <a:cubicBezTo>
                  <a:pt x="228505" y="84201"/>
                  <a:pt x="229076" y="85915"/>
                  <a:pt x="229553" y="877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solidFill>
                <a:schemeClr val="bg1"/>
              </a:solidFill>
            </a:endParaRPr>
          </a:p>
        </p:txBody>
      </p:sp>
      <p:cxnSp>
        <p:nvCxnSpPr>
          <p:cNvPr id="296" name="直接连接符 295"/>
          <p:cNvCxnSpPr/>
          <p:nvPr/>
        </p:nvCxnSpPr>
        <p:spPr>
          <a:xfrm>
            <a:off x="9244188" y="4605416"/>
            <a:ext cx="1122865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147653" y="1944624"/>
            <a:ext cx="2663026" cy="3240834"/>
            <a:chOff x="8635493" y="2341752"/>
            <a:chExt cx="2120748" cy="2580896"/>
          </a:xfrm>
          <a:solidFill>
            <a:schemeClr val="accent3"/>
          </a:solidFill>
        </p:grpSpPr>
        <p:sp>
          <p:nvSpPr>
            <p:cNvPr id="10" name="矩形 9"/>
            <p:cNvSpPr/>
            <p:nvPr/>
          </p:nvSpPr>
          <p:spPr>
            <a:xfrm>
              <a:off x="8635493" y="3353646"/>
              <a:ext cx="242289" cy="15690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011413" y="3018366"/>
              <a:ext cx="242289" cy="19042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386738" y="2637366"/>
              <a:ext cx="242289" cy="22852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513952" y="3353646"/>
              <a:ext cx="242289" cy="1569002"/>
            </a:xfrm>
            <a:prstGeom prst="rect">
              <a:avLst/>
            </a:prstGeom>
            <a:grpFill/>
            <a:ln>
              <a:noFill/>
            </a:ln>
            <a:effectLst>
              <a:outerShdw blurRad="635000" algn="ctr" rotWithShape="0">
                <a:schemeClr val="bg1">
                  <a:alpha val="4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138032" y="3018366"/>
              <a:ext cx="242289" cy="19042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762707" y="2341752"/>
              <a:ext cx="242289" cy="2580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250718" y="3632200"/>
            <a:ext cx="8941282" cy="155325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6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3250718" y="2735967"/>
            <a:ext cx="939360" cy="830997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4367139" y="2733913"/>
            <a:ext cx="4327135" cy="664797"/>
          </a:xfrm>
        </p:spPr>
        <p:txBody>
          <a:bodyPr/>
          <a:lstStyle/>
          <a:p>
            <a:r>
              <a:rPr lang="zh-CN" altLang="en-US" dirty="0"/>
              <a:t>财务融资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2"/>
          </p:nvPr>
        </p:nvSpPr>
        <p:spPr>
          <a:xfrm>
            <a:off x="3230397" y="3605866"/>
            <a:ext cx="8288503" cy="498598"/>
          </a:xfrm>
        </p:spPr>
        <p:txBody>
          <a:bodyPr/>
          <a:lstStyle/>
          <a:p>
            <a:r>
              <a:rPr lang="en-US" altLang="zh-CN" dirty="0"/>
              <a:t>FINANCIAL LEVERAGE</a:t>
            </a:r>
            <a:endParaRPr lang="en-US" altLang="zh-CN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融资说明</a:t>
            </a:r>
            <a:endParaRPr lang="zh-CN" altLang="en-US" dirty="0"/>
          </a:p>
        </p:txBody>
      </p:sp>
      <p:sp>
        <p:nvSpPr>
          <p:cNvPr id="7" name="矩形: 圆角 6"/>
          <p:cNvSpPr/>
          <p:nvPr/>
        </p:nvSpPr>
        <p:spPr>
          <a:xfrm>
            <a:off x="3521692" y="1732690"/>
            <a:ext cx="7650472" cy="413471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39700" sx="102000" sy="102000" algn="ctr" rotWithShape="0">
              <a:schemeClr val="bg1">
                <a:lumMod val="9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19" name="直接连接符 18"/>
          <p:cNvCxnSpPr/>
          <p:nvPr/>
        </p:nvCxnSpPr>
        <p:spPr>
          <a:xfrm>
            <a:off x="3521692" y="3022938"/>
            <a:ext cx="38252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521692" y="4489163"/>
            <a:ext cx="38252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337233" y="3022938"/>
            <a:ext cx="38252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337233" y="4489163"/>
            <a:ext cx="38252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346932" y="1732689"/>
            <a:ext cx="0" cy="41347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5"/>
          <p:cNvSpPr/>
          <p:nvPr/>
        </p:nvSpPr>
        <p:spPr>
          <a:xfrm>
            <a:off x="1029527" y="1732690"/>
            <a:ext cx="2492166" cy="413471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491103" y="2337017"/>
            <a:ext cx="158737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spcAft>
                <a:spcPts val="1200"/>
              </a:spcAft>
            </a:pPr>
            <a:r>
              <a:rPr lang="zh-CN" altLang="en-US" sz="2000" b="1" kern="100" dirty="0">
                <a:solidFill>
                  <a:schemeClr val="bg1"/>
                </a:solidFill>
                <a:latin typeface="+mn-ea"/>
                <a:cs typeface="Times New Roman" panose="02020603050405020304" pitchFamily="18" charset="0"/>
              </a:rPr>
              <a:t>融资概述</a:t>
            </a:r>
            <a:endParaRPr lang="en-US" altLang="zh-CN" sz="2000" b="1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91103" y="2977365"/>
            <a:ext cx="1587378" cy="25472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为什么要这么多的钱 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? 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为什么投资商值得为此注入资金 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? 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需要体现出对项目产品（或服务）的关注，敢于竞争的精神，对市场的了解。</a:t>
            </a:r>
            <a:endParaRPr lang="en-US" altLang="zh-CN" sz="1400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491103" y="2870200"/>
            <a:ext cx="15873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3819410" y="2058861"/>
            <a:ext cx="1014010" cy="15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44348" y="1929265"/>
            <a:ext cx="1324496" cy="2850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资金需求 </a:t>
            </a:r>
            <a:endParaRPr lang="en-US" altLang="zh-CN" sz="14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19408" y="2273010"/>
            <a:ext cx="3249207" cy="5213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作为企业，要想让自己的产品快速的占领市场</a:t>
            </a:r>
            <a:r>
              <a:rPr lang="en-US" altLang="zh-CN" sz="12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营销战略模式。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625250" y="2058861"/>
            <a:ext cx="1014010" cy="15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650188" y="1929265"/>
            <a:ext cx="1324496" cy="2850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使用规划</a:t>
            </a:r>
            <a:endParaRPr lang="en-US" altLang="zh-CN" sz="14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25248" y="2273010"/>
            <a:ext cx="3249207" cy="5213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作为企业，要想让自己的产品快速的占领市场</a:t>
            </a:r>
            <a:r>
              <a:rPr lang="en-US" altLang="zh-CN" sz="12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营销战略模式。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19410" y="3405496"/>
            <a:ext cx="1014010" cy="15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844348" y="3275900"/>
            <a:ext cx="1324496" cy="2850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筹集方式 </a:t>
            </a:r>
            <a:endParaRPr lang="en-US" altLang="zh-CN" sz="14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19408" y="3619645"/>
            <a:ext cx="3249207" cy="5213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作为企业，要想让自己的产品快速的占领市场</a:t>
            </a:r>
            <a:r>
              <a:rPr lang="en-US" altLang="zh-CN" sz="12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营销战略模式。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25250" y="3405496"/>
            <a:ext cx="1014010" cy="15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650188" y="3275900"/>
            <a:ext cx="1324496" cy="2850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投资者权利 </a:t>
            </a:r>
            <a:endParaRPr lang="en-US" altLang="zh-CN" sz="14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25248" y="3619645"/>
            <a:ext cx="3249207" cy="5213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作为企业，要想让自己的产品快速的占领市场</a:t>
            </a:r>
            <a:r>
              <a:rPr lang="en-US" altLang="zh-CN" sz="12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营销战略模式。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819410" y="4842607"/>
            <a:ext cx="1014010" cy="15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844348" y="4713011"/>
            <a:ext cx="1324496" cy="2850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退出机制</a:t>
            </a:r>
            <a:endParaRPr lang="en-US" altLang="zh-CN" sz="14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819408" y="5056756"/>
            <a:ext cx="3249207" cy="5213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作为企业，要想让自己的产品快速的占领市场</a:t>
            </a:r>
            <a:r>
              <a:rPr lang="en-US" altLang="zh-CN" sz="12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营销战略模式。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25250" y="4842607"/>
            <a:ext cx="1014010" cy="1591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650188" y="4713011"/>
            <a:ext cx="1324496" cy="2850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b="1" kern="100" dirty="0">
                <a:latin typeface="+mn-ea"/>
                <a:cs typeface="Times New Roman" panose="02020603050405020304" pitchFamily="18" charset="0"/>
              </a:rPr>
              <a:t>项目估值</a:t>
            </a:r>
            <a:endParaRPr lang="en-US" altLang="zh-CN" sz="14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625248" y="5056756"/>
            <a:ext cx="3249207" cy="52136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作为企业，要想让自己的产品快速的占领市场</a:t>
            </a:r>
            <a:r>
              <a:rPr lang="en-US" altLang="zh-CN" sz="12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200" kern="100" dirty="0">
                <a:effectLst/>
                <a:latin typeface="+mn-ea"/>
                <a:cs typeface="Times New Roman" panose="02020603050405020304" pitchFamily="18" charset="0"/>
              </a:rPr>
              <a:t>营销战略模式。</a:t>
            </a:r>
            <a:endParaRPr lang="en-US" altLang="zh-CN" sz="12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0695" y="2692517"/>
            <a:ext cx="2433818" cy="5083693"/>
            <a:chOff x="4882215" y="2692517"/>
            <a:chExt cx="2433818" cy="5083693"/>
          </a:xfrm>
        </p:grpSpPr>
        <p:pic>
          <p:nvPicPr>
            <p:cNvPr id="2" name="3D 模型 26"/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64779" y="2692517"/>
              <a:ext cx="1612930" cy="5081153"/>
            </a:xfrm>
            <a:prstGeom prst="rect">
              <a:avLst/>
            </a:prstGeom>
            <a:effectLst>
              <a:reflection stA="45000" endPos="0" dist="50800" dir="5400000" sy="-100000" algn="bl" rotWithShape="0"/>
            </a:effectLst>
          </p:spPr>
        </p:pic>
        <p:sp>
          <p:nvSpPr>
            <p:cNvPr id="28" name="平行四边形 38"/>
            <p:cNvSpPr/>
            <p:nvPr/>
          </p:nvSpPr>
          <p:spPr>
            <a:xfrm flipH="1" flipV="1">
              <a:off x="5357921" y="2693606"/>
              <a:ext cx="1394585" cy="5080064"/>
            </a:xfrm>
            <a:custGeom>
              <a:avLst/>
              <a:gdLst>
                <a:gd name="connsiteX0" fmla="*/ 0 w 142810"/>
                <a:gd name="connsiteY0" fmla="*/ 4866704 h 4866704"/>
                <a:gd name="connsiteX1" fmla="*/ 35703 w 142810"/>
                <a:gd name="connsiteY1" fmla="*/ 0 h 4866704"/>
                <a:gd name="connsiteX2" fmla="*/ 142810 w 142810"/>
                <a:gd name="connsiteY2" fmla="*/ 0 h 4866704"/>
                <a:gd name="connsiteX3" fmla="*/ 107108 w 142810"/>
                <a:gd name="connsiteY3" fmla="*/ 4866704 h 4866704"/>
                <a:gd name="connsiteX4" fmla="*/ 0 w 142810"/>
                <a:gd name="connsiteY4" fmla="*/ 4866704 h 4866704"/>
                <a:gd name="connsiteX0-1" fmla="*/ 0 w 171878"/>
                <a:gd name="connsiteY0-2" fmla="*/ 4866704 h 4973384"/>
                <a:gd name="connsiteX1-3" fmla="*/ 35703 w 171878"/>
                <a:gd name="connsiteY1-4" fmla="*/ 0 h 4973384"/>
                <a:gd name="connsiteX2-5" fmla="*/ 142810 w 171878"/>
                <a:gd name="connsiteY2-6" fmla="*/ 0 h 4973384"/>
                <a:gd name="connsiteX3-7" fmla="*/ 171878 w 171878"/>
                <a:gd name="connsiteY3-8" fmla="*/ 4973384 h 4973384"/>
                <a:gd name="connsiteX4-9" fmla="*/ 0 w 171878"/>
                <a:gd name="connsiteY4-10" fmla="*/ 4866704 h 4973384"/>
                <a:gd name="connsiteX0-11" fmla="*/ 0 w 152828"/>
                <a:gd name="connsiteY0-12" fmla="*/ 4866704 h 4965764"/>
                <a:gd name="connsiteX1-13" fmla="*/ 35703 w 152828"/>
                <a:gd name="connsiteY1-14" fmla="*/ 0 h 4965764"/>
                <a:gd name="connsiteX2-15" fmla="*/ 142810 w 152828"/>
                <a:gd name="connsiteY2-16" fmla="*/ 0 h 4965764"/>
                <a:gd name="connsiteX3-17" fmla="*/ 152828 w 152828"/>
                <a:gd name="connsiteY3-18" fmla="*/ 4965764 h 4965764"/>
                <a:gd name="connsiteX4-19" fmla="*/ 0 w 152828"/>
                <a:gd name="connsiteY4-20" fmla="*/ 4866704 h 4965764"/>
                <a:gd name="connsiteX0-21" fmla="*/ 0 w 143407"/>
                <a:gd name="connsiteY0-22" fmla="*/ 4866704 h 4965764"/>
                <a:gd name="connsiteX1-23" fmla="*/ 35703 w 143407"/>
                <a:gd name="connsiteY1-24" fmla="*/ 0 h 4965764"/>
                <a:gd name="connsiteX2-25" fmla="*/ 142810 w 143407"/>
                <a:gd name="connsiteY2-26" fmla="*/ 0 h 4965764"/>
                <a:gd name="connsiteX3-27" fmla="*/ 137588 w 143407"/>
                <a:gd name="connsiteY3-28" fmla="*/ 4965764 h 4965764"/>
                <a:gd name="connsiteX4-29" fmla="*/ 0 w 143407"/>
                <a:gd name="connsiteY4-30" fmla="*/ 4866704 h 4965764"/>
                <a:gd name="connsiteX0-31" fmla="*/ 0 w 143138"/>
                <a:gd name="connsiteY0-32" fmla="*/ 4866704 h 4954334"/>
                <a:gd name="connsiteX1-33" fmla="*/ 35703 w 143138"/>
                <a:gd name="connsiteY1-34" fmla="*/ 0 h 4954334"/>
                <a:gd name="connsiteX2-35" fmla="*/ 142810 w 143138"/>
                <a:gd name="connsiteY2-36" fmla="*/ 0 h 4954334"/>
                <a:gd name="connsiteX3-37" fmla="*/ 126158 w 143138"/>
                <a:gd name="connsiteY3-38" fmla="*/ 4954334 h 4954334"/>
                <a:gd name="connsiteX4-39" fmla="*/ 0 w 143138"/>
                <a:gd name="connsiteY4-40" fmla="*/ 4866704 h 4954334"/>
                <a:gd name="connsiteX0-41" fmla="*/ 0 w 143635"/>
                <a:gd name="connsiteY0-42" fmla="*/ 4866704 h 4954334"/>
                <a:gd name="connsiteX1-43" fmla="*/ 35703 w 143635"/>
                <a:gd name="connsiteY1-44" fmla="*/ 0 h 4954334"/>
                <a:gd name="connsiteX2-45" fmla="*/ 142810 w 143635"/>
                <a:gd name="connsiteY2-46" fmla="*/ 0 h 4954334"/>
                <a:gd name="connsiteX3-47" fmla="*/ 141398 w 143635"/>
                <a:gd name="connsiteY3-48" fmla="*/ 4954334 h 4954334"/>
                <a:gd name="connsiteX4-49" fmla="*/ 0 w 143635"/>
                <a:gd name="connsiteY4-50" fmla="*/ 4866704 h 4954334"/>
                <a:gd name="connsiteX0-51" fmla="*/ 0 w 162353"/>
                <a:gd name="connsiteY0-52" fmla="*/ 4866704 h 4969574"/>
                <a:gd name="connsiteX1-53" fmla="*/ 35703 w 162353"/>
                <a:gd name="connsiteY1-54" fmla="*/ 0 h 4969574"/>
                <a:gd name="connsiteX2-55" fmla="*/ 142810 w 162353"/>
                <a:gd name="connsiteY2-56" fmla="*/ 0 h 4969574"/>
                <a:gd name="connsiteX3-57" fmla="*/ 162353 w 162353"/>
                <a:gd name="connsiteY3-58" fmla="*/ 4969574 h 4969574"/>
                <a:gd name="connsiteX4-59" fmla="*/ 0 w 162353"/>
                <a:gd name="connsiteY4-60" fmla="*/ 4866704 h 4969574"/>
                <a:gd name="connsiteX0-61" fmla="*/ 0 w 164590"/>
                <a:gd name="connsiteY0-62" fmla="*/ 4977194 h 5080064"/>
                <a:gd name="connsiteX1-63" fmla="*/ 35703 w 164590"/>
                <a:gd name="connsiteY1-64" fmla="*/ 110490 h 5080064"/>
                <a:gd name="connsiteX2-65" fmla="*/ 163765 w 164590"/>
                <a:gd name="connsiteY2-66" fmla="*/ 0 h 5080064"/>
                <a:gd name="connsiteX3-67" fmla="*/ 162353 w 164590"/>
                <a:gd name="connsiteY3-68" fmla="*/ 5080064 h 5080064"/>
                <a:gd name="connsiteX4-69" fmla="*/ 0 w 164590"/>
                <a:gd name="connsiteY4-70" fmla="*/ 4977194 h 5080064"/>
                <a:gd name="connsiteX0-71" fmla="*/ 0 w 164590"/>
                <a:gd name="connsiteY0-72" fmla="*/ 4977194 h 5080064"/>
                <a:gd name="connsiteX1-73" fmla="*/ 3318 w 164590"/>
                <a:gd name="connsiteY1-74" fmla="*/ 102870 h 5080064"/>
                <a:gd name="connsiteX2-75" fmla="*/ 163765 w 164590"/>
                <a:gd name="connsiteY2-76" fmla="*/ 0 h 5080064"/>
                <a:gd name="connsiteX3-77" fmla="*/ 162353 w 164590"/>
                <a:gd name="connsiteY3-78" fmla="*/ 5080064 h 5080064"/>
                <a:gd name="connsiteX4-79" fmla="*/ 0 w 164590"/>
                <a:gd name="connsiteY4-80" fmla="*/ 4977194 h 5080064"/>
                <a:gd name="connsiteX0-81" fmla="*/ 1208262 w 1372852"/>
                <a:gd name="connsiteY0-82" fmla="*/ 4977194 h 5080064"/>
                <a:gd name="connsiteX1-83" fmla="*/ 0 w 1372852"/>
                <a:gd name="connsiteY1-84" fmla="*/ 346710 h 5080064"/>
                <a:gd name="connsiteX2-85" fmla="*/ 1372027 w 1372852"/>
                <a:gd name="connsiteY2-86" fmla="*/ 0 h 5080064"/>
                <a:gd name="connsiteX3-87" fmla="*/ 1370615 w 1372852"/>
                <a:gd name="connsiteY3-88" fmla="*/ 5080064 h 5080064"/>
                <a:gd name="connsiteX4-89" fmla="*/ 1208262 w 1372852"/>
                <a:gd name="connsiteY4-90" fmla="*/ 4977194 h 5080064"/>
                <a:gd name="connsiteX0-91" fmla="*/ 0 w 1374265"/>
                <a:gd name="connsiteY0-92" fmla="*/ 4740974 h 5080064"/>
                <a:gd name="connsiteX1-93" fmla="*/ 1413 w 1374265"/>
                <a:gd name="connsiteY1-94" fmla="*/ 346710 h 5080064"/>
                <a:gd name="connsiteX2-95" fmla="*/ 1373440 w 1374265"/>
                <a:gd name="connsiteY2-96" fmla="*/ 0 h 5080064"/>
                <a:gd name="connsiteX3-97" fmla="*/ 1372028 w 1374265"/>
                <a:gd name="connsiteY3-98" fmla="*/ 5080064 h 5080064"/>
                <a:gd name="connsiteX4-99" fmla="*/ 0 w 1374265"/>
                <a:gd name="connsiteY4-100" fmla="*/ 4740974 h 5080064"/>
                <a:gd name="connsiteX0-101" fmla="*/ 0 w 1394585"/>
                <a:gd name="connsiteY0-102" fmla="*/ 4735894 h 5080064"/>
                <a:gd name="connsiteX1-103" fmla="*/ 21733 w 1394585"/>
                <a:gd name="connsiteY1-104" fmla="*/ 346710 h 5080064"/>
                <a:gd name="connsiteX2-105" fmla="*/ 1393760 w 1394585"/>
                <a:gd name="connsiteY2-106" fmla="*/ 0 h 5080064"/>
                <a:gd name="connsiteX3-107" fmla="*/ 1392348 w 1394585"/>
                <a:gd name="connsiteY3-108" fmla="*/ 5080064 h 5080064"/>
                <a:gd name="connsiteX4-109" fmla="*/ 0 w 1394585"/>
                <a:gd name="connsiteY4-110" fmla="*/ 4735894 h 5080064"/>
                <a:gd name="connsiteX0-111" fmla="*/ 0 w 1394585"/>
                <a:gd name="connsiteY0-112" fmla="*/ 4735894 h 5080064"/>
                <a:gd name="connsiteX1-113" fmla="*/ 6493 w 1394585"/>
                <a:gd name="connsiteY1-114" fmla="*/ 341630 h 5080064"/>
                <a:gd name="connsiteX2-115" fmla="*/ 1393760 w 1394585"/>
                <a:gd name="connsiteY2-116" fmla="*/ 0 h 5080064"/>
                <a:gd name="connsiteX3-117" fmla="*/ 1392348 w 1394585"/>
                <a:gd name="connsiteY3-118" fmla="*/ 5080064 h 5080064"/>
                <a:gd name="connsiteX4-119" fmla="*/ 0 w 1394585"/>
                <a:gd name="connsiteY4-120" fmla="*/ 4735894 h 508006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94585" h="5080064">
                  <a:moveTo>
                    <a:pt x="0" y="4735894"/>
                  </a:moveTo>
                  <a:cubicBezTo>
                    <a:pt x="2164" y="3271139"/>
                    <a:pt x="4329" y="1806385"/>
                    <a:pt x="6493" y="341630"/>
                  </a:cubicBezTo>
                  <a:lnTo>
                    <a:pt x="1393760" y="0"/>
                  </a:lnTo>
                  <a:cubicBezTo>
                    <a:pt x="1397099" y="1655255"/>
                    <a:pt x="1389009" y="3424809"/>
                    <a:pt x="1392348" y="5080064"/>
                  </a:cubicBezTo>
                  <a:lnTo>
                    <a:pt x="0" y="47358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Bold SemiConden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513880" y="3080122"/>
              <a:ext cx="1170488" cy="553998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  <a:scene3d>
                <a:camera prst="perspectiveRight" fov="7200000">
                  <a:rot lat="20699999" lon="19499988" rev="0"/>
                </a:camera>
                <a:lightRig rig="threePt" dir="t"/>
              </a:scene3d>
            </a:bodyPr>
            <a:lstStyle>
              <a:defPPr>
                <a:defRPr lang="zh-CN"/>
              </a:defPPr>
              <a:lvl1pPr algn="ctr">
                <a:defRPr sz="4800">
                  <a:ea typeface="微软雅黑" panose="020B0503020204020204" charset="-122"/>
                </a:defRPr>
              </a:lvl1pPr>
            </a:lstStyle>
            <a:p>
              <a:r>
                <a:rPr lang="en-US" altLang="zh-CN" sz="3600" dirty="0">
                  <a:solidFill>
                    <a:prstClr val="white"/>
                  </a:solidFill>
                  <a:latin typeface="Bahnschrift SemiBold SemiConden"/>
                </a:rPr>
                <a:t>55</a:t>
              </a:r>
              <a:r>
                <a:rPr lang="en-US" altLang="zh-CN" sz="1800" dirty="0">
                  <a:solidFill>
                    <a:prstClr val="white"/>
                  </a:solidFill>
                  <a:latin typeface="思源黑体 CN Regular"/>
                  <a:ea typeface="+mn-ea"/>
                </a:rPr>
                <a:t>%</a:t>
              </a:r>
              <a:endParaRPr lang="zh-CN" altLang="en-US" sz="1800" dirty="0">
                <a:solidFill>
                  <a:prstClr val="white"/>
                </a:solidFill>
                <a:latin typeface="思源黑体 CN Regular"/>
                <a:ea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882215" y="3709551"/>
              <a:ext cx="2433818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perspectiveRight" fov="7200000">
                  <a:rot lat="20700000" lon="19500000" rev="0"/>
                </a:camera>
                <a:lightRig rig="threePt" dir="t"/>
              </a:scene3d>
            </a:bodyPr>
            <a:lstStyle>
              <a:defPPr>
                <a:defRPr lang="zh-CN"/>
              </a:defPPr>
              <a:lvl1pPr>
                <a:defRPr>
                  <a:latin typeface="+mn-ea"/>
                </a:defRPr>
              </a:lvl1pPr>
            </a:lstStyle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思源黑体 CN Regular"/>
                </a:rPr>
                <a:t>某某增长率</a:t>
              </a:r>
              <a:endParaRPr lang="zh-CN" altLang="en-US" dirty="0">
                <a:solidFill>
                  <a:prstClr val="white"/>
                </a:solidFill>
                <a:latin typeface="思源黑体 CN Regular"/>
              </a:endParaRPr>
            </a:p>
          </p:txBody>
        </p:sp>
        <p:sp>
          <p:nvSpPr>
            <p:cNvPr id="37" name="平行四边形 38"/>
            <p:cNvSpPr/>
            <p:nvPr/>
          </p:nvSpPr>
          <p:spPr>
            <a:xfrm>
              <a:off x="5201219" y="2696146"/>
              <a:ext cx="164590" cy="5080064"/>
            </a:xfrm>
            <a:custGeom>
              <a:avLst/>
              <a:gdLst>
                <a:gd name="connsiteX0" fmla="*/ 0 w 142810"/>
                <a:gd name="connsiteY0" fmla="*/ 4866704 h 4866704"/>
                <a:gd name="connsiteX1" fmla="*/ 35703 w 142810"/>
                <a:gd name="connsiteY1" fmla="*/ 0 h 4866704"/>
                <a:gd name="connsiteX2" fmla="*/ 142810 w 142810"/>
                <a:gd name="connsiteY2" fmla="*/ 0 h 4866704"/>
                <a:gd name="connsiteX3" fmla="*/ 107108 w 142810"/>
                <a:gd name="connsiteY3" fmla="*/ 4866704 h 4866704"/>
                <a:gd name="connsiteX4" fmla="*/ 0 w 142810"/>
                <a:gd name="connsiteY4" fmla="*/ 4866704 h 4866704"/>
                <a:gd name="connsiteX0-1" fmla="*/ 0 w 171878"/>
                <a:gd name="connsiteY0-2" fmla="*/ 4866704 h 4973384"/>
                <a:gd name="connsiteX1-3" fmla="*/ 35703 w 171878"/>
                <a:gd name="connsiteY1-4" fmla="*/ 0 h 4973384"/>
                <a:gd name="connsiteX2-5" fmla="*/ 142810 w 171878"/>
                <a:gd name="connsiteY2-6" fmla="*/ 0 h 4973384"/>
                <a:gd name="connsiteX3-7" fmla="*/ 171878 w 171878"/>
                <a:gd name="connsiteY3-8" fmla="*/ 4973384 h 4973384"/>
                <a:gd name="connsiteX4-9" fmla="*/ 0 w 171878"/>
                <a:gd name="connsiteY4-10" fmla="*/ 4866704 h 4973384"/>
                <a:gd name="connsiteX0-11" fmla="*/ 0 w 152828"/>
                <a:gd name="connsiteY0-12" fmla="*/ 4866704 h 4965764"/>
                <a:gd name="connsiteX1-13" fmla="*/ 35703 w 152828"/>
                <a:gd name="connsiteY1-14" fmla="*/ 0 h 4965764"/>
                <a:gd name="connsiteX2-15" fmla="*/ 142810 w 152828"/>
                <a:gd name="connsiteY2-16" fmla="*/ 0 h 4965764"/>
                <a:gd name="connsiteX3-17" fmla="*/ 152828 w 152828"/>
                <a:gd name="connsiteY3-18" fmla="*/ 4965764 h 4965764"/>
                <a:gd name="connsiteX4-19" fmla="*/ 0 w 152828"/>
                <a:gd name="connsiteY4-20" fmla="*/ 4866704 h 4965764"/>
                <a:gd name="connsiteX0-21" fmla="*/ 0 w 143407"/>
                <a:gd name="connsiteY0-22" fmla="*/ 4866704 h 4965764"/>
                <a:gd name="connsiteX1-23" fmla="*/ 35703 w 143407"/>
                <a:gd name="connsiteY1-24" fmla="*/ 0 h 4965764"/>
                <a:gd name="connsiteX2-25" fmla="*/ 142810 w 143407"/>
                <a:gd name="connsiteY2-26" fmla="*/ 0 h 4965764"/>
                <a:gd name="connsiteX3-27" fmla="*/ 137588 w 143407"/>
                <a:gd name="connsiteY3-28" fmla="*/ 4965764 h 4965764"/>
                <a:gd name="connsiteX4-29" fmla="*/ 0 w 143407"/>
                <a:gd name="connsiteY4-30" fmla="*/ 4866704 h 4965764"/>
                <a:gd name="connsiteX0-31" fmla="*/ 0 w 143138"/>
                <a:gd name="connsiteY0-32" fmla="*/ 4866704 h 4954334"/>
                <a:gd name="connsiteX1-33" fmla="*/ 35703 w 143138"/>
                <a:gd name="connsiteY1-34" fmla="*/ 0 h 4954334"/>
                <a:gd name="connsiteX2-35" fmla="*/ 142810 w 143138"/>
                <a:gd name="connsiteY2-36" fmla="*/ 0 h 4954334"/>
                <a:gd name="connsiteX3-37" fmla="*/ 126158 w 143138"/>
                <a:gd name="connsiteY3-38" fmla="*/ 4954334 h 4954334"/>
                <a:gd name="connsiteX4-39" fmla="*/ 0 w 143138"/>
                <a:gd name="connsiteY4-40" fmla="*/ 4866704 h 4954334"/>
                <a:gd name="connsiteX0-41" fmla="*/ 0 w 143635"/>
                <a:gd name="connsiteY0-42" fmla="*/ 4866704 h 4954334"/>
                <a:gd name="connsiteX1-43" fmla="*/ 35703 w 143635"/>
                <a:gd name="connsiteY1-44" fmla="*/ 0 h 4954334"/>
                <a:gd name="connsiteX2-45" fmla="*/ 142810 w 143635"/>
                <a:gd name="connsiteY2-46" fmla="*/ 0 h 4954334"/>
                <a:gd name="connsiteX3-47" fmla="*/ 141398 w 143635"/>
                <a:gd name="connsiteY3-48" fmla="*/ 4954334 h 4954334"/>
                <a:gd name="connsiteX4-49" fmla="*/ 0 w 143635"/>
                <a:gd name="connsiteY4-50" fmla="*/ 4866704 h 4954334"/>
                <a:gd name="connsiteX0-51" fmla="*/ 0 w 162353"/>
                <a:gd name="connsiteY0-52" fmla="*/ 4866704 h 4969574"/>
                <a:gd name="connsiteX1-53" fmla="*/ 35703 w 162353"/>
                <a:gd name="connsiteY1-54" fmla="*/ 0 h 4969574"/>
                <a:gd name="connsiteX2-55" fmla="*/ 142810 w 162353"/>
                <a:gd name="connsiteY2-56" fmla="*/ 0 h 4969574"/>
                <a:gd name="connsiteX3-57" fmla="*/ 162353 w 162353"/>
                <a:gd name="connsiteY3-58" fmla="*/ 4969574 h 4969574"/>
                <a:gd name="connsiteX4-59" fmla="*/ 0 w 162353"/>
                <a:gd name="connsiteY4-60" fmla="*/ 4866704 h 4969574"/>
                <a:gd name="connsiteX0-61" fmla="*/ 0 w 164590"/>
                <a:gd name="connsiteY0-62" fmla="*/ 4977194 h 5080064"/>
                <a:gd name="connsiteX1-63" fmla="*/ 35703 w 164590"/>
                <a:gd name="connsiteY1-64" fmla="*/ 110490 h 5080064"/>
                <a:gd name="connsiteX2-65" fmla="*/ 163765 w 164590"/>
                <a:gd name="connsiteY2-66" fmla="*/ 0 h 5080064"/>
                <a:gd name="connsiteX3-67" fmla="*/ 162353 w 164590"/>
                <a:gd name="connsiteY3-68" fmla="*/ 5080064 h 5080064"/>
                <a:gd name="connsiteX4-69" fmla="*/ 0 w 164590"/>
                <a:gd name="connsiteY4-70" fmla="*/ 4977194 h 5080064"/>
                <a:gd name="connsiteX0-71" fmla="*/ 0 w 164590"/>
                <a:gd name="connsiteY0-72" fmla="*/ 4977194 h 5080064"/>
                <a:gd name="connsiteX1-73" fmla="*/ 3318 w 164590"/>
                <a:gd name="connsiteY1-74" fmla="*/ 102870 h 5080064"/>
                <a:gd name="connsiteX2-75" fmla="*/ 163765 w 164590"/>
                <a:gd name="connsiteY2-76" fmla="*/ 0 h 5080064"/>
                <a:gd name="connsiteX3-77" fmla="*/ 162353 w 164590"/>
                <a:gd name="connsiteY3-78" fmla="*/ 5080064 h 5080064"/>
                <a:gd name="connsiteX4-79" fmla="*/ 0 w 164590"/>
                <a:gd name="connsiteY4-80" fmla="*/ 4977194 h 508006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4590" h="5080064">
                  <a:moveTo>
                    <a:pt x="0" y="4977194"/>
                  </a:moveTo>
                  <a:lnTo>
                    <a:pt x="3318" y="102870"/>
                  </a:lnTo>
                  <a:lnTo>
                    <a:pt x="163765" y="0"/>
                  </a:lnTo>
                  <a:cubicBezTo>
                    <a:pt x="167104" y="1655255"/>
                    <a:pt x="159014" y="3424809"/>
                    <a:pt x="162353" y="5080064"/>
                  </a:cubicBezTo>
                  <a:lnTo>
                    <a:pt x="0" y="49771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Bahnschrift SemiBold SemiConden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08277" y="2138007"/>
            <a:ext cx="2433818" cy="5081479"/>
            <a:chOff x="9805117" y="2138007"/>
            <a:chExt cx="2433818" cy="5081479"/>
          </a:xfrm>
        </p:grpSpPr>
        <p:pic>
          <p:nvPicPr>
            <p:cNvPr id="4" name="3D 模型 31"/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863412" y="2138007"/>
              <a:ext cx="1652195" cy="5074864"/>
            </a:xfrm>
            <a:prstGeom prst="rect">
              <a:avLst/>
            </a:prstGeom>
            <a:effectLst>
              <a:reflection stA="45000" endPos="0" dist="50800" dir="5400000" sy="-100000" algn="bl" rotWithShape="0"/>
            </a:effectLst>
          </p:spPr>
        </p:pic>
        <p:sp>
          <p:nvSpPr>
            <p:cNvPr id="33" name="平行四边形 38"/>
            <p:cNvSpPr/>
            <p:nvPr/>
          </p:nvSpPr>
          <p:spPr>
            <a:xfrm flipH="1" flipV="1">
              <a:off x="10204037" y="2154662"/>
              <a:ext cx="1441075" cy="5064824"/>
            </a:xfrm>
            <a:custGeom>
              <a:avLst/>
              <a:gdLst>
                <a:gd name="connsiteX0" fmla="*/ 0 w 142810"/>
                <a:gd name="connsiteY0" fmla="*/ 4866704 h 4866704"/>
                <a:gd name="connsiteX1" fmla="*/ 35703 w 142810"/>
                <a:gd name="connsiteY1" fmla="*/ 0 h 4866704"/>
                <a:gd name="connsiteX2" fmla="*/ 142810 w 142810"/>
                <a:gd name="connsiteY2" fmla="*/ 0 h 4866704"/>
                <a:gd name="connsiteX3" fmla="*/ 107108 w 142810"/>
                <a:gd name="connsiteY3" fmla="*/ 4866704 h 4866704"/>
                <a:gd name="connsiteX4" fmla="*/ 0 w 142810"/>
                <a:gd name="connsiteY4" fmla="*/ 4866704 h 4866704"/>
                <a:gd name="connsiteX0-1" fmla="*/ 0 w 171878"/>
                <a:gd name="connsiteY0-2" fmla="*/ 4866704 h 4973384"/>
                <a:gd name="connsiteX1-3" fmla="*/ 35703 w 171878"/>
                <a:gd name="connsiteY1-4" fmla="*/ 0 h 4973384"/>
                <a:gd name="connsiteX2-5" fmla="*/ 142810 w 171878"/>
                <a:gd name="connsiteY2-6" fmla="*/ 0 h 4973384"/>
                <a:gd name="connsiteX3-7" fmla="*/ 171878 w 171878"/>
                <a:gd name="connsiteY3-8" fmla="*/ 4973384 h 4973384"/>
                <a:gd name="connsiteX4-9" fmla="*/ 0 w 171878"/>
                <a:gd name="connsiteY4-10" fmla="*/ 4866704 h 4973384"/>
                <a:gd name="connsiteX0-11" fmla="*/ 0 w 152828"/>
                <a:gd name="connsiteY0-12" fmla="*/ 4866704 h 4965764"/>
                <a:gd name="connsiteX1-13" fmla="*/ 35703 w 152828"/>
                <a:gd name="connsiteY1-14" fmla="*/ 0 h 4965764"/>
                <a:gd name="connsiteX2-15" fmla="*/ 142810 w 152828"/>
                <a:gd name="connsiteY2-16" fmla="*/ 0 h 4965764"/>
                <a:gd name="connsiteX3-17" fmla="*/ 152828 w 152828"/>
                <a:gd name="connsiteY3-18" fmla="*/ 4965764 h 4965764"/>
                <a:gd name="connsiteX4-19" fmla="*/ 0 w 152828"/>
                <a:gd name="connsiteY4-20" fmla="*/ 4866704 h 4965764"/>
                <a:gd name="connsiteX0-21" fmla="*/ 0 w 143407"/>
                <a:gd name="connsiteY0-22" fmla="*/ 4866704 h 4965764"/>
                <a:gd name="connsiteX1-23" fmla="*/ 35703 w 143407"/>
                <a:gd name="connsiteY1-24" fmla="*/ 0 h 4965764"/>
                <a:gd name="connsiteX2-25" fmla="*/ 142810 w 143407"/>
                <a:gd name="connsiteY2-26" fmla="*/ 0 h 4965764"/>
                <a:gd name="connsiteX3-27" fmla="*/ 137588 w 143407"/>
                <a:gd name="connsiteY3-28" fmla="*/ 4965764 h 4965764"/>
                <a:gd name="connsiteX4-29" fmla="*/ 0 w 143407"/>
                <a:gd name="connsiteY4-30" fmla="*/ 4866704 h 4965764"/>
                <a:gd name="connsiteX0-31" fmla="*/ 0 w 143138"/>
                <a:gd name="connsiteY0-32" fmla="*/ 4866704 h 4954334"/>
                <a:gd name="connsiteX1-33" fmla="*/ 35703 w 143138"/>
                <a:gd name="connsiteY1-34" fmla="*/ 0 h 4954334"/>
                <a:gd name="connsiteX2-35" fmla="*/ 142810 w 143138"/>
                <a:gd name="connsiteY2-36" fmla="*/ 0 h 4954334"/>
                <a:gd name="connsiteX3-37" fmla="*/ 126158 w 143138"/>
                <a:gd name="connsiteY3-38" fmla="*/ 4954334 h 4954334"/>
                <a:gd name="connsiteX4-39" fmla="*/ 0 w 143138"/>
                <a:gd name="connsiteY4-40" fmla="*/ 4866704 h 4954334"/>
                <a:gd name="connsiteX0-41" fmla="*/ 0 w 143635"/>
                <a:gd name="connsiteY0-42" fmla="*/ 4866704 h 4954334"/>
                <a:gd name="connsiteX1-43" fmla="*/ 35703 w 143635"/>
                <a:gd name="connsiteY1-44" fmla="*/ 0 h 4954334"/>
                <a:gd name="connsiteX2-45" fmla="*/ 142810 w 143635"/>
                <a:gd name="connsiteY2-46" fmla="*/ 0 h 4954334"/>
                <a:gd name="connsiteX3-47" fmla="*/ 141398 w 143635"/>
                <a:gd name="connsiteY3-48" fmla="*/ 4954334 h 4954334"/>
                <a:gd name="connsiteX4-49" fmla="*/ 0 w 143635"/>
                <a:gd name="connsiteY4-50" fmla="*/ 4866704 h 4954334"/>
                <a:gd name="connsiteX0-51" fmla="*/ 0 w 162353"/>
                <a:gd name="connsiteY0-52" fmla="*/ 4866704 h 4969574"/>
                <a:gd name="connsiteX1-53" fmla="*/ 35703 w 162353"/>
                <a:gd name="connsiteY1-54" fmla="*/ 0 h 4969574"/>
                <a:gd name="connsiteX2-55" fmla="*/ 142810 w 162353"/>
                <a:gd name="connsiteY2-56" fmla="*/ 0 h 4969574"/>
                <a:gd name="connsiteX3-57" fmla="*/ 162353 w 162353"/>
                <a:gd name="connsiteY3-58" fmla="*/ 4969574 h 4969574"/>
                <a:gd name="connsiteX4-59" fmla="*/ 0 w 162353"/>
                <a:gd name="connsiteY4-60" fmla="*/ 4866704 h 4969574"/>
                <a:gd name="connsiteX0-61" fmla="*/ 0 w 164590"/>
                <a:gd name="connsiteY0-62" fmla="*/ 4977194 h 5080064"/>
                <a:gd name="connsiteX1-63" fmla="*/ 35703 w 164590"/>
                <a:gd name="connsiteY1-64" fmla="*/ 110490 h 5080064"/>
                <a:gd name="connsiteX2-65" fmla="*/ 163765 w 164590"/>
                <a:gd name="connsiteY2-66" fmla="*/ 0 h 5080064"/>
                <a:gd name="connsiteX3-67" fmla="*/ 162353 w 164590"/>
                <a:gd name="connsiteY3-68" fmla="*/ 5080064 h 5080064"/>
                <a:gd name="connsiteX4-69" fmla="*/ 0 w 164590"/>
                <a:gd name="connsiteY4-70" fmla="*/ 4977194 h 5080064"/>
                <a:gd name="connsiteX0-71" fmla="*/ 0 w 164590"/>
                <a:gd name="connsiteY0-72" fmla="*/ 4977194 h 5080064"/>
                <a:gd name="connsiteX1-73" fmla="*/ 3318 w 164590"/>
                <a:gd name="connsiteY1-74" fmla="*/ 102870 h 5080064"/>
                <a:gd name="connsiteX2-75" fmla="*/ 163765 w 164590"/>
                <a:gd name="connsiteY2-76" fmla="*/ 0 h 5080064"/>
                <a:gd name="connsiteX3-77" fmla="*/ 162353 w 164590"/>
                <a:gd name="connsiteY3-78" fmla="*/ 5080064 h 5080064"/>
                <a:gd name="connsiteX4-79" fmla="*/ 0 w 164590"/>
                <a:gd name="connsiteY4-80" fmla="*/ 4977194 h 5080064"/>
                <a:gd name="connsiteX0-81" fmla="*/ 1208262 w 1372852"/>
                <a:gd name="connsiteY0-82" fmla="*/ 4977194 h 5080064"/>
                <a:gd name="connsiteX1-83" fmla="*/ 0 w 1372852"/>
                <a:gd name="connsiteY1-84" fmla="*/ 346710 h 5080064"/>
                <a:gd name="connsiteX2-85" fmla="*/ 1372027 w 1372852"/>
                <a:gd name="connsiteY2-86" fmla="*/ 0 h 5080064"/>
                <a:gd name="connsiteX3-87" fmla="*/ 1370615 w 1372852"/>
                <a:gd name="connsiteY3-88" fmla="*/ 5080064 h 5080064"/>
                <a:gd name="connsiteX4-89" fmla="*/ 1208262 w 1372852"/>
                <a:gd name="connsiteY4-90" fmla="*/ 4977194 h 5080064"/>
                <a:gd name="connsiteX0-91" fmla="*/ 0 w 1374265"/>
                <a:gd name="connsiteY0-92" fmla="*/ 4740974 h 5080064"/>
                <a:gd name="connsiteX1-93" fmla="*/ 1413 w 1374265"/>
                <a:gd name="connsiteY1-94" fmla="*/ 346710 h 5080064"/>
                <a:gd name="connsiteX2-95" fmla="*/ 1373440 w 1374265"/>
                <a:gd name="connsiteY2-96" fmla="*/ 0 h 5080064"/>
                <a:gd name="connsiteX3-97" fmla="*/ 1372028 w 1374265"/>
                <a:gd name="connsiteY3-98" fmla="*/ 5080064 h 5080064"/>
                <a:gd name="connsiteX4-99" fmla="*/ 0 w 1374265"/>
                <a:gd name="connsiteY4-100" fmla="*/ 4740974 h 5080064"/>
                <a:gd name="connsiteX0-101" fmla="*/ 0 w 1400935"/>
                <a:gd name="connsiteY0-102" fmla="*/ 4740974 h 5080064"/>
                <a:gd name="connsiteX1-103" fmla="*/ 28083 w 1400935"/>
                <a:gd name="connsiteY1-104" fmla="*/ 346710 h 5080064"/>
                <a:gd name="connsiteX2-105" fmla="*/ 1400110 w 1400935"/>
                <a:gd name="connsiteY2-106" fmla="*/ 0 h 5080064"/>
                <a:gd name="connsiteX3-107" fmla="*/ 1398698 w 1400935"/>
                <a:gd name="connsiteY3-108" fmla="*/ 5080064 h 5080064"/>
                <a:gd name="connsiteX4-109" fmla="*/ 0 w 1400935"/>
                <a:gd name="connsiteY4-110" fmla="*/ 4740974 h 5080064"/>
                <a:gd name="connsiteX0-111" fmla="*/ 0 w 1408555"/>
                <a:gd name="connsiteY0-112" fmla="*/ 4729544 h 5080064"/>
                <a:gd name="connsiteX1-113" fmla="*/ 35703 w 1408555"/>
                <a:gd name="connsiteY1-114" fmla="*/ 346710 h 5080064"/>
                <a:gd name="connsiteX2-115" fmla="*/ 1407730 w 1408555"/>
                <a:gd name="connsiteY2-116" fmla="*/ 0 h 5080064"/>
                <a:gd name="connsiteX3-117" fmla="*/ 1406318 w 1408555"/>
                <a:gd name="connsiteY3-118" fmla="*/ 5080064 h 5080064"/>
                <a:gd name="connsiteX4-119" fmla="*/ 0 w 1408555"/>
                <a:gd name="connsiteY4-120" fmla="*/ 4729544 h 5080064"/>
                <a:gd name="connsiteX0-121" fmla="*/ 0 w 1415818"/>
                <a:gd name="connsiteY0-122" fmla="*/ 4714304 h 5064824"/>
                <a:gd name="connsiteX1-123" fmla="*/ 35703 w 1415818"/>
                <a:gd name="connsiteY1-124" fmla="*/ 331470 h 5064824"/>
                <a:gd name="connsiteX2-125" fmla="*/ 1415350 w 1415818"/>
                <a:gd name="connsiteY2-126" fmla="*/ 0 h 5064824"/>
                <a:gd name="connsiteX3-127" fmla="*/ 1406318 w 1415818"/>
                <a:gd name="connsiteY3-128" fmla="*/ 5064824 h 5064824"/>
                <a:gd name="connsiteX4-129" fmla="*/ 0 w 1415818"/>
                <a:gd name="connsiteY4-130" fmla="*/ 4714304 h 5064824"/>
                <a:gd name="connsiteX0-131" fmla="*/ 10017 w 1425835"/>
                <a:gd name="connsiteY0-132" fmla="*/ 4714304 h 5064824"/>
                <a:gd name="connsiteX1-133" fmla="*/ 0 w 1425835"/>
                <a:gd name="connsiteY1-134" fmla="*/ 308610 h 5064824"/>
                <a:gd name="connsiteX2-135" fmla="*/ 1425367 w 1425835"/>
                <a:gd name="connsiteY2-136" fmla="*/ 0 h 5064824"/>
                <a:gd name="connsiteX3-137" fmla="*/ 1416335 w 1425835"/>
                <a:gd name="connsiteY3-138" fmla="*/ 5064824 h 5064824"/>
                <a:gd name="connsiteX4-139" fmla="*/ 10017 w 1425835"/>
                <a:gd name="connsiteY4-140" fmla="*/ 4714304 h 5064824"/>
                <a:gd name="connsiteX0-141" fmla="*/ 25257 w 1441075"/>
                <a:gd name="connsiteY0-142" fmla="*/ 4714304 h 5064824"/>
                <a:gd name="connsiteX1-143" fmla="*/ 0 w 1441075"/>
                <a:gd name="connsiteY1-144" fmla="*/ 308610 h 5064824"/>
                <a:gd name="connsiteX2-145" fmla="*/ 1440607 w 1441075"/>
                <a:gd name="connsiteY2-146" fmla="*/ 0 h 5064824"/>
                <a:gd name="connsiteX3-147" fmla="*/ 1431575 w 1441075"/>
                <a:gd name="connsiteY3-148" fmla="*/ 5064824 h 5064824"/>
                <a:gd name="connsiteX4-149" fmla="*/ 25257 w 1441075"/>
                <a:gd name="connsiteY4-150" fmla="*/ 4714304 h 5064824"/>
                <a:gd name="connsiteX0-151" fmla="*/ 15097 w 1441075"/>
                <a:gd name="connsiteY0-152" fmla="*/ 4714304 h 5064824"/>
                <a:gd name="connsiteX1-153" fmla="*/ 0 w 1441075"/>
                <a:gd name="connsiteY1-154" fmla="*/ 308610 h 5064824"/>
                <a:gd name="connsiteX2-155" fmla="*/ 1440607 w 1441075"/>
                <a:gd name="connsiteY2-156" fmla="*/ 0 h 5064824"/>
                <a:gd name="connsiteX3-157" fmla="*/ 1431575 w 1441075"/>
                <a:gd name="connsiteY3-158" fmla="*/ 5064824 h 5064824"/>
                <a:gd name="connsiteX4-159" fmla="*/ 15097 w 1441075"/>
                <a:gd name="connsiteY4-160" fmla="*/ 4714304 h 50648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41075" h="5064824">
                  <a:moveTo>
                    <a:pt x="15097" y="4714304"/>
                  </a:moveTo>
                  <a:cubicBezTo>
                    <a:pt x="10065" y="3245739"/>
                    <a:pt x="5032" y="1777175"/>
                    <a:pt x="0" y="308610"/>
                  </a:cubicBezTo>
                  <a:lnTo>
                    <a:pt x="1440607" y="0"/>
                  </a:lnTo>
                  <a:cubicBezTo>
                    <a:pt x="1443946" y="1655255"/>
                    <a:pt x="1428236" y="3409569"/>
                    <a:pt x="1431575" y="5064824"/>
                  </a:cubicBezTo>
                  <a:lnTo>
                    <a:pt x="15097" y="47143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Bahnschrift SemiBold SemiConden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461431" y="2692517"/>
              <a:ext cx="1442267" cy="110799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  <a:scene3d>
                <a:camera prst="perspectiveRight" fov="7200000">
                  <a:rot lat="20699999" lon="19499988" rev="0"/>
                </a:camera>
                <a:lightRig rig="threePt" dir="t"/>
              </a:scene3d>
            </a:bodyPr>
            <a:lstStyle>
              <a:defPPr>
                <a:defRPr lang="zh-CN"/>
              </a:defPPr>
              <a:lvl1pPr algn="ctr">
                <a:defRPr sz="4800">
                  <a:ea typeface="微软雅黑" panose="020B0503020204020204" charset="-122"/>
                </a:defRPr>
              </a:lvl1pPr>
            </a:lstStyle>
            <a:p>
              <a:pPr algn="l"/>
              <a:r>
                <a:rPr lang="en-US" altLang="zh-CN" sz="3600" dirty="0">
                  <a:solidFill>
                    <a:prstClr val="white"/>
                  </a:solidFill>
                  <a:latin typeface="Bahnschrift SemiBold SemiConden"/>
                </a:rPr>
                <a:t>2456</a:t>
              </a:r>
              <a:r>
                <a:rPr lang="zh-CN" altLang="en-US" sz="1800" dirty="0">
                  <a:solidFill>
                    <a:prstClr val="white"/>
                  </a:solidFill>
                  <a:latin typeface="思源黑体 CN Regular"/>
                  <a:ea typeface="思源黑体 CN Regular"/>
                </a:rPr>
                <a:t>元</a:t>
              </a:r>
              <a:endParaRPr lang="zh-CN" altLang="en-US" sz="1800" dirty="0">
                <a:solidFill>
                  <a:prstClr val="white"/>
                </a:solidFill>
                <a:latin typeface="思源黑体 CN Regular"/>
                <a:ea typeface="思源黑体 CN Regular"/>
              </a:endParaRPr>
            </a:p>
            <a:p>
              <a:endParaRPr lang="zh-CN" altLang="en-US" sz="3600" dirty="0">
                <a:solidFill>
                  <a:prstClr val="white"/>
                </a:solidFill>
                <a:latin typeface="Bahnschrift SemiBold SemiConden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805117" y="3286913"/>
              <a:ext cx="2433818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perspectiveRight" fov="7200000">
                  <a:rot lat="20700000" lon="19500000" rev="0"/>
                </a:camera>
                <a:lightRig rig="threePt" dir="t"/>
              </a:scene3d>
            </a:bodyPr>
            <a:lstStyle>
              <a:defPPr>
                <a:defRPr lang="zh-CN"/>
              </a:defPPr>
              <a:lvl1pPr>
                <a:defRPr>
                  <a:latin typeface="+mn-ea"/>
                </a:defRPr>
              </a:lvl1pPr>
            </a:lstStyle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思源黑体 CN Regular"/>
                </a:rPr>
                <a:t>全国规模</a:t>
              </a:r>
              <a:endParaRPr lang="zh-CN" altLang="en-US" dirty="0">
                <a:solidFill>
                  <a:prstClr val="white"/>
                </a:solidFill>
                <a:latin typeface="思源黑体 CN Regular"/>
              </a:endParaRPr>
            </a:p>
          </p:txBody>
        </p:sp>
        <p:sp>
          <p:nvSpPr>
            <p:cNvPr id="38" name="平行四边形 38"/>
            <p:cNvSpPr/>
            <p:nvPr/>
          </p:nvSpPr>
          <p:spPr>
            <a:xfrm>
              <a:off x="10060792" y="2151758"/>
              <a:ext cx="164070" cy="5051489"/>
            </a:xfrm>
            <a:custGeom>
              <a:avLst/>
              <a:gdLst>
                <a:gd name="connsiteX0" fmla="*/ 0 w 142810"/>
                <a:gd name="connsiteY0" fmla="*/ 4866704 h 4866704"/>
                <a:gd name="connsiteX1" fmla="*/ 35703 w 142810"/>
                <a:gd name="connsiteY1" fmla="*/ 0 h 4866704"/>
                <a:gd name="connsiteX2" fmla="*/ 142810 w 142810"/>
                <a:gd name="connsiteY2" fmla="*/ 0 h 4866704"/>
                <a:gd name="connsiteX3" fmla="*/ 107108 w 142810"/>
                <a:gd name="connsiteY3" fmla="*/ 4866704 h 4866704"/>
                <a:gd name="connsiteX4" fmla="*/ 0 w 142810"/>
                <a:gd name="connsiteY4" fmla="*/ 4866704 h 4866704"/>
                <a:gd name="connsiteX0-1" fmla="*/ 0 w 171878"/>
                <a:gd name="connsiteY0-2" fmla="*/ 4866704 h 4973384"/>
                <a:gd name="connsiteX1-3" fmla="*/ 35703 w 171878"/>
                <a:gd name="connsiteY1-4" fmla="*/ 0 h 4973384"/>
                <a:gd name="connsiteX2-5" fmla="*/ 142810 w 171878"/>
                <a:gd name="connsiteY2-6" fmla="*/ 0 h 4973384"/>
                <a:gd name="connsiteX3-7" fmla="*/ 171878 w 171878"/>
                <a:gd name="connsiteY3-8" fmla="*/ 4973384 h 4973384"/>
                <a:gd name="connsiteX4-9" fmla="*/ 0 w 171878"/>
                <a:gd name="connsiteY4-10" fmla="*/ 4866704 h 4973384"/>
                <a:gd name="connsiteX0-11" fmla="*/ 0 w 152828"/>
                <a:gd name="connsiteY0-12" fmla="*/ 4866704 h 4965764"/>
                <a:gd name="connsiteX1-13" fmla="*/ 35703 w 152828"/>
                <a:gd name="connsiteY1-14" fmla="*/ 0 h 4965764"/>
                <a:gd name="connsiteX2-15" fmla="*/ 142810 w 152828"/>
                <a:gd name="connsiteY2-16" fmla="*/ 0 h 4965764"/>
                <a:gd name="connsiteX3-17" fmla="*/ 152828 w 152828"/>
                <a:gd name="connsiteY3-18" fmla="*/ 4965764 h 4965764"/>
                <a:gd name="connsiteX4-19" fmla="*/ 0 w 152828"/>
                <a:gd name="connsiteY4-20" fmla="*/ 4866704 h 4965764"/>
                <a:gd name="connsiteX0-21" fmla="*/ 0 w 143407"/>
                <a:gd name="connsiteY0-22" fmla="*/ 4866704 h 4965764"/>
                <a:gd name="connsiteX1-23" fmla="*/ 35703 w 143407"/>
                <a:gd name="connsiteY1-24" fmla="*/ 0 h 4965764"/>
                <a:gd name="connsiteX2-25" fmla="*/ 142810 w 143407"/>
                <a:gd name="connsiteY2-26" fmla="*/ 0 h 4965764"/>
                <a:gd name="connsiteX3-27" fmla="*/ 137588 w 143407"/>
                <a:gd name="connsiteY3-28" fmla="*/ 4965764 h 4965764"/>
                <a:gd name="connsiteX4-29" fmla="*/ 0 w 143407"/>
                <a:gd name="connsiteY4-30" fmla="*/ 4866704 h 4965764"/>
                <a:gd name="connsiteX0-31" fmla="*/ 0 w 143138"/>
                <a:gd name="connsiteY0-32" fmla="*/ 4866704 h 4954334"/>
                <a:gd name="connsiteX1-33" fmla="*/ 35703 w 143138"/>
                <a:gd name="connsiteY1-34" fmla="*/ 0 h 4954334"/>
                <a:gd name="connsiteX2-35" fmla="*/ 142810 w 143138"/>
                <a:gd name="connsiteY2-36" fmla="*/ 0 h 4954334"/>
                <a:gd name="connsiteX3-37" fmla="*/ 126158 w 143138"/>
                <a:gd name="connsiteY3-38" fmla="*/ 4954334 h 4954334"/>
                <a:gd name="connsiteX4-39" fmla="*/ 0 w 143138"/>
                <a:gd name="connsiteY4-40" fmla="*/ 4866704 h 4954334"/>
                <a:gd name="connsiteX0-41" fmla="*/ 0 w 143635"/>
                <a:gd name="connsiteY0-42" fmla="*/ 4866704 h 4954334"/>
                <a:gd name="connsiteX1-43" fmla="*/ 35703 w 143635"/>
                <a:gd name="connsiteY1-44" fmla="*/ 0 h 4954334"/>
                <a:gd name="connsiteX2-45" fmla="*/ 142810 w 143635"/>
                <a:gd name="connsiteY2-46" fmla="*/ 0 h 4954334"/>
                <a:gd name="connsiteX3-47" fmla="*/ 141398 w 143635"/>
                <a:gd name="connsiteY3-48" fmla="*/ 4954334 h 4954334"/>
                <a:gd name="connsiteX4-49" fmla="*/ 0 w 143635"/>
                <a:gd name="connsiteY4-50" fmla="*/ 4866704 h 4954334"/>
                <a:gd name="connsiteX0-51" fmla="*/ 0 w 162353"/>
                <a:gd name="connsiteY0-52" fmla="*/ 4866704 h 4969574"/>
                <a:gd name="connsiteX1-53" fmla="*/ 35703 w 162353"/>
                <a:gd name="connsiteY1-54" fmla="*/ 0 h 4969574"/>
                <a:gd name="connsiteX2-55" fmla="*/ 142810 w 162353"/>
                <a:gd name="connsiteY2-56" fmla="*/ 0 h 4969574"/>
                <a:gd name="connsiteX3-57" fmla="*/ 162353 w 162353"/>
                <a:gd name="connsiteY3-58" fmla="*/ 4969574 h 4969574"/>
                <a:gd name="connsiteX4-59" fmla="*/ 0 w 162353"/>
                <a:gd name="connsiteY4-60" fmla="*/ 4866704 h 4969574"/>
                <a:gd name="connsiteX0-61" fmla="*/ 0 w 164590"/>
                <a:gd name="connsiteY0-62" fmla="*/ 4977194 h 5080064"/>
                <a:gd name="connsiteX1-63" fmla="*/ 35703 w 164590"/>
                <a:gd name="connsiteY1-64" fmla="*/ 110490 h 5080064"/>
                <a:gd name="connsiteX2-65" fmla="*/ 163765 w 164590"/>
                <a:gd name="connsiteY2-66" fmla="*/ 0 h 5080064"/>
                <a:gd name="connsiteX3-67" fmla="*/ 162353 w 164590"/>
                <a:gd name="connsiteY3-68" fmla="*/ 5080064 h 5080064"/>
                <a:gd name="connsiteX4-69" fmla="*/ 0 w 164590"/>
                <a:gd name="connsiteY4-70" fmla="*/ 4977194 h 5080064"/>
                <a:gd name="connsiteX0-71" fmla="*/ 0 w 164590"/>
                <a:gd name="connsiteY0-72" fmla="*/ 4977194 h 5080064"/>
                <a:gd name="connsiteX1-73" fmla="*/ 3318 w 164590"/>
                <a:gd name="connsiteY1-74" fmla="*/ 102870 h 5080064"/>
                <a:gd name="connsiteX2-75" fmla="*/ 163765 w 164590"/>
                <a:gd name="connsiteY2-76" fmla="*/ 0 h 5080064"/>
                <a:gd name="connsiteX3-77" fmla="*/ 162353 w 164590"/>
                <a:gd name="connsiteY3-78" fmla="*/ 5080064 h 5080064"/>
                <a:gd name="connsiteX4-79" fmla="*/ 0 w 164590"/>
                <a:gd name="connsiteY4-80" fmla="*/ 4977194 h 5080064"/>
                <a:gd name="connsiteX0-81" fmla="*/ 0 w 164590"/>
                <a:gd name="connsiteY0-82" fmla="*/ 4977194 h 5080064"/>
                <a:gd name="connsiteX1-83" fmla="*/ 18558 w 164590"/>
                <a:gd name="connsiteY1-84" fmla="*/ 112395 h 5080064"/>
                <a:gd name="connsiteX2-85" fmla="*/ 163765 w 164590"/>
                <a:gd name="connsiteY2-86" fmla="*/ 0 h 5080064"/>
                <a:gd name="connsiteX3-87" fmla="*/ 162353 w 164590"/>
                <a:gd name="connsiteY3-88" fmla="*/ 5080064 h 5080064"/>
                <a:gd name="connsiteX4-89" fmla="*/ 0 w 164590"/>
                <a:gd name="connsiteY4-90" fmla="*/ 4977194 h 5080064"/>
                <a:gd name="connsiteX0-91" fmla="*/ 0 w 164070"/>
                <a:gd name="connsiteY0-92" fmla="*/ 4977194 h 5049584"/>
                <a:gd name="connsiteX1-93" fmla="*/ 18558 w 164070"/>
                <a:gd name="connsiteY1-94" fmla="*/ 112395 h 5049584"/>
                <a:gd name="connsiteX2-95" fmla="*/ 163765 w 164070"/>
                <a:gd name="connsiteY2-96" fmla="*/ 0 h 5049584"/>
                <a:gd name="connsiteX3-97" fmla="*/ 145208 w 164070"/>
                <a:gd name="connsiteY3-98" fmla="*/ 5049584 h 5049584"/>
                <a:gd name="connsiteX4-99" fmla="*/ 0 w 164070"/>
                <a:gd name="connsiteY4-100" fmla="*/ 4977194 h 5049584"/>
                <a:gd name="connsiteX0-101" fmla="*/ 0 w 164093"/>
                <a:gd name="connsiteY0-102" fmla="*/ 4977194 h 5057204"/>
                <a:gd name="connsiteX1-103" fmla="*/ 18558 w 164093"/>
                <a:gd name="connsiteY1-104" fmla="*/ 112395 h 5057204"/>
                <a:gd name="connsiteX2-105" fmla="*/ 163765 w 164093"/>
                <a:gd name="connsiteY2-106" fmla="*/ 0 h 5057204"/>
                <a:gd name="connsiteX3-107" fmla="*/ 147113 w 164093"/>
                <a:gd name="connsiteY3-108" fmla="*/ 5057204 h 5057204"/>
                <a:gd name="connsiteX4-109" fmla="*/ 0 w 164093"/>
                <a:gd name="connsiteY4-110" fmla="*/ 4977194 h 5057204"/>
                <a:gd name="connsiteX0-111" fmla="*/ 0 w 164093"/>
                <a:gd name="connsiteY0-112" fmla="*/ 4950524 h 5057204"/>
                <a:gd name="connsiteX1-113" fmla="*/ 18558 w 164093"/>
                <a:gd name="connsiteY1-114" fmla="*/ 112395 h 5057204"/>
                <a:gd name="connsiteX2-115" fmla="*/ 163765 w 164093"/>
                <a:gd name="connsiteY2-116" fmla="*/ 0 h 5057204"/>
                <a:gd name="connsiteX3-117" fmla="*/ 147113 w 164093"/>
                <a:gd name="connsiteY3-118" fmla="*/ 5057204 h 5057204"/>
                <a:gd name="connsiteX4-119" fmla="*/ 0 w 164093"/>
                <a:gd name="connsiteY4-120" fmla="*/ 4950524 h 5057204"/>
                <a:gd name="connsiteX0-121" fmla="*/ 0 w 164070"/>
                <a:gd name="connsiteY0-122" fmla="*/ 4950524 h 5051489"/>
                <a:gd name="connsiteX1-123" fmla="*/ 18558 w 164070"/>
                <a:gd name="connsiteY1-124" fmla="*/ 112395 h 5051489"/>
                <a:gd name="connsiteX2-125" fmla="*/ 163765 w 164070"/>
                <a:gd name="connsiteY2-126" fmla="*/ 0 h 5051489"/>
                <a:gd name="connsiteX3-127" fmla="*/ 145208 w 164070"/>
                <a:gd name="connsiteY3-128" fmla="*/ 5051489 h 5051489"/>
                <a:gd name="connsiteX4-129" fmla="*/ 0 w 164070"/>
                <a:gd name="connsiteY4-130" fmla="*/ 4950524 h 5051489"/>
                <a:gd name="connsiteX0-131" fmla="*/ 0 w 164070"/>
                <a:gd name="connsiteY0-132" fmla="*/ 4950524 h 5051489"/>
                <a:gd name="connsiteX1-133" fmla="*/ 18558 w 164070"/>
                <a:gd name="connsiteY1-134" fmla="*/ 112395 h 5051489"/>
                <a:gd name="connsiteX2-135" fmla="*/ 163765 w 164070"/>
                <a:gd name="connsiteY2-136" fmla="*/ 0 h 5051489"/>
                <a:gd name="connsiteX3-137" fmla="*/ 145208 w 164070"/>
                <a:gd name="connsiteY3-138" fmla="*/ 5051489 h 5051489"/>
                <a:gd name="connsiteX4-139" fmla="*/ 0 w 164070"/>
                <a:gd name="connsiteY4-140" fmla="*/ 4950524 h 5051489"/>
                <a:gd name="connsiteX0-141" fmla="*/ 0 w 164070"/>
                <a:gd name="connsiteY0-142" fmla="*/ 4950524 h 5051489"/>
                <a:gd name="connsiteX1-143" fmla="*/ 13478 w 164070"/>
                <a:gd name="connsiteY1-144" fmla="*/ 76835 h 5051489"/>
                <a:gd name="connsiteX2-145" fmla="*/ 163765 w 164070"/>
                <a:gd name="connsiteY2-146" fmla="*/ 0 h 5051489"/>
                <a:gd name="connsiteX3-147" fmla="*/ 145208 w 164070"/>
                <a:gd name="connsiteY3-148" fmla="*/ 5051489 h 5051489"/>
                <a:gd name="connsiteX4-149" fmla="*/ 0 w 164070"/>
                <a:gd name="connsiteY4-150" fmla="*/ 4950524 h 50514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4070" h="5051489">
                  <a:moveTo>
                    <a:pt x="0" y="4950524"/>
                  </a:moveTo>
                  <a:cubicBezTo>
                    <a:pt x="4493" y="3325961"/>
                    <a:pt x="8985" y="1701398"/>
                    <a:pt x="13478" y="76835"/>
                  </a:cubicBezTo>
                  <a:lnTo>
                    <a:pt x="163765" y="0"/>
                  </a:lnTo>
                  <a:cubicBezTo>
                    <a:pt x="167104" y="1655255"/>
                    <a:pt x="141869" y="3396234"/>
                    <a:pt x="145208" y="5051489"/>
                  </a:cubicBezTo>
                  <a:lnTo>
                    <a:pt x="0" y="49505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Bahnschrift SemiBold SemiConden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368920" y="2404937"/>
            <a:ext cx="2433818" cy="5081413"/>
            <a:chOff x="7291440" y="2404937"/>
            <a:chExt cx="2433818" cy="5081413"/>
          </a:xfrm>
        </p:grpSpPr>
        <p:pic>
          <p:nvPicPr>
            <p:cNvPr id="7" name="3D 模型 21"/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672839" y="2404937"/>
              <a:ext cx="1652195" cy="5074864"/>
            </a:xfrm>
            <a:prstGeom prst="rect">
              <a:avLst/>
            </a:prstGeom>
            <a:effectLst>
              <a:reflection stA="45000" endPos="0" dist="50800" dir="5400000" sy="-100000" algn="bl" rotWithShape="0"/>
            </a:effectLst>
          </p:spPr>
        </p:pic>
        <p:sp>
          <p:nvSpPr>
            <p:cNvPr id="23" name="平行四边形 38"/>
            <p:cNvSpPr/>
            <p:nvPr/>
          </p:nvSpPr>
          <p:spPr>
            <a:xfrm flipH="1" flipV="1">
              <a:off x="7739554" y="2421526"/>
              <a:ext cx="1435995" cy="5064824"/>
            </a:xfrm>
            <a:custGeom>
              <a:avLst/>
              <a:gdLst>
                <a:gd name="connsiteX0" fmla="*/ 0 w 142810"/>
                <a:gd name="connsiteY0" fmla="*/ 4866704 h 4866704"/>
                <a:gd name="connsiteX1" fmla="*/ 35703 w 142810"/>
                <a:gd name="connsiteY1" fmla="*/ 0 h 4866704"/>
                <a:gd name="connsiteX2" fmla="*/ 142810 w 142810"/>
                <a:gd name="connsiteY2" fmla="*/ 0 h 4866704"/>
                <a:gd name="connsiteX3" fmla="*/ 107108 w 142810"/>
                <a:gd name="connsiteY3" fmla="*/ 4866704 h 4866704"/>
                <a:gd name="connsiteX4" fmla="*/ 0 w 142810"/>
                <a:gd name="connsiteY4" fmla="*/ 4866704 h 4866704"/>
                <a:gd name="connsiteX0-1" fmla="*/ 0 w 171878"/>
                <a:gd name="connsiteY0-2" fmla="*/ 4866704 h 4973384"/>
                <a:gd name="connsiteX1-3" fmla="*/ 35703 w 171878"/>
                <a:gd name="connsiteY1-4" fmla="*/ 0 h 4973384"/>
                <a:gd name="connsiteX2-5" fmla="*/ 142810 w 171878"/>
                <a:gd name="connsiteY2-6" fmla="*/ 0 h 4973384"/>
                <a:gd name="connsiteX3-7" fmla="*/ 171878 w 171878"/>
                <a:gd name="connsiteY3-8" fmla="*/ 4973384 h 4973384"/>
                <a:gd name="connsiteX4-9" fmla="*/ 0 w 171878"/>
                <a:gd name="connsiteY4-10" fmla="*/ 4866704 h 4973384"/>
                <a:gd name="connsiteX0-11" fmla="*/ 0 w 152828"/>
                <a:gd name="connsiteY0-12" fmla="*/ 4866704 h 4965764"/>
                <a:gd name="connsiteX1-13" fmla="*/ 35703 w 152828"/>
                <a:gd name="connsiteY1-14" fmla="*/ 0 h 4965764"/>
                <a:gd name="connsiteX2-15" fmla="*/ 142810 w 152828"/>
                <a:gd name="connsiteY2-16" fmla="*/ 0 h 4965764"/>
                <a:gd name="connsiteX3-17" fmla="*/ 152828 w 152828"/>
                <a:gd name="connsiteY3-18" fmla="*/ 4965764 h 4965764"/>
                <a:gd name="connsiteX4-19" fmla="*/ 0 w 152828"/>
                <a:gd name="connsiteY4-20" fmla="*/ 4866704 h 4965764"/>
                <a:gd name="connsiteX0-21" fmla="*/ 0 w 143407"/>
                <a:gd name="connsiteY0-22" fmla="*/ 4866704 h 4965764"/>
                <a:gd name="connsiteX1-23" fmla="*/ 35703 w 143407"/>
                <a:gd name="connsiteY1-24" fmla="*/ 0 h 4965764"/>
                <a:gd name="connsiteX2-25" fmla="*/ 142810 w 143407"/>
                <a:gd name="connsiteY2-26" fmla="*/ 0 h 4965764"/>
                <a:gd name="connsiteX3-27" fmla="*/ 137588 w 143407"/>
                <a:gd name="connsiteY3-28" fmla="*/ 4965764 h 4965764"/>
                <a:gd name="connsiteX4-29" fmla="*/ 0 w 143407"/>
                <a:gd name="connsiteY4-30" fmla="*/ 4866704 h 4965764"/>
                <a:gd name="connsiteX0-31" fmla="*/ 0 w 143138"/>
                <a:gd name="connsiteY0-32" fmla="*/ 4866704 h 4954334"/>
                <a:gd name="connsiteX1-33" fmla="*/ 35703 w 143138"/>
                <a:gd name="connsiteY1-34" fmla="*/ 0 h 4954334"/>
                <a:gd name="connsiteX2-35" fmla="*/ 142810 w 143138"/>
                <a:gd name="connsiteY2-36" fmla="*/ 0 h 4954334"/>
                <a:gd name="connsiteX3-37" fmla="*/ 126158 w 143138"/>
                <a:gd name="connsiteY3-38" fmla="*/ 4954334 h 4954334"/>
                <a:gd name="connsiteX4-39" fmla="*/ 0 w 143138"/>
                <a:gd name="connsiteY4-40" fmla="*/ 4866704 h 4954334"/>
                <a:gd name="connsiteX0-41" fmla="*/ 0 w 143635"/>
                <a:gd name="connsiteY0-42" fmla="*/ 4866704 h 4954334"/>
                <a:gd name="connsiteX1-43" fmla="*/ 35703 w 143635"/>
                <a:gd name="connsiteY1-44" fmla="*/ 0 h 4954334"/>
                <a:gd name="connsiteX2-45" fmla="*/ 142810 w 143635"/>
                <a:gd name="connsiteY2-46" fmla="*/ 0 h 4954334"/>
                <a:gd name="connsiteX3-47" fmla="*/ 141398 w 143635"/>
                <a:gd name="connsiteY3-48" fmla="*/ 4954334 h 4954334"/>
                <a:gd name="connsiteX4-49" fmla="*/ 0 w 143635"/>
                <a:gd name="connsiteY4-50" fmla="*/ 4866704 h 4954334"/>
                <a:gd name="connsiteX0-51" fmla="*/ 0 w 162353"/>
                <a:gd name="connsiteY0-52" fmla="*/ 4866704 h 4969574"/>
                <a:gd name="connsiteX1-53" fmla="*/ 35703 w 162353"/>
                <a:gd name="connsiteY1-54" fmla="*/ 0 h 4969574"/>
                <a:gd name="connsiteX2-55" fmla="*/ 142810 w 162353"/>
                <a:gd name="connsiteY2-56" fmla="*/ 0 h 4969574"/>
                <a:gd name="connsiteX3-57" fmla="*/ 162353 w 162353"/>
                <a:gd name="connsiteY3-58" fmla="*/ 4969574 h 4969574"/>
                <a:gd name="connsiteX4-59" fmla="*/ 0 w 162353"/>
                <a:gd name="connsiteY4-60" fmla="*/ 4866704 h 4969574"/>
                <a:gd name="connsiteX0-61" fmla="*/ 0 w 164590"/>
                <a:gd name="connsiteY0-62" fmla="*/ 4977194 h 5080064"/>
                <a:gd name="connsiteX1-63" fmla="*/ 35703 w 164590"/>
                <a:gd name="connsiteY1-64" fmla="*/ 110490 h 5080064"/>
                <a:gd name="connsiteX2-65" fmla="*/ 163765 w 164590"/>
                <a:gd name="connsiteY2-66" fmla="*/ 0 h 5080064"/>
                <a:gd name="connsiteX3-67" fmla="*/ 162353 w 164590"/>
                <a:gd name="connsiteY3-68" fmla="*/ 5080064 h 5080064"/>
                <a:gd name="connsiteX4-69" fmla="*/ 0 w 164590"/>
                <a:gd name="connsiteY4-70" fmla="*/ 4977194 h 5080064"/>
                <a:gd name="connsiteX0-71" fmla="*/ 0 w 164590"/>
                <a:gd name="connsiteY0-72" fmla="*/ 4977194 h 5080064"/>
                <a:gd name="connsiteX1-73" fmla="*/ 3318 w 164590"/>
                <a:gd name="connsiteY1-74" fmla="*/ 102870 h 5080064"/>
                <a:gd name="connsiteX2-75" fmla="*/ 163765 w 164590"/>
                <a:gd name="connsiteY2-76" fmla="*/ 0 h 5080064"/>
                <a:gd name="connsiteX3-77" fmla="*/ 162353 w 164590"/>
                <a:gd name="connsiteY3-78" fmla="*/ 5080064 h 5080064"/>
                <a:gd name="connsiteX4-79" fmla="*/ 0 w 164590"/>
                <a:gd name="connsiteY4-80" fmla="*/ 4977194 h 5080064"/>
                <a:gd name="connsiteX0-81" fmla="*/ 1208262 w 1372852"/>
                <a:gd name="connsiteY0-82" fmla="*/ 4977194 h 5080064"/>
                <a:gd name="connsiteX1-83" fmla="*/ 0 w 1372852"/>
                <a:gd name="connsiteY1-84" fmla="*/ 346710 h 5080064"/>
                <a:gd name="connsiteX2-85" fmla="*/ 1372027 w 1372852"/>
                <a:gd name="connsiteY2-86" fmla="*/ 0 h 5080064"/>
                <a:gd name="connsiteX3-87" fmla="*/ 1370615 w 1372852"/>
                <a:gd name="connsiteY3-88" fmla="*/ 5080064 h 5080064"/>
                <a:gd name="connsiteX4-89" fmla="*/ 1208262 w 1372852"/>
                <a:gd name="connsiteY4-90" fmla="*/ 4977194 h 5080064"/>
                <a:gd name="connsiteX0-91" fmla="*/ 0 w 1374265"/>
                <a:gd name="connsiteY0-92" fmla="*/ 4740974 h 5080064"/>
                <a:gd name="connsiteX1-93" fmla="*/ 1413 w 1374265"/>
                <a:gd name="connsiteY1-94" fmla="*/ 346710 h 5080064"/>
                <a:gd name="connsiteX2-95" fmla="*/ 1373440 w 1374265"/>
                <a:gd name="connsiteY2-96" fmla="*/ 0 h 5080064"/>
                <a:gd name="connsiteX3-97" fmla="*/ 1372028 w 1374265"/>
                <a:gd name="connsiteY3-98" fmla="*/ 5080064 h 5080064"/>
                <a:gd name="connsiteX4-99" fmla="*/ 0 w 1374265"/>
                <a:gd name="connsiteY4-100" fmla="*/ 4740974 h 5080064"/>
                <a:gd name="connsiteX0-101" fmla="*/ 0 w 1400935"/>
                <a:gd name="connsiteY0-102" fmla="*/ 4740974 h 5080064"/>
                <a:gd name="connsiteX1-103" fmla="*/ 28083 w 1400935"/>
                <a:gd name="connsiteY1-104" fmla="*/ 346710 h 5080064"/>
                <a:gd name="connsiteX2-105" fmla="*/ 1400110 w 1400935"/>
                <a:gd name="connsiteY2-106" fmla="*/ 0 h 5080064"/>
                <a:gd name="connsiteX3-107" fmla="*/ 1398698 w 1400935"/>
                <a:gd name="connsiteY3-108" fmla="*/ 5080064 h 5080064"/>
                <a:gd name="connsiteX4-109" fmla="*/ 0 w 1400935"/>
                <a:gd name="connsiteY4-110" fmla="*/ 4740974 h 5080064"/>
                <a:gd name="connsiteX0-111" fmla="*/ 0 w 1408555"/>
                <a:gd name="connsiteY0-112" fmla="*/ 4729544 h 5080064"/>
                <a:gd name="connsiteX1-113" fmla="*/ 35703 w 1408555"/>
                <a:gd name="connsiteY1-114" fmla="*/ 346710 h 5080064"/>
                <a:gd name="connsiteX2-115" fmla="*/ 1407730 w 1408555"/>
                <a:gd name="connsiteY2-116" fmla="*/ 0 h 5080064"/>
                <a:gd name="connsiteX3-117" fmla="*/ 1406318 w 1408555"/>
                <a:gd name="connsiteY3-118" fmla="*/ 5080064 h 5080064"/>
                <a:gd name="connsiteX4-119" fmla="*/ 0 w 1408555"/>
                <a:gd name="connsiteY4-120" fmla="*/ 4729544 h 5080064"/>
                <a:gd name="connsiteX0-121" fmla="*/ 0 w 1415818"/>
                <a:gd name="connsiteY0-122" fmla="*/ 4714304 h 5064824"/>
                <a:gd name="connsiteX1-123" fmla="*/ 35703 w 1415818"/>
                <a:gd name="connsiteY1-124" fmla="*/ 331470 h 5064824"/>
                <a:gd name="connsiteX2-125" fmla="*/ 1415350 w 1415818"/>
                <a:gd name="connsiteY2-126" fmla="*/ 0 h 5064824"/>
                <a:gd name="connsiteX3-127" fmla="*/ 1406318 w 1415818"/>
                <a:gd name="connsiteY3-128" fmla="*/ 5064824 h 5064824"/>
                <a:gd name="connsiteX4-129" fmla="*/ 0 w 1415818"/>
                <a:gd name="connsiteY4-130" fmla="*/ 4714304 h 5064824"/>
                <a:gd name="connsiteX0-131" fmla="*/ 10017 w 1425835"/>
                <a:gd name="connsiteY0-132" fmla="*/ 4714304 h 5064824"/>
                <a:gd name="connsiteX1-133" fmla="*/ 0 w 1425835"/>
                <a:gd name="connsiteY1-134" fmla="*/ 308610 h 5064824"/>
                <a:gd name="connsiteX2-135" fmla="*/ 1425367 w 1425835"/>
                <a:gd name="connsiteY2-136" fmla="*/ 0 h 5064824"/>
                <a:gd name="connsiteX3-137" fmla="*/ 1416335 w 1425835"/>
                <a:gd name="connsiteY3-138" fmla="*/ 5064824 h 5064824"/>
                <a:gd name="connsiteX4-139" fmla="*/ 10017 w 1425835"/>
                <a:gd name="connsiteY4-140" fmla="*/ 4714304 h 5064824"/>
                <a:gd name="connsiteX0-141" fmla="*/ 20177 w 1435995"/>
                <a:gd name="connsiteY0-142" fmla="*/ 4714304 h 5064824"/>
                <a:gd name="connsiteX1-143" fmla="*/ 0 w 1435995"/>
                <a:gd name="connsiteY1-144" fmla="*/ 293370 h 5064824"/>
                <a:gd name="connsiteX2-145" fmla="*/ 1435527 w 1435995"/>
                <a:gd name="connsiteY2-146" fmla="*/ 0 h 5064824"/>
                <a:gd name="connsiteX3-147" fmla="*/ 1426495 w 1435995"/>
                <a:gd name="connsiteY3-148" fmla="*/ 5064824 h 5064824"/>
                <a:gd name="connsiteX4-149" fmla="*/ 20177 w 1435995"/>
                <a:gd name="connsiteY4-150" fmla="*/ 4714304 h 5064824"/>
                <a:gd name="connsiteX0-151" fmla="*/ 25257 w 1435995"/>
                <a:gd name="connsiteY0-152" fmla="*/ 4724464 h 5064824"/>
                <a:gd name="connsiteX1-153" fmla="*/ 0 w 1435995"/>
                <a:gd name="connsiteY1-154" fmla="*/ 293370 h 5064824"/>
                <a:gd name="connsiteX2-155" fmla="*/ 1435527 w 1435995"/>
                <a:gd name="connsiteY2-156" fmla="*/ 0 h 5064824"/>
                <a:gd name="connsiteX3-157" fmla="*/ 1426495 w 1435995"/>
                <a:gd name="connsiteY3-158" fmla="*/ 5064824 h 5064824"/>
                <a:gd name="connsiteX4-159" fmla="*/ 25257 w 1435995"/>
                <a:gd name="connsiteY4-160" fmla="*/ 4724464 h 5064824"/>
                <a:gd name="connsiteX0-161" fmla="*/ 20177 w 1435995"/>
                <a:gd name="connsiteY0-162" fmla="*/ 4729544 h 5064824"/>
                <a:gd name="connsiteX1-163" fmla="*/ 0 w 1435995"/>
                <a:gd name="connsiteY1-164" fmla="*/ 293370 h 5064824"/>
                <a:gd name="connsiteX2-165" fmla="*/ 1435527 w 1435995"/>
                <a:gd name="connsiteY2-166" fmla="*/ 0 h 5064824"/>
                <a:gd name="connsiteX3-167" fmla="*/ 1426495 w 1435995"/>
                <a:gd name="connsiteY3-168" fmla="*/ 5064824 h 5064824"/>
                <a:gd name="connsiteX4-169" fmla="*/ 20177 w 1435995"/>
                <a:gd name="connsiteY4-170" fmla="*/ 4729544 h 5064824"/>
                <a:gd name="connsiteX0-171" fmla="*/ 10017 w 1435995"/>
                <a:gd name="connsiteY0-172" fmla="*/ 4734624 h 5064824"/>
                <a:gd name="connsiteX1-173" fmla="*/ 0 w 1435995"/>
                <a:gd name="connsiteY1-174" fmla="*/ 293370 h 5064824"/>
                <a:gd name="connsiteX2-175" fmla="*/ 1435527 w 1435995"/>
                <a:gd name="connsiteY2-176" fmla="*/ 0 h 5064824"/>
                <a:gd name="connsiteX3-177" fmla="*/ 1426495 w 1435995"/>
                <a:gd name="connsiteY3-178" fmla="*/ 5064824 h 5064824"/>
                <a:gd name="connsiteX4-179" fmla="*/ 10017 w 1435995"/>
                <a:gd name="connsiteY4-180" fmla="*/ 4734624 h 506482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35995" h="5064824">
                  <a:moveTo>
                    <a:pt x="10017" y="4734624"/>
                  </a:moveTo>
                  <a:cubicBezTo>
                    <a:pt x="3291" y="3260979"/>
                    <a:pt x="6726" y="1767015"/>
                    <a:pt x="0" y="293370"/>
                  </a:cubicBezTo>
                  <a:cubicBezTo>
                    <a:pt x="475122" y="190500"/>
                    <a:pt x="960405" y="102870"/>
                    <a:pt x="1435527" y="0"/>
                  </a:cubicBezTo>
                  <a:cubicBezTo>
                    <a:pt x="1438866" y="1655255"/>
                    <a:pt x="1423156" y="3409569"/>
                    <a:pt x="1426495" y="5064824"/>
                  </a:cubicBezTo>
                  <a:lnTo>
                    <a:pt x="10017" y="47346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Bahnschrift SemiBold SemiConden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947073" y="2779082"/>
              <a:ext cx="1300480" cy="110799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  <a:scene3d>
                <a:camera prst="perspectiveRight" fov="6000000">
                  <a:rot lat="20699999" lon="19499988" rev="0"/>
                </a:camera>
                <a:lightRig rig="threePt" dir="t"/>
              </a:scene3d>
            </a:bodyPr>
            <a:lstStyle>
              <a:defPPr>
                <a:defRPr lang="zh-CN"/>
              </a:defPPr>
              <a:lvl1pPr algn="ctr">
                <a:defRPr sz="4800">
                  <a:ea typeface="微软雅黑" panose="020B0503020204020204" charset="-122"/>
                </a:defRPr>
              </a:lvl1pPr>
            </a:lstStyle>
            <a:p>
              <a:pPr algn="l"/>
              <a:r>
                <a:rPr lang="en-US" altLang="zh-CN" sz="3600" dirty="0">
                  <a:solidFill>
                    <a:prstClr val="white"/>
                  </a:solidFill>
                  <a:latin typeface="Bahnschrift SemiBold SemiConden"/>
                  <a:ea typeface="思源黑体 CN Regular"/>
                </a:rPr>
                <a:t>1545</a:t>
              </a:r>
              <a:r>
                <a:rPr lang="zh-CN" altLang="en-US" sz="1800" dirty="0">
                  <a:solidFill>
                    <a:prstClr val="white"/>
                  </a:solidFill>
                  <a:latin typeface="思源黑体 CN Regular"/>
                  <a:ea typeface="思源黑体 CN Regular"/>
                </a:rPr>
                <a:t>亿元</a:t>
              </a:r>
              <a:endParaRPr lang="zh-CN" altLang="en-US" sz="1800" dirty="0">
                <a:solidFill>
                  <a:prstClr val="white"/>
                </a:solidFill>
                <a:latin typeface="思源黑体 CN Regular"/>
                <a:ea typeface="思源黑体 CN Regular"/>
              </a:endParaRPr>
            </a:p>
            <a:p>
              <a:endParaRPr lang="zh-CN" altLang="en-US" sz="3600" dirty="0">
                <a:solidFill>
                  <a:prstClr val="white"/>
                </a:solidFill>
                <a:latin typeface="Bahnschrift SemiBold SemiConden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91440" y="3333080"/>
              <a:ext cx="2433818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  <a:scene3d>
                <a:camera prst="perspectiveRight" fov="6600000">
                  <a:rot lat="20640000" lon="19499998" rev="0"/>
                </a:camera>
                <a:lightRig rig="threePt" dir="t"/>
              </a:scene3d>
            </a:bodyPr>
            <a:lstStyle>
              <a:defPPr>
                <a:defRPr lang="zh-CN"/>
              </a:defPPr>
              <a:lvl1pPr>
                <a:defRPr>
                  <a:latin typeface="+mn-ea"/>
                </a:defRPr>
              </a:lvl1pPr>
            </a:lstStyle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思源黑体 CN Regular"/>
                </a:rPr>
                <a:t>某某规模</a:t>
              </a:r>
              <a:endParaRPr lang="zh-CN" altLang="en-US" dirty="0">
                <a:solidFill>
                  <a:prstClr val="white"/>
                </a:solidFill>
                <a:latin typeface="思源黑体 CN Regular"/>
              </a:endParaRPr>
            </a:p>
          </p:txBody>
        </p:sp>
        <p:sp>
          <p:nvSpPr>
            <p:cNvPr id="39" name="平行四边形 38"/>
            <p:cNvSpPr/>
            <p:nvPr/>
          </p:nvSpPr>
          <p:spPr>
            <a:xfrm>
              <a:off x="7596110" y="2423232"/>
              <a:ext cx="164070" cy="5051489"/>
            </a:xfrm>
            <a:custGeom>
              <a:avLst/>
              <a:gdLst>
                <a:gd name="connsiteX0" fmla="*/ 0 w 142810"/>
                <a:gd name="connsiteY0" fmla="*/ 4866704 h 4866704"/>
                <a:gd name="connsiteX1" fmla="*/ 35703 w 142810"/>
                <a:gd name="connsiteY1" fmla="*/ 0 h 4866704"/>
                <a:gd name="connsiteX2" fmla="*/ 142810 w 142810"/>
                <a:gd name="connsiteY2" fmla="*/ 0 h 4866704"/>
                <a:gd name="connsiteX3" fmla="*/ 107108 w 142810"/>
                <a:gd name="connsiteY3" fmla="*/ 4866704 h 4866704"/>
                <a:gd name="connsiteX4" fmla="*/ 0 w 142810"/>
                <a:gd name="connsiteY4" fmla="*/ 4866704 h 4866704"/>
                <a:gd name="connsiteX0-1" fmla="*/ 0 w 171878"/>
                <a:gd name="connsiteY0-2" fmla="*/ 4866704 h 4973384"/>
                <a:gd name="connsiteX1-3" fmla="*/ 35703 w 171878"/>
                <a:gd name="connsiteY1-4" fmla="*/ 0 h 4973384"/>
                <a:gd name="connsiteX2-5" fmla="*/ 142810 w 171878"/>
                <a:gd name="connsiteY2-6" fmla="*/ 0 h 4973384"/>
                <a:gd name="connsiteX3-7" fmla="*/ 171878 w 171878"/>
                <a:gd name="connsiteY3-8" fmla="*/ 4973384 h 4973384"/>
                <a:gd name="connsiteX4-9" fmla="*/ 0 w 171878"/>
                <a:gd name="connsiteY4-10" fmla="*/ 4866704 h 4973384"/>
                <a:gd name="connsiteX0-11" fmla="*/ 0 w 152828"/>
                <a:gd name="connsiteY0-12" fmla="*/ 4866704 h 4965764"/>
                <a:gd name="connsiteX1-13" fmla="*/ 35703 w 152828"/>
                <a:gd name="connsiteY1-14" fmla="*/ 0 h 4965764"/>
                <a:gd name="connsiteX2-15" fmla="*/ 142810 w 152828"/>
                <a:gd name="connsiteY2-16" fmla="*/ 0 h 4965764"/>
                <a:gd name="connsiteX3-17" fmla="*/ 152828 w 152828"/>
                <a:gd name="connsiteY3-18" fmla="*/ 4965764 h 4965764"/>
                <a:gd name="connsiteX4-19" fmla="*/ 0 w 152828"/>
                <a:gd name="connsiteY4-20" fmla="*/ 4866704 h 4965764"/>
                <a:gd name="connsiteX0-21" fmla="*/ 0 w 143407"/>
                <a:gd name="connsiteY0-22" fmla="*/ 4866704 h 4965764"/>
                <a:gd name="connsiteX1-23" fmla="*/ 35703 w 143407"/>
                <a:gd name="connsiteY1-24" fmla="*/ 0 h 4965764"/>
                <a:gd name="connsiteX2-25" fmla="*/ 142810 w 143407"/>
                <a:gd name="connsiteY2-26" fmla="*/ 0 h 4965764"/>
                <a:gd name="connsiteX3-27" fmla="*/ 137588 w 143407"/>
                <a:gd name="connsiteY3-28" fmla="*/ 4965764 h 4965764"/>
                <a:gd name="connsiteX4-29" fmla="*/ 0 w 143407"/>
                <a:gd name="connsiteY4-30" fmla="*/ 4866704 h 4965764"/>
                <a:gd name="connsiteX0-31" fmla="*/ 0 w 143138"/>
                <a:gd name="connsiteY0-32" fmla="*/ 4866704 h 4954334"/>
                <a:gd name="connsiteX1-33" fmla="*/ 35703 w 143138"/>
                <a:gd name="connsiteY1-34" fmla="*/ 0 h 4954334"/>
                <a:gd name="connsiteX2-35" fmla="*/ 142810 w 143138"/>
                <a:gd name="connsiteY2-36" fmla="*/ 0 h 4954334"/>
                <a:gd name="connsiteX3-37" fmla="*/ 126158 w 143138"/>
                <a:gd name="connsiteY3-38" fmla="*/ 4954334 h 4954334"/>
                <a:gd name="connsiteX4-39" fmla="*/ 0 w 143138"/>
                <a:gd name="connsiteY4-40" fmla="*/ 4866704 h 4954334"/>
                <a:gd name="connsiteX0-41" fmla="*/ 0 w 143635"/>
                <a:gd name="connsiteY0-42" fmla="*/ 4866704 h 4954334"/>
                <a:gd name="connsiteX1-43" fmla="*/ 35703 w 143635"/>
                <a:gd name="connsiteY1-44" fmla="*/ 0 h 4954334"/>
                <a:gd name="connsiteX2-45" fmla="*/ 142810 w 143635"/>
                <a:gd name="connsiteY2-46" fmla="*/ 0 h 4954334"/>
                <a:gd name="connsiteX3-47" fmla="*/ 141398 w 143635"/>
                <a:gd name="connsiteY3-48" fmla="*/ 4954334 h 4954334"/>
                <a:gd name="connsiteX4-49" fmla="*/ 0 w 143635"/>
                <a:gd name="connsiteY4-50" fmla="*/ 4866704 h 4954334"/>
                <a:gd name="connsiteX0-51" fmla="*/ 0 w 162353"/>
                <a:gd name="connsiteY0-52" fmla="*/ 4866704 h 4969574"/>
                <a:gd name="connsiteX1-53" fmla="*/ 35703 w 162353"/>
                <a:gd name="connsiteY1-54" fmla="*/ 0 h 4969574"/>
                <a:gd name="connsiteX2-55" fmla="*/ 142810 w 162353"/>
                <a:gd name="connsiteY2-56" fmla="*/ 0 h 4969574"/>
                <a:gd name="connsiteX3-57" fmla="*/ 162353 w 162353"/>
                <a:gd name="connsiteY3-58" fmla="*/ 4969574 h 4969574"/>
                <a:gd name="connsiteX4-59" fmla="*/ 0 w 162353"/>
                <a:gd name="connsiteY4-60" fmla="*/ 4866704 h 4969574"/>
                <a:gd name="connsiteX0-61" fmla="*/ 0 w 164590"/>
                <a:gd name="connsiteY0-62" fmla="*/ 4977194 h 5080064"/>
                <a:gd name="connsiteX1-63" fmla="*/ 35703 w 164590"/>
                <a:gd name="connsiteY1-64" fmla="*/ 110490 h 5080064"/>
                <a:gd name="connsiteX2-65" fmla="*/ 163765 w 164590"/>
                <a:gd name="connsiteY2-66" fmla="*/ 0 h 5080064"/>
                <a:gd name="connsiteX3-67" fmla="*/ 162353 w 164590"/>
                <a:gd name="connsiteY3-68" fmla="*/ 5080064 h 5080064"/>
                <a:gd name="connsiteX4-69" fmla="*/ 0 w 164590"/>
                <a:gd name="connsiteY4-70" fmla="*/ 4977194 h 5080064"/>
                <a:gd name="connsiteX0-71" fmla="*/ 0 w 164590"/>
                <a:gd name="connsiteY0-72" fmla="*/ 4977194 h 5080064"/>
                <a:gd name="connsiteX1-73" fmla="*/ 3318 w 164590"/>
                <a:gd name="connsiteY1-74" fmla="*/ 102870 h 5080064"/>
                <a:gd name="connsiteX2-75" fmla="*/ 163765 w 164590"/>
                <a:gd name="connsiteY2-76" fmla="*/ 0 h 5080064"/>
                <a:gd name="connsiteX3-77" fmla="*/ 162353 w 164590"/>
                <a:gd name="connsiteY3-78" fmla="*/ 5080064 h 5080064"/>
                <a:gd name="connsiteX4-79" fmla="*/ 0 w 164590"/>
                <a:gd name="connsiteY4-80" fmla="*/ 4977194 h 5080064"/>
                <a:gd name="connsiteX0-81" fmla="*/ 0 w 164590"/>
                <a:gd name="connsiteY0-82" fmla="*/ 4977194 h 5080064"/>
                <a:gd name="connsiteX1-83" fmla="*/ 18558 w 164590"/>
                <a:gd name="connsiteY1-84" fmla="*/ 112395 h 5080064"/>
                <a:gd name="connsiteX2-85" fmla="*/ 163765 w 164590"/>
                <a:gd name="connsiteY2-86" fmla="*/ 0 h 5080064"/>
                <a:gd name="connsiteX3-87" fmla="*/ 162353 w 164590"/>
                <a:gd name="connsiteY3-88" fmla="*/ 5080064 h 5080064"/>
                <a:gd name="connsiteX4-89" fmla="*/ 0 w 164590"/>
                <a:gd name="connsiteY4-90" fmla="*/ 4977194 h 5080064"/>
                <a:gd name="connsiteX0-91" fmla="*/ 0 w 164070"/>
                <a:gd name="connsiteY0-92" fmla="*/ 4977194 h 5049584"/>
                <a:gd name="connsiteX1-93" fmla="*/ 18558 w 164070"/>
                <a:gd name="connsiteY1-94" fmla="*/ 112395 h 5049584"/>
                <a:gd name="connsiteX2-95" fmla="*/ 163765 w 164070"/>
                <a:gd name="connsiteY2-96" fmla="*/ 0 h 5049584"/>
                <a:gd name="connsiteX3-97" fmla="*/ 145208 w 164070"/>
                <a:gd name="connsiteY3-98" fmla="*/ 5049584 h 5049584"/>
                <a:gd name="connsiteX4-99" fmla="*/ 0 w 164070"/>
                <a:gd name="connsiteY4-100" fmla="*/ 4977194 h 5049584"/>
                <a:gd name="connsiteX0-101" fmla="*/ 0 w 164093"/>
                <a:gd name="connsiteY0-102" fmla="*/ 4977194 h 5057204"/>
                <a:gd name="connsiteX1-103" fmla="*/ 18558 w 164093"/>
                <a:gd name="connsiteY1-104" fmla="*/ 112395 h 5057204"/>
                <a:gd name="connsiteX2-105" fmla="*/ 163765 w 164093"/>
                <a:gd name="connsiteY2-106" fmla="*/ 0 h 5057204"/>
                <a:gd name="connsiteX3-107" fmla="*/ 147113 w 164093"/>
                <a:gd name="connsiteY3-108" fmla="*/ 5057204 h 5057204"/>
                <a:gd name="connsiteX4-109" fmla="*/ 0 w 164093"/>
                <a:gd name="connsiteY4-110" fmla="*/ 4977194 h 5057204"/>
                <a:gd name="connsiteX0-111" fmla="*/ 0 w 164093"/>
                <a:gd name="connsiteY0-112" fmla="*/ 4950524 h 5057204"/>
                <a:gd name="connsiteX1-113" fmla="*/ 18558 w 164093"/>
                <a:gd name="connsiteY1-114" fmla="*/ 112395 h 5057204"/>
                <a:gd name="connsiteX2-115" fmla="*/ 163765 w 164093"/>
                <a:gd name="connsiteY2-116" fmla="*/ 0 h 5057204"/>
                <a:gd name="connsiteX3-117" fmla="*/ 147113 w 164093"/>
                <a:gd name="connsiteY3-118" fmla="*/ 5057204 h 5057204"/>
                <a:gd name="connsiteX4-119" fmla="*/ 0 w 164093"/>
                <a:gd name="connsiteY4-120" fmla="*/ 4950524 h 5057204"/>
                <a:gd name="connsiteX0-121" fmla="*/ 0 w 164070"/>
                <a:gd name="connsiteY0-122" fmla="*/ 4950524 h 5051489"/>
                <a:gd name="connsiteX1-123" fmla="*/ 18558 w 164070"/>
                <a:gd name="connsiteY1-124" fmla="*/ 112395 h 5051489"/>
                <a:gd name="connsiteX2-125" fmla="*/ 163765 w 164070"/>
                <a:gd name="connsiteY2-126" fmla="*/ 0 h 5051489"/>
                <a:gd name="connsiteX3-127" fmla="*/ 145208 w 164070"/>
                <a:gd name="connsiteY3-128" fmla="*/ 5051489 h 5051489"/>
                <a:gd name="connsiteX4-129" fmla="*/ 0 w 164070"/>
                <a:gd name="connsiteY4-130" fmla="*/ 4950524 h 50514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4070" h="5051489">
                  <a:moveTo>
                    <a:pt x="0" y="4950524"/>
                  </a:moveTo>
                  <a:lnTo>
                    <a:pt x="18558" y="112395"/>
                  </a:lnTo>
                  <a:lnTo>
                    <a:pt x="163765" y="0"/>
                  </a:lnTo>
                  <a:cubicBezTo>
                    <a:pt x="167104" y="1655255"/>
                    <a:pt x="141869" y="3396234"/>
                    <a:pt x="145208" y="5051489"/>
                  </a:cubicBezTo>
                  <a:lnTo>
                    <a:pt x="0" y="49505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Bahnschrift SemiBold SemiConden"/>
              </a:endParaRPr>
            </a:p>
          </p:txBody>
        </p:sp>
      </p:grpSp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项目成果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204807" y="2421526"/>
            <a:ext cx="3821793" cy="3619122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65343" y="2926822"/>
            <a:ext cx="1700720" cy="182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65343" y="2641298"/>
            <a:ext cx="1700720" cy="40729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b="1" kern="100" dirty="0">
                <a:effectLst/>
                <a:latin typeface="+mn-ea"/>
                <a:cs typeface="Times New Roman" panose="02020603050405020304" pitchFamily="18" charset="0"/>
              </a:rPr>
              <a:t>项目成果</a:t>
            </a:r>
            <a:endParaRPr lang="en-US" altLang="zh-CN" sz="2000" b="1" kern="100" dirty="0"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7668356" y="4495095"/>
            <a:ext cx="289469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7668357" y="3440398"/>
            <a:ext cx="2894694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竞争对手是先于我们出现在市场上的，已经得到了一部分人的认可，可以把竞争对手看做自己的探路者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，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68357" y="4596735"/>
            <a:ext cx="2894694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它过去的发展历程都是新晋创业者学习借鉴、吸取教训的最好参照，帮助我们少走弯路，做出更优化的决策。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14"/>
          <p:cNvSpPr txBox="1"/>
          <p:nvPr/>
        </p:nvSpPr>
        <p:spPr>
          <a:xfrm>
            <a:off x="4672728" y="4767493"/>
            <a:ext cx="1245634" cy="12547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Aft>
                <a:spcPts val="1200"/>
              </a:spcAft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defRPr>
            </a:lvl1pPr>
          </a:lstStyle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"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ea typeface="+mn-ea"/>
              </a:rPr>
              <a:t>    </a:t>
            </a:r>
            <a:endParaRPr lang="en-US" altLang="zh-CN" sz="1400" dirty="0">
              <a:solidFill>
                <a:schemeClr val="accent1"/>
              </a:solidFill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"/>
            </a:pPr>
            <a:r>
              <a:rPr lang="en-US" altLang="zh-CN" sz="1400" dirty="0">
                <a:solidFill>
                  <a:schemeClr val="accent1"/>
                </a:solidFill>
                <a:latin typeface="+mn-ea"/>
                <a:ea typeface="+mn-ea"/>
              </a:rPr>
              <a:t>  </a:t>
            </a:r>
            <a:endParaRPr lang="zh-CN" altLang="en-US" sz="1400" dirty="0">
              <a:solidFill>
                <a:schemeClr val="accent1"/>
              </a:solidFill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"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ea typeface="+mn-ea"/>
              </a:rPr>
              <a:t>  </a:t>
            </a:r>
            <a:endParaRPr lang="zh-CN" altLang="en-US" sz="1400" dirty="0">
              <a:solidFill>
                <a:schemeClr val="accent1"/>
              </a:solidFill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"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ea typeface="+mn-ea"/>
              </a:rPr>
              <a:t>   </a:t>
            </a:r>
            <a:endParaRPr lang="zh-CN" altLang="en-US" sz="14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84" name="TextBox 14"/>
          <p:cNvSpPr txBox="1"/>
          <p:nvPr/>
        </p:nvSpPr>
        <p:spPr>
          <a:xfrm>
            <a:off x="10004240" y="4767493"/>
            <a:ext cx="1245634" cy="12547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Aft>
                <a:spcPts val="1200"/>
              </a:spcAft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defRPr>
            </a:lvl1pPr>
          </a:lstStyle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"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ea typeface="+mn-ea"/>
              </a:rPr>
              <a:t>    </a:t>
            </a:r>
            <a:endParaRPr lang="en-US" altLang="zh-CN" sz="1400" dirty="0">
              <a:solidFill>
                <a:schemeClr val="accent1"/>
              </a:solidFill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"/>
            </a:pPr>
            <a:r>
              <a:rPr lang="en-US" altLang="zh-CN" sz="1400" dirty="0">
                <a:solidFill>
                  <a:schemeClr val="accent1"/>
                </a:solidFill>
                <a:latin typeface="+mn-ea"/>
                <a:ea typeface="+mn-ea"/>
              </a:rPr>
              <a:t>  </a:t>
            </a:r>
            <a:endParaRPr lang="zh-CN" altLang="en-US" sz="1400" dirty="0">
              <a:solidFill>
                <a:schemeClr val="accent1"/>
              </a:solidFill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"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ea typeface="+mn-ea"/>
              </a:rPr>
              <a:t>  </a:t>
            </a:r>
            <a:endParaRPr lang="zh-CN" altLang="en-US" sz="1400" dirty="0">
              <a:solidFill>
                <a:schemeClr val="accent1"/>
              </a:solidFill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"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ea typeface="+mn-ea"/>
              </a:rPr>
              <a:t>   </a:t>
            </a:r>
            <a:endParaRPr lang="zh-CN" altLang="en-US" sz="14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en-US" altLang="zh-CN" dirty="0"/>
              <a:t>SWOT</a:t>
            </a:r>
            <a:r>
              <a:rPr lang="zh-CN" altLang="en-US" dirty="0"/>
              <a:t>分析</a:t>
            </a:r>
            <a:endParaRPr lang="zh-CN" altLang="en-US" dirty="0"/>
          </a:p>
        </p:txBody>
      </p:sp>
      <p:sp>
        <p:nvSpPr>
          <p:cNvPr id="58" name="TextBox 14"/>
          <p:cNvSpPr txBox="1"/>
          <p:nvPr/>
        </p:nvSpPr>
        <p:spPr>
          <a:xfrm>
            <a:off x="2348033" y="1427673"/>
            <a:ext cx="4268252" cy="12545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Aft>
                <a:spcPts val="1200"/>
              </a:spcAft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defRPr>
            </a:lvl1pPr>
          </a:lstStyle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"/>
            </a:pPr>
            <a:r>
              <a:rPr lang="zh-CN" altLang="en-US" sz="1400" dirty="0">
                <a:latin typeface="+mn-ea"/>
                <a:ea typeface="+mn-ea"/>
              </a:rPr>
              <a:t>人的耐心有</a:t>
            </a:r>
            <a:r>
              <a:rPr lang="en-US" altLang="zh-CN" sz="1400" dirty="0">
                <a:latin typeface="+mn-ea"/>
                <a:ea typeface="+mn-ea"/>
              </a:rPr>
              <a:t>18</a:t>
            </a:r>
            <a:r>
              <a:rPr lang="zh-CN" altLang="en-US" sz="1400" dirty="0">
                <a:latin typeface="+mn-ea"/>
                <a:ea typeface="+mn-ea"/>
              </a:rPr>
              <a:t>分钟</a:t>
            </a:r>
            <a:endParaRPr lang="en-US" altLang="zh-CN" sz="1400" dirty="0"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"/>
            </a:pPr>
            <a:r>
              <a:rPr lang="zh-CN" altLang="en-US" sz="1400" dirty="0">
                <a:latin typeface="+mn-ea"/>
                <a:ea typeface="+mn-ea"/>
              </a:rPr>
              <a:t>鱼的记忆则只有</a:t>
            </a:r>
            <a:r>
              <a:rPr lang="en-US" altLang="zh-CN" sz="1400" dirty="0">
                <a:latin typeface="+mn-ea"/>
                <a:ea typeface="+mn-ea"/>
              </a:rPr>
              <a:t>7</a:t>
            </a:r>
            <a:r>
              <a:rPr lang="zh-CN" altLang="en-US" sz="1400" dirty="0">
                <a:latin typeface="+mn-ea"/>
                <a:ea typeface="+mn-ea"/>
              </a:rPr>
              <a:t>秒</a:t>
            </a:r>
            <a:endParaRPr lang="en-US" altLang="zh-CN" sz="1400" dirty="0"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"/>
            </a:pPr>
            <a:r>
              <a:rPr lang="zh-CN" altLang="en-US" sz="1400" dirty="0">
                <a:latin typeface="+mn-ea"/>
                <a:ea typeface="+mn-ea"/>
              </a:rPr>
              <a:t>投资人不是普通的人</a:t>
            </a:r>
            <a:endParaRPr lang="en-US" altLang="zh-CN" sz="1400" dirty="0"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"/>
            </a:pPr>
            <a:r>
              <a:rPr lang="zh-CN" altLang="en-US" sz="1400" dirty="0">
                <a:latin typeface="+mn-ea"/>
                <a:ea typeface="+mn-ea"/>
              </a:rPr>
              <a:t>要把这种珍惜物种当鱼来对待</a:t>
            </a:r>
            <a:endParaRPr lang="en-US" altLang="zh-CN" sz="1400" dirty="0">
              <a:latin typeface="+mn-ea"/>
              <a:ea typeface="+mn-ea"/>
            </a:endParaRPr>
          </a:p>
        </p:txBody>
      </p:sp>
      <p:sp>
        <p:nvSpPr>
          <p:cNvPr id="59" name="TextBox 14"/>
          <p:cNvSpPr txBox="1"/>
          <p:nvPr/>
        </p:nvSpPr>
        <p:spPr>
          <a:xfrm>
            <a:off x="7717192" y="1427673"/>
            <a:ext cx="4004593" cy="12545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Aft>
                <a:spcPts val="1200"/>
              </a:spcAft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defRPr>
            </a:lvl1pPr>
          </a:lstStyle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"/>
            </a:pPr>
            <a:r>
              <a:rPr lang="zh-CN" altLang="en-US" sz="1400" dirty="0">
                <a:latin typeface="+mn-ea"/>
                <a:ea typeface="+mn-ea"/>
              </a:rPr>
              <a:t>人的耐心有</a:t>
            </a:r>
            <a:r>
              <a:rPr lang="en-US" altLang="zh-CN" sz="1400" dirty="0">
                <a:latin typeface="+mn-ea"/>
                <a:ea typeface="+mn-ea"/>
              </a:rPr>
              <a:t>18</a:t>
            </a:r>
            <a:r>
              <a:rPr lang="zh-CN" altLang="en-US" sz="1400" dirty="0">
                <a:latin typeface="+mn-ea"/>
                <a:ea typeface="+mn-ea"/>
              </a:rPr>
              <a:t>分钟</a:t>
            </a:r>
            <a:endParaRPr lang="zh-CN" altLang="en-US" sz="1400" dirty="0"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"/>
            </a:pPr>
            <a:r>
              <a:rPr lang="zh-CN" altLang="en-US" sz="1400" dirty="0">
                <a:latin typeface="+mn-ea"/>
                <a:ea typeface="+mn-ea"/>
              </a:rPr>
              <a:t>鱼的记忆则只有</a:t>
            </a:r>
            <a:r>
              <a:rPr lang="en-US" altLang="zh-CN" sz="1400" dirty="0">
                <a:latin typeface="+mn-ea"/>
                <a:ea typeface="+mn-ea"/>
              </a:rPr>
              <a:t>7</a:t>
            </a:r>
            <a:r>
              <a:rPr lang="zh-CN" altLang="en-US" sz="1400" dirty="0">
                <a:latin typeface="+mn-ea"/>
                <a:ea typeface="+mn-ea"/>
              </a:rPr>
              <a:t>秒</a:t>
            </a:r>
            <a:endParaRPr lang="zh-CN" altLang="en-US" sz="1400" dirty="0"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"/>
            </a:pPr>
            <a:r>
              <a:rPr lang="zh-CN" altLang="en-US" sz="1400" dirty="0">
                <a:latin typeface="+mn-ea"/>
                <a:ea typeface="+mn-ea"/>
              </a:rPr>
              <a:t>投资人不是普通的人</a:t>
            </a:r>
            <a:endParaRPr lang="zh-CN" altLang="en-US" sz="1400" dirty="0">
              <a:latin typeface="+mn-ea"/>
              <a:ea typeface="+mn-ea"/>
            </a:endParaRPr>
          </a:p>
          <a:p>
            <a:pPr marL="171450" indent="-171450">
              <a:spcAft>
                <a:spcPts val="0"/>
              </a:spcAft>
              <a:buClr>
                <a:srgbClr val="FFA628"/>
              </a:buClr>
              <a:buFont typeface="Wingdings 3" panose="05040102010807070707" pitchFamily="18" charset="2"/>
              <a:buChar char=""/>
            </a:pPr>
            <a:r>
              <a:rPr lang="zh-CN" altLang="en-US" sz="1400" dirty="0">
                <a:latin typeface="+mn-ea"/>
                <a:ea typeface="+mn-ea"/>
              </a:rPr>
              <a:t>要把这种珍惜物种当鱼来对待</a:t>
            </a:r>
            <a:endParaRPr lang="zh-CN" altLang="en-US" sz="1400" dirty="0">
              <a:latin typeface="+mn-ea"/>
              <a:ea typeface="+mn-ea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221148" y="1542363"/>
            <a:ext cx="3" cy="2052794"/>
            <a:chOff x="1475656" y="1131590"/>
            <a:chExt cx="2" cy="1568549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1475656" y="1131590"/>
              <a:ext cx="0" cy="156854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16200000">
              <a:off x="1329870" y="1758964"/>
              <a:ext cx="29157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7594486" y="1542363"/>
            <a:ext cx="3" cy="2149694"/>
            <a:chOff x="1475656" y="1131590"/>
            <a:chExt cx="2" cy="1642591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475656" y="1131590"/>
              <a:ext cx="0" cy="16425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16200000">
              <a:off x="1329870" y="1758964"/>
              <a:ext cx="29157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10286506" y="4358589"/>
            <a:ext cx="3" cy="1642118"/>
            <a:chOff x="1475656" y="1131590"/>
            <a:chExt cx="2" cy="1254750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1475656" y="1131590"/>
              <a:ext cx="0" cy="12547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16200000">
              <a:off x="1329870" y="1952520"/>
              <a:ext cx="29157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4923161" y="4358589"/>
            <a:ext cx="3" cy="1642118"/>
            <a:chOff x="1475656" y="1131590"/>
            <a:chExt cx="2" cy="125475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475656" y="1131590"/>
              <a:ext cx="0" cy="12547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16200000">
              <a:off x="1329870" y="1952520"/>
              <a:ext cx="291575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14"/>
          <p:cNvSpPr txBox="1"/>
          <p:nvPr/>
        </p:nvSpPr>
        <p:spPr>
          <a:xfrm>
            <a:off x="-880293" y="4755157"/>
            <a:ext cx="5506830" cy="12547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Aft>
                <a:spcPts val="1200"/>
              </a:spcAft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defRPr>
            </a:lvl1pPr>
          </a:lstStyle>
          <a:p>
            <a:pPr algn="r">
              <a:spcAft>
                <a:spcPts val="0"/>
              </a:spcAft>
            </a:pPr>
            <a:r>
              <a:rPr lang="zh-CN" altLang="en-US" sz="1400" dirty="0"/>
              <a:t>人的耐心有</a:t>
            </a:r>
            <a:r>
              <a:rPr lang="en-US" altLang="zh-CN" sz="1400" dirty="0"/>
              <a:t>18</a:t>
            </a:r>
            <a:r>
              <a:rPr lang="zh-CN" altLang="en-US" sz="1400" dirty="0"/>
              <a:t>分钟</a:t>
            </a:r>
            <a:endParaRPr lang="zh-CN" altLang="en-US" sz="1400" dirty="0"/>
          </a:p>
          <a:p>
            <a:pPr algn="r">
              <a:spcAft>
                <a:spcPts val="0"/>
              </a:spcAft>
            </a:pPr>
            <a:r>
              <a:rPr lang="zh-CN" altLang="en-US" sz="1400" dirty="0"/>
              <a:t>鱼的记忆则只有</a:t>
            </a:r>
            <a:r>
              <a:rPr lang="en-US" altLang="zh-CN" sz="1400" dirty="0"/>
              <a:t>7</a:t>
            </a:r>
            <a:r>
              <a:rPr lang="zh-CN" altLang="en-US" sz="1400" dirty="0"/>
              <a:t>秒</a:t>
            </a:r>
            <a:endParaRPr lang="zh-CN" altLang="en-US" sz="1400" dirty="0"/>
          </a:p>
          <a:p>
            <a:pPr algn="r">
              <a:spcAft>
                <a:spcPts val="0"/>
              </a:spcAft>
            </a:pPr>
            <a:r>
              <a:rPr lang="zh-CN" altLang="en-US" sz="1400" dirty="0"/>
              <a:t>投资人不是普通的人</a:t>
            </a:r>
            <a:endParaRPr lang="zh-CN" altLang="en-US" sz="1400" dirty="0"/>
          </a:p>
          <a:p>
            <a:pPr algn="r">
              <a:spcAft>
                <a:spcPts val="0"/>
              </a:spcAft>
            </a:pPr>
            <a:r>
              <a:rPr lang="zh-CN" altLang="en-US" sz="1400" dirty="0"/>
              <a:t>要把这种珍惜物种当鱼来对待</a:t>
            </a:r>
            <a:endParaRPr lang="zh-CN" altLang="en-US" sz="1400" dirty="0"/>
          </a:p>
        </p:txBody>
      </p:sp>
      <p:sp>
        <p:nvSpPr>
          <p:cNvPr id="73" name="TextBox 14"/>
          <p:cNvSpPr txBox="1"/>
          <p:nvPr/>
        </p:nvSpPr>
        <p:spPr>
          <a:xfrm>
            <a:off x="5462900" y="4755157"/>
            <a:ext cx="4495149" cy="12547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Aft>
                <a:spcPts val="1200"/>
              </a:spcAft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defRPr>
            </a:lvl1pPr>
          </a:lstStyle>
          <a:p>
            <a:pPr algn="r">
              <a:spcAft>
                <a:spcPts val="0"/>
              </a:spcAft>
            </a:pPr>
            <a:r>
              <a:rPr lang="zh-CN" altLang="en-US" sz="1400" dirty="0">
                <a:latin typeface="+mn-ea"/>
                <a:ea typeface="+mn-ea"/>
              </a:rPr>
              <a:t>人的耐心有</a:t>
            </a:r>
            <a:r>
              <a:rPr lang="en-US" altLang="zh-CN" sz="1400" dirty="0">
                <a:latin typeface="+mn-ea"/>
                <a:ea typeface="+mn-ea"/>
              </a:rPr>
              <a:t>18</a:t>
            </a:r>
            <a:r>
              <a:rPr lang="zh-CN" altLang="en-US" sz="1400" dirty="0">
                <a:latin typeface="+mn-ea"/>
                <a:ea typeface="+mn-ea"/>
              </a:rPr>
              <a:t>分钟</a:t>
            </a:r>
            <a:endParaRPr lang="zh-CN" altLang="en-US" sz="1400" dirty="0">
              <a:latin typeface="+mn-ea"/>
              <a:ea typeface="+mn-ea"/>
            </a:endParaRPr>
          </a:p>
          <a:p>
            <a:pPr algn="r">
              <a:spcAft>
                <a:spcPts val="0"/>
              </a:spcAft>
            </a:pPr>
            <a:r>
              <a:rPr lang="zh-CN" altLang="en-US" sz="1400" dirty="0">
                <a:latin typeface="+mn-ea"/>
                <a:ea typeface="+mn-ea"/>
              </a:rPr>
              <a:t>鱼的记忆则只有</a:t>
            </a:r>
            <a:r>
              <a:rPr lang="en-US" altLang="zh-CN" sz="1400" dirty="0">
                <a:latin typeface="+mn-ea"/>
                <a:ea typeface="+mn-ea"/>
              </a:rPr>
              <a:t>7</a:t>
            </a:r>
            <a:r>
              <a:rPr lang="zh-CN" altLang="en-US" sz="1400" dirty="0">
                <a:latin typeface="+mn-ea"/>
                <a:ea typeface="+mn-ea"/>
              </a:rPr>
              <a:t>秒</a:t>
            </a:r>
            <a:endParaRPr lang="zh-CN" altLang="en-US" sz="1400" dirty="0">
              <a:latin typeface="+mn-ea"/>
              <a:ea typeface="+mn-ea"/>
            </a:endParaRPr>
          </a:p>
          <a:p>
            <a:pPr algn="r">
              <a:spcAft>
                <a:spcPts val="0"/>
              </a:spcAft>
            </a:pPr>
            <a:r>
              <a:rPr lang="zh-CN" altLang="en-US" sz="1400" dirty="0">
                <a:latin typeface="+mn-ea"/>
                <a:ea typeface="+mn-ea"/>
              </a:rPr>
              <a:t>投资人不是普通的人</a:t>
            </a:r>
            <a:endParaRPr lang="zh-CN" altLang="en-US" sz="1400" dirty="0">
              <a:latin typeface="+mn-ea"/>
              <a:ea typeface="+mn-ea"/>
            </a:endParaRPr>
          </a:p>
          <a:p>
            <a:pPr algn="r">
              <a:spcAft>
                <a:spcPts val="0"/>
              </a:spcAft>
            </a:pPr>
            <a:r>
              <a:rPr lang="zh-CN" altLang="en-US" sz="1400" dirty="0">
                <a:latin typeface="+mn-ea"/>
                <a:ea typeface="+mn-ea"/>
              </a:rPr>
              <a:t>要把这种珍惜物种当鱼来对待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" y="3378734"/>
            <a:ext cx="12192000" cy="104176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6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1700175" y="3089433"/>
            <a:ext cx="1041952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1500" b="1" dirty="0">
                <a:solidFill>
                  <a:schemeClr val="bg1"/>
                </a:solidFill>
              </a:rPr>
              <a:t>S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201215" y="3089433"/>
            <a:ext cx="1418657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1500" b="1" dirty="0">
                <a:solidFill>
                  <a:schemeClr val="bg1"/>
                </a:solidFill>
              </a:rPr>
              <a:t>W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035679" y="3089433"/>
            <a:ext cx="1128514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1500" b="1" dirty="0">
                <a:solidFill>
                  <a:schemeClr val="bg1"/>
                </a:solidFill>
              </a:rPr>
              <a:t>O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828462" y="3089433"/>
            <a:ext cx="921727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1500" b="1" dirty="0">
                <a:solidFill>
                  <a:schemeClr val="bg1"/>
                </a:solidFill>
              </a:rPr>
              <a:t>T</a:t>
            </a:r>
            <a:endParaRPr lang="zh-CN" altLang="en-US" sz="11500" b="1" dirty="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729990" y="4175710"/>
            <a:ext cx="410369" cy="2462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优势</a:t>
            </a:r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501332" y="4175710"/>
            <a:ext cx="410369" cy="2462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劣势</a:t>
            </a:r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132249" y="4175710"/>
            <a:ext cx="410369" cy="2462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机会</a:t>
            </a:r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0495967" y="4175710"/>
            <a:ext cx="410369" cy="2462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威胁</a:t>
            </a:r>
            <a:endParaRPr lang="zh-CN" altLang="en-US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9388514" y="5034273"/>
            <a:ext cx="1695695" cy="276999"/>
          </a:xfrm>
        </p:spPr>
        <p:txBody>
          <a:bodyPr/>
          <a:lstStyle/>
          <a:p>
            <a:r>
              <a:rPr lang="zh-CN" altLang="en-US" dirty="0"/>
              <a:t>财务融资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6848449" y="5034273"/>
            <a:ext cx="1695695" cy="276999"/>
          </a:xfrm>
        </p:spPr>
        <p:txBody>
          <a:bodyPr/>
          <a:lstStyle/>
          <a:p>
            <a:r>
              <a:rPr lang="zh-CN" altLang="en-US" dirty="0"/>
              <a:t>经营管理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4308385" y="5034273"/>
            <a:ext cx="1695695" cy="276999"/>
          </a:xfrm>
        </p:spPr>
        <p:txBody>
          <a:bodyPr/>
          <a:lstStyle/>
          <a:p>
            <a:r>
              <a:rPr lang="zh-CN" altLang="en-US" dirty="0"/>
              <a:t>业务计划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1768321" y="5034273"/>
            <a:ext cx="1695695" cy="276999"/>
          </a:xfrm>
        </p:spPr>
        <p:txBody>
          <a:bodyPr/>
          <a:lstStyle/>
          <a:p>
            <a:r>
              <a:rPr lang="zh-CN" altLang="en-US" dirty="0"/>
              <a:t>市场研究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497933" y="3281725"/>
            <a:ext cx="3693319" cy="1024896"/>
          </a:xfrm>
        </p:spPr>
        <p:txBody>
          <a:bodyPr/>
          <a:lstStyle/>
          <a:p>
            <a:r>
              <a:rPr lang="zh-CN" altLang="en-US" dirty="0"/>
              <a:t>谢谢聆听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558894" y="2639955"/>
            <a:ext cx="1392555" cy="664210"/>
          </a:xfrm>
        </p:spPr>
        <p:txBody>
          <a:bodyPr/>
          <a:lstStyle/>
          <a:p>
            <a:r>
              <a:rPr lang="en-US" altLang="zh-CN" dirty="0"/>
              <a:t>202X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592699" y="4243392"/>
            <a:ext cx="2983000" cy="446532"/>
          </a:xfrm>
        </p:spPr>
        <p:txBody>
          <a:bodyPr/>
          <a:lstStyle/>
          <a:p>
            <a:r>
              <a:rPr lang="en-US" altLang="zh-CN" dirty="0"/>
              <a:t>Thanks for listening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6568434" y="5130350"/>
            <a:ext cx="1205230" cy="220980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3250718" y="2735967"/>
            <a:ext cx="939360" cy="830997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1"/>
          </p:nvPr>
        </p:nvSpPr>
        <p:spPr>
          <a:xfrm>
            <a:off x="4367139" y="2733913"/>
            <a:ext cx="4327135" cy="664797"/>
          </a:xfrm>
        </p:spPr>
        <p:txBody>
          <a:bodyPr/>
          <a:lstStyle/>
          <a:p>
            <a:r>
              <a:rPr lang="zh-CN" altLang="en-US" dirty="0"/>
              <a:t>市场研究</a:t>
            </a:r>
            <a:endParaRPr lang="zh-CN" altLang="en-US" dirty="0"/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12"/>
          </p:nvPr>
        </p:nvSpPr>
        <p:spPr>
          <a:xfrm>
            <a:off x="3230397" y="3605866"/>
            <a:ext cx="8288503" cy="498598"/>
          </a:xfrm>
        </p:spPr>
        <p:txBody>
          <a:bodyPr/>
          <a:lstStyle/>
          <a:p>
            <a:r>
              <a:rPr lang="en-US" altLang="zh-CN" dirty="0"/>
              <a:t>MARKET RESEARCH</a:t>
            </a:r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04807" y="6284619"/>
            <a:ext cx="914093" cy="291556"/>
          </a:xfrm>
        </p:spPr>
        <p:txBody>
          <a:bodyPr rIns="0"/>
          <a:lstStyle>
            <a:lvl1pPr algn="r"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  </a:t>
            </a:r>
            <a:r>
              <a:rPr lang="en-US" altLang="zh-CN" dirty="0"/>
              <a:t>Page </a:t>
            </a:r>
            <a:fld id="{7CFB1EEF-B761-4911-A2FD-18DBD3241D03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7" name="文本占位符 36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项目介绍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406529" y="1452880"/>
            <a:ext cx="5904774" cy="4528820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872003" y="1822507"/>
            <a:ext cx="1344820" cy="414794"/>
            <a:chOff x="1327260" y="2482907"/>
            <a:chExt cx="1700720" cy="414794"/>
          </a:xfrm>
        </p:grpSpPr>
        <p:sp>
          <p:nvSpPr>
            <p:cNvPr id="18" name="矩形 17"/>
            <p:cNvSpPr/>
            <p:nvPr/>
          </p:nvSpPr>
          <p:spPr>
            <a:xfrm>
              <a:off x="1327260" y="2731654"/>
              <a:ext cx="1700720" cy="1591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27260" y="2482907"/>
              <a:ext cx="1700720" cy="41479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000" b="1" kern="100" dirty="0">
                  <a:effectLst/>
                  <a:latin typeface="+mn-ea"/>
                  <a:cs typeface="Times New Roman" panose="02020603050405020304" pitchFamily="18" charset="0"/>
                </a:rPr>
                <a:t>项目简介</a:t>
              </a:r>
              <a:endParaRPr lang="en-US" altLang="zh-CN" sz="20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872004" y="2486048"/>
            <a:ext cx="4768740" cy="12545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项目简介就如项目的名片、产品的外包装，必须言简意赅的将项目最重要、最亮眼的信息展现在评委面前，让其能在几秒之内产生看下去的欲望，所以其实是看似简单但却值得反复推敲、锤炼。</a:t>
            </a: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72004" y="3966831"/>
            <a:ext cx="4768740" cy="15777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具体说来要做到：语言简洁、重点突出；勾画出项目商业模式轮廓，即通过提供什么产品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/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服务，为什么人创造怎样的价值或是解决怎样的问题，项目本身未来可产生怎样的收益；点名项目商业模式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/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核心团队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/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产品的核心竞争优势；呼应比赛主题，上升一定高度。</a:t>
            </a: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72003" y="3873304"/>
            <a:ext cx="476239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: 圆角 22"/>
          <p:cNvSpPr/>
          <p:nvPr/>
        </p:nvSpPr>
        <p:spPr>
          <a:xfrm>
            <a:off x="9598914" y="1605289"/>
            <a:ext cx="1183273" cy="202257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人拿着笔记本电脑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916583" y="1693045"/>
            <a:ext cx="2768562" cy="1847713"/>
          </a:xfrm>
          <a:prstGeom prst="rect">
            <a:avLst/>
          </a:prstGeom>
        </p:spPr>
      </p:pic>
      <p:sp>
        <p:nvSpPr>
          <p:cNvPr id="24" name="半闭框 23"/>
          <p:cNvSpPr>
            <a:spLocks noChangeAspect="1"/>
          </p:cNvSpPr>
          <p:nvPr/>
        </p:nvSpPr>
        <p:spPr>
          <a:xfrm>
            <a:off x="7825457" y="1605289"/>
            <a:ext cx="179073" cy="179073"/>
          </a:xfrm>
          <a:prstGeom prst="halfFram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半闭框 24"/>
          <p:cNvSpPr>
            <a:spLocks noChangeAspect="1"/>
          </p:cNvSpPr>
          <p:nvPr/>
        </p:nvSpPr>
        <p:spPr>
          <a:xfrm flipV="1">
            <a:off x="7825457" y="3448794"/>
            <a:ext cx="179073" cy="179073"/>
          </a:xfrm>
          <a:prstGeom prst="halfFram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矩形: 圆角 38"/>
          <p:cNvSpPr/>
          <p:nvPr/>
        </p:nvSpPr>
        <p:spPr>
          <a:xfrm>
            <a:off x="9602199" y="3888004"/>
            <a:ext cx="1183273" cy="202257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 descr="人拿着笔记本电脑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919868" y="3975760"/>
            <a:ext cx="2768562" cy="1847713"/>
          </a:xfrm>
          <a:prstGeom prst="rect">
            <a:avLst/>
          </a:prstGeom>
        </p:spPr>
      </p:pic>
      <p:sp>
        <p:nvSpPr>
          <p:cNvPr id="41" name="半闭框 40"/>
          <p:cNvSpPr>
            <a:spLocks noChangeAspect="1"/>
          </p:cNvSpPr>
          <p:nvPr/>
        </p:nvSpPr>
        <p:spPr>
          <a:xfrm>
            <a:off x="7828742" y="3888004"/>
            <a:ext cx="179073" cy="179073"/>
          </a:xfrm>
          <a:prstGeom prst="halfFram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半闭框 41"/>
          <p:cNvSpPr>
            <a:spLocks noChangeAspect="1"/>
          </p:cNvSpPr>
          <p:nvPr/>
        </p:nvSpPr>
        <p:spPr>
          <a:xfrm flipV="1">
            <a:off x="7828742" y="5731509"/>
            <a:ext cx="179073" cy="179073"/>
          </a:xfrm>
          <a:prstGeom prst="halfFram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04807" y="6284619"/>
            <a:ext cx="914093" cy="291556"/>
          </a:xfrm>
        </p:spPr>
        <p:txBody>
          <a:bodyPr rIns="0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  </a:t>
            </a:r>
            <a:r>
              <a:rPr lang="en-US" altLang="zh-CN" dirty="0"/>
              <a:t>Page </a:t>
            </a:r>
            <a:fld id="{7CFB1EEF-B761-4911-A2FD-18DBD3241D03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竞品分析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72104" y="1690006"/>
            <a:ext cx="3821793" cy="4033157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32640" y="2195303"/>
            <a:ext cx="1700720" cy="182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32640" y="1909779"/>
            <a:ext cx="1700720" cy="4761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50000"/>
              </a:lnSpc>
              <a:spcAft>
                <a:spcPts val="1200"/>
              </a:spcAft>
            </a:pPr>
            <a:r>
              <a:rPr lang="zh-CN" altLang="en-US" sz="2000" b="1" kern="100" dirty="0">
                <a:effectLst/>
                <a:latin typeface="+mn-ea"/>
                <a:cs typeface="Times New Roman" panose="02020603050405020304" pitchFamily="18" charset="0"/>
              </a:rPr>
              <a:t>竞品某某</a:t>
            </a:r>
            <a:endParaRPr lang="en-US" altLang="zh-CN" sz="2000" b="1" kern="100" dirty="0"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235653" y="3763576"/>
            <a:ext cx="289469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235654" y="2708879"/>
            <a:ext cx="2894694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竞争对手是先于我们出现在市场上的，已经得到了一部分人的认可，可以把竞争对手看做自己的探路者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，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35654" y="3865216"/>
            <a:ext cx="2894694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它过去的发展历程都是新晋创业者学习借鉴、吸取教训的最好参照，帮助我们少走弯路，做出更优化的决策。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98104" y="1947810"/>
            <a:ext cx="3821793" cy="101133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46519" y="1891183"/>
            <a:ext cx="808264" cy="112459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20947" y="2148971"/>
            <a:ext cx="659407" cy="609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市场</a:t>
            </a:r>
            <a:endParaRPr lang="en-US" altLang="zh-CN" sz="1600" b="1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600" b="1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定位</a:t>
            </a:r>
            <a:endParaRPr lang="en-US" altLang="zh-CN" sz="1600" b="1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31939" y="2051739"/>
            <a:ext cx="2894694" cy="2850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竞品的市场定位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31939" y="2421165"/>
            <a:ext cx="2894694" cy="4344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 kern="100" dirty="0">
                <a:effectLst/>
                <a:latin typeface="+mn-ea"/>
                <a:cs typeface="Times New Roman" panose="02020603050405020304" pitchFamily="18" charset="0"/>
              </a:rPr>
              <a:t>竞品市场定位</a:t>
            </a:r>
            <a:r>
              <a:rPr lang="zh-CN" altLang="en-US" sz="1000" kern="100" dirty="0">
                <a:latin typeface="+mn-ea"/>
                <a:cs typeface="Times New Roman" panose="02020603050405020304" pitchFamily="18" charset="0"/>
              </a:rPr>
              <a:t>的详细说明和分析，</a:t>
            </a:r>
            <a:r>
              <a:rPr lang="zh-CN" altLang="en-US" sz="1000" kern="100" dirty="0">
                <a:effectLst/>
                <a:latin typeface="+mn-ea"/>
                <a:cs typeface="Times New Roman" panose="02020603050405020304" pitchFamily="18" charset="0"/>
              </a:rPr>
              <a:t>竞品市场定位</a:t>
            </a:r>
            <a:r>
              <a:rPr lang="zh-CN" altLang="en-US" sz="1000" kern="100" dirty="0">
                <a:latin typeface="+mn-ea"/>
                <a:cs typeface="Times New Roman" panose="02020603050405020304" pitchFamily="18" charset="0"/>
              </a:rPr>
              <a:t>的详细说明和分析</a:t>
            </a:r>
            <a:r>
              <a:rPr lang="zh-CN" altLang="en-US" sz="1000" kern="100" dirty="0">
                <a:effectLst/>
                <a:latin typeface="+mn-ea"/>
                <a:cs typeface="Times New Roman" panose="02020603050405020304" pitchFamily="18" charset="0"/>
              </a:rPr>
              <a:t>竞品市场定位</a:t>
            </a:r>
            <a:r>
              <a:rPr lang="zh-CN" altLang="en-US" sz="1000" kern="100" dirty="0">
                <a:latin typeface="+mn-ea"/>
                <a:cs typeface="Times New Roman" panose="02020603050405020304" pitchFamily="18" charset="0"/>
              </a:rPr>
              <a:t>的详细说明和分析。</a:t>
            </a:r>
            <a:endParaRPr lang="zh-CN" altLang="en-US" sz="10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331939" y="2400141"/>
            <a:ext cx="28006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598104" y="3200916"/>
            <a:ext cx="3821793" cy="101133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46519" y="3144289"/>
            <a:ext cx="808264" cy="112459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420947" y="3402077"/>
            <a:ext cx="659407" cy="609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市场</a:t>
            </a:r>
            <a:endParaRPr lang="en-US" altLang="zh-CN" sz="1600" b="1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600" b="1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定位</a:t>
            </a:r>
            <a:endParaRPr lang="en-US" altLang="zh-CN" sz="1600" b="1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331939" y="3304845"/>
            <a:ext cx="2894694" cy="2850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竞品的市场定位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331939" y="3674271"/>
            <a:ext cx="2894694" cy="4344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 kern="100" dirty="0">
                <a:effectLst/>
                <a:latin typeface="+mn-ea"/>
                <a:cs typeface="Times New Roman" panose="02020603050405020304" pitchFamily="18" charset="0"/>
              </a:rPr>
              <a:t>竞品市场定位</a:t>
            </a:r>
            <a:r>
              <a:rPr lang="zh-CN" altLang="en-US" sz="1000" kern="100" dirty="0">
                <a:latin typeface="+mn-ea"/>
                <a:cs typeface="Times New Roman" panose="02020603050405020304" pitchFamily="18" charset="0"/>
              </a:rPr>
              <a:t>的详细说明和分析，</a:t>
            </a:r>
            <a:r>
              <a:rPr lang="zh-CN" altLang="en-US" sz="1000" kern="100" dirty="0">
                <a:effectLst/>
                <a:latin typeface="+mn-ea"/>
                <a:cs typeface="Times New Roman" panose="02020603050405020304" pitchFamily="18" charset="0"/>
              </a:rPr>
              <a:t>竞品市场定位</a:t>
            </a:r>
            <a:r>
              <a:rPr lang="zh-CN" altLang="en-US" sz="1000" kern="100" dirty="0">
                <a:latin typeface="+mn-ea"/>
                <a:cs typeface="Times New Roman" panose="02020603050405020304" pitchFamily="18" charset="0"/>
              </a:rPr>
              <a:t>的详细说明和分析</a:t>
            </a:r>
            <a:r>
              <a:rPr lang="zh-CN" altLang="en-US" sz="1000" kern="100" dirty="0">
                <a:effectLst/>
                <a:latin typeface="+mn-ea"/>
                <a:cs typeface="Times New Roman" panose="02020603050405020304" pitchFamily="18" charset="0"/>
              </a:rPr>
              <a:t>竞品市场定位</a:t>
            </a:r>
            <a:r>
              <a:rPr lang="zh-CN" altLang="en-US" sz="1000" kern="100" dirty="0">
                <a:latin typeface="+mn-ea"/>
                <a:cs typeface="Times New Roman" panose="02020603050405020304" pitchFamily="18" charset="0"/>
              </a:rPr>
              <a:t>的详细说明和分析。</a:t>
            </a:r>
            <a:endParaRPr lang="zh-CN" altLang="en-US" sz="10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331939" y="3653247"/>
            <a:ext cx="28006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598104" y="4454023"/>
            <a:ext cx="3821793" cy="101133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46519" y="4397396"/>
            <a:ext cx="808264" cy="112459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420947" y="4655184"/>
            <a:ext cx="659407" cy="609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市场</a:t>
            </a:r>
            <a:endParaRPr lang="en-US" altLang="zh-CN" sz="1600" b="1" kern="100" dirty="0">
              <a:solidFill>
                <a:schemeClr val="bg1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600" b="1" kern="100" dirty="0">
                <a:solidFill>
                  <a:schemeClr val="bg1"/>
                </a:solidFill>
                <a:effectLst/>
                <a:latin typeface="+mn-ea"/>
                <a:cs typeface="Times New Roman" panose="02020603050405020304" pitchFamily="18" charset="0"/>
              </a:rPr>
              <a:t>定位</a:t>
            </a:r>
            <a:endParaRPr lang="en-US" altLang="zh-CN" sz="1600" b="1" kern="100" dirty="0">
              <a:solidFill>
                <a:schemeClr val="bg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31939" y="4557952"/>
            <a:ext cx="2894694" cy="2850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50000"/>
              </a:lnSpc>
              <a:spcAft>
                <a:spcPts val="1200"/>
              </a:spcAft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竞品的市场定位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331939" y="4927378"/>
            <a:ext cx="2894694" cy="4344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000" kern="100" dirty="0">
                <a:effectLst/>
                <a:latin typeface="+mn-ea"/>
                <a:cs typeface="Times New Roman" panose="02020603050405020304" pitchFamily="18" charset="0"/>
              </a:rPr>
              <a:t>竞品市场定位</a:t>
            </a:r>
            <a:r>
              <a:rPr lang="zh-CN" altLang="en-US" sz="1000" kern="100" dirty="0">
                <a:latin typeface="+mn-ea"/>
                <a:cs typeface="Times New Roman" panose="02020603050405020304" pitchFamily="18" charset="0"/>
              </a:rPr>
              <a:t>的详细说明和分析，</a:t>
            </a:r>
            <a:r>
              <a:rPr lang="zh-CN" altLang="en-US" sz="1000" kern="100" dirty="0">
                <a:effectLst/>
                <a:latin typeface="+mn-ea"/>
                <a:cs typeface="Times New Roman" panose="02020603050405020304" pitchFamily="18" charset="0"/>
              </a:rPr>
              <a:t>竞品市场定位</a:t>
            </a:r>
            <a:r>
              <a:rPr lang="zh-CN" altLang="en-US" sz="1000" kern="100" dirty="0">
                <a:latin typeface="+mn-ea"/>
                <a:cs typeface="Times New Roman" panose="02020603050405020304" pitchFamily="18" charset="0"/>
              </a:rPr>
              <a:t>的详细说明和分析</a:t>
            </a:r>
            <a:r>
              <a:rPr lang="zh-CN" altLang="en-US" sz="1000" kern="100" dirty="0">
                <a:effectLst/>
                <a:latin typeface="+mn-ea"/>
                <a:cs typeface="Times New Roman" panose="02020603050405020304" pitchFamily="18" charset="0"/>
              </a:rPr>
              <a:t>竞品市场定位</a:t>
            </a:r>
            <a:r>
              <a:rPr lang="zh-CN" altLang="en-US" sz="1000" kern="100" dirty="0">
                <a:latin typeface="+mn-ea"/>
                <a:cs typeface="Times New Roman" panose="02020603050405020304" pitchFamily="18" charset="0"/>
              </a:rPr>
              <a:t>的详细说明和分析。</a:t>
            </a:r>
            <a:endParaRPr lang="zh-CN" altLang="en-US" sz="10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331939" y="4906354"/>
            <a:ext cx="28006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04807" y="6284619"/>
            <a:ext cx="914093" cy="291556"/>
          </a:xfrm>
        </p:spPr>
        <p:txBody>
          <a:bodyPr rIns="0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  </a:t>
            </a:r>
            <a:r>
              <a:rPr lang="en-US" altLang="zh-CN" dirty="0"/>
              <a:t>Page </a:t>
            </a:r>
            <a:fld id="{7CFB1EEF-B761-4911-A2FD-18DBD3241D03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市场痛点</a:t>
            </a:r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8002124" y="1526687"/>
            <a:ext cx="2858112" cy="2022433"/>
            <a:chOff x="1142241" y="2058802"/>
            <a:chExt cx="2858112" cy="2022433"/>
          </a:xfrm>
        </p:grpSpPr>
        <p:sp>
          <p:nvSpPr>
            <p:cNvPr id="41" name="矩形 40"/>
            <p:cNvSpPr/>
            <p:nvPr/>
          </p:nvSpPr>
          <p:spPr>
            <a:xfrm>
              <a:off x="1142241" y="2058802"/>
              <a:ext cx="2858112" cy="2022433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3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353059" y="3026678"/>
              <a:ext cx="2436475" cy="79836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100" dirty="0">
                  <a:latin typeface="+mn-ea"/>
                  <a:cs typeface="Times New Roman" panose="02020603050405020304" pitchFamily="18" charset="0"/>
                </a:rPr>
                <a:t>痛点是一种用户常常面对的（高频刚需），难以忍受但却可以被明显改善的问题。</a:t>
              </a:r>
              <a:endParaRPr lang="en-US" altLang="zh-CN" sz="1200" kern="100" dirty="0">
                <a:latin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720936" y="2330507"/>
              <a:ext cx="1700720" cy="414794"/>
              <a:chOff x="1327260" y="2482907"/>
              <a:chExt cx="1700720" cy="414794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327260" y="2731654"/>
                <a:ext cx="1700720" cy="15913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327260" y="2482907"/>
                <a:ext cx="1700720" cy="41479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zh-CN" altLang="en-US" sz="2000" b="1" kern="100" dirty="0">
                    <a:effectLst/>
                    <a:latin typeface="+mn-ea"/>
                    <a:cs typeface="Times New Roman" panose="02020603050405020304" pitchFamily="18" charset="0"/>
                  </a:rPr>
                  <a:t>用户痛点</a:t>
                </a:r>
                <a:endParaRPr lang="en-US" altLang="zh-CN" sz="2000" b="1" kern="100" dirty="0"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001996" y="3791852"/>
            <a:ext cx="2858239" cy="1955204"/>
            <a:chOff x="6319582" y="2230388"/>
            <a:chExt cx="4612244" cy="3155050"/>
          </a:xfrm>
        </p:grpSpPr>
        <p:sp>
          <p:nvSpPr>
            <p:cNvPr id="24" name="矩形: 圆角 23"/>
            <p:cNvSpPr/>
            <p:nvPr/>
          </p:nvSpPr>
          <p:spPr>
            <a:xfrm>
              <a:off x="9086022" y="2230388"/>
              <a:ext cx="1845804" cy="3155050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 descr="人拿着笔记本电脑&#10;&#10;描述已自动生成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461731" y="2367280"/>
              <a:ext cx="4318718" cy="2882275"/>
            </a:xfrm>
            <a:prstGeom prst="rect">
              <a:avLst/>
            </a:prstGeom>
          </p:spPr>
        </p:pic>
        <p:sp>
          <p:nvSpPr>
            <p:cNvPr id="26" name="半闭框 25"/>
            <p:cNvSpPr>
              <a:spLocks noChangeAspect="1"/>
            </p:cNvSpPr>
            <p:nvPr/>
          </p:nvSpPr>
          <p:spPr>
            <a:xfrm>
              <a:off x="6319582" y="2230388"/>
              <a:ext cx="279338" cy="279338"/>
            </a:xfrm>
            <a:prstGeom prst="halfFram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半闭框 26"/>
            <p:cNvSpPr>
              <a:spLocks noChangeAspect="1"/>
            </p:cNvSpPr>
            <p:nvPr/>
          </p:nvSpPr>
          <p:spPr>
            <a:xfrm flipV="1">
              <a:off x="6319582" y="5106100"/>
              <a:ext cx="279338" cy="279338"/>
            </a:xfrm>
            <a:prstGeom prst="halfFram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66881" y="1522569"/>
            <a:ext cx="2858239" cy="1955204"/>
            <a:chOff x="6319582" y="2230388"/>
            <a:chExt cx="4612244" cy="3155050"/>
          </a:xfrm>
        </p:grpSpPr>
        <p:sp>
          <p:nvSpPr>
            <p:cNvPr id="29" name="矩形: 圆角 28"/>
            <p:cNvSpPr/>
            <p:nvPr/>
          </p:nvSpPr>
          <p:spPr>
            <a:xfrm>
              <a:off x="9086022" y="2230388"/>
              <a:ext cx="1845804" cy="31550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 descr="人拿着笔记本电脑&#10;&#10;描述已自动生成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461731" y="2367280"/>
              <a:ext cx="4318718" cy="2882275"/>
            </a:xfrm>
            <a:prstGeom prst="rect">
              <a:avLst/>
            </a:prstGeom>
          </p:spPr>
        </p:pic>
        <p:sp>
          <p:nvSpPr>
            <p:cNvPr id="31" name="半闭框 30"/>
            <p:cNvSpPr>
              <a:spLocks noChangeAspect="1"/>
            </p:cNvSpPr>
            <p:nvPr/>
          </p:nvSpPr>
          <p:spPr>
            <a:xfrm>
              <a:off x="6319582" y="2230388"/>
              <a:ext cx="279338" cy="279338"/>
            </a:xfrm>
            <a:prstGeom prst="halfFram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半闭框 31"/>
            <p:cNvSpPr>
              <a:spLocks noChangeAspect="1"/>
            </p:cNvSpPr>
            <p:nvPr/>
          </p:nvSpPr>
          <p:spPr>
            <a:xfrm flipV="1">
              <a:off x="6319582" y="5106100"/>
              <a:ext cx="279338" cy="279338"/>
            </a:xfrm>
            <a:prstGeom prst="halfFram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67008" y="3724623"/>
            <a:ext cx="2858112" cy="2022433"/>
            <a:chOff x="1142241" y="2058802"/>
            <a:chExt cx="2858112" cy="2022433"/>
          </a:xfrm>
        </p:grpSpPr>
        <p:sp>
          <p:nvSpPr>
            <p:cNvPr id="46" name="矩形 45"/>
            <p:cNvSpPr/>
            <p:nvPr/>
          </p:nvSpPr>
          <p:spPr>
            <a:xfrm>
              <a:off x="1142241" y="2058802"/>
              <a:ext cx="2858112" cy="2022433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3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353059" y="3026678"/>
              <a:ext cx="2436475" cy="79836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kern="100" dirty="0">
                  <a:latin typeface="+mn-ea"/>
                  <a:cs typeface="Times New Roman" panose="02020603050405020304" pitchFamily="18" charset="0"/>
                </a:rPr>
                <a:t>痛点是一种用户常常面对的（高频刚需），难以忍受但却可以被明显改善的问题。</a:t>
              </a:r>
              <a:endParaRPr lang="en-US" altLang="zh-CN" sz="1200" kern="100" dirty="0">
                <a:latin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720936" y="2330507"/>
              <a:ext cx="1700720" cy="407881"/>
              <a:chOff x="1327260" y="2482907"/>
              <a:chExt cx="1700720" cy="407881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327260" y="2731654"/>
                <a:ext cx="1700720" cy="15913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327260" y="2482907"/>
                <a:ext cx="1700720" cy="4072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zh-CN" altLang="en-US" sz="2000" b="1" kern="100" dirty="0">
                    <a:latin typeface="+mn-ea"/>
                    <a:cs typeface="Times New Roman" panose="02020603050405020304" pitchFamily="18" charset="0"/>
                  </a:rPr>
                  <a:t>行业现状</a:t>
                </a:r>
                <a:endParaRPr lang="en-US" altLang="zh-CN" sz="2000" b="1" kern="100" dirty="0">
                  <a:latin typeface="+mn-ea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1331893" y="1526687"/>
            <a:ext cx="2858112" cy="2022433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542711" y="2494563"/>
            <a:ext cx="2436475" cy="7983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kern="100" dirty="0">
                <a:latin typeface="+mn-ea"/>
                <a:cs typeface="Times New Roman" panose="02020603050405020304" pitchFamily="18" charset="0"/>
              </a:rPr>
              <a:t>痛点是一种用户常常面对的（高频刚需），难以忍受但却可以被明显改善的问题。</a:t>
            </a:r>
            <a:endParaRPr lang="en-US" altLang="zh-CN" sz="1200" kern="100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910588" y="1798392"/>
            <a:ext cx="1700720" cy="407881"/>
            <a:chOff x="1327260" y="2482907"/>
            <a:chExt cx="1700720" cy="407881"/>
          </a:xfrm>
        </p:grpSpPr>
        <p:sp>
          <p:nvSpPr>
            <p:cNvPr id="55" name="矩形 54"/>
            <p:cNvSpPr/>
            <p:nvPr/>
          </p:nvSpPr>
          <p:spPr>
            <a:xfrm>
              <a:off x="1327260" y="2731654"/>
              <a:ext cx="1700720" cy="1591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327260" y="2482907"/>
              <a:ext cx="1700720" cy="40729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000" b="1" kern="100" dirty="0">
                  <a:effectLst/>
                  <a:latin typeface="+mn-ea"/>
                  <a:cs typeface="Times New Roman" panose="02020603050405020304" pitchFamily="18" charset="0"/>
                </a:rPr>
                <a:t>宏观市场</a:t>
              </a:r>
              <a:endParaRPr lang="en-US" altLang="zh-CN" sz="20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矩形: 圆角 57"/>
          <p:cNvSpPr/>
          <p:nvPr/>
        </p:nvSpPr>
        <p:spPr>
          <a:xfrm>
            <a:off x="3046147" y="3791852"/>
            <a:ext cx="1143857" cy="195520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 descr="人拿着笔记本电脑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419856" y="3876685"/>
            <a:ext cx="2676339" cy="1786164"/>
          </a:xfrm>
          <a:prstGeom prst="rect">
            <a:avLst/>
          </a:prstGeom>
        </p:spPr>
      </p:pic>
      <p:sp>
        <p:nvSpPr>
          <p:cNvPr id="60" name="半闭框 59"/>
          <p:cNvSpPr>
            <a:spLocks noChangeAspect="1"/>
          </p:cNvSpPr>
          <p:nvPr/>
        </p:nvSpPr>
        <p:spPr>
          <a:xfrm>
            <a:off x="1331765" y="3791852"/>
            <a:ext cx="173108" cy="173107"/>
          </a:xfrm>
          <a:prstGeom prst="halfFram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半闭框 60"/>
          <p:cNvSpPr>
            <a:spLocks noChangeAspect="1"/>
          </p:cNvSpPr>
          <p:nvPr/>
        </p:nvSpPr>
        <p:spPr>
          <a:xfrm flipV="1">
            <a:off x="1331765" y="5573949"/>
            <a:ext cx="173108" cy="173107"/>
          </a:xfrm>
          <a:prstGeom prst="halfFram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147653" y="1944624"/>
            <a:ext cx="2663026" cy="3240834"/>
            <a:chOff x="8635493" y="2341752"/>
            <a:chExt cx="2120748" cy="2580896"/>
          </a:xfrm>
          <a:solidFill>
            <a:schemeClr val="accent3"/>
          </a:solidFill>
        </p:grpSpPr>
        <p:sp>
          <p:nvSpPr>
            <p:cNvPr id="10" name="矩形 9"/>
            <p:cNvSpPr/>
            <p:nvPr/>
          </p:nvSpPr>
          <p:spPr>
            <a:xfrm>
              <a:off x="8635493" y="3353646"/>
              <a:ext cx="242289" cy="15690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011413" y="3018366"/>
              <a:ext cx="242289" cy="19042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386738" y="2637366"/>
              <a:ext cx="242289" cy="22852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513952" y="3353646"/>
              <a:ext cx="242289" cy="1569002"/>
            </a:xfrm>
            <a:prstGeom prst="rect">
              <a:avLst/>
            </a:prstGeom>
            <a:grpFill/>
            <a:ln>
              <a:noFill/>
            </a:ln>
            <a:effectLst>
              <a:outerShdw blurRad="635000" algn="ctr" rotWithShape="0">
                <a:schemeClr val="bg1">
                  <a:alpha val="4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138032" y="3018366"/>
              <a:ext cx="242289" cy="19042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9762707" y="2341752"/>
              <a:ext cx="242289" cy="25808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0" algn="ctr" rotWithShape="0">
                <a:schemeClr val="bg1">
                  <a:alpha val="57000"/>
                </a:scheme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250718" y="3632200"/>
            <a:ext cx="8941282" cy="1553258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6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0"/>
          </p:nvPr>
        </p:nvSpPr>
        <p:spPr>
          <a:xfrm>
            <a:off x="3250718" y="2735967"/>
            <a:ext cx="939360" cy="830997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1"/>
          </p:nvPr>
        </p:nvSpPr>
        <p:spPr>
          <a:xfrm>
            <a:off x="4367139" y="2733913"/>
            <a:ext cx="4327135" cy="664797"/>
          </a:xfrm>
        </p:spPr>
        <p:txBody>
          <a:bodyPr/>
          <a:lstStyle/>
          <a:p>
            <a:r>
              <a:rPr lang="zh-CN" altLang="en-US" dirty="0"/>
              <a:t>业务计划</a:t>
            </a:r>
            <a:endParaRPr lang="zh-CN" altLang="en-US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2"/>
          </p:nvPr>
        </p:nvSpPr>
        <p:spPr>
          <a:xfrm>
            <a:off x="3230397" y="3605866"/>
            <a:ext cx="8288503" cy="498598"/>
          </a:xfrm>
        </p:spPr>
        <p:txBody>
          <a:bodyPr/>
          <a:lstStyle/>
          <a:p>
            <a:r>
              <a:rPr lang="en-US" altLang="zh-CN" dirty="0"/>
              <a:t>BUSINESS PLAN</a:t>
            </a:r>
            <a:endParaRPr lang="en-US" altLang="zh-C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524704" y="1663597"/>
            <a:ext cx="6600496" cy="1915160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24704" y="3733800"/>
            <a:ext cx="6600496" cy="1915160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产品介绍页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526115" y="1663597"/>
            <a:ext cx="2665784" cy="3937205"/>
            <a:chOff x="1540456" y="2163192"/>
            <a:chExt cx="2138787" cy="3158862"/>
          </a:xfrm>
        </p:grpSpPr>
        <p:sp>
          <p:nvSpPr>
            <p:cNvPr id="3" name="矩形: 圆角 2"/>
            <p:cNvSpPr/>
            <p:nvPr/>
          </p:nvSpPr>
          <p:spPr>
            <a:xfrm>
              <a:off x="1647244" y="2274059"/>
              <a:ext cx="2031999" cy="3047995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建筑的摆设布局&#10;&#10;描述已自动生成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540456" y="2163192"/>
              <a:ext cx="2031998" cy="3047995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4923900" y="1848340"/>
            <a:ext cx="1700720" cy="409599"/>
            <a:chOff x="1327260" y="2482907"/>
            <a:chExt cx="1700720" cy="409599"/>
          </a:xfrm>
        </p:grpSpPr>
        <p:sp>
          <p:nvSpPr>
            <p:cNvPr id="7" name="矩形 6"/>
            <p:cNvSpPr/>
            <p:nvPr/>
          </p:nvSpPr>
          <p:spPr>
            <a:xfrm>
              <a:off x="1327260" y="2731654"/>
              <a:ext cx="1700720" cy="1591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65216" y="2482907"/>
              <a:ext cx="1562763" cy="4095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000" b="1" kern="100" dirty="0">
                  <a:effectLst/>
                  <a:latin typeface="+mn-ea"/>
                  <a:cs typeface="Times New Roman" panose="02020603050405020304" pitchFamily="18" charset="0"/>
                </a:rPr>
                <a:t>产品特点</a:t>
              </a:r>
              <a:r>
                <a:rPr lang="en-US" altLang="zh-CN" sz="2000" b="1" kern="100" dirty="0">
                  <a:effectLst/>
                  <a:latin typeface="+mn-ea"/>
                  <a:cs typeface="Times New Roman" panose="02020603050405020304" pitchFamily="18" charset="0"/>
                </a:rPr>
                <a:t>1</a:t>
              </a:r>
              <a:endParaRPr lang="en-US" altLang="zh-CN" sz="20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923900" y="2402676"/>
            <a:ext cx="5741985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公司积极提升优质服务水平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同时更重视安全管理。公司深明重要资料必须慎加保密，整理及存档。公司已制订政策安排员工进行安全风险评估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确保所有顾客可尊享到稳固的个人资料私隐保障。</a:t>
            </a:r>
            <a:endParaRPr lang="en-US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23900" y="3901200"/>
            <a:ext cx="1700720" cy="409599"/>
            <a:chOff x="1327260" y="2482907"/>
            <a:chExt cx="1700720" cy="409599"/>
          </a:xfrm>
        </p:grpSpPr>
        <p:sp>
          <p:nvSpPr>
            <p:cNvPr id="11" name="矩形 10"/>
            <p:cNvSpPr/>
            <p:nvPr/>
          </p:nvSpPr>
          <p:spPr>
            <a:xfrm>
              <a:off x="1327260" y="2731654"/>
              <a:ext cx="1700720" cy="1591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65216" y="2482907"/>
              <a:ext cx="1562764" cy="4095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000" b="1" kern="100" dirty="0">
                  <a:effectLst/>
                  <a:latin typeface="+mn-ea"/>
                  <a:cs typeface="Times New Roman" panose="02020603050405020304" pitchFamily="18" charset="0"/>
                </a:rPr>
                <a:t>产品特点</a:t>
              </a:r>
              <a:r>
                <a:rPr lang="en-US" altLang="zh-CN" sz="2000" b="1" kern="100" dirty="0">
                  <a:effectLst/>
                  <a:latin typeface="+mn-ea"/>
                  <a:cs typeface="Times New Roman" panose="02020603050405020304" pitchFamily="18" charset="0"/>
                </a:rPr>
                <a:t>2</a:t>
              </a:r>
              <a:endParaRPr lang="en-US" altLang="zh-CN" sz="2000" b="1" kern="100" dirty="0"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923900" y="4455536"/>
            <a:ext cx="5741985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公司积极提升优质服务水平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同时更重视安全管理。公司深明重要资料必须慎加保密，整理及存档。公司已制订政策安排员工进行安全风险评估</a:t>
            </a:r>
            <a:r>
              <a:rPr lang="en-US" altLang="zh-CN" sz="1400" kern="100" dirty="0">
                <a:effectLst/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1400" kern="100" dirty="0">
                <a:effectLst/>
                <a:latin typeface="+mn-ea"/>
                <a:cs typeface="Times New Roman" panose="02020603050405020304" pitchFamily="18" charset="0"/>
              </a:rPr>
              <a:t>确保所有顾客可尊享到稳固的个人资料私隐保障。</a:t>
            </a:r>
            <a:endParaRPr lang="en-US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6" name="半闭框 15"/>
          <p:cNvSpPr>
            <a:spLocks noChangeAspect="1"/>
          </p:cNvSpPr>
          <p:nvPr/>
        </p:nvSpPr>
        <p:spPr>
          <a:xfrm>
            <a:off x="1412063" y="1554183"/>
            <a:ext cx="173108" cy="173107"/>
          </a:xfrm>
          <a:prstGeom prst="halfFram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04807" y="6284619"/>
            <a:ext cx="914093" cy="291556"/>
          </a:xfrm>
        </p:spPr>
        <p:txBody>
          <a:bodyPr rIns="0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  </a:t>
            </a:r>
            <a:r>
              <a:rPr lang="en-US" altLang="zh-CN" dirty="0"/>
              <a:t>Page </a:t>
            </a:r>
            <a:fld id="{7CFB1EEF-B761-4911-A2FD-18DBD3241D03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1073262" y="724091"/>
            <a:ext cx="2154436" cy="398571"/>
          </a:xfrm>
        </p:spPr>
        <p:txBody>
          <a:bodyPr/>
          <a:lstStyle/>
          <a:p>
            <a:r>
              <a:rPr lang="zh-CN" altLang="en-US" dirty="0"/>
              <a:t>四段内容页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07184" y="1615440"/>
            <a:ext cx="4456736" cy="1915160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3000">
                <a:schemeClr val="accent1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52622" y="2549158"/>
            <a:ext cx="3765857" cy="78412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请输入正文内容，请输入正文内容，</a:t>
            </a:r>
            <a:endParaRPr lang="en-US" altLang="zh-CN" sz="1800" kern="100" dirty="0">
              <a:effectLst/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8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请输入正文内容，请输入正文内容。</a:t>
            </a:r>
            <a:endParaRPr lang="en-US" altLang="zh-CN" sz="1800" kern="100" dirty="0">
              <a:effectLst/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39297" y="1852987"/>
            <a:ext cx="2192507" cy="409599"/>
            <a:chOff x="1327260" y="2482907"/>
            <a:chExt cx="1700720" cy="409599"/>
          </a:xfrm>
        </p:grpSpPr>
        <p:sp>
          <p:nvSpPr>
            <p:cNvPr id="8" name="矩形 7"/>
            <p:cNvSpPr/>
            <p:nvPr/>
          </p:nvSpPr>
          <p:spPr>
            <a:xfrm>
              <a:off x="1327260" y="2731654"/>
              <a:ext cx="1700720" cy="1591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27260" y="2482907"/>
              <a:ext cx="1700720" cy="4095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000" b="1" kern="100" dirty="0">
                  <a:effectLst/>
                  <a:latin typeface="等线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输入小标题</a:t>
              </a:r>
              <a:endParaRPr lang="en-US" altLang="zh-CN" sz="20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228080" y="1615440"/>
            <a:ext cx="4456736" cy="1915160"/>
            <a:chOff x="842760" y="2092960"/>
            <a:chExt cx="3457074" cy="1915160"/>
          </a:xfrm>
        </p:grpSpPr>
        <p:sp>
          <p:nvSpPr>
            <p:cNvPr id="59" name="矩形 58"/>
            <p:cNvSpPr/>
            <p:nvPr/>
          </p:nvSpPr>
          <p:spPr>
            <a:xfrm>
              <a:off x="842760" y="2092960"/>
              <a:ext cx="3457074" cy="1915160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3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110715" y="3026678"/>
              <a:ext cx="2921162" cy="78412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800" kern="100" dirty="0">
                  <a:effectLst/>
                  <a:latin typeface="等线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请输入正文内容，请输入正文内容，</a:t>
              </a:r>
              <a:endParaRPr lang="en-US" altLang="zh-CN" sz="18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800" kern="100" dirty="0">
                  <a:effectLst/>
                  <a:latin typeface="等线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请输入正文内容，请输入正文内容。</a:t>
              </a:r>
              <a:endParaRPr lang="en-US" altLang="zh-CN" sz="18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720936" y="2330507"/>
              <a:ext cx="1700720" cy="409599"/>
              <a:chOff x="1327260" y="2482907"/>
              <a:chExt cx="1700720" cy="409599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1327260" y="2731654"/>
                <a:ext cx="1700720" cy="15913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1327260" y="2482907"/>
                <a:ext cx="1700720" cy="40959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zh-CN" altLang="en-US" sz="2000" b="1" kern="100" dirty="0">
                    <a:effectLst/>
                    <a:latin typeface="等线" panose="02010600030101010101" pitchFamily="2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输入小标题</a:t>
                </a:r>
                <a:endParaRPr lang="en-US" altLang="zh-CN" sz="2000" b="1" kern="100" dirty="0"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1507184" y="3733800"/>
            <a:ext cx="4456736" cy="1915160"/>
            <a:chOff x="842760" y="2092960"/>
            <a:chExt cx="3457074" cy="1915160"/>
          </a:xfrm>
        </p:grpSpPr>
        <p:sp>
          <p:nvSpPr>
            <p:cNvPr id="65" name="矩形 64"/>
            <p:cNvSpPr/>
            <p:nvPr/>
          </p:nvSpPr>
          <p:spPr>
            <a:xfrm>
              <a:off x="842760" y="2092960"/>
              <a:ext cx="3457074" cy="1915160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3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110715" y="3026678"/>
              <a:ext cx="2921162" cy="78412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800" kern="100" dirty="0">
                  <a:effectLst/>
                  <a:latin typeface="等线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请输入正文内容，请输入正文内容，</a:t>
              </a:r>
              <a:endParaRPr lang="en-US" altLang="zh-CN" sz="18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800" kern="100" dirty="0">
                  <a:effectLst/>
                  <a:latin typeface="等线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请输入正文内容，请输入正文内容。</a:t>
              </a:r>
              <a:endParaRPr lang="en-US" altLang="zh-CN" sz="18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720936" y="2330507"/>
              <a:ext cx="1700720" cy="409599"/>
              <a:chOff x="1327260" y="2482907"/>
              <a:chExt cx="1700720" cy="409599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1327260" y="2731654"/>
                <a:ext cx="1700720" cy="15913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327260" y="2482907"/>
                <a:ext cx="1700720" cy="40959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zh-CN" altLang="en-US" sz="2000" b="1" kern="100" dirty="0">
                    <a:effectLst/>
                    <a:latin typeface="等线" panose="02010600030101010101" pitchFamily="2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输入小标题</a:t>
                </a:r>
                <a:endParaRPr lang="en-US" altLang="zh-CN" sz="2000" b="1" kern="100" dirty="0"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6228080" y="3733800"/>
            <a:ext cx="4456736" cy="1915160"/>
            <a:chOff x="842760" y="2092960"/>
            <a:chExt cx="3457074" cy="1915160"/>
          </a:xfrm>
        </p:grpSpPr>
        <p:sp>
          <p:nvSpPr>
            <p:cNvPr id="71" name="矩形 70"/>
            <p:cNvSpPr/>
            <p:nvPr/>
          </p:nvSpPr>
          <p:spPr>
            <a:xfrm>
              <a:off x="842760" y="2092960"/>
              <a:ext cx="3457074" cy="1915160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3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110715" y="3026678"/>
              <a:ext cx="2921162" cy="78412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800" kern="100" dirty="0">
                  <a:effectLst/>
                  <a:latin typeface="等线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请输入正文内容，请输入正文内容，</a:t>
              </a:r>
              <a:endParaRPr lang="en-US" altLang="zh-CN" sz="18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800" kern="100" dirty="0">
                  <a:effectLst/>
                  <a:latin typeface="等线" panose="0201060003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请输入正文内容，请输入正文内容。</a:t>
              </a:r>
              <a:endParaRPr lang="en-US" altLang="zh-CN" sz="1800" kern="100" dirty="0">
                <a:effectLst/>
                <a:latin typeface="等线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720936" y="2330507"/>
              <a:ext cx="1700720" cy="409599"/>
              <a:chOff x="1327260" y="2482907"/>
              <a:chExt cx="1700720" cy="409599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1327260" y="2731654"/>
                <a:ext cx="1700720" cy="15913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1327260" y="2482907"/>
                <a:ext cx="1700720" cy="40959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zh-CN" altLang="en-US" sz="2000" b="1" kern="100" dirty="0">
                    <a:effectLst/>
                    <a:latin typeface="等线" panose="02010600030101010101" pitchFamily="2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输入小标题</a:t>
                </a:r>
                <a:endParaRPr lang="en-US" altLang="zh-CN" sz="2000" b="1" kern="100" dirty="0"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ICON" val="#145627;"/>
</p:tagLst>
</file>

<file path=ppt/tags/tag2.xml><?xml version="1.0" encoding="utf-8"?>
<p:tagLst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金融商业计划书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820E"/>
      </a:accent1>
      <a:accent2>
        <a:srgbClr val="FEBC16"/>
      </a:accent2>
      <a:accent3>
        <a:srgbClr val="FF6A1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金融行业商业计划书">
      <a:majorFont>
        <a:latin typeface="Train One"/>
        <a:ea typeface="站酷文艺体"/>
        <a:cs typeface=""/>
      </a:majorFont>
      <a:minorFont>
        <a:latin typeface="Aldrich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2387</Words>
  <Application>WPS 演示</Application>
  <PresentationFormat>宽屏</PresentationFormat>
  <Paragraphs>349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8" baseType="lpstr">
      <vt:lpstr>Arial</vt:lpstr>
      <vt:lpstr>宋体</vt:lpstr>
      <vt:lpstr>Wingdings</vt:lpstr>
      <vt:lpstr>Train One</vt:lpstr>
      <vt:lpstr>Yu Gothic UI Semibold</vt:lpstr>
      <vt:lpstr>Train One</vt:lpstr>
      <vt:lpstr>Menk Amglang Tig</vt:lpstr>
      <vt:lpstr>微软雅黑</vt:lpstr>
      <vt:lpstr>站酷文艺体</vt:lpstr>
      <vt:lpstr>Times New Roman</vt:lpstr>
      <vt:lpstr>等线</vt:lpstr>
      <vt:lpstr>黑体</vt:lpstr>
      <vt:lpstr>Aldrich</vt:lpstr>
      <vt:lpstr>Arial Unicode MS</vt:lpstr>
      <vt:lpstr>Calibri</vt:lpstr>
      <vt:lpstr>阿里巴巴普惠体 2.0 35 Thin</vt:lpstr>
      <vt:lpstr>Bahnschrift SemiBold SemiConden</vt:lpstr>
      <vt:lpstr>Bahnschrift</vt:lpstr>
      <vt:lpstr>思源黑体 CN Regular</vt:lpstr>
      <vt:lpstr>思源黑体 CN Light</vt:lpstr>
      <vt:lpstr>阿里巴巴普惠体</vt:lpstr>
      <vt:lpstr>Wingdings 3</vt:lpstr>
      <vt:lpstr>Symbol</vt:lpstr>
      <vt:lpstr>Segoe UI Light</vt:lpstr>
      <vt:lpstr>Segoe UI Light</vt:lpstr>
      <vt:lpstr>站酷文艺体</vt:lpstr>
      <vt:lpstr>Train One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金融行业商业计划书ppt模板</dc:title>
  <dc:creator>李鸿锋;officePLUS</dc:creator>
  <cp:keywords>51PPT模板网</cp:keywords>
  <dc:description>www.51pptmoban.com</dc:description>
  <cp:lastModifiedBy>铭</cp:lastModifiedBy>
  <cp:revision>177</cp:revision>
  <dcterms:created xsi:type="dcterms:W3CDTF">2021-06-22T13:52:00Z</dcterms:created>
  <dcterms:modified xsi:type="dcterms:W3CDTF">2022-03-07T02:58:03Z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BF04ACB5289E4C2D9B97F8E490764D77</vt:lpwstr>
  </property>
  <property fmtid="{D5CDD505-2E9C-101B-9397-08002B2CF9AE}" pid="3" name="KSOProductBuildVer">
    <vt:lpwstr>2052-11.1.0.11194</vt:lpwstr>
  </property>
</Properties>
</file>