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9"/>
  </p:notesMasterIdLst>
  <p:sldIdLst>
    <p:sldId id="285" r:id="rId4"/>
    <p:sldId id="286" r:id="rId5"/>
    <p:sldId id="289" r:id="rId6"/>
    <p:sldId id="288" r:id="rId7"/>
    <p:sldId id="293" r:id="rId8"/>
    <p:sldId id="294" r:id="rId9"/>
    <p:sldId id="295" r:id="rId10"/>
    <p:sldId id="296" r:id="rId11"/>
    <p:sldId id="290" r:id="rId12"/>
    <p:sldId id="297" r:id="rId13"/>
    <p:sldId id="298" r:id="rId14"/>
    <p:sldId id="299" r:id="rId15"/>
    <p:sldId id="300" r:id="rId16"/>
    <p:sldId id="291" r:id="rId17"/>
    <p:sldId id="301" r:id="rId18"/>
    <p:sldId id="302" r:id="rId19"/>
    <p:sldId id="303" r:id="rId20"/>
    <p:sldId id="304" r:id="rId21"/>
    <p:sldId id="292" r:id="rId22"/>
    <p:sldId id="308" r:id="rId23"/>
    <p:sldId id="307" r:id="rId24"/>
    <p:sldId id="305" r:id="rId25"/>
    <p:sldId id="309" r:id="rId26"/>
    <p:sldId id="306" r:id="rId27"/>
    <p:sldId id="310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A977"/>
    <a:srgbClr val="F8ECCB"/>
    <a:srgbClr val="B47400"/>
    <a:srgbClr val="CDBF97"/>
    <a:srgbClr val="8D7545"/>
    <a:srgbClr val="ECE8E5"/>
    <a:srgbClr val="E4CBCB"/>
    <a:srgbClr val="A88755"/>
    <a:srgbClr val="1F2020"/>
    <a:srgbClr val="263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671674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5.png"/><Relationship Id="rId3" Type="http://schemas.openxmlformats.org/officeDocument/2006/relationships/image" Target="../media/image36.png"/><Relationship Id="rId2" Type="http://schemas.openxmlformats.org/officeDocument/2006/relationships/image" Target="../media/image42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l="8996" t="19333" r="8996" b="51778"/>
          <a:stretch>
            <a:fillRect/>
          </a:stretch>
        </p:blipFill>
        <p:spPr>
          <a:xfrm>
            <a:off x="2154347" y="1444218"/>
            <a:ext cx="8190213" cy="43281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203942" y="3750197"/>
            <a:ext cx="1108827" cy="11314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11809" y="5252661"/>
            <a:ext cx="4675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公司员工生日聚会</a:t>
            </a:r>
            <a:endParaRPr lang="zh-CN" altLang="en-US" sz="2400" b="1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7372" y="1167219"/>
            <a:ext cx="620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HAPPY BIRTHDAY</a:t>
            </a:r>
            <a:endParaRPr lang="zh-CN" altLang="en-US" sz="1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604371" y="30209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04370" y="35071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04370" y="39865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344561" y="30209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344560" y="35071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344560" y="39865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73654" y="3842795"/>
            <a:ext cx="1108827" cy="1131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8600" y="1669648"/>
            <a:ext cx="4236335" cy="3518703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0048" y="1669648"/>
            <a:ext cx="2873352" cy="3518703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2944" y="3066171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四季的风吹动岁月的风铃，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奏响为你生日祝愿的歌，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愿你在自己的花季，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永远充满活力。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431222" y="1778001"/>
            <a:ext cx="1971003" cy="1391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897272" y="2173147"/>
            <a:ext cx="2511706" cy="2511706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18201" y="1768033"/>
            <a:ext cx="3269848" cy="3269848"/>
          </a:xfrm>
          <a:prstGeom prst="ellipse">
            <a:avLst/>
          </a:prstGeom>
          <a:noFill/>
          <a:ln>
            <a:solidFill>
              <a:srgbClr val="CBA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1609" y="2873131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rot="5400000">
            <a:off x="7397832" y="1856222"/>
            <a:ext cx="243070" cy="1208591"/>
            <a:chOff x="5852930" y="353986"/>
            <a:chExt cx="243070" cy="1208591"/>
          </a:xfrm>
        </p:grpSpPr>
        <p:sp>
          <p:nvSpPr>
            <p:cNvPr id="7" name="椭圆 6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6122" y="1574157"/>
            <a:ext cx="8079129" cy="2372810"/>
          </a:xfrm>
          <a:prstGeom prst="rect">
            <a:avLst/>
          </a:prstGeom>
          <a:blipFill>
            <a:blip r:embed="rId2" cstate="screen"/>
            <a:stretch>
              <a:fillRect t="-63836" b="-631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6403" y="4436195"/>
            <a:ext cx="61785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四季的风吹动岁月的风铃，奏响为你生日祝愿的歌，愿你在自己的花季，永远充满活力。</a:t>
            </a:r>
            <a:endParaRPr lang="zh-CN" altLang="en-US" sz="20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8952" y="1391854"/>
            <a:ext cx="2326512" cy="180275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31528" y="1391854"/>
            <a:ext cx="2326512" cy="328431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7585" y="3337844"/>
            <a:ext cx="2887879" cy="2426348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238226" y="3266228"/>
            <a:ext cx="2377886" cy="24263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8226" y="1627952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435136">
            <a:off x="4533844" y="1305527"/>
            <a:ext cx="5878163" cy="4865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b="-1542"/>
          <a:stretch>
            <a:fillRect/>
          </a:stretch>
        </p:blipFill>
        <p:spPr>
          <a:xfrm>
            <a:off x="1585730" y="471667"/>
            <a:ext cx="4735973" cy="57149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559997">
            <a:off x="6151103" y="1969414"/>
            <a:ext cx="298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 rot="366546">
            <a:off x="6096000" y="229178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心形 9"/>
          <p:cNvSpPr/>
          <p:nvPr/>
        </p:nvSpPr>
        <p:spPr>
          <a:xfrm rot="366546">
            <a:off x="8818888" y="277593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 rot="525697">
            <a:off x="6034021" y="5310956"/>
            <a:ext cx="268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HAPPY BIRTHDAY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869083" y="2951545"/>
            <a:ext cx="2453833" cy="2453833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95508" y="4085864"/>
            <a:ext cx="360745" cy="360745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735746" y="4085864"/>
            <a:ext cx="360745" cy="360745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0680" y="1498920"/>
            <a:ext cx="61785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四季的风吹动岁月的风铃，奏响为你生日祝愿的歌，愿你在自己的花季，永远充满活力。</a:t>
            </a:r>
            <a:endParaRPr lang="zh-CN" altLang="en-US" sz="20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5018" y="1467091"/>
            <a:ext cx="1875099" cy="3923817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3029" y="1467091"/>
            <a:ext cx="1889567" cy="188956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3028" y="3501343"/>
            <a:ext cx="1889567" cy="1889567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5505" y="1467091"/>
            <a:ext cx="3981693" cy="2430684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4273" y="4153291"/>
            <a:ext cx="3089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331352" y="1594412"/>
            <a:ext cx="3669175" cy="3669175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986040" y="1594412"/>
            <a:ext cx="463953" cy="463953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54570" y="2566685"/>
            <a:ext cx="463953" cy="463953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768550" y="5031610"/>
            <a:ext cx="463953" cy="463953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6757" y="3859966"/>
            <a:ext cx="3089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9034" y="1703023"/>
            <a:ext cx="1889567" cy="188956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2758" y="1656080"/>
            <a:ext cx="6412374" cy="3620496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8196" y="2195559"/>
            <a:ext cx="2581154" cy="2581154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4788" y="2195559"/>
            <a:ext cx="2581154" cy="2581154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2653110" y="2824704"/>
            <a:ext cx="243070" cy="1208591"/>
            <a:chOff x="5852930" y="353986"/>
            <a:chExt cx="243070" cy="1208591"/>
          </a:xfrm>
        </p:grpSpPr>
        <p:sp>
          <p:nvSpPr>
            <p:cNvPr id="7" name="椭圆 6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445418" y="1788319"/>
            <a:ext cx="5347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cs typeface="+mn-ea"/>
                <a:sym typeface="+mn-lt"/>
              </a:rPr>
              <a:t>HAPPY BIRTHDAY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8196" y="4888145"/>
            <a:ext cx="5347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cs typeface="+mn-ea"/>
                <a:sym typeface="+mn-lt"/>
              </a:rPr>
              <a:t>HAPPY BIRTHDAY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435136">
            <a:off x="4533844" y="1305527"/>
            <a:ext cx="5878163" cy="4865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b="-1542"/>
          <a:stretch>
            <a:fillRect/>
          </a:stretch>
        </p:blipFill>
        <p:spPr>
          <a:xfrm>
            <a:off x="1585730" y="471667"/>
            <a:ext cx="4735973" cy="57149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559997">
            <a:off x="6151103" y="1969414"/>
            <a:ext cx="298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FOUR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 rot="366546">
            <a:off x="6096000" y="229178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心形 9"/>
          <p:cNvSpPr/>
          <p:nvPr/>
        </p:nvSpPr>
        <p:spPr>
          <a:xfrm rot="366546">
            <a:off x="8818888" y="277593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 rot="525697">
            <a:off x="6034021" y="5310956"/>
            <a:ext cx="268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HAPPY BIRTHDAY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555586" y="3166446"/>
            <a:ext cx="3472406" cy="36915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9275181" y="0"/>
            <a:ext cx="3472406" cy="369155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56144" y="1622003"/>
            <a:ext cx="285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3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6144" y="2628772"/>
            <a:ext cx="285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3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6144" y="3687274"/>
            <a:ext cx="285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3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6144" y="4668737"/>
            <a:ext cx="285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FOUR</a:t>
            </a:r>
            <a:endParaRPr lang="zh-CN" altLang="en-US" sz="3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182313" y="1414797"/>
            <a:ext cx="836489" cy="8535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182314" y="2498744"/>
            <a:ext cx="836489" cy="853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182314" y="3481188"/>
            <a:ext cx="836489" cy="8535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182313" y="4565135"/>
            <a:ext cx="836489" cy="85353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742422" y="28177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42421" y="33039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42421" y="37833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963443" y="2939326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963442" y="342546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963442" y="390484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9704" y="6245452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152" y="454306"/>
            <a:ext cx="2662177" cy="5949387"/>
          </a:xfrm>
          <a:prstGeom prst="rect">
            <a:avLst/>
          </a:prstGeom>
          <a:blipFill>
            <a:blip r:embed="rId2" cstate="screen"/>
            <a:stretch>
              <a:fillRect l="-118170" r="-117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4712" y="2771531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669361" y="1479855"/>
            <a:ext cx="1108827" cy="11314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0">
            <a:off x="7245432" y="4301894"/>
            <a:ext cx="243070" cy="1208591"/>
            <a:chOff x="5852930" y="353986"/>
            <a:chExt cx="243070" cy="1208591"/>
          </a:xfrm>
        </p:grpSpPr>
        <p:sp>
          <p:nvSpPr>
            <p:cNvPr id="7" name="椭圆 6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8247" y="1990846"/>
            <a:ext cx="1840374" cy="1840374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97436" y="1990846"/>
            <a:ext cx="1840374" cy="1840374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96625" y="1990846"/>
            <a:ext cx="1840374" cy="1840374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5462" y="1990846"/>
            <a:ext cx="1840374" cy="1840374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6717" y="4292920"/>
            <a:ext cx="61785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四季的风吹动岁月的风铃，奏响为你生日祝愿的歌，愿你在自己的花季，永远充满活力。</a:t>
            </a:r>
            <a:endParaRPr lang="zh-CN" altLang="en-US" sz="20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249964" y="2364933"/>
            <a:ext cx="1108827" cy="1131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657990" y="2297575"/>
            <a:ext cx="1108827" cy="1131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5018" y="1412111"/>
            <a:ext cx="2407534" cy="4155312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35976" y="1412111"/>
            <a:ext cx="2407534" cy="415531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8520" y="3578920"/>
            <a:ext cx="30892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8520" y="1438707"/>
            <a:ext cx="1840374" cy="1840374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8840" y="1828800"/>
            <a:ext cx="4267200" cy="160020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8840" y="3657597"/>
            <a:ext cx="4267200" cy="160020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7240" y="2465870"/>
            <a:ext cx="30892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67245" y="29701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067244" y="34563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67244" y="39357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5666" y="1608946"/>
            <a:ext cx="1840374" cy="1840374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05960" y="1608946"/>
            <a:ext cx="1840374" cy="1840374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45666" y="3636445"/>
            <a:ext cx="1840374" cy="1840374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5960" y="3636445"/>
            <a:ext cx="1840374" cy="1840374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34665" y="3881415"/>
            <a:ext cx="2395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9851" y="1757975"/>
            <a:ext cx="2395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4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9175832" y="2046373"/>
            <a:ext cx="243070" cy="1208591"/>
            <a:chOff x="5852930" y="353986"/>
            <a:chExt cx="243070" cy="1208591"/>
          </a:xfrm>
        </p:grpSpPr>
        <p:sp>
          <p:nvSpPr>
            <p:cNvPr id="10" name="椭圆 9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2795352" y="4073872"/>
            <a:ext cx="243070" cy="1208591"/>
            <a:chOff x="5852930" y="353986"/>
            <a:chExt cx="243070" cy="1208591"/>
          </a:xfrm>
        </p:grpSpPr>
        <p:sp>
          <p:nvSpPr>
            <p:cNvPr id="14" name="椭圆 13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401401" y="3542335"/>
            <a:ext cx="1108827" cy="11314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11808" y="5073382"/>
            <a:ext cx="4675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公司员工生日聚会</a:t>
            </a:r>
            <a:endParaRPr lang="zh-CN" altLang="en-US" sz="2400" b="1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7372" y="1167219"/>
            <a:ext cx="620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HAPPY BIRTHDAY</a:t>
            </a:r>
            <a:endParaRPr lang="zh-CN" altLang="en-US" sz="12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604371" y="30209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04370" y="35071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04370" y="39865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344561" y="3020992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344560" y="3507128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344560" y="3986514"/>
            <a:ext cx="243069" cy="243069"/>
          </a:xfrm>
          <a:prstGeom prst="ellipse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942342" y="3628662"/>
            <a:ext cx="1108827" cy="1131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6204" y="2059221"/>
            <a:ext cx="5560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 </a:t>
            </a:r>
            <a:endParaRPr lang="zh-CN" altLang="en-US" sz="8800" b="1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9597" y="3411922"/>
            <a:ext cx="3199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YOU</a:t>
            </a:r>
            <a:endParaRPr lang="zh-CN" altLang="en-US" sz="8800" b="1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435136">
            <a:off x="4533844" y="1305527"/>
            <a:ext cx="5878163" cy="4865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b="-1542"/>
          <a:stretch>
            <a:fillRect/>
          </a:stretch>
        </p:blipFill>
        <p:spPr>
          <a:xfrm>
            <a:off x="1585730" y="471667"/>
            <a:ext cx="4735973" cy="57149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559997">
            <a:off x="6151103" y="1969414"/>
            <a:ext cx="298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 rot="366546">
            <a:off x="6096000" y="229178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心形 9"/>
          <p:cNvSpPr/>
          <p:nvPr/>
        </p:nvSpPr>
        <p:spPr>
          <a:xfrm rot="366546">
            <a:off x="8818888" y="277593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 rot="525697">
            <a:off x="6034021" y="5310956"/>
            <a:ext cx="268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HAPPY BIRTHDAY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3884" y="3197506"/>
            <a:ext cx="2025569" cy="2025569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7372" y="3197506"/>
            <a:ext cx="2025570" cy="202557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0395" y="3197505"/>
            <a:ext cx="2025570" cy="202557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7400" y="1747389"/>
            <a:ext cx="61785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四季的风吹动岁月的风铃，奏响为你生日祝愿的歌，愿你在自己的花季，永远充满活力。</a:t>
            </a:r>
            <a:endParaRPr lang="zh-CN" altLang="en-US" sz="20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97350" y="901181"/>
            <a:ext cx="243070" cy="1208591"/>
            <a:chOff x="5852930" y="353986"/>
            <a:chExt cx="243070" cy="1208591"/>
          </a:xfrm>
        </p:grpSpPr>
        <p:sp>
          <p:nvSpPr>
            <p:cNvPr id="7" name="椭圆 6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632254" y="3644577"/>
            <a:ext cx="1108827" cy="1131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83" y="1610939"/>
            <a:ext cx="6169307" cy="214131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6433" y="1826651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9720" y="4230983"/>
            <a:ext cx="61785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四季的风吹动岁月的风铃，奏响为你生日祝愿的歌，愿你在自己的花季，永远充满活力。</a:t>
            </a:r>
            <a:endParaRPr lang="zh-CN" altLang="en-US" sz="20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0375" y="879676"/>
            <a:ext cx="2905246" cy="1692797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5621" y="2572473"/>
            <a:ext cx="2905246" cy="169279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0375" y="4265270"/>
            <a:ext cx="2905246" cy="1692797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rot="5400000">
            <a:off x="6209110" y="1121779"/>
            <a:ext cx="243070" cy="1208591"/>
            <a:chOff x="5852930" y="353986"/>
            <a:chExt cx="243070" cy="1208591"/>
          </a:xfrm>
        </p:grpSpPr>
        <p:sp>
          <p:nvSpPr>
            <p:cNvPr id="7" name="椭圆 6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3171462" y="2847851"/>
            <a:ext cx="243070" cy="1208591"/>
            <a:chOff x="5852930" y="353986"/>
            <a:chExt cx="243070" cy="1208591"/>
          </a:xfrm>
        </p:grpSpPr>
        <p:sp>
          <p:nvSpPr>
            <p:cNvPr id="12" name="椭圆 11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5400000">
            <a:off x="6330646" y="4628908"/>
            <a:ext cx="243070" cy="1208591"/>
            <a:chOff x="5852930" y="353986"/>
            <a:chExt cx="243070" cy="1208591"/>
          </a:xfrm>
        </p:grpSpPr>
        <p:sp>
          <p:nvSpPr>
            <p:cNvPr id="16" name="椭圆 15"/>
            <p:cNvSpPr/>
            <p:nvPr/>
          </p:nvSpPr>
          <p:spPr>
            <a:xfrm>
              <a:off x="5852931" y="353986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52930" y="840122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852930" y="1319508"/>
              <a:ext cx="243069" cy="243069"/>
            </a:xfrm>
            <a:prstGeom prst="ellipse">
              <a:avLst/>
            </a:prstGeom>
            <a:gradFill>
              <a:gsLst>
                <a:gs pos="0">
                  <a:srgbClr val="CBA977"/>
                </a:gs>
                <a:gs pos="95862">
                  <a:srgbClr val="CBA977"/>
                </a:gs>
                <a:gs pos="50000">
                  <a:srgbClr val="F8ECC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982241" y="1971421"/>
            <a:ext cx="3089283" cy="2911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3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3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300000"/>
              </a:lnSpc>
            </a:pPr>
            <a:r>
              <a:rPr lang="zh-CN" altLang="en-US" sz="1600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sz="1600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4466" y="1469984"/>
            <a:ext cx="7882359" cy="179407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3757" y="3593940"/>
            <a:ext cx="2141316" cy="1794075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633" y="3593940"/>
            <a:ext cx="2141316" cy="1794075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5509" y="3593940"/>
            <a:ext cx="2141316" cy="1794075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4466" y="3980158"/>
            <a:ext cx="21413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四季的风吹动岁月的风铃，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奏响为你生日祝愿的歌，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愿你在自己的花季，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永远充满活力。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4633" y="3980157"/>
            <a:ext cx="21413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四季的风吹动岁月的风铃，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奏响为你生日祝愿的歌，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愿你在自己的花季，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永远充满活力。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5508" y="3980157"/>
            <a:ext cx="21413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四季的风吹动岁月的风铃，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奏响为你生日祝愿的歌，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愿你在自己的花季，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永远充满活力。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8086" y="1759352"/>
            <a:ext cx="2071868" cy="207186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0750" y="2688220"/>
            <a:ext cx="2025569" cy="2025569"/>
          </a:xfrm>
          <a:prstGeom prst="rect">
            <a:avLst/>
          </a:prstGeom>
          <a:gradFill>
            <a:gsLst>
              <a:gs pos="0">
                <a:srgbClr val="CBA977"/>
              </a:gs>
              <a:gs pos="95862">
                <a:srgbClr val="CBA977"/>
              </a:gs>
              <a:gs pos="50000">
                <a:srgbClr val="F8ECC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6269" y="3236571"/>
            <a:ext cx="2071868" cy="207186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432245" y="2043612"/>
            <a:ext cx="3119120" cy="0"/>
          </a:xfrm>
          <a:prstGeom prst="line">
            <a:avLst/>
          </a:prstGeom>
          <a:ln>
            <a:solidFill>
              <a:srgbClr val="CB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32245" y="4755881"/>
            <a:ext cx="3119120" cy="0"/>
          </a:xfrm>
          <a:prstGeom prst="line">
            <a:avLst/>
          </a:prstGeom>
          <a:ln>
            <a:solidFill>
              <a:srgbClr val="CB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432245" y="2562613"/>
            <a:ext cx="3089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四季的风吹动岁月的风铃，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奏响为你生日祝愿的歌，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愿你在自己的花季，</a:t>
            </a:r>
            <a:endParaRPr lang="en-US" altLang="zh-CN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CBA977"/>
                    </a:gs>
                    <a:gs pos="95862">
                      <a:srgbClr val="CBA977"/>
                    </a:gs>
                    <a:gs pos="50000">
                      <a:srgbClr val="F8ECCB"/>
                    </a:gs>
                  </a:gsLst>
                  <a:lin ang="5400000" scaled="1"/>
                </a:gradFill>
                <a:cs typeface="+mn-ea"/>
                <a:sym typeface="+mn-lt"/>
              </a:rPr>
              <a:t>永远充满活力。</a:t>
            </a:r>
            <a:endParaRPr lang="zh-CN" altLang="en-US" dirty="0">
              <a:gradFill>
                <a:gsLst>
                  <a:gs pos="0">
                    <a:srgbClr val="CBA977"/>
                  </a:gs>
                  <a:gs pos="95862">
                    <a:srgbClr val="CBA977"/>
                  </a:gs>
                  <a:gs pos="50000">
                    <a:srgbClr val="F8ECCB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435136">
            <a:off x="4533844" y="1305527"/>
            <a:ext cx="5878163" cy="4865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b="-1542"/>
          <a:stretch>
            <a:fillRect/>
          </a:stretch>
        </p:blipFill>
        <p:spPr>
          <a:xfrm>
            <a:off x="1585730" y="471667"/>
            <a:ext cx="4735973" cy="57149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559997">
            <a:off x="6151103" y="1969414"/>
            <a:ext cx="298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 rot="366546">
            <a:off x="6096000" y="229178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心形 9"/>
          <p:cNvSpPr/>
          <p:nvPr/>
        </p:nvSpPr>
        <p:spPr>
          <a:xfrm rot="366546">
            <a:off x="8818888" y="2775937"/>
            <a:ext cx="439838" cy="439838"/>
          </a:xfrm>
          <a:prstGeom prst="heart">
            <a:avLst/>
          </a:prstGeom>
          <a:solidFill>
            <a:srgbClr val="B4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 rot="525697">
            <a:off x="6034021" y="5310956"/>
            <a:ext cx="268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HAPPY BIRTHDAY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生日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vgplxbv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</Words>
  <Application>WPS 演示</Application>
  <PresentationFormat>自定义</PresentationFormat>
  <Paragraphs>132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仿宋</vt:lpstr>
      <vt:lpstr>微软雅黑</vt:lpstr>
      <vt:lpstr>Calibri</vt:lpstr>
      <vt:lpstr>等线</vt:lpstr>
      <vt:lpstr>Arial Unicode MS</vt:lpstr>
      <vt:lpstr>汉仪中圆简</vt:lpstr>
      <vt:lpstr>Arial</vt:lpstr>
      <vt:lpstr>生日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生日快乐</dc:title>
  <dc:creator>第一PPT</dc:creator>
  <cp:keywords>www.1ppt.com</cp:keywords>
  <dc:description>www.1ppt.com</dc:description>
  <cp:lastModifiedBy>铭</cp:lastModifiedBy>
  <cp:revision>159</cp:revision>
  <dcterms:created xsi:type="dcterms:W3CDTF">2019-03-29T12:25:00Z</dcterms:created>
  <dcterms:modified xsi:type="dcterms:W3CDTF">2022-03-10T09:25:12Z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72389EE77E7F421C91979441C857AAD2</vt:lpwstr>
  </property>
  <property fmtid="{D5CDD505-2E9C-101B-9397-08002B2CF9AE}" pid="3" name="KSOProductBuildVer">
    <vt:lpwstr>2052-11.1.0.11045</vt:lpwstr>
  </property>
</Properties>
</file>